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547" r:id="rId2"/>
    <p:sldId id="575" r:id="rId3"/>
  </p:sldIdLst>
  <p:sldSz cx="12192000" cy="6858000"/>
  <p:notesSz cx="6797675" cy="9926638"/>
  <p:custDataLst>
    <p:tags r:id="rId6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es" id="{60EEA10E-E215-4F40-B253-D3F6B47DC284}">
          <p14:sldIdLst/>
        </p14:section>
        <p14:section name="Template Liander" id="{FF9F5C56-647B-4554-B167-42E793867D4E}">
          <p14:sldIdLst>
            <p14:sldId id="547"/>
            <p14:sldId id="5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302" userDrawn="1">
          <p15:clr>
            <a:srgbClr val="A4A3A4"/>
          </p15:clr>
        </p15:guide>
        <p15:guide id="4" pos="7310" userDrawn="1">
          <p15:clr>
            <a:srgbClr val="A4A3A4"/>
          </p15:clr>
        </p15:guide>
        <p15:guide id="6" orient="horz" pos="390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04">
          <p15:clr>
            <a:srgbClr val="A4A3A4"/>
          </p15:clr>
        </p15:guide>
        <p15:guide id="4" pos="2118">
          <p15:clr>
            <a:srgbClr val="A4A3A4"/>
          </p15:clr>
        </p15:guide>
        <p15:guide id="5" orient="horz" pos="2991">
          <p15:clr>
            <a:srgbClr val="A4A3A4"/>
          </p15:clr>
        </p15:guide>
        <p15:guide id="6" orient="horz" pos="3224">
          <p15:clr>
            <a:srgbClr val="A4A3A4"/>
          </p15:clr>
        </p15:guide>
        <p15:guide id="7" pos="2281">
          <p15:clr>
            <a:srgbClr val="A4A3A4"/>
          </p15:clr>
        </p15:guide>
        <p15:guide id="8" pos="2237">
          <p15:clr>
            <a:srgbClr val="A4A3A4"/>
          </p15:clr>
        </p15:guide>
        <p15:guide id="9" orient="horz" pos="2793">
          <p15:clr>
            <a:srgbClr val="A4A3A4"/>
          </p15:clr>
        </p15:guide>
        <p15:guide id="10" orient="horz" pos="3011">
          <p15:clr>
            <a:srgbClr val="A4A3A4"/>
          </p15:clr>
        </p15:guide>
        <p15:guide id="11" orient="horz" pos="2901">
          <p15:clr>
            <a:srgbClr val="A4A3A4"/>
          </p15:clr>
        </p15:guide>
        <p15:guide id="12" orient="horz" pos="3127">
          <p15:clr>
            <a:srgbClr val="A4A3A4"/>
          </p15:clr>
        </p15:guide>
        <p15:guide id="13" pos="2068">
          <p15:clr>
            <a:srgbClr val="A4A3A4"/>
          </p15:clr>
        </p15:guide>
        <p15:guide id="14" pos="2028">
          <p15:clr>
            <a:srgbClr val="A4A3A4"/>
          </p15:clr>
        </p15:guide>
        <p15:guide id="15" pos="2184">
          <p15:clr>
            <a:srgbClr val="A4A3A4"/>
          </p15:clr>
        </p15:guide>
        <p15:guide id="16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Amstel, Yorick van" initials="AYv" lastIdx="3" clrIdx="6">
    <p:extLst>
      <p:ext uri="{19B8F6BF-5375-455C-9EA6-DF929625EA0E}">
        <p15:presenceInfo xmlns:p15="http://schemas.microsoft.com/office/powerpoint/2012/main" userId="S-1-5-21-1213303737-1786771823-1669754145-237851" providerId="AD"/>
      </p:ext>
    </p:extLst>
  </p:cmAuthor>
  <p:cmAuthor id="1" name="Eline Schoe" initials="ES" lastIdx="24" clrIdx="0"/>
  <p:cmAuthor id="8" name="Rick van Nobelen" initials="RvN" lastIdx="1" clrIdx="7">
    <p:extLst>
      <p:ext uri="{19B8F6BF-5375-455C-9EA6-DF929625EA0E}">
        <p15:presenceInfo xmlns:p15="http://schemas.microsoft.com/office/powerpoint/2012/main" userId="S-1-5-21-3664032537-523330571-4199615662-1003" providerId="AD"/>
      </p:ext>
    </p:extLst>
  </p:cmAuthor>
  <p:cmAuthor id="2" name="Nelson Takes" initials="NT" lastIdx="56" clrIdx="1"/>
  <p:cmAuthor id="3" name="Ferry Pereboom" initials="FP" lastIdx="0" clrIdx="2"/>
  <p:cmAuthor id="4" name="Marjolijn de Kruijff" initials="MdK" lastIdx="94" clrIdx="3"/>
  <p:cmAuthor id="5" name="Wulp, Nathalie van der" initials="NvdW" lastIdx="40" clrIdx="4"/>
  <p:cmAuthor id="6" name="Gort, Elise" initials="GE" lastIdx="7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8BB63B"/>
    <a:srgbClr val="FFFFFF"/>
    <a:srgbClr val="89BB86"/>
    <a:srgbClr val="AF1A1C"/>
    <a:srgbClr val="008EBE"/>
    <a:srgbClr val="30297F"/>
    <a:srgbClr val="00529B"/>
    <a:srgbClr val="00BDF2"/>
    <a:srgbClr val="FFDC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6C79F4-EAF8-4DC3-8F07-399D31C6CFBA}" v="7" dt="2019-07-18T08:40:02.4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ijl, thema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71" autoAdjust="0"/>
    <p:restoredTop sz="96374" autoAdjust="0"/>
  </p:normalViewPr>
  <p:slideViewPr>
    <p:cSldViewPr snapToGrid="0">
      <p:cViewPr varScale="1">
        <p:scale>
          <a:sx n="85" d="100"/>
          <a:sy n="85" d="100"/>
        </p:scale>
        <p:origin x="1291" y="86"/>
      </p:cViewPr>
      <p:guideLst>
        <p:guide orient="horz" pos="1003"/>
        <p:guide pos="3840"/>
        <p:guide pos="302"/>
        <p:guide pos="7310"/>
        <p:guide orient="horz" pos="3906"/>
      </p:guideLst>
    </p:cSldViewPr>
  </p:slideViewPr>
  <p:outlineViewPr>
    <p:cViewPr>
      <p:scale>
        <a:sx n="33" d="100"/>
        <a:sy n="33" d="100"/>
      </p:scale>
      <p:origin x="0" y="-23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60" y="96"/>
      </p:cViewPr>
      <p:guideLst>
        <p:guide orient="horz" pos="2880"/>
        <p:guide pos="2160"/>
        <p:guide orient="horz" pos="3104"/>
        <p:guide pos="2118"/>
        <p:guide orient="horz" pos="2991"/>
        <p:guide orient="horz" pos="3224"/>
        <p:guide pos="2281"/>
        <p:guide pos="2237"/>
        <p:guide orient="horz" pos="2793"/>
        <p:guide orient="horz" pos="3011"/>
        <p:guide orient="horz" pos="2901"/>
        <p:guide orient="horz" pos="3127"/>
        <p:guide pos="2068"/>
        <p:guide pos="2028"/>
        <p:guide pos="2184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11" Type="http://schemas.openxmlformats.org/officeDocument/2006/relationships/tableStyles" Target="tableStyles.xml"/><Relationship Id="rId5" Type="http://schemas.openxmlformats.org/officeDocument/2006/relationships/handoutMaster" Target="handoutMasters/handoutMaster1.xml"/><Relationship Id="rId10" Type="http://schemas.openxmlformats.org/officeDocument/2006/relationships/theme" Target="theme/theme1.xml"/><Relationship Id="rId4" Type="http://schemas.openxmlformats.org/officeDocument/2006/relationships/notesMaster" Target="notesMasters/notes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ijdenberg, Peter van den" userId="906e6734-96ad-4ce0-9337-1b0be6924466" providerId="ADAL" clId="{6E6C79F4-EAF8-4DC3-8F07-399D31C6CFBA}"/>
    <pc:docChg chg="undo redo custSel delSld modSld modSection">
      <pc:chgData name="Meijdenberg, Peter van den" userId="906e6734-96ad-4ce0-9337-1b0be6924466" providerId="ADAL" clId="{6E6C79F4-EAF8-4DC3-8F07-399D31C6CFBA}" dt="2019-07-18T08:44:52.969" v="154" actId="1076"/>
      <pc:docMkLst>
        <pc:docMk/>
      </pc:docMkLst>
      <pc:sldChg chg="modSp">
        <pc:chgData name="Meijdenberg, Peter van den" userId="906e6734-96ad-4ce0-9337-1b0be6924466" providerId="ADAL" clId="{6E6C79F4-EAF8-4DC3-8F07-399D31C6CFBA}" dt="2019-07-18T08:22:38.945" v="19" actId="20577"/>
        <pc:sldMkLst>
          <pc:docMk/>
          <pc:sldMk cId="3503108564" sldId="547"/>
        </pc:sldMkLst>
        <pc:spChg chg="mod">
          <ac:chgData name="Meijdenberg, Peter van den" userId="906e6734-96ad-4ce0-9337-1b0be6924466" providerId="ADAL" clId="{6E6C79F4-EAF8-4DC3-8F07-399D31C6CFBA}" dt="2019-07-18T08:22:38.945" v="19" actId="20577"/>
          <ac:spMkLst>
            <pc:docMk/>
            <pc:sldMk cId="3503108564" sldId="547"/>
            <ac:spMk id="11" creationId="{00000000-0000-0000-0000-000000000000}"/>
          </ac:spMkLst>
        </pc:spChg>
      </pc:sldChg>
      <pc:sldChg chg="addSp delSp modSp">
        <pc:chgData name="Meijdenberg, Peter van den" userId="906e6734-96ad-4ce0-9337-1b0be6924466" providerId="ADAL" clId="{6E6C79F4-EAF8-4DC3-8F07-399D31C6CFBA}" dt="2019-07-18T08:44:52.969" v="154" actId="1076"/>
        <pc:sldMkLst>
          <pc:docMk/>
          <pc:sldMk cId="1971798005" sldId="563"/>
        </pc:sldMkLst>
        <pc:spChg chg="mod">
          <ac:chgData name="Meijdenberg, Peter van den" userId="906e6734-96ad-4ce0-9337-1b0be6924466" providerId="ADAL" clId="{6E6C79F4-EAF8-4DC3-8F07-399D31C6CFBA}" dt="2019-07-18T08:36:22.127" v="113" actId="1037"/>
          <ac:spMkLst>
            <pc:docMk/>
            <pc:sldMk cId="1971798005" sldId="563"/>
            <ac:spMk id="17" creationId="{00000000-0000-0000-0000-000000000000}"/>
          </ac:spMkLst>
        </pc:spChg>
        <pc:spChg chg="add mod">
          <ac:chgData name="Meijdenberg, Peter van den" userId="906e6734-96ad-4ce0-9337-1b0be6924466" providerId="ADAL" clId="{6E6C79F4-EAF8-4DC3-8F07-399D31C6CFBA}" dt="2019-07-18T08:32:26.614" v="98" actId="1037"/>
          <ac:spMkLst>
            <pc:docMk/>
            <pc:sldMk cId="1971798005" sldId="563"/>
            <ac:spMk id="26" creationId="{55A6DD4E-A781-445B-B1BE-A003569B27EC}"/>
          </ac:spMkLst>
        </pc:spChg>
        <pc:spChg chg="ord">
          <ac:chgData name="Meijdenberg, Peter van den" userId="906e6734-96ad-4ce0-9337-1b0be6924466" providerId="ADAL" clId="{6E6C79F4-EAF8-4DC3-8F07-399D31C6CFBA}" dt="2019-07-18T08:36:34.025" v="114" actId="166"/>
          <ac:spMkLst>
            <pc:docMk/>
            <pc:sldMk cId="1971798005" sldId="563"/>
            <ac:spMk id="56" creationId="{00000000-0000-0000-0000-000000000000}"/>
          </ac:spMkLst>
        </pc:spChg>
        <pc:spChg chg="mod">
          <ac:chgData name="Meijdenberg, Peter van den" userId="906e6734-96ad-4ce0-9337-1b0be6924466" providerId="ADAL" clId="{6E6C79F4-EAF8-4DC3-8F07-399D31C6CFBA}" dt="2019-07-18T08:36:22.127" v="113" actId="1037"/>
          <ac:spMkLst>
            <pc:docMk/>
            <pc:sldMk cId="1971798005" sldId="563"/>
            <ac:spMk id="83" creationId="{00000000-0000-0000-0000-000000000000}"/>
          </ac:spMkLst>
        </pc:spChg>
        <pc:spChg chg="mod">
          <ac:chgData name="Meijdenberg, Peter van den" userId="906e6734-96ad-4ce0-9337-1b0be6924466" providerId="ADAL" clId="{6E6C79F4-EAF8-4DC3-8F07-399D31C6CFBA}" dt="2019-07-18T08:36:22.127" v="113" actId="1037"/>
          <ac:spMkLst>
            <pc:docMk/>
            <pc:sldMk cId="1971798005" sldId="563"/>
            <ac:spMk id="84" creationId="{00000000-0000-0000-0000-000000000000}"/>
          </ac:spMkLst>
        </pc:spChg>
        <pc:spChg chg="mod ord">
          <ac:chgData name="Meijdenberg, Peter van den" userId="906e6734-96ad-4ce0-9337-1b0be6924466" providerId="ADAL" clId="{6E6C79F4-EAF8-4DC3-8F07-399D31C6CFBA}" dt="2019-07-18T08:40:07.039" v="136" actId="166"/>
          <ac:spMkLst>
            <pc:docMk/>
            <pc:sldMk cId="1971798005" sldId="563"/>
            <ac:spMk id="99" creationId="{00000000-0000-0000-0000-000000000000}"/>
          </ac:spMkLst>
        </pc:spChg>
        <pc:spChg chg="mod">
          <ac:chgData name="Meijdenberg, Peter van den" userId="906e6734-96ad-4ce0-9337-1b0be6924466" providerId="ADAL" clId="{6E6C79F4-EAF8-4DC3-8F07-399D31C6CFBA}" dt="2019-07-18T08:39:07.689" v="123" actId="20577"/>
          <ac:spMkLst>
            <pc:docMk/>
            <pc:sldMk cId="1971798005" sldId="563"/>
            <ac:spMk id="155" creationId="{BB2E6EB9-4E9C-462A-B6FF-6F7DABD3FEEF}"/>
          </ac:spMkLst>
        </pc:spChg>
        <pc:spChg chg="add mod ord">
          <ac:chgData name="Meijdenberg, Peter van den" userId="906e6734-96ad-4ce0-9337-1b0be6924466" providerId="ADAL" clId="{6E6C79F4-EAF8-4DC3-8F07-399D31C6CFBA}" dt="2019-07-18T08:38:01.774" v="116" actId="167"/>
          <ac:spMkLst>
            <pc:docMk/>
            <pc:sldMk cId="1971798005" sldId="563"/>
            <ac:spMk id="164" creationId="{45C1140C-10CD-4BF5-9338-304299603150}"/>
          </ac:spMkLst>
        </pc:spChg>
        <pc:spChg chg="mod">
          <ac:chgData name="Meijdenberg, Peter van den" userId="906e6734-96ad-4ce0-9337-1b0be6924466" providerId="ADAL" clId="{6E6C79F4-EAF8-4DC3-8F07-399D31C6CFBA}" dt="2019-07-18T08:23:20.015" v="26" actId="1076"/>
          <ac:spMkLst>
            <pc:docMk/>
            <pc:sldMk cId="1971798005" sldId="563"/>
            <ac:spMk id="345" creationId="{00000000-0000-0000-0000-000000000000}"/>
          </ac:spMkLst>
        </pc:spChg>
        <pc:spChg chg="mod">
          <ac:chgData name="Meijdenberg, Peter van den" userId="906e6734-96ad-4ce0-9337-1b0be6924466" providerId="ADAL" clId="{6E6C79F4-EAF8-4DC3-8F07-399D31C6CFBA}" dt="2019-07-18T08:39:25.406" v="124" actId="14100"/>
          <ac:spMkLst>
            <pc:docMk/>
            <pc:sldMk cId="1971798005" sldId="563"/>
            <ac:spMk id="384" creationId="{00000000-0000-0000-0000-000000000000}"/>
          </ac:spMkLst>
        </pc:spChg>
        <pc:grpChg chg="mod">
          <ac:chgData name="Meijdenberg, Peter van den" userId="906e6734-96ad-4ce0-9337-1b0be6924466" providerId="ADAL" clId="{6E6C79F4-EAF8-4DC3-8F07-399D31C6CFBA}" dt="2019-07-18T08:32:26.614" v="98" actId="1037"/>
          <ac:grpSpMkLst>
            <pc:docMk/>
            <pc:sldMk cId="1971798005" sldId="563"/>
            <ac:grpSpMk id="136" creationId="{223C76C2-0792-430A-8213-8F2F9810A23E}"/>
          </ac:grpSpMkLst>
        </pc:grpChg>
        <pc:grpChg chg="mod">
          <ac:chgData name="Meijdenberg, Peter van den" userId="906e6734-96ad-4ce0-9337-1b0be6924466" providerId="ADAL" clId="{6E6C79F4-EAF8-4DC3-8F07-399D31C6CFBA}" dt="2019-07-18T08:32:38.163" v="104" actId="1037"/>
          <ac:grpSpMkLst>
            <pc:docMk/>
            <pc:sldMk cId="1971798005" sldId="563"/>
            <ac:grpSpMk id="145" creationId="{4D9515E4-D2D8-45F5-8F85-1AC3BA72036C}"/>
          </ac:grpSpMkLst>
        </pc:grpChg>
        <pc:picChg chg="mod">
          <ac:chgData name="Meijdenberg, Peter van den" userId="906e6734-96ad-4ce0-9337-1b0be6924466" providerId="ADAL" clId="{6E6C79F4-EAF8-4DC3-8F07-399D31C6CFBA}" dt="2019-07-18T08:31:42.481" v="96" actId="1038"/>
          <ac:picMkLst>
            <pc:docMk/>
            <pc:sldMk cId="1971798005" sldId="563"/>
            <ac:picMk id="159" creationId="{8F807690-216A-4B6C-9E6E-FCD7D532751B}"/>
          </ac:picMkLst>
        </pc:picChg>
        <pc:picChg chg="mod">
          <ac:chgData name="Meijdenberg, Peter van den" userId="906e6734-96ad-4ce0-9337-1b0be6924466" providerId="ADAL" clId="{6E6C79F4-EAF8-4DC3-8F07-399D31C6CFBA}" dt="2019-07-18T08:23:20.815" v="27" actId="1076"/>
          <ac:picMkLst>
            <pc:docMk/>
            <pc:sldMk cId="1971798005" sldId="563"/>
            <ac:picMk id="160" creationId="{00000000-0000-0000-0000-000000000000}"/>
          </ac:picMkLst>
        </pc:picChg>
        <pc:cxnChg chg="mod">
          <ac:chgData name="Meijdenberg, Peter van den" userId="906e6734-96ad-4ce0-9337-1b0be6924466" providerId="ADAL" clId="{6E6C79F4-EAF8-4DC3-8F07-399D31C6CFBA}" dt="2019-07-18T08:39:41.539" v="134" actId="1037"/>
          <ac:cxnSpMkLst>
            <pc:docMk/>
            <pc:sldMk cId="1971798005" sldId="563"/>
            <ac:cxnSpMk id="61" creationId="{00000000-0000-0000-0000-000000000000}"/>
          </ac:cxnSpMkLst>
        </pc:cxnChg>
        <pc:cxnChg chg="mod">
          <ac:chgData name="Meijdenberg, Peter van den" userId="906e6734-96ad-4ce0-9337-1b0be6924466" providerId="ADAL" clId="{6E6C79F4-EAF8-4DC3-8F07-399D31C6CFBA}" dt="2019-07-18T08:36:22.127" v="113" actId="1037"/>
          <ac:cxnSpMkLst>
            <pc:docMk/>
            <pc:sldMk cId="1971798005" sldId="563"/>
            <ac:cxnSpMk id="62" creationId="{00000000-0000-0000-0000-000000000000}"/>
          </ac:cxnSpMkLst>
        </pc:cxnChg>
        <pc:cxnChg chg="mod">
          <ac:chgData name="Meijdenberg, Peter van den" userId="906e6734-96ad-4ce0-9337-1b0be6924466" providerId="ADAL" clId="{6E6C79F4-EAF8-4DC3-8F07-399D31C6CFBA}" dt="2019-07-18T08:36:22.127" v="113" actId="1037"/>
          <ac:cxnSpMkLst>
            <pc:docMk/>
            <pc:sldMk cId="1971798005" sldId="563"/>
            <ac:cxnSpMk id="71" creationId="{00000000-0000-0000-0000-000000000000}"/>
          </ac:cxnSpMkLst>
        </pc:cxnChg>
        <pc:cxnChg chg="mod">
          <ac:chgData name="Meijdenberg, Peter van den" userId="906e6734-96ad-4ce0-9337-1b0be6924466" providerId="ADAL" clId="{6E6C79F4-EAF8-4DC3-8F07-399D31C6CFBA}" dt="2019-07-18T08:39:41.539" v="134" actId="1037"/>
          <ac:cxnSpMkLst>
            <pc:docMk/>
            <pc:sldMk cId="1971798005" sldId="563"/>
            <ac:cxnSpMk id="81" creationId="{00000000-0000-0000-0000-000000000000}"/>
          </ac:cxnSpMkLst>
        </pc:cxnChg>
        <pc:cxnChg chg="mod">
          <ac:chgData name="Meijdenberg, Peter van den" userId="906e6734-96ad-4ce0-9337-1b0be6924466" providerId="ADAL" clId="{6E6C79F4-EAF8-4DC3-8F07-399D31C6CFBA}" dt="2019-07-18T08:44:52.969" v="154" actId="1076"/>
          <ac:cxnSpMkLst>
            <pc:docMk/>
            <pc:sldMk cId="1971798005" sldId="563"/>
            <ac:cxnSpMk id="108" creationId="{00000000-0000-0000-0000-000000000000}"/>
          </ac:cxnSpMkLst>
        </pc:cxnChg>
        <pc:cxnChg chg="add del mod">
          <ac:chgData name="Meijdenberg, Peter van den" userId="906e6734-96ad-4ce0-9337-1b0be6924466" providerId="ADAL" clId="{6E6C79F4-EAF8-4DC3-8F07-399D31C6CFBA}" dt="2019-07-18T08:27:34.689" v="33" actId="478"/>
          <ac:cxnSpMkLst>
            <pc:docMk/>
            <pc:sldMk cId="1971798005" sldId="563"/>
            <ac:cxnSpMk id="161" creationId="{234BDA4C-CD09-4B8B-83CF-9CC0798013F6}"/>
          </ac:cxnSpMkLst>
        </pc:cxnChg>
        <pc:cxnChg chg="add mod">
          <ac:chgData name="Meijdenberg, Peter van den" userId="906e6734-96ad-4ce0-9337-1b0be6924466" providerId="ADAL" clId="{6E6C79F4-EAF8-4DC3-8F07-399D31C6CFBA}" dt="2019-07-18T08:34:26.911" v="105" actId="14100"/>
          <ac:cxnSpMkLst>
            <pc:docMk/>
            <pc:sldMk cId="1971798005" sldId="563"/>
            <ac:cxnSpMk id="162" creationId="{2E9ED9F8-CABC-4874-8A68-F5379A3E05DE}"/>
          </ac:cxnSpMkLst>
        </pc:cxnChg>
        <pc:cxnChg chg="add mod">
          <ac:chgData name="Meijdenberg, Peter van den" userId="906e6734-96ad-4ce0-9337-1b0be6924466" providerId="ADAL" clId="{6E6C79F4-EAF8-4DC3-8F07-399D31C6CFBA}" dt="2019-07-18T08:40:02.422" v="135" actId="571"/>
          <ac:cxnSpMkLst>
            <pc:docMk/>
            <pc:sldMk cId="1971798005" sldId="563"/>
            <ac:cxnSpMk id="166" creationId="{7849A2DF-E5B3-4845-9595-8B168A057836}"/>
          </ac:cxnSpMkLst>
        </pc:cxnChg>
        <pc:cxnChg chg="mod">
          <ac:chgData name="Meijdenberg, Peter van den" userId="906e6734-96ad-4ce0-9337-1b0be6924466" providerId="ADAL" clId="{6E6C79F4-EAF8-4DC3-8F07-399D31C6CFBA}" dt="2019-07-18T08:39:25.406" v="124" actId="14100"/>
          <ac:cxnSpMkLst>
            <pc:docMk/>
            <pc:sldMk cId="1971798005" sldId="563"/>
            <ac:cxnSpMk id="386" creationId="{00000000-0000-0000-0000-000000000000}"/>
          </ac:cxnSpMkLst>
        </pc:cxnChg>
      </pc:sldChg>
      <pc:sldChg chg="del">
        <pc:chgData name="Meijdenberg, Peter van den" userId="906e6734-96ad-4ce0-9337-1b0be6924466" providerId="ADAL" clId="{6E6C79F4-EAF8-4DC3-8F07-399D31C6CFBA}" dt="2019-07-18T08:22:12.484" v="0" actId="2696"/>
        <pc:sldMkLst>
          <pc:docMk/>
          <pc:sldMk cId="2346478732" sldId="564"/>
        </pc:sldMkLst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6332"/>
          </a:xfrm>
          <a:prstGeom prst="rect">
            <a:avLst/>
          </a:prstGeom>
        </p:spPr>
        <p:txBody>
          <a:bodyPr vert="horz" lIns="95553" tIns="47777" rIns="95553" bIns="47777" rtlCol="0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0444" y="2"/>
            <a:ext cx="2945659" cy="496332"/>
          </a:xfrm>
          <a:prstGeom prst="rect">
            <a:avLst/>
          </a:prstGeom>
        </p:spPr>
        <p:txBody>
          <a:bodyPr vert="horz" lIns="95553" tIns="47777" rIns="95553" bIns="47777" rtlCol="0"/>
          <a:lstStyle>
            <a:lvl1pPr algn="r">
              <a:defRPr sz="1300"/>
            </a:lvl1pPr>
          </a:lstStyle>
          <a:p>
            <a:fld id="{C23B9A04-66A0-447F-B0AB-31FD50FC07B7}" type="datetimeFigureOut">
              <a:rPr lang="nl-NL" smtClean="0"/>
              <a:t>10-12-2019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6332"/>
          </a:xfrm>
          <a:prstGeom prst="rect">
            <a:avLst/>
          </a:prstGeom>
        </p:spPr>
        <p:txBody>
          <a:bodyPr vert="horz" lIns="95553" tIns="47777" rIns="95553" bIns="47777" rtlCol="0" anchor="b"/>
          <a:lstStyle>
            <a:lvl1pPr algn="l">
              <a:defRPr sz="13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0444" y="9428585"/>
            <a:ext cx="2945659" cy="496332"/>
          </a:xfrm>
          <a:prstGeom prst="rect">
            <a:avLst/>
          </a:prstGeom>
        </p:spPr>
        <p:txBody>
          <a:bodyPr vert="horz" lIns="95553" tIns="47777" rIns="95553" bIns="47777" rtlCol="0" anchor="b"/>
          <a:lstStyle>
            <a:lvl1pPr algn="r">
              <a:defRPr sz="1300"/>
            </a:lvl1pPr>
          </a:lstStyle>
          <a:p>
            <a:fld id="{1C28A5C3-E291-4308-B18A-47F5DFF8FBE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7960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5553" tIns="47777" rIns="95553" bIns="47777" rtlCol="0"/>
          <a:lstStyle>
            <a:lvl1pPr algn="l" eaLnBrk="1">
              <a:defRPr sz="13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5553" tIns="47777" rIns="95553" bIns="47777" rtlCol="0"/>
          <a:lstStyle>
            <a:lvl1pPr algn="r">
              <a:defRPr sz="1300"/>
            </a:lvl1pPr>
          </a:lstStyle>
          <a:p>
            <a:fld id="{581F623B-83C3-4C6C-A8FC-BCE16D5D9BC9}" type="datetimeFigureOut">
              <a:rPr lang="nl-NL" smtClean="0"/>
              <a:t>10-12-2019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53" tIns="47777" rIns="95553" bIns="47777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5553" tIns="47777" rIns="95553" bIns="47777" rtlCol="0"/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1" y="9428586"/>
            <a:ext cx="2945659" cy="498055"/>
          </a:xfrm>
          <a:prstGeom prst="rect">
            <a:avLst/>
          </a:prstGeom>
        </p:spPr>
        <p:txBody>
          <a:bodyPr vert="horz" lIns="95553" tIns="47777" rIns="95553" bIns="47777" rtlCol="0" anchor="b"/>
          <a:lstStyle>
            <a:lvl1pPr algn="l" eaLnBrk="1">
              <a:defRPr sz="1300"/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0444" y="9428586"/>
            <a:ext cx="2945659" cy="498055"/>
          </a:xfrm>
          <a:prstGeom prst="rect">
            <a:avLst/>
          </a:prstGeom>
        </p:spPr>
        <p:txBody>
          <a:bodyPr vert="horz" lIns="95553" tIns="47777" rIns="95553" bIns="47777" rtlCol="0" anchor="b"/>
          <a:lstStyle>
            <a:lvl1pPr algn="r">
              <a:defRPr sz="1300"/>
            </a:lvl1pPr>
          </a:lstStyle>
          <a:p>
            <a:fld id="{42FE49C8-BC63-4BE5-9142-452AB53F220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06899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FE49C8-BC63-4BE5-9142-452AB53F2205}" type="slidenum">
              <a:rPr lang="nl-NL" smtClean="0"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70356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9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1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10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1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5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1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png"/><Relationship Id="rId2" Type="http://schemas.openxmlformats.org/officeDocument/2006/relationships/tags" Target="../tags/tag1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7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2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png"/><Relationship Id="rId2" Type="http://schemas.openxmlformats.org/officeDocument/2006/relationships/tags" Target="../tags/tag14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7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3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4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6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5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6.bin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Master" Target="../slideMasters/slideMaster1.xml"/><Relationship Id="rId7" Type="http://schemas.microsoft.com/office/2007/relationships/hdphoto" Target="../media/hdphoto1.wdp"/><Relationship Id="rId2" Type="http://schemas.openxmlformats.org/officeDocument/2006/relationships/tags" Target="../tags/tag18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8.png"/><Relationship Id="rId5" Type="http://schemas.openxmlformats.org/officeDocument/2006/relationships/image" Target="../media/image1.emf"/><Relationship Id="rId10" Type="http://schemas.openxmlformats.org/officeDocument/2006/relationships/image" Target="../media/image6.png"/><Relationship Id="rId4" Type="http://schemas.openxmlformats.org/officeDocument/2006/relationships/oleObject" Target="../embeddings/oleObject17.bin"/><Relationship Id="rId9" Type="http://schemas.microsoft.com/office/2007/relationships/hdphoto" Target="../media/hdphoto2.wdp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Master" Target="../slideMasters/slideMaster1.xml"/><Relationship Id="rId7" Type="http://schemas.microsoft.com/office/2007/relationships/hdphoto" Target="../media/hdphoto1.wdp"/><Relationship Id="rId2" Type="http://schemas.openxmlformats.org/officeDocument/2006/relationships/tags" Target="../tags/tag19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8.png"/><Relationship Id="rId5" Type="http://schemas.openxmlformats.org/officeDocument/2006/relationships/image" Target="../media/image1.emf"/><Relationship Id="rId10" Type="http://schemas.openxmlformats.org/officeDocument/2006/relationships/image" Target="../media/image6.png"/><Relationship Id="rId4" Type="http://schemas.openxmlformats.org/officeDocument/2006/relationships/oleObject" Target="../embeddings/oleObject18.bin"/><Relationship Id="rId9" Type="http://schemas.microsoft.com/office/2007/relationships/hdphoto" Target="../media/hdphoto2.wdp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Master" Target="../slideMasters/slideMaster1.xml"/><Relationship Id="rId7" Type="http://schemas.microsoft.com/office/2007/relationships/hdphoto" Target="../media/hdphoto1.wdp"/><Relationship Id="rId2" Type="http://schemas.openxmlformats.org/officeDocument/2006/relationships/tags" Target="../tags/tag20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8.png"/><Relationship Id="rId5" Type="http://schemas.openxmlformats.org/officeDocument/2006/relationships/image" Target="../media/image1.emf"/><Relationship Id="rId10" Type="http://schemas.openxmlformats.org/officeDocument/2006/relationships/image" Target="../media/image6.png"/><Relationship Id="rId4" Type="http://schemas.openxmlformats.org/officeDocument/2006/relationships/oleObject" Target="../embeddings/oleObject19.bin"/><Relationship Id="rId9" Type="http://schemas.microsoft.com/office/2007/relationships/hdphoto" Target="../media/hdphoto2.wdp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0.bin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1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2.bin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Master" Target="../slideMasters/slideMaster1.xml"/><Relationship Id="rId7" Type="http://schemas.microsoft.com/office/2007/relationships/hdphoto" Target="../media/hdphoto1.wdp"/><Relationship Id="rId2" Type="http://schemas.openxmlformats.org/officeDocument/2006/relationships/tags" Target="../tags/tag24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8.png"/><Relationship Id="rId5" Type="http://schemas.openxmlformats.org/officeDocument/2006/relationships/image" Target="../media/image1.emf"/><Relationship Id="rId10" Type="http://schemas.openxmlformats.org/officeDocument/2006/relationships/image" Target="../media/image6.png"/><Relationship Id="rId4" Type="http://schemas.openxmlformats.org/officeDocument/2006/relationships/oleObject" Target="../embeddings/oleObject23.bin"/><Relationship Id="rId9" Type="http://schemas.microsoft.com/office/2007/relationships/hdphoto" Target="../media/hdphoto2.wdp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Master" Target="../slideMasters/slideMaster1.xml"/><Relationship Id="rId7" Type="http://schemas.microsoft.com/office/2007/relationships/hdphoto" Target="../media/hdphoto1.wdp"/><Relationship Id="rId2" Type="http://schemas.openxmlformats.org/officeDocument/2006/relationships/tags" Target="../tags/tag25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8.png"/><Relationship Id="rId5" Type="http://schemas.openxmlformats.org/officeDocument/2006/relationships/image" Target="../media/image1.emf"/><Relationship Id="rId10" Type="http://schemas.openxmlformats.org/officeDocument/2006/relationships/image" Target="../media/image6.png"/><Relationship Id="rId4" Type="http://schemas.openxmlformats.org/officeDocument/2006/relationships/oleObject" Target="../embeddings/oleObject24.bin"/><Relationship Id="rId9" Type="http://schemas.microsoft.com/office/2007/relationships/hdphoto" Target="../media/hdphoto2.wdp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5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6.bin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7.bin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29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20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8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9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22C8233F-3E7B-49DC-AC22-FB28BF26342E}"/>
              </a:ext>
            </a:extLst>
          </p:cNvPr>
          <p:cNvSpPr>
            <a:spLocks noGrp="1"/>
          </p:cNvSpPr>
          <p:nvPr userDrawn="1">
            <p:ph type="pic" sz="quarter" idx="35" hasCustomPrompt="1"/>
          </p:nvPr>
        </p:nvSpPr>
        <p:spPr>
          <a:xfrm>
            <a:off x="-1588" y="576263"/>
            <a:ext cx="11041063" cy="5148262"/>
          </a:xfrm>
          <a:solidFill>
            <a:schemeClr val="bg1">
              <a:lumMod val="95000"/>
            </a:schemeClr>
          </a:solidFill>
        </p:spPr>
        <p:txBody>
          <a:bodyPr vert="horz" lIns="0" tIns="2880000" rIns="0" bIns="0" rtlCol="0">
            <a:normAutofit/>
          </a:bodyPr>
          <a:lstStyle>
            <a:lvl1pPr marL="228600" indent="-228600" algn="ctr">
              <a:spcBef>
                <a:spcPts val="0"/>
              </a:spcBef>
              <a:spcAft>
                <a:spcPts val="0"/>
              </a:spcAft>
              <a:buFont typeface="+mj-lt"/>
              <a:buNone/>
              <a:defRPr lang="nl-NL" sz="12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228600" lvl="0" indent="-228600" algn="ctr"/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15D2346-2389-418D-A441-59E88FFEBE24}"/>
              </a:ext>
            </a:extLst>
          </p:cNvPr>
          <p:cNvSpPr>
            <a:spLocks noGrp="1"/>
          </p:cNvSpPr>
          <p:nvPr userDrawn="1">
            <p:ph type="body" sz="quarter" idx="31"/>
          </p:nvPr>
        </p:nvSpPr>
        <p:spPr>
          <a:xfrm>
            <a:off x="-972" y="0"/>
            <a:ext cx="12192971" cy="576000"/>
          </a:xfrm>
          <a:solidFill>
            <a:schemeClr val="bg1"/>
          </a:solidFill>
        </p:spPr>
        <p:txBody>
          <a:bodyPr/>
          <a:lstStyle>
            <a:lvl1pPr marL="0" indent="0" eaLnBrk="1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endParaRPr lang="nl-NL" noProof="0" dirty="0"/>
          </a:p>
        </p:txBody>
      </p:sp>
      <p:sp>
        <p:nvSpPr>
          <p:cNvPr id="28" name="Tijdelijke aanduiding voor tekst 2">
            <a:extLst>
              <a:ext uri="{FF2B5EF4-FFF2-40B4-BE49-F238E27FC236}">
                <a16:creationId xmlns:a16="http://schemas.microsoft.com/office/drawing/2014/main" id="{7BDE5674-83BE-4E1D-873D-42FE9FEB8D5C}"/>
              </a:ext>
            </a:extLst>
          </p:cNvPr>
          <p:cNvSpPr>
            <a:spLocks noGrp="1"/>
          </p:cNvSpPr>
          <p:nvPr userDrawn="1">
            <p:ph type="body" sz="quarter" idx="32"/>
          </p:nvPr>
        </p:nvSpPr>
        <p:spPr>
          <a:xfrm>
            <a:off x="11040000" y="0"/>
            <a:ext cx="1152000" cy="6865200"/>
          </a:xfrm>
          <a:solidFill>
            <a:schemeClr val="bg1"/>
          </a:solidFill>
        </p:spPr>
        <p:txBody>
          <a:bodyPr/>
          <a:lstStyle>
            <a:lvl1pPr marL="0" indent="0" eaLnBrk="1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endParaRPr lang="nl-NL" noProof="0" dirty="0"/>
          </a:p>
        </p:txBody>
      </p:sp>
      <p:sp>
        <p:nvSpPr>
          <p:cNvPr id="30" name="Tijdelijke aanduiding voor tekst 2">
            <a:extLst>
              <a:ext uri="{FF2B5EF4-FFF2-40B4-BE49-F238E27FC236}">
                <a16:creationId xmlns:a16="http://schemas.microsoft.com/office/drawing/2014/main" id="{ED88654C-2F09-42A2-8633-BAD63AF9F763}"/>
              </a:ext>
            </a:extLst>
          </p:cNvPr>
          <p:cNvSpPr>
            <a:spLocks noGrp="1"/>
          </p:cNvSpPr>
          <p:nvPr userDrawn="1">
            <p:ph type="body" sz="quarter" idx="33"/>
          </p:nvPr>
        </p:nvSpPr>
        <p:spPr>
          <a:xfrm rot="16200000">
            <a:off x="5520600" y="185400"/>
            <a:ext cx="1152000" cy="12193200"/>
          </a:xfrm>
          <a:solidFill>
            <a:schemeClr val="bg1"/>
          </a:solidFill>
        </p:spPr>
        <p:txBody>
          <a:bodyPr/>
          <a:lstStyle>
            <a:lvl1pPr marL="0" indent="0" eaLnBrk="1">
              <a:buNone/>
              <a:defRPr sz="100">
                <a:solidFill>
                  <a:schemeClr val="bg1"/>
                </a:solidFill>
              </a:defRPr>
            </a:lvl1pPr>
          </a:lstStyle>
          <a:p>
            <a:pPr lvl="0"/>
            <a:endParaRPr lang="nl-NL" noProof="0" dirty="0"/>
          </a:p>
        </p:txBody>
      </p:sp>
      <p:sp>
        <p:nvSpPr>
          <p:cNvPr id="17" name="Tijdelijke aanduiding voor tekst 15">
            <a:extLst>
              <a:ext uri="{FF2B5EF4-FFF2-40B4-BE49-F238E27FC236}">
                <a16:creationId xmlns:a16="http://schemas.microsoft.com/office/drawing/2014/main" id="{7D35ADBF-F5AF-4BEF-A048-07416BC1D671}"/>
              </a:ext>
            </a:extLst>
          </p:cNvPr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740124" y="1001561"/>
            <a:ext cx="4524067" cy="1943514"/>
          </a:xfrm>
          <a:custGeom>
            <a:avLst/>
            <a:gdLst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4067 w 4524067"/>
              <a:gd name="connsiteY3" fmla="*/ 1604261 h 1943514"/>
              <a:gd name="connsiteX4" fmla="*/ 374342 w 4524067"/>
              <a:gd name="connsiteY4" fmla="*/ 1604261 h 1943514"/>
              <a:gd name="connsiteX5" fmla="*/ 374342 w 4524067"/>
              <a:gd name="connsiteY5" fmla="*/ 1604495 h 1943514"/>
              <a:gd name="connsiteX6" fmla="*/ 372031 w 4524067"/>
              <a:gd name="connsiteY6" fmla="*/ 1604262 h 1943514"/>
              <a:gd name="connsiteX7" fmla="*/ 7555 w 4524067"/>
              <a:gd name="connsiteY7" fmla="*/ 1901319 h 1943514"/>
              <a:gd name="connsiteX8" fmla="*/ 3301 w 4524067"/>
              <a:gd name="connsiteY8" fmla="*/ 1943514 h 1943514"/>
              <a:gd name="connsiteX9" fmla="*/ 0 w 4524067"/>
              <a:gd name="connsiteY9" fmla="*/ 1935545 h 1943514"/>
              <a:gd name="connsiteX10" fmla="*/ 0 w 4524067"/>
              <a:gd name="connsiteY10" fmla="*/ 71054 h 1943514"/>
              <a:gd name="connsiteX11" fmla="*/ 71054 w 4524067"/>
              <a:gd name="connsiteY11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47019 h 1943514"/>
              <a:gd name="connsiteX4" fmla="*/ 4524067 w 4524067"/>
              <a:gd name="connsiteY4" fmla="*/ 1604261 h 1943514"/>
              <a:gd name="connsiteX5" fmla="*/ 374342 w 4524067"/>
              <a:gd name="connsiteY5" fmla="*/ 1604261 h 1943514"/>
              <a:gd name="connsiteX6" fmla="*/ 374342 w 4524067"/>
              <a:gd name="connsiteY6" fmla="*/ 1604495 h 1943514"/>
              <a:gd name="connsiteX7" fmla="*/ 372031 w 4524067"/>
              <a:gd name="connsiteY7" fmla="*/ 1604262 h 1943514"/>
              <a:gd name="connsiteX8" fmla="*/ 7555 w 4524067"/>
              <a:gd name="connsiteY8" fmla="*/ 1901319 h 1943514"/>
              <a:gd name="connsiteX9" fmla="*/ 3301 w 4524067"/>
              <a:gd name="connsiteY9" fmla="*/ 1943514 h 1943514"/>
              <a:gd name="connsiteX10" fmla="*/ 0 w 4524067"/>
              <a:gd name="connsiteY10" fmla="*/ 1935545 h 1943514"/>
              <a:gd name="connsiteX11" fmla="*/ 0 w 4524067"/>
              <a:gd name="connsiteY11" fmla="*/ 71054 h 1943514"/>
              <a:gd name="connsiteX12" fmla="*/ 71054 w 4524067"/>
              <a:gd name="connsiteY12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47019 h 1943514"/>
              <a:gd name="connsiteX4" fmla="*/ 4524067 w 4524067"/>
              <a:gd name="connsiteY4" fmla="*/ 1604261 h 1943514"/>
              <a:gd name="connsiteX5" fmla="*/ 4481998 w 4524067"/>
              <a:gd name="connsiteY5" fmla="*/ 1606550 h 1943514"/>
              <a:gd name="connsiteX6" fmla="*/ 374342 w 4524067"/>
              <a:gd name="connsiteY6" fmla="*/ 1604261 h 1943514"/>
              <a:gd name="connsiteX7" fmla="*/ 374342 w 4524067"/>
              <a:gd name="connsiteY7" fmla="*/ 1604495 h 1943514"/>
              <a:gd name="connsiteX8" fmla="*/ 372031 w 4524067"/>
              <a:gd name="connsiteY8" fmla="*/ 1604262 h 1943514"/>
              <a:gd name="connsiteX9" fmla="*/ 7555 w 4524067"/>
              <a:gd name="connsiteY9" fmla="*/ 1901319 h 1943514"/>
              <a:gd name="connsiteX10" fmla="*/ 3301 w 4524067"/>
              <a:gd name="connsiteY10" fmla="*/ 1943514 h 1943514"/>
              <a:gd name="connsiteX11" fmla="*/ 0 w 4524067"/>
              <a:gd name="connsiteY11" fmla="*/ 1935545 h 1943514"/>
              <a:gd name="connsiteX12" fmla="*/ 0 w 4524067"/>
              <a:gd name="connsiteY12" fmla="*/ 71054 h 1943514"/>
              <a:gd name="connsiteX13" fmla="*/ 71054 w 4524067"/>
              <a:gd name="connsiteY13" fmla="*/ 0 h 1943514"/>
              <a:gd name="connsiteX0" fmla="*/ 71054 w 4799095"/>
              <a:gd name="connsiteY0" fmla="*/ 0 h 1943514"/>
              <a:gd name="connsiteX1" fmla="*/ 4453013 w 4799095"/>
              <a:gd name="connsiteY1" fmla="*/ 0 h 1943514"/>
              <a:gd name="connsiteX2" fmla="*/ 4524067 w 4799095"/>
              <a:gd name="connsiteY2" fmla="*/ 71054 h 1943514"/>
              <a:gd name="connsiteX3" fmla="*/ 4522480 w 4799095"/>
              <a:gd name="connsiteY3" fmla="*/ 1547019 h 1943514"/>
              <a:gd name="connsiteX4" fmla="*/ 4524067 w 4799095"/>
              <a:gd name="connsiteY4" fmla="*/ 1604261 h 1943514"/>
              <a:gd name="connsiteX5" fmla="*/ 4481998 w 4799095"/>
              <a:gd name="connsiteY5" fmla="*/ 1606550 h 1943514"/>
              <a:gd name="connsiteX6" fmla="*/ 374342 w 4799095"/>
              <a:gd name="connsiteY6" fmla="*/ 1604261 h 1943514"/>
              <a:gd name="connsiteX7" fmla="*/ 374342 w 4799095"/>
              <a:gd name="connsiteY7" fmla="*/ 1604495 h 1943514"/>
              <a:gd name="connsiteX8" fmla="*/ 372031 w 4799095"/>
              <a:gd name="connsiteY8" fmla="*/ 1604262 h 1943514"/>
              <a:gd name="connsiteX9" fmla="*/ 7555 w 4799095"/>
              <a:gd name="connsiteY9" fmla="*/ 1901319 h 1943514"/>
              <a:gd name="connsiteX10" fmla="*/ 3301 w 4799095"/>
              <a:gd name="connsiteY10" fmla="*/ 1943514 h 1943514"/>
              <a:gd name="connsiteX11" fmla="*/ 0 w 4799095"/>
              <a:gd name="connsiteY11" fmla="*/ 1935545 h 1943514"/>
              <a:gd name="connsiteX12" fmla="*/ 0 w 4799095"/>
              <a:gd name="connsiteY12" fmla="*/ 71054 h 1943514"/>
              <a:gd name="connsiteX13" fmla="*/ 71054 w 4799095"/>
              <a:gd name="connsiteY13" fmla="*/ 0 h 1943514"/>
              <a:gd name="connsiteX0" fmla="*/ 71054 w 4798479"/>
              <a:gd name="connsiteY0" fmla="*/ 0 h 1943514"/>
              <a:gd name="connsiteX1" fmla="*/ 4453013 w 4798479"/>
              <a:gd name="connsiteY1" fmla="*/ 0 h 1943514"/>
              <a:gd name="connsiteX2" fmla="*/ 4524067 w 4798479"/>
              <a:gd name="connsiteY2" fmla="*/ 71054 h 1943514"/>
              <a:gd name="connsiteX3" fmla="*/ 4522480 w 4798479"/>
              <a:gd name="connsiteY3" fmla="*/ 1547019 h 1943514"/>
              <a:gd name="connsiteX4" fmla="*/ 4481998 w 4798479"/>
              <a:gd name="connsiteY4" fmla="*/ 1606550 h 1943514"/>
              <a:gd name="connsiteX5" fmla="*/ 374342 w 4798479"/>
              <a:gd name="connsiteY5" fmla="*/ 1604261 h 1943514"/>
              <a:gd name="connsiteX6" fmla="*/ 374342 w 4798479"/>
              <a:gd name="connsiteY6" fmla="*/ 1604495 h 1943514"/>
              <a:gd name="connsiteX7" fmla="*/ 372031 w 4798479"/>
              <a:gd name="connsiteY7" fmla="*/ 1604262 h 1943514"/>
              <a:gd name="connsiteX8" fmla="*/ 7555 w 4798479"/>
              <a:gd name="connsiteY8" fmla="*/ 1901319 h 1943514"/>
              <a:gd name="connsiteX9" fmla="*/ 3301 w 4798479"/>
              <a:gd name="connsiteY9" fmla="*/ 1943514 h 1943514"/>
              <a:gd name="connsiteX10" fmla="*/ 0 w 4798479"/>
              <a:gd name="connsiteY10" fmla="*/ 1935545 h 1943514"/>
              <a:gd name="connsiteX11" fmla="*/ 0 w 4798479"/>
              <a:gd name="connsiteY11" fmla="*/ 71054 h 1943514"/>
              <a:gd name="connsiteX12" fmla="*/ 71054 w 4798479"/>
              <a:gd name="connsiteY12" fmla="*/ 0 h 1943514"/>
              <a:gd name="connsiteX0" fmla="*/ 71054 w 4801282"/>
              <a:gd name="connsiteY0" fmla="*/ 0 h 1943514"/>
              <a:gd name="connsiteX1" fmla="*/ 4453013 w 4801282"/>
              <a:gd name="connsiteY1" fmla="*/ 0 h 1943514"/>
              <a:gd name="connsiteX2" fmla="*/ 4524067 w 4801282"/>
              <a:gd name="connsiteY2" fmla="*/ 71054 h 1943514"/>
              <a:gd name="connsiteX3" fmla="*/ 4522480 w 4801282"/>
              <a:gd name="connsiteY3" fmla="*/ 1547019 h 1943514"/>
              <a:gd name="connsiteX4" fmla="*/ 4481998 w 4801282"/>
              <a:gd name="connsiteY4" fmla="*/ 1606550 h 1943514"/>
              <a:gd name="connsiteX5" fmla="*/ 374342 w 4801282"/>
              <a:gd name="connsiteY5" fmla="*/ 1604261 h 1943514"/>
              <a:gd name="connsiteX6" fmla="*/ 374342 w 4801282"/>
              <a:gd name="connsiteY6" fmla="*/ 1604495 h 1943514"/>
              <a:gd name="connsiteX7" fmla="*/ 372031 w 4801282"/>
              <a:gd name="connsiteY7" fmla="*/ 1604262 h 1943514"/>
              <a:gd name="connsiteX8" fmla="*/ 7555 w 4801282"/>
              <a:gd name="connsiteY8" fmla="*/ 1901319 h 1943514"/>
              <a:gd name="connsiteX9" fmla="*/ 3301 w 4801282"/>
              <a:gd name="connsiteY9" fmla="*/ 1943514 h 1943514"/>
              <a:gd name="connsiteX10" fmla="*/ 0 w 4801282"/>
              <a:gd name="connsiteY10" fmla="*/ 1935545 h 1943514"/>
              <a:gd name="connsiteX11" fmla="*/ 0 w 4801282"/>
              <a:gd name="connsiteY11" fmla="*/ 71054 h 1943514"/>
              <a:gd name="connsiteX12" fmla="*/ 71054 w 4801282"/>
              <a:gd name="connsiteY12" fmla="*/ 0 h 1943514"/>
              <a:gd name="connsiteX0" fmla="*/ 71054 w 4527104"/>
              <a:gd name="connsiteY0" fmla="*/ 0 h 1943514"/>
              <a:gd name="connsiteX1" fmla="*/ 4453013 w 4527104"/>
              <a:gd name="connsiteY1" fmla="*/ 0 h 1943514"/>
              <a:gd name="connsiteX2" fmla="*/ 4524067 w 4527104"/>
              <a:gd name="connsiteY2" fmla="*/ 71054 h 1943514"/>
              <a:gd name="connsiteX3" fmla="*/ 4522480 w 4527104"/>
              <a:gd name="connsiteY3" fmla="*/ 1547019 h 1943514"/>
              <a:gd name="connsiteX4" fmla="*/ 4481998 w 4527104"/>
              <a:gd name="connsiteY4" fmla="*/ 1606550 h 1943514"/>
              <a:gd name="connsiteX5" fmla="*/ 374342 w 4527104"/>
              <a:gd name="connsiteY5" fmla="*/ 1604261 h 1943514"/>
              <a:gd name="connsiteX6" fmla="*/ 374342 w 4527104"/>
              <a:gd name="connsiteY6" fmla="*/ 1604495 h 1943514"/>
              <a:gd name="connsiteX7" fmla="*/ 372031 w 4527104"/>
              <a:gd name="connsiteY7" fmla="*/ 1604262 h 1943514"/>
              <a:gd name="connsiteX8" fmla="*/ 7555 w 4527104"/>
              <a:gd name="connsiteY8" fmla="*/ 1901319 h 1943514"/>
              <a:gd name="connsiteX9" fmla="*/ 3301 w 4527104"/>
              <a:gd name="connsiteY9" fmla="*/ 1943514 h 1943514"/>
              <a:gd name="connsiteX10" fmla="*/ 0 w 4527104"/>
              <a:gd name="connsiteY10" fmla="*/ 1935545 h 1943514"/>
              <a:gd name="connsiteX11" fmla="*/ 0 w 4527104"/>
              <a:gd name="connsiteY11" fmla="*/ 71054 h 1943514"/>
              <a:gd name="connsiteX12" fmla="*/ 71054 w 4527104"/>
              <a:gd name="connsiteY12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47019 h 1943514"/>
              <a:gd name="connsiteX4" fmla="*/ 4481998 w 4524067"/>
              <a:gd name="connsiteY4" fmla="*/ 1606550 h 1943514"/>
              <a:gd name="connsiteX5" fmla="*/ 374342 w 4524067"/>
              <a:gd name="connsiteY5" fmla="*/ 1604261 h 1943514"/>
              <a:gd name="connsiteX6" fmla="*/ 374342 w 4524067"/>
              <a:gd name="connsiteY6" fmla="*/ 1604495 h 1943514"/>
              <a:gd name="connsiteX7" fmla="*/ 372031 w 4524067"/>
              <a:gd name="connsiteY7" fmla="*/ 1604262 h 1943514"/>
              <a:gd name="connsiteX8" fmla="*/ 7555 w 4524067"/>
              <a:gd name="connsiteY8" fmla="*/ 1901319 h 1943514"/>
              <a:gd name="connsiteX9" fmla="*/ 3301 w 4524067"/>
              <a:gd name="connsiteY9" fmla="*/ 1943514 h 1943514"/>
              <a:gd name="connsiteX10" fmla="*/ 0 w 4524067"/>
              <a:gd name="connsiteY10" fmla="*/ 1935545 h 1943514"/>
              <a:gd name="connsiteX11" fmla="*/ 0 w 4524067"/>
              <a:gd name="connsiteY11" fmla="*/ 71054 h 1943514"/>
              <a:gd name="connsiteX12" fmla="*/ 71054 w 4524067"/>
              <a:gd name="connsiteY12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47019 h 1943514"/>
              <a:gd name="connsiteX4" fmla="*/ 4481998 w 4524067"/>
              <a:gd name="connsiteY4" fmla="*/ 1606550 h 1943514"/>
              <a:gd name="connsiteX5" fmla="*/ 374342 w 4524067"/>
              <a:gd name="connsiteY5" fmla="*/ 1604261 h 1943514"/>
              <a:gd name="connsiteX6" fmla="*/ 374342 w 4524067"/>
              <a:gd name="connsiteY6" fmla="*/ 1604495 h 1943514"/>
              <a:gd name="connsiteX7" fmla="*/ 372031 w 4524067"/>
              <a:gd name="connsiteY7" fmla="*/ 1604262 h 1943514"/>
              <a:gd name="connsiteX8" fmla="*/ 7555 w 4524067"/>
              <a:gd name="connsiteY8" fmla="*/ 1901319 h 1943514"/>
              <a:gd name="connsiteX9" fmla="*/ 3301 w 4524067"/>
              <a:gd name="connsiteY9" fmla="*/ 1943514 h 1943514"/>
              <a:gd name="connsiteX10" fmla="*/ 0 w 4524067"/>
              <a:gd name="connsiteY10" fmla="*/ 1935545 h 1943514"/>
              <a:gd name="connsiteX11" fmla="*/ 0 w 4524067"/>
              <a:gd name="connsiteY11" fmla="*/ 71054 h 1943514"/>
              <a:gd name="connsiteX12" fmla="*/ 71054 w 4524067"/>
              <a:gd name="connsiteY12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47019 h 1943514"/>
              <a:gd name="connsiteX4" fmla="*/ 4481998 w 4524067"/>
              <a:gd name="connsiteY4" fmla="*/ 1606550 h 1943514"/>
              <a:gd name="connsiteX5" fmla="*/ 374342 w 4524067"/>
              <a:gd name="connsiteY5" fmla="*/ 1604261 h 1943514"/>
              <a:gd name="connsiteX6" fmla="*/ 374342 w 4524067"/>
              <a:gd name="connsiteY6" fmla="*/ 1604495 h 1943514"/>
              <a:gd name="connsiteX7" fmla="*/ 372031 w 4524067"/>
              <a:gd name="connsiteY7" fmla="*/ 1604262 h 1943514"/>
              <a:gd name="connsiteX8" fmla="*/ 7555 w 4524067"/>
              <a:gd name="connsiteY8" fmla="*/ 1901319 h 1943514"/>
              <a:gd name="connsiteX9" fmla="*/ 3301 w 4524067"/>
              <a:gd name="connsiteY9" fmla="*/ 1943514 h 1943514"/>
              <a:gd name="connsiteX10" fmla="*/ 0 w 4524067"/>
              <a:gd name="connsiteY10" fmla="*/ 1935545 h 1943514"/>
              <a:gd name="connsiteX11" fmla="*/ 0 w 4524067"/>
              <a:gd name="connsiteY11" fmla="*/ 71054 h 1943514"/>
              <a:gd name="connsiteX12" fmla="*/ 71054 w 4524067"/>
              <a:gd name="connsiteY12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47019 h 1943514"/>
              <a:gd name="connsiteX4" fmla="*/ 4458185 w 4524067"/>
              <a:gd name="connsiteY4" fmla="*/ 1608931 h 1943514"/>
              <a:gd name="connsiteX5" fmla="*/ 374342 w 4524067"/>
              <a:gd name="connsiteY5" fmla="*/ 1604261 h 1943514"/>
              <a:gd name="connsiteX6" fmla="*/ 374342 w 4524067"/>
              <a:gd name="connsiteY6" fmla="*/ 1604495 h 1943514"/>
              <a:gd name="connsiteX7" fmla="*/ 372031 w 4524067"/>
              <a:gd name="connsiteY7" fmla="*/ 1604262 h 1943514"/>
              <a:gd name="connsiteX8" fmla="*/ 7555 w 4524067"/>
              <a:gd name="connsiteY8" fmla="*/ 1901319 h 1943514"/>
              <a:gd name="connsiteX9" fmla="*/ 3301 w 4524067"/>
              <a:gd name="connsiteY9" fmla="*/ 1943514 h 1943514"/>
              <a:gd name="connsiteX10" fmla="*/ 0 w 4524067"/>
              <a:gd name="connsiteY10" fmla="*/ 1935545 h 1943514"/>
              <a:gd name="connsiteX11" fmla="*/ 0 w 4524067"/>
              <a:gd name="connsiteY11" fmla="*/ 71054 h 1943514"/>
              <a:gd name="connsiteX12" fmla="*/ 71054 w 4524067"/>
              <a:gd name="connsiteY12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16062 h 1943514"/>
              <a:gd name="connsiteX4" fmla="*/ 4458185 w 4524067"/>
              <a:gd name="connsiteY4" fmla="*/ 1608931 h 1943514"/>
              <a:gd name="connsiteX5" fmla="*/ 374342 w 4524067"/>
              <a:gd name="connsiteY5" fmla="*/ 1604261 h 1943514"/>
              <a:gd name="connsiteX6" fmla="*/ 374342 w 4524067"/>
              <a:gd name="connsiteY6" fmla="*/ 1604495 h 1943514"/>
              <a:gd name="connsiteX7" fmla="*/ 372031 w 4524067"/>
              <a:gd name="connsiteY7" fmla="*/ 1604262 h 1943514"/>
              <a:gd name="connsiteX8" fmla="*/ 7555 w 4524067"/>
              <a:gd name="connsiteY8" fmla="*/ 1901319 h 1943514"/>
              <a:gd name="connsiteX9" fmla="*/ 3301 w 4524067"/>
              <a:gd name="connsiteY9" fmla="*/ 1943514 h 1943514"/>
              <a:gd name="connsiteX10" fmla="*/ 0 w 4524067"/>
              <a:gd name="connsiteY10" fmla="*/ 1935545 h 1943514"/>
              <a:gd name="connsiteX11" fmla="*/ 0 w 4524067"/>
              <a:gd name="connsiteY11" fmla="*/ 71054 h 1943514"/>
              <a:gd name="connsiteX12" fmla="*/ 71054 w 4524067"/>
              <a:gd name="connsiteY12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16062 h 1943514"/>
              <a:gd name="connsiteX4" fmla="*/ 4458185 w 4524067"/>
              <a:gd name="connsiteY4" fmla="*/ 1608931 h 1943514"/>
              <a:gd name="connsiteX5" fmla="*/ 374342 w 4524067"/>
              <a:gd name="connsiteY5" fmla="*/ 1604261 h 1943514"/>
              <a:gd name="connsiteX6" fmla="*/ 374342 w 4524067"/>
              <a:gd name="connsiteY6" fmla="*/ 1604495 h 1943514"/>
              <a:gd name="connsiteX7" fmla="*/ 372031 w 4524067"/>
              <a:gd name="connsiteY7" fmla="*/ 1604262 h 1943514"/>
              <a:gd name="connsiteX8" fmla="*/ 7555 w 4524067"/>
              <a:gd name="connsiteY8" fmla="*/ 1901319 h 1943514"/>
              <a:gd name="connsiteX9" fmla="*/ 3301 w 4524067"/>
              <a:gd name="connsiteY9" fmla="*/ 1943514 h 1943514"/>
              <a:gd name="connsiteX10" fmla="*/ 0 w 4524067"/>
              <a:gd name="connsiteY10" fmla="*/ 1935545 h 1943514"/>
              <a:gd name="connsiteX11" fmla="*/ 0 w 4524067"/>
              <a:gd name="connsiteY11" fmla="*/ 71054 h 1943514"/>
              <a:gd name="connsiteX12" fmla="*/ 71054 w 4524067"/>
              <a:gd name="connsiteY12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16062 h 1943514"/>
              <a:gd name="connsiteX4" fmla="*/ 4458185 w 4524067"/>
              <a:gd name="connsiteY4" fmla="*/ 1608931 h 1943514"/>
              <a:gd name="connsiteX5" fmla="*/ 374342 w 4524067"/>
              <a:gd name="connsiteY5" fmla="*/ 1604261 h 1943514"/>
              <a:gd name="connsiteX6" fmla="*/ 374342 w 4524067"/>
              <a:gd name="connsiteY6" fmla="*/ 1604495 h 1943514"/>
              <a:gd name="connsiteX7" fmla="*/ 372031 w 4524067"/>
              <a:gd name="connsiteY7" fmla="*/ 1604262 h 1943514"/>
              <a:gd name="connsiteX8" fmla="*/ 7555 w 4524067"/>
              <a:gd name="connsiteY8" fmla="*/ 1901319 h 1943514"/>
              <a:gd name="connsiteX9" fmla="*/ 3301 w 4524067"/>
              <a:gd name="connsiteY9" fmla="*/ 1943514 h 1943514"/>
              <a:gd name="connsiteX10" fmla="*/ 0 w 4524067"/>
              <a:gd name="connsiteY10" fmla="*/ 1935545 h 1943514"/>
              <a:gd name="connsiteX11" fmla="*/ 0 w 4524067"/>
              <a:gd name="connsiteY11" fmla="*/ 71054 h 1943514"/>
              <a:gd name="connsiteX12" fmla="*/ 71054 w 4524067"/>
              <a:gd name="connsiteY12" fmla="*/ 0 h 1943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24067" h="1943514">
                <a:moveTo>
                  <a:pt x="71054" y="0"/>
                </a:moveTo>
                <a:lnTo>
                  <a:pt x="4453013" y="0"/>
                </a:lnTo>
                <a:cubicBezTo>
                  <a:pt x="4492255" y="0"/>
                  <a:pt x="4524067" y="31812"/>
                  <a:pt x="4524067" y="71054"/>
                </a:cubicBezTo>
                <a:cubicBezTo>
                  <a:pt x="4523538" y="552723"/>
                  <a:pt x="4522346" y="1479221"/>
                  <a:pt x="4522480" y="1516062"/>
                </a:cubicBezTo>
                <a:cubicBezTo>
                  <a:pt x="4522614" y="1552903"/>
                  <a:pt x="4525654" y="1606535"/>
                  <a:pt x="4458185" y="1608931"/>
                </a:cubicBezTo>
                <a:cubicBezTo>
                  <a:pt x="4390716" y="1611327"/>
                  <a:pt x="1735623" y="1605818"/>
                  <a:pt x="374342" y="1604261"/>
                </a:cubicBezTo>
                <a:lnTo>
                  <a:pt x="374342" y="1604495"/>
                </a:lnTo>
                <a:lnTo>
                  <a:pt x="372031" y="1604262"/>
                </a:lnTo>
                <a:cubicBezTo>
                  <a:pt x="192246" y="1604262"/>
                  <a:pt x="42246" y="1731789"/>
                  <a:pt x="7555" y="1901319"/>
                </a:cubicBezTo>
                <a:lnTo>
                  <a:pt x="3301" y="1943514"/>
                </a:lnTo>
                <a:lnTo>
                  <a:pt x="0" y="1935545"/>
                </a:lnTo>
                <a:lnTo>
                  <a:pt x="0" y="71054"/>
                </a:lnTo>
                <a:cubicBezTo>
                  <a:pt x="0" y="31812"/>
                  <a:pt x="31812" y="0"/>
                  <a:pt x="71054" y="0"/>
                </a:cubicBezTo>
                <a:close/>
              </a:path>
            </a:pathLst>
          </a:custGeom>
          <a:solidFill>
            <a:schemeClr val="bg2">
              <a:alpha val="85000"/>
            </a:schemeClr>
          </a:solidFill>
        </p:spPr>
        <p:txBody>
          <a:bodyPr wrap="square" lIns="360000" tIns="144000" rIns="360000" bIns="180000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4000" b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 sz="2400" b="0">
                <a:solidFill>
                  <a:schemeClr val="bg1"/>
                </a:solidFill>
              </a:defRPr>
            </a:lvl5pPr>
            <a:lvl9pPr>
              <a:defRPr sz="3600">
                <a:solidFill>
                  <a:schemeClr val="bg1"/>
                </a:solidFill>
              </a:defRPr>
            </a:lvl9pPr>
          </a:lstStyle>
          <a:p>
            <a:pPr lvl="0"/>
            <a:r>
              <a:rPr lang="nl-NL" noProof="0" dirty="0"/>
              <a:t>Klik om tekst in te voegen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5843EA3-8D9E-4442-9E97-1352961F62DC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1112838" y="6047906"/>
            <a:ext cx="4151353" cy="205228"/>
          </a:xfrm>
        </p:spPr>
        <p:txBody>
          <a:bodyPr/>
          <a:lstStyle>
            <a:lvl1pPr marL="0" indent="0">
              <a:buFontTx/>
              <a:buNone/>
              <a:defRPr sz="1200" b="0">
                <a:solidFill>
                  <a:schemeClr val="tx2"/>
                </a:solidFill>
              </a:defRPr>
            </a:lvl1pPr>
          </a:lstStyle>
          <a:p>
            <a:r>
              <a:rPr lang="nl-NL" dirty="0"/>
              <a:t>Naam   l   Afdeling   l   Datum</a:t>
            </a:r>
          </a:p>
          <a:p>
            <a:endParaRPr lang="nl-NL" dirty="0"/>
          </a:p>
        </p:txBody>
      </p:sp>
      <p:sp>
        <p:nvSpPr>
          <p:cNvPr id="93" name="Tijdelijke aanduiding voor tekst 3">
            <a:extLst>
              <a:ext uri="{FF2B5EF4-FFF2-40B4-BE49-F238E27FC236}">
                <a16:creationId xmlns:a16="http://schemas.microsoft.com/office/drawing/2014/main" id="{ABD8BE62-C6E3-4AF1-BB04-29678FB69637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9709890" y="5452473"/>
            <a:ext cx="1891560" cy="800661"/>
          </a:xfr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 eaLnBrk="1">
              <a:buNone/>
              <a:defRPr sz="100"/>
            </a:lvl1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9872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+ hoekje 8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262B0F1-BC6E-4EB1-B8A1-70A168487D4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0537659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262B0F1-BC6E-4EB1-B8A1-70A168487D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-1587" y="1467111"/>
            <a:ext cx="12192002" cy="5390890"/>
          </a:xfrm>
          <a:solidFill>
            <a:schemeClr val="bg1">
              <a:lumMod val="95000"/>
            </a:schemeClr>
          </a:solidFill>
        </p:spPr>
        <p:txBody>
          <a:bodyPr tIns="1044000" anchor="ctr">
            <a:norm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30" name="Tijdelijke aanduiding voor voettekst 4">
            <a:extLst>
              <a:ext uri="{FF2B5EF4-FFF2-40B4-BE49-F238E27FC236}">
                <a16:creationId xmlns:a16="http://schemas.microsoft.com/office/drawing/2014/main" id="{1DA20FBD-9D0F-4EAB-B12C-126591D8B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31" name="Tijdelijke aanduiding voor dianummer 5">
            <a:extLst>
              <a:ext uri="{FF2B5EF4-FFF2-40B4-BE49-F238E27FC236}">
                <a16:creationId xmlns:a16="http://schemas.microsoft.com/office/drawing/2014/main" id="{D6644E39-2AF2-4EA0-9C3F-28C89D5A9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36314" cy="2302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B2A88A-B7BD-41B1-9FCB-9BE633251ACA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sp>
        <p:nvSpPr>
          <p:cNvPr id="17" name="Tijdelijke aanduiding voor tekst 14">
            <a:extLst>
              <a:ext uri="{FF2B5EF4-FFF2-40B4-BE49-F238E27FC236}">
                <a16:creationId xmlns:a16="http://schemas.microsoft.com/office/drawing/2014/main" id="{A6BF4B27-7FC5-4896-80CE-3BA6119B83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15" name="Tijdelijke aanduiding voor datum 3">
            <a:extLst>
              <a:ext uri="{FF2B5EF4-FFF2-40B4-BE49-F238E27FC236}">
                <a16:creationId xmlns:a16="http://schemas.microsoft.com/office/drawing/2014/main" id="{B4AED1A4-683A-4021-8F91-6EB13C2447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C935388-A742-45D4-84C9-BAFAF053C017}" type="datetime1">
              <a:rPr lang="nl-NL" noProof="0" smtClean="0"/>
              <a:t>10-12-2019</a:t>
            </a:fld>
            <a:endParaRPr lang="nl-NL" noProof="0" dirty="0"/>
          </a:p>
        </p:txBody>
      </p:sp>
      <p:sp>
        <p:nvSpPr>
          <p:cNvPr id="26" name="Tijdelijke aanduiding voor tekst 3">
            <a:extLst>
              <a:ext uri="{FF2B5EF4-FFF2-40B4-BE49-F238E27FC236}">
                <a16:creationId xmlns:a16="http://schemas.microsoft.com/office/drawing/2014/main" id="{3A586398-8104-4AD7-A024-8ECF8764CDF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34234" y="2026922"/>
            <a:ext cx="434972" cy="433391"/>
          </a:xfrm>
          <a:custGeom>
            <a:avLst/>
            <a:gdLst>
              <a:gd name="connsiteX0" fmla="*/ 0 w 1174750"/>
              <a:gd name="connsiteY0" fmla="*/ 0 h 923925"/>
              <a:gd name="connsiteX1" fmla="*/ 1174750 w 1174750"/>
              <a:gd name="connsiteY1" fmla="*/ 0 h 923925"/>
              <a:gd name="connsiteX2" fmla="*/ 1174750 w 1174750"/>
              <a:gd name="connsiteY2" fmla="*/ 923925 h 923925"/>
              <a:gd name="connsiteX3" fmla="*/ 0 w 1174750"/>
              <a:gd name="connsiteY3" fmla="*/ 923925 h 923925"/>
              <a:gd name="connsiteX4" fmla="*/ 0 w 1174750"/>
              <a:gd name="connsiteY4" fmla="*/ 0 h 923925"/>
              <a:gd name="connsiteX0" fmla="*/ 1174750 w 1266190"/>
              <a:gd name="connsiteY0" fmla="*/ 923925 h 1015365"/>
              <a:gd name="connsiteX1" fmla="*/ 0 w 1266190"/>
              <a:gd name="connsiteY1" fmla="*/ 923925 h 1015365"/>
              <a:gd name="connsiteX2" fmla="*/ 0 w 1266190"/>
              <a:gd name="connsiteY2" fmla="*/ 0 h 1015365"/>
              <a:gd name="connsiteX3" fmla="*/ 1174750 w 1266190"/>
              <a:gd name="connsiteY3" fmla="*/ 0 h 1015365"/>
              <a:gd name="connsiteX4" fmla="*/ 1266190 w 1266190"/>
              <a:gd name="connsiteY4" fmla="*/ 1015365 h 1015365"/>
              <a:gd name="connsiteX0" fmla="*/ 1174750 w 1174750"/>
              <a:gd name="connsiteY0" fmla="*/ 923925 h 923925"/>
              <a:gd name="connsiteX1" fmla="*/ 0 w 1174750"/>
              <a:gd name="connsiteY1" fmla="*/ 923925 h 923925"/>
              <a:gd name="connsiteX2" fmla="*/ 0 w 1174750"/>
              <a:gd name="connsiteY2" fmla="*/ 0 h 923925"/>
              <a:gd name="connsiteX3" fmla="*/ 1174750 w 1174750"/>
              <a:gd name="connsiteY3" fmla="*/ 0 h 923925"/>
              <a:gd name="connsiteX0" fmla="*/ 0 w 1174750"/>
              <a:gd name="connsiteY0" fmla="*/ 923925 h 923925"/>
              <a:gd name="connsiteX1" fmla="*/ 0 w 1174750"/>
              <a:gd name="connsiteY1" fmla="*/ 0 h 923925"/>
              <a:gd name="connsiteX2" fmla="*/ 1174750 w 1174750"/>
              <a:gd name="connsiteY2" fmla="*/ 0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4750" h="923925">
                <a:moveTo>
                  <a:pt x="0" y="923925"/>
                </a:moveTo>
                <a:lnTo>
                  <a:pt x="0" y="0"/>
                </a:lnTo>
                <a:lnTo>
                  <a:pt x="1174750" y="0"/>
                </a:lnTo>
              </a:path>
            </a:pathLst>
          </a:custGeom>
          <a:ln w="19050">
            <a:solidFill>
              <a:schemeClr val="bg1"/>
            </a:solidFill>
          </a:ln>
        </p:spPr>
        <p:txBody>
          <a:bodyPr/>
          <a:lstStyle>
            <a:lvl1pPr marL="0" indent="0" eaLnBrk="1">
              <a:buNone/>
              <a:defRPr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defRPr>
            </a:lvl1pPr>
          </a:lstStyle>
          <a:p>
            <a:pPr lvl="0"/>
            <a:endParaRPr lang="nl-NL" noProof="0" dirty="0"/>
          </a:p>
        </p:txBody>
      </p:sp>
      <p:sp>
        <p:nvSpPr>
          <p:cNvPr id="27" name="Tijdelijke aanduiding voor tekst 4">
            <a:extLst>
              <a:ext uri="{FF2B5EF4-FFF2-40B4-BE49-F238E27FC236}">
                <a16:creationId xmlns:a16="http://schemas.microsoft.com/office/drawing/2014/main" id="{F6F978E4-0108-406E-AB96-5F885709DC6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3914" y="2019301"/>
            <a:ext cx="4700586" cy="1765300"/>
          </a:xfrm>
          <a:noFill/>
        </p:spPr>
        <p:txBody>
          <a:bodyPr lIns="360000" tIns="288000" rIns="360000" bIns="360000"/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2400" b="0">
                <a:solidFill>
                  <a:schemeClr val="bg1"/>
                </a:solidFill>
              </a:defRPr>
            </a:lvl1pPr>
            <a:lvl2pPr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2pPr>
            <a:lvl3pPr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3pPr>
            <a:lvl4pPr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4pPr>
            <a:lvl5pPr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noProof="0" dirty="0"/>
              <a:t>Klik om tekst in te voegen</a:t>
            </a:r>
          </a:p>
        </p:txBody>
      </p:sp>
      <p:sp>
        <p:nvSpPr>
          <p:cNvPr id="32" name="Tijdelijke aanduiding voor tekst 5">
            <a:extLst>
              <a:ext uri="{FF2B5EF4-FFF2-40B4-BE49-F238E27FC236}">
                <a16:creationId xmlns:a16="http://schemas.microsoft.com/office/drawing/2014/main" id="{E42E3748-C94C-4A0F-BA64-33E6792422C5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083969" y="3340101"/>
            <a:ext cx="431007" cy="441326"/>
          </a:xfrm>
          <a:custGeom>
            <a:avLst/>
            <a:gdLst>
              <a:gd name="connsiteX0" fmla="*/ 0 w 1014412"/>
              <a:gd name="connsiteY0" fmla="*/ 196584 h 908050"/>
              <a:gd name="connsiteX1" fmla="*/ 196584 w 1014412"/>
              <a:gd name="connsiteY1" fmla="*/ 0 h 908050"/>
              <a:gd name="connsiteX2" fmla="*/ 817828 w 1014412"/>
              <a:gd name="connsiteY2" fmla="*/ 0 h 908050"/>
              <a:gd name="connsiteX3" fmla="*/ 1014412 w 1014412"/>
              <a:gd name="connsiteY3" fmla="*/ 196584 h 908050"/>
              <a:gd name="connsiteX4" fmla="*/ 1014412 w 1014412"/>
              <a:gd name="connsiteY4" fmla="*/ 711466 h 908050"/>
              <a:gd name="connsiteX5" fmla="*/ 817828 w 1014412"/>
              <a:gd name="connsiteY5" fmla="*/ 908050 h 908050"/>
              <a:gd name="connsiteX6" fmla="*/ 196584 w 1014412"/>
              <a:gd name="connsiteY6" fmla="*/ 908050 h 908050"/>
              <a:gd name="connsiteX7" fmla="*/ 0 w 1014412"/>
              <a:gd name="connsiteY7" fmla="*/ 711466 h 908050"/>
              <a:gd name="connsiteX8" fmla="*/ 0 w 1014412"/>
              <a:gd name="connsiteY8" fmla="*/ 196584 h 908050"/>
              <a:gd name="connsiteX0" fmla="*/ 1014412 w 1105852"/>
              <a:gd name="connsiteY0" fmla="*/ 196584 h 908050"/>
              <a:gd name="connsiteX1" fmla="*/ 1014412 w 1105852"/>
              <a:gd name="connsiteY1" fmla="*/ 711466 h 908050"/>
              <a:gd name="connsiteX2" fmla="*/ 817828 w 1105852"/>
              <a:gd name="connsiteY2" fmla="*/ 908050 h 908050"/>
              <a:gd name="connsiteX3" fmla="*/ 196584 w 1105852"/>
              <a:gd name="connsiteY3" fmla="*/ 908050 h 908050"/>
              <a:gd name="connsiteX4" fmla="*/ 0 w 1105852"/>
              <a:gd name="connsiteY4" fmla="*/ 711466 h 908050"/>
              <a:gd name="connsiteX5" fmla="*/ 0 w 1105852"/>
              <a:gd name="connsiteY5" fmla="*/ 196584 h 908050"/>
              <a:gd name="connsiteX6" fmla="*/ 196584 w 1105852"/>
              <a:gd name="connsiteY6" fmla="*/ 0 h 908050"/>
              <a:gd name="connsiteX7" fmla="*/ 817828 w 1105852"/>
              <a:gd name="connsiteY7" fmla="*/ 0 h 908050"/>
              <a:gd name="connsiteX8" fmla="*/ 1105852 w 1105852"/>
              <a:gd name="connsiteY8" fmla="*/ 288024 h 908050"/>
              <a:gd name="connsiteX0" fmla="*/ 1014412 w 1014412"/>
              <a:gd name="connsiteY0" fmla="*/ 196584 h 908050"/>
              <a:gd name="connsiteX1" fmla="*/ 1014412 w 1014412"/>
              <a:gd name="connsiteY1" fmla="*/ 711466 h 908050"/>
              <a:gd name="connsiteX2" fmla="*/ 817828 w 1014412"/>
              <a:gd name="connsiteY2" fmla="*/ 908050 h 908050"/>
              <a:gd name="connsiteX3" fmla="*/ 196584 w 1014412"/>
              <a:gd name="connsiteY3" fmla="*/ 908050 h 908050"/>
              <a:gd name="connsiteX4" fmla="*/ 0 w 1014412"/>
              <a:gd name="connsiteY4" fmla="*/ 711466 h 908050"/>
              <a:gd name="connsiteX5" fmla="*/ 0 w 1014412"/>
              <a:gd name="connsiteY5" fmla="*/ 196584 h 908050"/>
              <a:gd name="connsiteX6" fmla="*/ 196584 w 1014412"/>
              <a:gd name="connsiteY6" fmla="*/ 0 h 908050"/>
              <a:gd name="connsiteX7" fmla="*/ 817828 w 1014412"/>
              <a:gd name="connsiteY7" fmla="*/ 0 h 908050"/>
              <a:gd name="connsiteX0" fmla="*/ 1014412 w 1014412"/>
              <a:gd name="connsiteY0" fmla="*/ 196584 h 908050"/>
              <a:gd name="connsiteX1" fmla="*/ 1014412 w 1014412"/>
              <a:gd name="connsiteY1" fmla="*/ 711466 h 908050"/>
              <a:gd name="connsiteX2" fmla="*/ 817828 w 1014412"/>
              <a:gd name="connsiteY2" fmla="*/ 908050 h 908050"/>
              <a:gd name="connsiteX3" fmla="*/ 196584 w 1014412"/>
              <a:gd name="connsiteY3" fmla="*/ 908050 h 908050"/>
              <a:gd name="connsiteX4" fmla="*/ 0 w 1014412"/>
              <a:gd name="connsiteY4" fmla="*/ 711466 h 908050"/>
              <a:gd name="connsiteX5" fmla="*/ 0 w 1014412"/>
              <a:gd name="connsiteY5" fmla="*/ 196584 h 908050"/>
              <a:gd name="connsiteX6" fmla="*/ 196584 w 1014412"/>
              <a:gd name="connsiteY6" fmla="*/ 0 h 908050"/>
              <a:gd name="connsiteX0" fmla="*/ 1014412 w 1014412"/>
              <a:gd name="connsiteY0" fmla="*/ 0 h 711466"/>
              <a:gd name="connsiteX1" fmla="*/ 1014412 w 1014412"/>
              <a:gd name="connsiteY1" fmla="*/ 514882 h 711466"/>
              <a:gd name="connsiteX2" fmla="*/ 817828 w 1014412"/>
              <a:gd name="connsiteY2" fmla="*/ 711466 h 711466"/>
              <a:gd name="connsiteX3" fmla="*/ 196584 w 1014412"/>
              <a:gd name="connsiteY3" fmla="*/ 711466 h 711466"/>
              <a:gd name="connsiteX4" fmla="*/ 0 w 1014412"/>
              <a:gd name="connsiteY4" fmla="*/ 514882 h 711466"/>
              <a:gd name="connsiteX5" fmla="*/ 0 w 1014412"/>
              <a:gd name="connsiteY5" fmla="*/ 0 h 711466"/>
              <a:gd name="connsiteX0" fmla="*/ 1014412 w 1014412"/>
              <a:gd name="connsiteY0" fmla="*/ 0 h 711466"/>
              <a:gd name="connsiteX1" fmla="*/ 1014412 w 1014412"/>
              <a:gd name="connsiteY1" fmla="*/ 514882 h 711466"/>
              <a:gd name="connsiteX2" fmla="*/ 817828 w 1014412"/>
              <a:gd name="connsiteY2" fmla="*/ 711466 h 711466"/>
              <a:gd name="connsiteX3" fmla="*/ 196584 w 1014412"/>
              <a:gd name="connsiteY3" fmla="*/ 711466 h 711466"/>
              <a:gd name="connsiteX4" fmla="*/ 0 w 1014412"/>
              <a:gd name="connsiteY4" fmla="*/ 514882 h 711466"/>
              <a:gd name="connsiteX0" fmla="*/ 817828 w 817828"/>
              <a:gd name="connsiteY0" fmla="*/ 0 h 711466"/>
              <a:gd name="connsiteX1" fmla="*/ 817828 w 817828"/>
              <a:gd name="connsiteY1" fmla="*/ 514882 h 711466"/>
              <a:gd name="connsiteX2" fmla="*/ 621244 w 817828"/>
              <a:gd name="connsiteY2" fmla="*/ 711466 h 711466"/>
              <a:gd name="connsiteX3" fmla="*/ 0 w 817828"/>
              <a:gd name="connsiteY3" fmla="*/ 711466 h 711466"/>
              <a:gd name="connsiteX0" fmla="*/ 817828 w 817828"/>
              <a:gd name="connsiteY0" fmla="*/ 0 h 711466"/>
              <a:gd name="connsiteX1" fmla="*/ 815446 w 817828"/>
              <a:gd name="connsiteY1" fmla="*/ 270140 h 711466"/>
              <a:gd name="connsiteX2" fmla="*/ 817828 w 817828"/>
              <a:gd name="connsiteY2" fmla="*/ 514882 h 711466"/>
              <a:gd name="connsiteX3" fmla="*/ 621244 w 817828"/>
              <a:gd name="connsiteY3" fmla="*/ 711466 h 711466"/>
              <a:gd name="connsiteX4" fmla="*/ 0 w 817828"/>
              <a:gd name="connsiteY4" fmla="*/ 711466 h 711466"/>
              <a:gd name="connsiteX0" fmla="*/ 817828 w 817828"/>
              <a:gd name="connsiteY0" fmla="*/ 0 h 711466"/>
              <a:gd name="connsiteX1" fmla="*/ 815446 w 817828"/>
              <a:gd name="connsiteY1" fmla="*/ 270140 h 711466"/>
              <a:gd name="connsiteX2" fmla="*/ 817828 w 817828"/>
              <a:gd name="connsiteY2" fmla="*/ 514882 h 711466"/>
              <a:gd name="connsiteX3" fmla="*/ 621244 w 817828"/>
              <a:gd name="connsiteY3" fmla="*/ 711466 h 711466"/>
              <a:gd name="connsiteX4" fmla="*/ 386821 w 817828"/>
              <a:gd name="connsiteY4" fmla="*/ 708290 h 711466"/>
              <a:gd name="connsiteX5" fmla="*/ 0 w 817828"/>
              <a:gd name="connsiteY5" fmla="*/ 711466 h 711466"/>
              <a:gd name="connsiteX0" fmla="*/ 431007 w 431007"/>
              <a:gd name="connsiteY0" fmla="*/ 0 h 711466"/>
              <a:gd name="connsiteX1" fmla="*/ 428625 w 431007"/>
              <a:gd name="connsiteY1" fmla="*/ 270140 h 711466"/>
              <a:gd name="connsiteX2" fmla="*/ 431007 w 431007"/>
              <a:gd name="connsiteY2" fmla="*/ 514882 h 711466"/>
              <a:gd name="connsiteX3" fmla="*/ 234423 w 431007"/>
              <a:gd name="connsiteY3" fmla="*/ 711466 h 711466"/>
              <a:gd name="connsiteX4" fmla="*/ 0 w 431007"/>
              <a:gd name="connsiteY4" fmla="*/ 708290 h 711466"/>
              <a:gd name="connsiteX0" fmla="*/ 428625 w 431007"/>
              <a:gd name="connsiteY0" fmla="*/ 0 h 441326"/>
              <a:gd name="connsiteX1" fmla="*/ 431007 w 431007"/>
              <a:gd name="connsiteY1" fmla="*/ 244742 h 441326"/>
              <a:gd name="connsiteX2" fmla="*/ 234423 w 431007"/>
              <a:gd name="connsiteY2" fmla="*/ 441326 h 441326"/>
              <a:gd name="connsiteX3" fmla="*/ 0 w 431007"/>
              <a:gd name="connsiteY3" fmla="*/ 438150 h 441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007" h="441326">
                <a:moveTo>
                  <a:pt x="428625" y="0"/>
                </a:moveTo>
                <a:lnTo>
                  <a:pt x="431007" y="244742"/>
                </a:lnTo>
                <a:cubicBezTo>
                  <a:pt x="431007" y="353312"/>
                  <a:pt x="342993" y="441326"/>
                  <a:pt x="234423" y="441326"/>
                </a:cubicBezTo>
                <a:lnTo>
                  <a:pt x="0" y="438150"/>
                </a:lnTo>
              </a:path>
            </a:pathLst>
          </a:custGeom>
          <a:noFill/>
          <a:ln w="15875">
            <a:solidFill>
              <a:schemeClr val="bg1"/>
            </a:solidFill>
          </a:ln>
        </p:spPr>
        <p:txBody>
          <a:bodyPr/>
          <a:lstStyle>
            <a:lvl1pPr marL="0" indent="0" eaLnBrk="1">
              <a:buNone/>
              <a:defRPr>
                <a:solidFill>
                  <a:schemeClr val="tx1">
                    <a:lumMod val="75000"/>
                    <a:lumOff val="25000"/>
                    <a:alpha val="0"/>
                  </a:schemeClr>
                </a:solidFill>
              </a:defRPr>
            </a:lvl1pPr>
          </a:lstStyle>
          <a:p>
            <a:pPr lvl="0"/>
            <a:endParaRPr lang="nl-NL" noProof="0" dirty="0"/>
          </a:p>
        </p:txBody>
      </p:sp>
      <p:grpSp>
        <p:nvGrpSpPr>
          <p:cNvPr id="193" name="Groep 258">
            <a:extLst>
              <a:ext uri="{FF2B5EF4-FFF2-40B4-BE49-F238E27FC236}">
                <a16:creationId xmlns:a16="http://schemas.microsoft.com/office/drawing/2014/main" id="{2971AD4F-366B-4E40-BA05-1CB448D5BAD2}"/>
              </a:ext>
            </a:extLst>
          </p:cNvPr>
          <p:cNvGrpSpPr/>
          <p:nvPr userDrawn="1"/>
        </p:nvGrpSpPr>
        <p:grpSpPr>
          <a:xfrm>
            <a:off x="12391601" y="0"/>
            <a:ext cx="3183678" cy="5229113"/>
            <a:chOff x="12391601" y="0"/>
            <a:chExt cx="3183678" cy="5229113"/>
          </a:xfrm>
        </p:grpSpPr>
        <p:grpSp>
          <p:nvGrpSpPr>
            <p:cNvPr id="194" name="Meer informatie">
              <a:extLst>
                <a:ext uri="{FF2B5EF4-FFF2-40B4-BE49-F238E27FC236}">
                  <a16:creationId xmlns:a16="http://schemas.microsoft.com/office/drawing/2014/main" id="{286982BD-B312-4566-B12B-4B05D60B1164}"/>
                </a:ext>
              </a:extLst>
            </p:cNvPr>
            <p:cNvGrpSpPr/>
            <p:nvPr userDrawn="1"/>
          </p:nvGrpSpPr>
          <p:grpSpPr>
            <a:xfrm>
              <a:off x="12396764" y="4445840"/>
              <a:ext cx="3178515" cy="783273"/>
              <a:chOff x="-3741486" y="3386444"/>
              <a:chExt cx="3178515" cy="783273"/>
            </a:xfrm>
          </p:grpSpPr>
          <p:sp>
            <p:nvSpPr>
              <p:cNvPr id="371" name="Freeform 101">
                <a:extLst>
                  <a:ext uri="{FF2B5EF4-FFF2-40B4-BE49-F238E27FC236}">
                    <a16:creationId xmlns:a16="http://schemas.microsoft.com/office/drawing/2014/main" id="{E03F5211-188C-494D-8C4C-95E416330D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8644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372" name="Rechthoek 306">
                <a:extLst>
                  <a:ext uri="{FF2B5EF4-FFF2-40B4-BE49-F238E27FC236}">
                    <a16:creationId xmlns:a16="http://schemas.microsoft.com/office/drawing/2014/main" id="{BD649D4E-7FB1-487B-8105-9D807B7DF153}"/>
                  </a:ext>
                </a:extLst>
              </p:cNvPr>
              <p:cNvSpPr/>
              <p:nvPr userDrawn="1"/>
            </p:nvSpPr>
            <p:spPr>
              <a:xfrm>
                <a:off x="-3380966" y="345847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373" name="Rechte verbindingslijn 307">
                <a:extLst>
                  <a:ext uri="{FF2B5EF4-FFF2-40B4-BE49-F238E27FC236}">
                    <a16:creationId xmlns:a16="http://schemas.microsoft.com/office/drawing/2014/main" id="{DCC2BC89-C4EC-444F-93D5-020B9E7B0B3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69717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95" name="Rechthoek 260">
              <a:extLst>
                <a:ext uri="{FF2B5EF4-FFF2-40B4-BE49-F238E27FC236}">
                  <a16:creationId xmlns:a16="http://schemas.microsoft.com/office/drawing/2014/main" id="{50E1DC5C-266F-4743-9170-86B38D99F2E4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277" name="Ovaal 261">
              <a:extLst>
                <a:ext uri="{FF2B5EF4-FFF2-40B4-BE49-F238E27FC236}">
                  <a16:creationId xmlns:a16="http://schemas.microsoft.com/office/drawing/2014/main" id="{A01D54F2-DAC8-4816-9D68-887D9FE1AE14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78" name="Rechte verbindingslijn 262">
              <a:extLst>
                <a:ext uri="{FF2B5EF4-FFF2-40B4-BE49-F238E27FC236}">
                  <a16:creationId xmlns:a16="http://schemas.microsoft.com/office/drawing/2014/main" id="{8F418CE3-621E-4ECF-AE67-042214F1EC0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79" name="Rechte verbindingslijn 263">
              <a:extLst>
                <a:ext uri="{FF2B5EF4-FFF2-40B4-BE49-F238E27FC236}">
                  <a16:creationId xmlns:a16="http://schemas.microsoft.com/office/drawing/2014/main" id="{4F2B94E1-BCBB-4F26-B68B-FDC99A3D8FC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80" name="Rechthoek 264">
              <a:extLst>
                <a:ext uri="{FF2B5EF4-FFF2-40B4-BE49-F238E27FC236}">
                  <a16:creationId xmlns:a16="http://schemas.microsoft.com/office/drawing/2014/main" id="{5C602C05-284A-457E-8980-51DB058DA74C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door deze te selecteren en op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om een nieuwe afbeelding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81" name="Rechte verbindingslijn 265">
              <a:extLst>
                <a:ext uri="{FF2B5EF4-FFF2-40B4-BE49-F238E27FC236}">
                  <a16:creationId xmlns:a16="http://schemas.microsoft.com/office/drawing/2014/main" id="{CB2DA5FE-3E02-423D-8E15-CF9E1AB792A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32795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82" name="Ovaal 266">
              <a:extLst>
                <a:ext uri="{FF2B5EF4-FFF2-40B4-BE49-F238E27FC236}">
                  <a16:creationId xmlns:a16="http://schemas.microsoft.com/office/drawing/2014/main" id="{DD258FEB-69EA-450B-A536-66359AE5247F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83" name="Rechthoek 267">
              <a:extLst>
                <a:ext uri="{FF2B5EF4-FFF2-40B4-BE49-F238E27FC236}">
                  <a16:creationId xmlns:a16="http://schemas.microsoft.com/office/drawing/2014/main" id="{1F0BE5B5-69E3-49A5-8113-C729874E26CF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284" name="Groep 268">
              <a:extLst>
                <a:ext uri="{FF2B5EF4-FFF2-40B4-BE49-F238E27FC236}">
                  <a16:creationId xmlns:a16="http://schemas.microsoft.com/office/drawing/2014/main" id="{F6230B4F-5457-4651-AEE1-F9754FF76FF9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368" name="Rechthoek 302">
                <a:extLst>
                  <a:ext uri="{FF2B5EF4-FFF2-40B4-BE49-F238E27FC236}">
                    <a16:creationId xmlns:a16="http://schemas.microsoft.com/office/drawing/2014/main" id="{22B3D1F6-F60F-4EB2-ADF0-38C2A3D0C836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369" name="Rechte verbindingslijn 303">
                <a:extLst>
                  <a:ext uri="{FF2B5EF4-FFF2-40B4-BE49-F238E27FC236}">
                    <a16:creationId xmlns:a16="http://schemas.microsoft.com/office/drawing/2014/main" id="{2840ADCD-96B7-44F3-B757-104951BD229D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370" name="Gelijkbenige driehoek 304">
                <a:extLst>
                  <a:ext uri="{FF2B5EF4-FFF2-40B4-BE49-F238E27FC236}">
                    <a16:creationId xmlns:a16="http://schemas.microsoft.com/office/drawing/2014/main" id="{C4D1AE4C-38A2-4780-A253-460B2402CBC9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5" name="Groep 269">
              <a:extLst>
                <a:ext uri="{FF2B5EF4-FFF2-40B4-BE49-F238E27FC236}">
                  <a16:creationId xmlns:a16="http://schemas.microsoft.com/office/drawing/2014/main" id="{EE8F6AE5-0422-43EF-877C-37DE7B8883EB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362" name="Rechthoek 296">
                <a:extLst>
                  <a:ext uri="{FF2B5EF4-FFF2-40B4-BE49-F238E27FC236}">
                    <a16:creationId xmlns:a16="http://schemas.microsoft.com/office/drawing/2014/main" id="{571F1463-BB84-492B-889F-C00776B46D26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3" name="Ovaal 297">
                <a:extLst>
                  <a:ext uri="{FF2B5EF4-FFF2-40B4-BE49-F238E27FC236}">
                    <a16:creationId xmlns:a16="http://schemas.microsoft.com/office/drawing/2014/main" id="{6129ECE2-57A2-435D-A4EE-0EEE354F5426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4" name="Vrije vorm: vorm 298">
                <a:extLst>
                  <a:ext uri="{FF2B5EF4-FFF2-40B4-BE49-F238E27FC236}">
                    <a16:creationId xmlns:a16="http://schemas.microsoft.com/office/drawing/2014/main" id="{BB9BEEC9-1D96-4E9A-BE22-AA17726B27E5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5" name="Rechthoek: afgeronde hoeken 299">
                <a:extLst>
                  <a:ext uri="{FF2B5EF4-FFF2-40B4-BE49-F238E27FC236}">
                    <a16:creationId xmlns:a16="http://schemas.microsoft.com/office/drawing/2014/main" id="{AD6D05A4-F59F-4D21-883D-EF7056DF02F7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66" name="Rechte verbindingslijn 300">
                <a:extLst>
                  <a:ext uri="{FF2B5EF4-FFF2-40B4-BE49-F238E27FC236}">
                    <a16:creationId xmlns:a16="http://schemas.microsoft.com/office/drawing/2014/main" id="{F1C839E8-D756-44F4-B793-0E8FF1C8795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67" name="Rechte verbindingslijn 301">
                <a:extLst>
                  <a:ext uri="{FF2B5EF4-FFF2-40B4-BE49-F238E27FC236}">
                    <a16:creationId xmlns:a16="http://schemas.microsoft.com/office/drawing/2014/main" id="{30FE9343-0C7B-4465-A4DC-DC54D21AD6C2}"/>
                  </a:ext>
                </a:extLst>
              </p:cNvPr>
              <p:cNvCxnSpPr>
                <a:cxnSpLocks/>
                <a:stCxn id="365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86" name="Ovaal 270">
              <a:extLst>
                <a:ext uri="{FF2B5EF4-FFF2-40B4-BE49-F238E27FC236}">
                  <a16:creationId xmlns:a16="http://schemas.microsoft.com/office/drawing/2014/main" id="{7AE386D5-78FB-4B79-8BE7-23312AE41E26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87" name="Rechthoek 271">
              <a:extLst>
                <a:ext uri="{FF2B5EF4-FFF2-40B4-BE49-F238E27FC236}">
                  <a16:creationId xmlns:a16="http://schemas.microsoft.com/office/drawing/2014/main" id="{3038A79B-91FF-4661-911E-D680E9CC8213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88" name="Rechte verbindingslijn 272">
              <a:extLst>
                <a:ext uri="{FF2B5EF4-FFF2-40B4-BE49-F238E27FC236}">
                  <a16:creationId xmlns:a16="http://schemas.microsoft.com/office/drawing/2014/main" id="{D0B59C2B-E3E3-49E2-BFCA-BB09B27EC74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89" name="Rechthoek 273">
              <a:extLst>
                <a:ext uri="{FF2B5EF4-FFF2-40B4-BE49-F238E27FC236}">
                  <a16:creationId xmlns:a16="http://schemas.microsoft.com/office/drawing/2014/main" id="{C3D70EB3-E91D-448C-8B3A-FFA5FDDA4D06}"/>
                </a:ext>
              </a:extLst>
            </p:cNvPr>
            <p:cNvSpPr/>
            <p:nvPr userDrawn="1"/>
          </p:nvSpPr>
          <p:spPr>
            <a:xfrm>
              <a:off x="12654153" y="3238910"/>
              <a:ext cx="1624926" cy="805220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 eaLnBrk="1"/>
              <a:endParaRPr lang="nl-NL" sz="1000" b="0" i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290" name="Groep 274">
              <a:extLst>
                <a:ext uri="{FF2B5EF4-FFF2-40B4-BE49-F238E27FC236}">
                  <a16:creationId xmlns:a16="http://schemas.microsoft.com/office/drawing/2014/main" id="{B1F56C95-C493-4744-8D1A-DAFF50412708}"/>
                </a:ext>
              </a:extLst>
            </p:cNvPr>
            <p:cNvGrpSpPr/>
            <p:nvPr userDrawn="1"/>
          </p:nvGrpSpPr>
          <p:grpSpPr>
            <a:xfrm>
              <a:off x="13614067" y="3535184"/>
              <a:ext cx="1195438" cy="678267"/>
              <a:chOff x="12757284" y="3224292"/>
              <a:chExt cx="1195438" cy="678267"/>
            </a:xfrm>
          </p:grpSpPr>
          <p:sp>
            <p:nvSpPr>
              <p:cNvPr id="291" name="Rechthoek 275">
                <a:extLst>
                  <a:ext uri="{FF2B5EF4-FFF2-40B4-BE49-F238E27FC236}">
                    <a16:creationId xmlns:a16="http://schemas.microsoft.com/office/drawing/2014/main" id="{4E864FC8-874C-4730-9704-A3AF76325A16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2" name="Rechthoek 276">
                <a:extLst>
                  <a:ext uri="{FF2B5EF4-FFF2-40B4-BE49-F238E27FC236}">
                    <a16:creationId xmlns:a16="http://schemas.microsoft.com/office/drawing/2014/main" id="{C6701BA7-565F-4F08-A268-29BF69F5694E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93" name="Groep 277">
                <a:extLst>
                  <a:ext uri="{FF2B5EF4-FFF2-40B4-BE49-F238E27FC236}">
                    <a16:creationId xmlns:a16="http://schemas.microsoft.com/office/drawing/2014/main" id="{F837D2C2-C090-4859-A59E-617962948D87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306" name="Rechthoek: afgeronde hoeken 290">
                  <a:extLst>
                    <a:ext uri="{FF2B5EF4-FFF2-40B4-BE49-F238E27FC236}">
                      <a16:creationId xmlns:a16="http://schemas.microsoft.com/office/drawing/2014/main" id="{0F9DB7E2-00A2-4A86-BB1F-048032508F6E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eaLnBrk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7" name="Rechthoek 291">
                  <a:extLst>
                    <a:ext uri="{FF2B5EF4-FFF2-40B4-BE49-F238E27FC236}">
                      <a16:creationId xmlns:a16="http://schemas.microsoft.com/office/drawing/2014/main" id="{4D0B0408-546F-4C2B-A4BB-C883B2334917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hthoek 292">
                  <a:extLst>
                    <a:ext uri="{FF2B5EF4-FFF2-40B4-BE49-F238E27FC236}">
                      <a16:creationId xmlns:a16="http://schemas.microsoft.com/office/drawing/2014/main" id="{36F539AC-96C5-49A3-B6FE-8A1258D12269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" name="Rechthoek 293">
                  <a:extLst>
                    <a:ext uri="{FF2B5EF4-FFF2-40B4-BE49-F238E27FC236}">
                      <a16:creationId xmlns:a16="http://schemas.microsoft.com/office/drawing/2014/main" id="{F73F991C-6652-423A-96E4-42F900271BEF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0" name="Rechthoek 294">
                  <a:extLst>
                    <a:ext uri="{FF2B5EF4-FFF2-40B4-BE49-F238E27FC236}">
                      <a16:creationId xmlns:a16="http://schemas.microsoft.com/office/drawing/2014/main" id="{7EA8C298-6998-4F78-BE30-C940D037066C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1" name="Rechthoek 295">
                  <a:extLst>
                    <a:ext uri="{FF2B5EF4-FFF2-40B4-BE49-F238E27FC236}">
                      <a16:creationId xmlns:a16="http://schemas.microsoft.com/office/drawing/2014/main" id="{324B9107-8BE1-47B3-B86A-8023966A2B46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4" name="Groep 278">
                <a:extLst>
                  <a:ext uri="{FF2B5EF4-FFF2-40B4-BE49-F238E27FC236}">
                    <a16:creationId xmlns:a16="http://schemas.microsoft.com/office/drawing/2014/main" id="{7686BF6E-68E7-49C3-B1EA-499D30BC896C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298" name="Groep 282">
                  <a:extLst>
                    <a:ext uri="{FF2B5EF4-FFF2-40B4-BE49-F238E27FC236}">
                      <a16:creationId xmlns:a16="http://schemas.microsoft.com/office/drawing/2014/main" id="{3FC7067E-8D0E-4554-A7C0-E8E8593E9CBB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300" name="Rechthoek: afgeronde hoeken 284">
                    <a:extLst>
                      <a:ext uri="{FF2B5EF4-FFF2-40B4-BE49-F238E27FC236}">
                        <a16:creationId xmlns:a16="http://schemas.microsoft.com/office/drawing/2014/main" id="{2E32EFA6-6837-48D7-AB71-A58701D1D06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 eaLnBrk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01" name="Rechthoek 285">
                    <a:extLst>
                      <a:ext uri="{FF2B5EF4-FFF2-40B4-BE49-F238E27FC236}">
                        <a16:creationId xmlns:a16="http://schemas.microsoft.com/office/drawing/2014/main" id="{7201A464-F0A0-4EA2-8AA2-0FFF8952362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2" name="Rechthoek 286">
                    <a:extLst>
                      <a:ext uri="{FF2B5EF4-FFF2-40B4-BE49-F238E27FC236}">
                        <a16:creationId xmlns:a16="http://schemas.microsoft.com/office/drawing/2014/main" id="{F998DE25-860D-4486-842F-3CCB9BF46FA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3" name="Rechthoek 287">
                    <a:extLst>
                      <a:ext uri="{FF2B5EF4-FFF2-40B4-BE49-F238E27FC236}">
                        <a16:creationId xmlns:a16="http://schemas.microsoft.com/office/drawing/2014/main" id="{4E557AA1-1712-4FF2-A967-290C22B78C4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4" name="Rechthoek 288">
                    <a:extLst>
                      <a:ext uri="{FF2B5EF4-FFF2-40B4-BE49-F238E27FC236}">
                        <a16:creationId xmlns:a16="http://schemas.microsoft.com/office/drawing/2014/main" id="{D61A6982-10BC-4B01-8394-2B23781F985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5" name="Rechthoek 289">
                    <a:extLst>
                      <a:ext uri="{FF2B5EF4-FFF2-40B4-BE49-F238E27FC236}">
                        <a16:creationId xmlns:a16="http://schemas.microsoft.com/office/drawing/2014/main" id="{8FD3E83F-7748-44E3-A281-C85532C4FB9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99" name="Boog 283">
                  <a:extLst>
                    <a:ext uri="{FF2B5EF4-FFF2-40B4-BE49-F238E27FC236}">
                      <a16:creationId xmlns:a16="http://schemas.microsoft.com/office/drawing/2014/main" id="{A30AAC2F-0F76-42C7-A015-C0DB4F80FBAA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 eaLnBrk="1"/>
                  <a:endParaRPr lang="nl-NL" noProof="0" dirty="0"/>
                </a:p>
              </p:txBody>
            </p:sp>
          </p:grpSp>
          <p:sp>
            <p:nvSpPr>
              <p:cNvPr id="295" name="Tekstvak 279">
                <a:extLst>
                  <a:ext uri="{FF2B5EF4-FFF2-40B4-BE49-F238E27FC236}">
                    <a16:creationId xmlns:a16="http://schemas.microsoft.com/office/drawing/2014/main" id="{6FFCC4B5-9E92-49E9-9961-E4A1A8AAC380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296" name="Tekstvak 280">
                <a:extLst>
                  <a:ext uri="{FF2B5EF4-FFF2-40B4-BE49-F238E27FC236}">
                    <a16:creationId xmlns:a16="http://schemas.microsoft.com/office/drawing/2014/main" id="{1354E724-79E1-473B-A1AC-31E67C55E4B8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297" name="Picture 3">
                <a:extLst>
                  <a:ext uri="{FF2B5EF4-FFF2-40B4-BE49-F238E27FC236}">
                    <a16:creationId xmlns:a16="http://schemas.microsoft.com/office/drawing/2014/main" id="{67B72367-B811-4518-935A-790E55536DD6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43" name="Groep 101">
            <a:extLst>
              <a:ext uri="{FF2B5EF4-FFF2-40B4-BE49-F238E27FC236}">
                <a16:creationId xmlns:a16="http://schemas.microsoft.com/office/drawing/2014/main" id="{47CB4194-5173-468E-A122-789407343460}"/>
              </a:ext>
            </a:extLst>
          </p:cNvPr>
          <p:cNvGrpSpPr/>
          <p:nvPr userDrawn="1"/>
        </p:nvGrpSpPr>
        <p:grpSpPr>
          <a:xfrm>
            <a:off x="-3437547" y="1434"/>
            <a:ext cx="3201327" cy="6108543"/>
            <a:chOff x="-3437547" y="1434"/>
            <a:chExt cx="3201327" cy="6108543"/>
          </a:xfrm>
        </p:grpSpPr>
        <p:sp>
          <p:nvSpPr>
            <p:cNvPr id="144" name="Rechthoek 102">
              <a:extLst>
                <a:ext uri="{FF2B5EF4-FFF2-40B4-BE49-F238E27FC236}">
                  <a16:creationId xmlns:a16="http://schemas.microsoft.com/office/drawing/2014/main" id="{7526EC12-1432-4121-8A0A-15C09256EC32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1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145" name="Ovaal 103">
              <a:extLst>
                <a:ext uri="{FF2B5EF4-FFF2-40B4-BE49-F238E27FC236}">
                  <a16:creationId xmlns:a16="http://schemas.microsoft.com/office/drawing/2014/main" id="{1142519C-4D88-4F7E-B22F-3DB38A9EB6E8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46" name="Rechte verbindingslijn 104">
              <a:extLst>
                <a:ext uri="{FF2B5EF4-FFF2-40B4-BE49-F238E27FC236}">
                  <a16:creationId xmlns:a16="http://schemas.microsoft.com/office/drawing/2014/main" id="{BB90E575-E4F2-49A2-9788-21DEC5F6A18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47" name="Groep 105">
              <a:extLst>
                <a:ext uri="{FF2B5EF4-FFF2-40B4-BE49-F238E27FC236}">
                  <a16:creationId xmlns:a16="http://schemas.microsoft.com/office/drawing/2014/main" id="{8086BD83-065C-4B46-9118-111D75A9CD54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172" name="Rechthoek 130">
                <a:extLst>
                  <a:ext uri="{FF2B5EF4-FFF2-40B4-BE49-F238E27FC236}">
                    <a16:creationId xmlns:a16="http://schemas.microsoft.com/office/drawing/2014/main" id="{2CC40364-CCA8-4909-A89F-AFB068E73802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173" name="Rechte verbindingslijn 131">
                <a:extLst>
                  <a:ext uri="{FF2B5EF4-FFF2-40B4-BE49-F238E27FC236}">
                    <a16:creationId xmlns:a16="http://schemas.microsoft.com/office/drawing/2014/main" id="{58E40CA8-9E34-4258-9E9E-7C5A3497691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Rechte verbindingslijn 132">
                <a:extLst>
                  <a:ext uri="{FF2B5EF4-FFF2-40B4-BE49-F238E27FC236}">
                    <a16:creationId xmlns:a16="http://schemas.microsoft.com/office/drawing/2014/main" id="{91E3B00F-D7FE-4FBD-A2A4-A55A6356596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Rechthoek 133">
                <a:extLst>
                  <a:ext uri="{FF2B5EF4-FFF2-40B4-BE49-F238E27FC236}">
                    <a16:creationId xmlns:a16="http://schemas.microsoft.com/office/drawing/2014/main" id="{266C5721-EA7A-49E2-8BC3-28586E44FB07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76" name="Groep 134">
                <a:extLst>
                  <a:ext uri="{FF2B5EF4-FFF2-40B4-BE49-F238E27FC236}">
                    <a16:creationId xmlns:a16="http://schemas.microsoft.com/office/drawing/2014/main" id="{8232EF18-7C94-4C65-A6F3-99310ECE4E54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218" name="Groep 175">
                  <a:extLst>
                    <a:ext uri="{FF2B5EF4-FFF2-40B4-BE49-F238E27FC236}">
                      <a16:creationId xmlns:a16="http://schemas.microsoft.com/office/drawing/2014/main" id="{F9F171ED-5786-4227-8780-5ECDB522A521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222" name="Rechte verbindingslijn 179">
                    <a:extLst>
                      <a:ext uri="{FF2B5EF4-FFF2-40B4-BE49-F238E27FC236}">
                        <a16:creationId xmlns:a16="http://schemas.microsoft.com/office/drawing/2014/main" id="{3FCD3111-2C94-474F-86BB-B8E963ADAAC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3" name="Rechte verbindingslijn 180">
                    <a:extLst>
                      <a:ext uri="{FF2B5EF4-FFF2-40B4-BE49-F238E27FC236}">
                        <a16:creationId xmlns:a16="http://schemas.microsoft.com/office/drawing/2014/main" id="{6615A7D3-E532-4EA1-9470-4578AF031E3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4" name="Rechte verbindingslijn 181">
                    <a:extLst>
                      <a:ext uri="{FF2B5EF4-FFF2-40B4-BE49-F238E27FC236}">
                        <a16:creationId xmlns:a16="http://schemas.microsoft.com/office/drawing/2014/main" id="{3AD09CA9-1F8B-4BBE-9E6B-5B55E2CEDC1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5" name="Rechte verbindingslijn 182">
                    <a:extLst>
                      <a:ext uri="{FF2B5EF4-FFF2-40B4-BE49-F238E27FC236}">
                        <a16:creationId xmlns:a16="http://schemas.microsoft.com/office/drawing/2014/main" id="{0B780755-3DBA-415B-A0BA-B5E2F31BAE3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6" name="Rechte verbindingslijn 183">
                    <a:extLst>
                      <a:ext uri="{FF2B5EF4-FFF2-40B4-BE49-F238E27FC236}">
                        <a16:creationId xmlns:a16="http://schemas.microsoft.com/office/drawing/2014/main" id="{CB22B8AA-DDF8-43D8-B822-3010C5EAE8C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19" name="Groep 176">
                  <a:extLst>
                    <a:ext uri="{FF2B5EF4-FFF2-40B4-BE49-F238E27FC236}">
                      <a16:creationId xmlns:a16="http://schemas.microsoft.com/office/drawing/2014/main" id="{26099D74-B28E-487B-8C9E-B5391E5FA5EF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20" name="Rechthoek 177">
                    <a:extLst>
                      <a:ext uri="{FF2B5EF4-FFF2-40B4-BE49-F238E27FC236}">
                        <a16:creationId xmlns:a16="http://schemas.microsoft.com/office/drawing/2014/main" id="{74045800-A7E4-4800-B832-E38D0FF2BBB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1" name="Pijl: punthaak 178">
                    <a:extLst>
                      <a:ext uri="{FF2B5EF4-FFF2-40B4-BE49-F238E27FC236}">
                        <a16:creationId xmlns:a16="http://schemas.microsoft.com/office/drawing/2014/main" id="{4C84ED2F-CCA7-4DDA-A192-694035B70E1B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77" name="Groep 135">
                <a:extLst>
                  <a:ext uri="{FF2B5EF4-FFF2-40B4-BE49-F238E27FC236}">
                    <a16:creationId xmlns:a16="http://schemas.microsoft.com/office/drawing/2014/main" id="{8E2B5D0D-8AFF-48B9-B4CD-011D8DFE28AB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209" name="Groep 166">
                  <a:extLst>
                    <a:ext uri="{FF2B5EF4-FFF2-40B4-BE49-F238E27FC236}">
                      <a16:creationId xmlns:a16="http://schemas.microsoft.com/office/drawing/2014/main" id="{370A416A-4921-40B7-91F1-F83D5C0A8588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213" name="Rechte verbindingslijn 170">
                    <a:extLst>
                      <a:ext uri="{FF2B5EF4-FFF2-40B4-BE49-F238E27FC236}">
                        <a16:creationId xmlns:a16="http://schemas.microsoft.com/office/drawing/2014/main" id="{6F98FE2A-DBA0-4097-87CA-4A709E48D5F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4" name="Rechte verbindingslijn 171">
                    <a:extLst>
                      <a:ext uri="{FF2B5EF4-FFF2-40B4-BE49-F238E27FC236}">
                        <a16:creationId xmlns:a16="http://schemas.microsoft.com/office/drawing/2014/main" id="{DD92E75E-44EA-4554-BC1A-BA1B0E487E9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5" name="Rechte verbindingslijn 172">
                    <a:extLst>
                      <a:ext uri="{FF2B5EF4-FFF2-40B4-BE49-F238E27FC236}">
                        <a16:creationId xmlns:a16="http://schemas.microsoft.com/office/drawing/2014/main" id="{728DEDFB-98D4-496F-8DB5-E116C7F6FA4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6" name="Rechte verbindingslijn 173">
                    <a:extLst>
                      <a:ext uri="{FF2B5EF4-FFF2-40B4-BE49-F238E27FC236}">
                        <a16:creationId xmlns:a16="http://schemas.microsoft.com/office/drawing/2014/main" id="{7F621123-FEB4-4E20-84FF-A3B35D89395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7" name="Rechte verbindingslijn 174">
                    <a:extLst>
                      <a:ext uri="{FF2B5EF4-FFF2-40B4-BE49-F238E27FC236}">
                        <a16:creationId xmlns:a16="http://schemas.microsoft.com/office/drawing/2014/main" id="{B1FE9D5D-BB1D-41A4-B0F4-7C350A8E617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10" name="Groep 167">
                  <a:extLst>
                    <a:ext uri="{FF2B5EF4-FFF2-40B4-BE49-F238E27FC236}">
                      <a16:creationId xmlns:a16="http://schemas.microsoft.com/office/drawing/2014/main" id="{ADA822AE-1A83-4567-822C-D1AB5826C177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11" name="Rechthoek 168">
                    <a:extLst>
                      <a:ext uri="{FF2B5EF4-FFF2-40B4-BE49-F238E27FC236}">
                        <a16:creationId xmlns:a16="http://schemas.microsoft.com/office/drawing/2014/main" id="{E1A1B1F9-B377-4F1A-8482-972BC132C66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2" name="Pijl: punthaak 169">
                    <a:extLst>
                      <a:ext uri="{FF2B5EF4-FFF2-40B4-BE49-F238E27FC236}">
                        <a16:creationId xmlns:a16="http://schemas.microsoft.com/office/drawing/2014/main" id="{BB744F2D-AE1A-4FB1-8534-D14D3121F4F1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178" name="Rechte verbindingslijn 136">
                <a:extLst>
                  <a:ext uri="{FF2B5EF4-FFF2-40B4-BE49-F238E27FC236}">
                    <a16:creationId xmlns:a16="http://schemas.microsoft.com/office/drawing/2014/main" id="{12DA91C2-769F-4D99-939A-8F36BA942D8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79" name="Rechte verbindingslijn 137">
                <a:extLst>
                  <a:ext uri="{FF2B5EF4-FFF2-40B4-BE49-F238E27FC236}">
                    <a16:creationId xmlns:a16="http://schemas.microsoft.com/office/drawing/2014/main" id="{706D3FDB-7ADA-40DF-8174-478847061D8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180" name="Groep 138">
                <a:extLst>
                  <a:ext uri="{FF2B5EF4-FFF2-40B4-BE49-F238E27FC236}">
                    <a16:creationId xmlns:a16="http://schemas.microsoft.com/office/drawing/2014/main" id="{4423A69A-8F35-428F-A283-8FD2652570BB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198" name="Rechthoek 155">
                  <a:extLst>
                    <a:ext uri="{FF2B5EF4-FFF2-40B4-BE49-F238E27FC236}">
                      <a16:creationId xmlns:a16="http://schemas.microsoft.com/office/drawing/2014/main" id="{EE45D136-EF41-4B80-932F-752AF802DEB3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99" name="Groep 156">
                  <a:extLst>
                    <a:ext uri="{FF2B5EF4-FFF2-40B4-BE49-F238E27FC236}">
                      <a16:creationId xmlns:a16="http://schemas.microsoft.com/office/drawing/2014/main" id="{CB97E053-6FAF-4325-A1C4-E10799B8D429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200" name="Groep 157">
                    <a:extLst>
                      <a:ext uri="{FF2B5EF4-FFF2-40B4-BE49-F238E27FC236}">
                        <a16:creationId xmlns:a16="http://schemas.microsoft.com/office/drawing/2014/main" id="{B924C37B-DDF7-45DF-80A4-CCB22B105A5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204" name="Rechte verbindingslijn 161">
                      <a:extLst>
                        <a:ext uri="{FF2B5EF4-FFF2-40B4-BE49-F238E27FC236}">
                          <a16:creationId xmlns:a16="http://schemas.microsoft.com/office/drawing/2014/main" id="{6585FB54-F4A0-41BF-B0CE-E7CC317AC6C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5" name="Rechte verbindingslijn 162">
                      <a:extLst>
                        <a:ext uri="{FF2B5EF4-FFF2-40B4-BE49-F238E27FC236}">
                          <a16:creationId xmlns:a16="http://schemas.microsoft.com/office/drawing/2014/main" id="{BC13B9DA-DE40-4745-B878-48FB34BA513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6" name="Rechte verbindingslijn 163">
                      <a:extLst>
                        <a:ext uri="{FF2B5EF4-FFF2-40B4-BE49-F238E27FC236}">
                          <a16:creationId xmlns:a16="http://schemas.microsoft.com/office/drawing/2014/main" id="{3CFFA4AA-2B83-4240-82DC-2F59C35D1A9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7" name="Rechte verbindingslijn 164">
                      <a:extLst>
                        <a:ext uri="{FF2B5EF4-FFF2-40B4-BE49-F238E27FC236}">
                          <a16:creationId xmlns:a16="http://schemas.microsoft.com/office/drawing/2014/main" id="{D1643326-0AA8-423D-A027-E53A0EC942C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8" name="Rechte verbindingslijn 165">
                      <a:extLst>
                        <a:ext uri="{FF2B5EF4-FFF2-40B4-BE49-F238E27FC236}">
                          <a16:creationId xmlns:a16="http://schemas.microsoft.com/office/drawing/2014/main" id="{A19D1767-3EA8-48FB-B2DD-EB7A7E4376F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201" name="Groep 158">
                    <a:extLst>
                      <a:ext uri="{FF2B5EF4-FFF2-40B4-BE49-F238E27FC236}">
                        <a16:creationId xmlns:a16="http://schemas.microsoft.com/office/drawing/2014/main" id="{6A653AF7-20A6-4F5D-A1CF-7E7889C572DE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202" name="Rechthoek 159">
                      <a:extLst>
                        <a:ext uri="{FF2B5EF4-FFF2-40B4-BE49-F238E27FC236}">
                          <a16:creationId xmlns:a16="http://schemas.microsoft.com/office/drawing/2014/main" id="{16E1C486-3B35-4714-8DA3-6E1CA06E5A1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03" name="Pijl: punthaak 160">
                      <a:extLst>
                        <a:ext uri="{FF2B5EF4-FFF2-40B4-BE49-F238E27FC236}">
                          <a16:creationId xmlns:a16="http://schemas.microsoft.com/office/drawing/2014/main" id="{C9A572C7-D8BD-40A9-BD77-C14179F5B467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181" name="Groep 139">
                <a:extLst>
                  <a:ext uri="{FF2B5EF4-FFF2-40B4-BE49-F238E27FC236}">
                    <a16:creationId xmlns:a16="http://schemas.microsoft.com/office/drawing/2014/main" id="{07491E33-4D1A-4825-843B-8C97CC3121A2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184" name="Rechthoek 142">
                  <a:extLst>
                    <a:ext uri="{FF2B5EF4-FFF2-40B4-BE49-F238E27FC236}">
                      <a16:creationId xmlns:a16="http://schemas.microsoft.com/office/drawing/2014/main" id="{0049DFFC-2D58-4E46-A764-184463979C4F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85" name="Groep 143">
                  <a:extLst>
                    <a:ext uri="{FF2B5EF4-FFF2-40B4-BE49-F238E27FC236}">
                      <a16:creationId xmlns:a16="http://schemas.microsoft.com/office/drawing/2014/main" id="{869765FA-7FA6-4A49-9FA3-B506969F1A3E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186" name="Groep 144">
                    <a:extLst>
                      <a:ext uri="{FF2B5EF4-FFF2-40B4-BE49-F238E27FC236}">
                        <a16:creationId xmlns:a16="http://schemas.microsoft.com/office/drawing/2014/main" id="{21157C45-5328-43C2-BE64-07AD427B8C67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190" name="Rechte verbindingslijn 150">
                      <a:extLst>
                        <a:ext uri="{FF2B5EF4-FFF2-40B4-BE49-F238E27FC236}">
                          <a16:creationId xmlns:a16="http://schemas.microsoft.com/office/drawing/2014/main" id="{34E10DF4-33FA-4CAC-AF38-E9FE624CE74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1" name="Rechte verbindingslijn 151">
                      <a:extLst>
                        <a:ext uri="{FF2B5EF4-FFF2-40B4-BE49-F238E27FC236}">
                          <a16:creationId xmlns:a16="http://schemas.microsoft.com/office/drawing/2014/main" id="{ACBB9494-C05E-4B07-8047-7527AED9E39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2" name="Rechte verbindingslijn 152">
                      <a:extLst>
                        <a:ext uri="{FF2B5EF4-FFF2-40B4-BE49-F238E27FC236}">
                          <a16:creationId xmlns:a16="http://schemas.microsoft.com/office/drawing/2014/main" id="{F1B2964A-A6F8-474F-98E0-CFC487131C7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6" name="Rechte verbindingslijn 153">
                      <a:extLst>
                        <a:ext uri="{FF2B5EF4-FFF2-40B4-BE49-F238E27FC236}">
                          <a16:creationId xmlns:a16="http://schemas.microsoft.com/office/drawing/2014/main" id="{09EBA0F5-F4D1-4B6D-9554-64E3F7D1175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7" name="Rechte verbindingslijn 154">
                      <a:extLst>
                        <a:ext uri="{FF2B5EF4-FFF2-40B4-BE49-F238E27FC236}">
                          <a16:creationId xmlns:a16="http://schemas.microsoft.com/office/drawing/2014/main" id="{2C2926A1-7C8C-4BB6-90FD-433F4B34979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87" name="Groep 147">
                    <a:extLst>
                      <a:ext uri="{FF2B5EF4-FFF2-40B4-BE49-F238E27FC236}">
                        <a16:creationId xmlns:a16="http://schemas.microsoft.com/office/drawing/2014/main" id="{64230569-40E4-4157-B262-1D067D3CBBD6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88" name="Rechthoek 148">
                      <a:extLst>
                        <a:ext uri="{FF2B5EF4-FFF2-40B4-BE49-F238E27FC236}">
                          <a16:creationId xmlns:a16="http://schemas.microsoft.com/office/drawing/2014/main" id="{14513BC9-6C6D-4AFB-A408-7519FF41401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89" name="Pijl: punthaak 149">
                      <a:extLst>
                        <a:ext uri="{FF2B5EF4-FFF2-40B4-BE49-F238E27FC236}">
                          <a16:creationId xmlns:a16="http://schemas.microsoft.com/office/drawing/2014/main" id="{10C28501-2868-4383-BFBE-FD7CBBDC3820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182" name="Rechthoek 140">
                <a:extLst>
                  <a:ext uri="{FF2B5EF4-FFF2-40B4-BE49-F238E27FC236}">
                    <a16:creationId xmlns:a16="http://schemas.microsoft.com/office/drawing/2014/main" id="{21365C5A-0F97-40FA-BB38-95DDC6EF6A76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183" name="Rechthoek 141">
                <a:extLst>
                  <a:ext uri="{FF2B5EF4-FFF2-40B4-BE49-F238E27FC236}">
                    <a16:creationId xmlns:a16="http://schemas.microsoft.com/office/drawing/2014/main" id="{37837E00-DD2E-4AA0-A2CB-74BBA2A57F38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48" name="Rechte verbindingslijn 106">
              <a:extLst>
                <a:ext uri="{FF2B5EF4-FFF2-40B4-BE49-F238E27FC236}">
                  <a16:creationId xmlns:a16="http://schemas.microsoft.com/office/drawing/2014/main" id="{34E29B9B-7652-4990-83F8-4473D9C65AA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49" name="Rechthoek 107">
              <a:extLst>
                <a:ext uri="{FF2B5EF4-FFF2-40B4-BE49-F238E27FC236}">
                  <a16:creationId xmlns:a16="http://schemas.microsoft.com/office/drawing/2014/main" id="{89398ACB-B8C9-4D2A-A364-A80B12B157DF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lvl="0"/>
              <a:r>
                <a:rPr lang="nl-NL" sz="1100" b="1" noProof="0" dirty="0">
                  <a:solidFill>
                    <a:schemeClr val="tx2"/>
                  </a:solidFill>
                </a:rPr>
                <a:t>Header</a:t>
              </a:r>
            </a:p>
          </p:txBody>
        </p:sp>
        <p:sp>
          <p:nvSpPr>
            <p:cNvPr id="150" name="Ovaal 108">
              <a:extLst>
                <a:ext uri="{FF2B5EF4-FFF2-40B4-BE49-F238E27FC236}">
                  <a16:creationId xmlns:a16="http://schemas.microsoft.com/office/drawing/2014/main" id="{BDE9CF40-3969-40F5-BB61-2CFFFB24C8A6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51" name="Rechthoek 109">
              <a:extLst>
                <a:ext uri="{FF2B5EF4-FFF2-40B4-BE49-F238E27FC236}">
                  <a16:creationId xmlns:a16="http://schemas.microsoft.com/office/drawing/2014/main" id="{10BCBFBD-DD59-4297-A87A-B3E73640C0B5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Platte tekst</a:t>
              </a:r>
            </a:p>
          </p:txBody>
        </p:sp>
        <p:sp>
          <p:nvSpPr>
            <p:cNvPr id="152" name="Ovaal 110">
              <a:extLst>
                <a:ext uri="{FF2B5EF4-FFF2-40B4-BE49-F238E27FC236}">
                  <a16:creationId xmlns:a16="http://schemas.microsoft.com/office/drawing/2014/main" id="{073BFF21-0359-4606-B732-D9C5945CFEE6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53" name="Rechthoek 111">
              <a:extLst>
                <a:ext uri="{FF2B5EF4-FFF2-40B4-BE49-F238E27FC236}">
                  <a16:creationId xmlns:a16="http://schemas.microsoft.com/office/drawing/2014/main" id="{20B7250B-6593-4731-9E21-4829ACA97F6F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0975" marR="0" lvl="0" indent="-180975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100" noProof="0" dirty="0"/>
                <a:t>Derde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54" name="Ovaal 112">
              <a:extLst>
                <a:ext uri="{FF2B5EF4-FFF2-40B4-BE49-F238E27FC236}">
                  <a16:creationId xmlns:a16="http://schemas.microsoft.com/office/drawing/2014/main" id="{39129DF6-F3FB-4899-A7D4-5740B57D6D60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55" name="Rechthoek 113">
              <a:extLst>
                <a:ext uri="{FF2B5EF4-FFF2-40B4-BE49-F238E27FC236}">
                  <a16:creationId xmlns:a16="http://schemas.microsoft.com/office/drawing/2014/main" id="{3EDE12DB-AF9D-4A48-9115-641838745370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1450" marR="0" lvl="0" indent="-17145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Vierde Niveau</a:t>
              </a:r>
            </a:p>
          </p:txBody>
        </p:sp>
        <p:sp>
          <p:nvSpPr>
            <p:cNvPr id="156" name="Ovaal 114">
              <a:extLst>
                <a:ext uri="{FF2B5EF4-FFF2-40B4-BE49-F238E27FC236}">
                  <a16:creationId xmlns:a16="http://schemas.microsoft.com/office/drawing/2014/main" id="{CA3E41B2-CBB5-4E61-994B-1655477F4792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157" name="Rechthoek 115">
              <a:extLst>
                <a:ext uri="{FF2B5EF4-FFF2-40B4-BE49-F238E27FC236}">
                  <a16:creationId xmlns:a16="http://schemas.microsoft.com/office/drawing/2014/main" id="{C243CA18-696C-4E9D-9415-E118247A3EFD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28600" marR="0" lvl="0" indent="-22860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Vijfde Niveau</a:t>
              </a:r>
            </a:p>
          </p:txBody>
        </p:sp>
        <p:cxnSp>
          <p:nvCxnSpPr>
            <p:cNvPr id="158" name="Rechte verbindingslijn 116">
              <a:extLst>
                <a:ext uri="{FF2B5EF4-FFF2-40B4-BE49-F238E27FC236}">
                  <a16:creationId xmlns:a16="http://schemas.microsoft.com/office/drawing/2014/main" id="{CCAF0C87-FF42-4E5E-B537-87ACB54C2A7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98455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59" name="Meer informatie">
              <a:extLst>
                <a:ext uri="{FF2B5EF4-FFF2-40B4-BE49-F238E27FC236}">
                  <a16:creationId xmlns:a16="http://schemas.microsoft.com/office/drawing/2014/main" id="{D24260ED-0E94-42F9-B7B1-580768F08BF1}"/>
                </a:ext>
              </a:extLst>
            </p:cNvPr>
            <p:cNvGrpSpPr/>
            <p:nvPr userDrawn="1"/>
          </p:nvGrpSpPr>
          <p:grpSpPr>
            <a:xfrm>
              <a:off x="-3421298" y="5326704"/>
              <a:ext cx="3178515" cy="783273"/>
              <a:chOff x="-3741486" y="3359148"/>
              <a:chExt cx="3178515" cy="783273"/>
            </a:xfrm>
          </p:grpSpPr>
          <p:sp>
            <p:nvSpPr>
              <p:cNvPr id="169" name="Freeform 101">
                <a:extLst>
                  <a:ext uri="{FF2B5EF4-FFF2-40B4-BE49-F238E27FC236}">
                    <a16:creationId xmlns:a16="http://schemas.microsoft.com/office/drawing/2014/main" id="{FD5154E9-FFA9-43E8-977E-51019192FE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170" name="Rechthoek 128">
                <a:extLst>
                  <a:ext uri="{FF2B5EF4-FFF2-40B4-BE49-F238E27FC236}">
                    <a16:creationId xmlns:a16="http://schemas.microsoft.com/office/drawing/2014/main" id="{61AB07E5-3658-45F5-8C37-78EFA4D5C2F4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71" name="Rechte verbindingslijn 129">
                <a:extLst>
                  <a:ext uri="{FF2B5EF4-FFF2-40B4-BE49-F238E27FC236}">
                    <a16:creationId xmlns:a16="http://schemas.microsoft.com/office/drawing/2014/main" id="{1D7D7F5F-1FCC-4E83-92F8-C85353D6541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60" name="Rechthoek 118">
              <a:extLst>
                <a:ext uri="{FF2B5EF4-FFF2-40B4-BE49-F238E27FC236}">
                  <a16:creationId xmlns:a16="http://schemas.microsoft.com/office/drawing/2014/main" id="{CA33DCEA-B4B6-4802-8B31-DD18ACC8DA7B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´Start´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  <p:sp>
          <p:nvSpPr>
            <p:cNvPr id="161" name="Ovaal 119">
              <a:extLst>
                <a:ext uri="{FF2B5EF4-FFF2-40B4-BE49-F238E27FC236}">
                  <a16:creationId xmlns:a16="http://schemas.microsoft.com/office/drawing/2014/main" id="{930C8539-5B35-4905-82D8-44323D79DDBD}"/>
                </a:ext>
              </a:extLst>
            </p:cNvPr>
            <p:cNvSpPr/>
            <p:nvPr userDrawn="1"/>
          </p:nvSpPr>
          <p:spPr>
            <a:xfrm>
              <a:off x="-3425006" y="361509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162" name="Rechthoek 120">
              <a:extLst>
                <a:ext uri="{FF2B5EF4-FFF2-40B4-BE49-F238E27FC236}">
                  <a16:creationId xmlns:a16="http://schemas.microsoft.com/office/drawing/2014/main" id="{628F65A6-C775-4FA0-8A88-6C1A45E476A2}"/>
                </a:ext>
              </a:extLst>
            </p:cNvPr>
            <p:cNvSpPr/>
            <p:nvPr userDrawn="1"/>
          </p:nvSpPr>
          <p:spPr>
            <a:xfrm>
              <a:off x="-3059324" y="361509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7188" marR="0" lvl="0" indent="-180975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Zesde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63" name="Ovaal 121">
              <a:extLst>
                <a:ext uri="{FF2B5EF4-FFF2-40B4-BE49-F238E27FC236}">
                  <a16:creationId xmlns:a16="http://schemas.microsoft.com/office/drawing/2014/main" id="{60258EC1-FF6B-48F3-ABB0-8F6BDB4FF067}"/>
                </a:ext>
              </a:extLst>
            </p:cNvPr>
            <p:cNvSpPr/>
            <p:nvPr userDrawn="1"/>
          </p:nvSpPr>
          <p:spPr>
            <a:xfrm>
              <a:off x="-3425006" y="399978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164" name="Rechthoek 122">
              <a:extLst>
                <a:ext uri="{FF2B5EF4-FFF2-40B4-BE49-F238E27FC236}">
                  <a16:creationId xmlns:a16="http://schemas.microsoft.com/office/drawing/2014/main" id="{A6FED3C7-8F3F-413F-8431-9D846CFB4E7E}"/>
                </a:ext>
              </a:extLst>
            </p:cNvPr>
            <p:cNvSpPr/>
            <p:nvPr userDrawn="1"/>
          </p:nvSpPr>
          <p:spPr>
            <a:xfrm>
              <a:off x="-3059324" y="4381577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7" indent="-360363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chemeClr val="bg2"/>
                </a:buClr>
                <a:buSzTx/>
                <a:buFont typeface="Wingdings" panose="05000000000000000000" pitchFamily="2" charset="2"/>
                <a:buChar char="à"/>
                <a:tabLst/>
                <a:defRPr/>
              </a:pPr>
              <a:r>
                <a:rPr kumimoji="0" lang="nl-NL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Achtste Niveau</a:t>
              </a:r>
            </a:p>
          </p:txBody>
        </p:sp>
        <p:sp>
          <p:nvSpPr>
            <p:cNvPr id="165" name="Ovaal 123">
              <a:extLst>
                <a:ext uri="{FF2B5EF4-FFF2-40B4-BE49-F238E27FC236}">
                  <a16:creationId xmlns:a16="http://schemas.microsoft.com/office/drawing/2014/main" id="{5F2FC2CF-452C-4AA3-B06A-62C0671D625F}"/>
                </a:ext>
              </a:extLst>
            </p:cNvPr>
            <p:cNvSpPr/>
            <p:nvPr userDrawn="1"/>
          </p:nvSpPr>
          <p:spPr>
            <a:xfrm>
              <a:off x="-3425006" y="437971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166" name="Rechthoek 124">
              <a:extLst>
                <a:ext uri="{FF2B5EF4-FFF2-40B4-BE49-F238E27FC236}">
                  <a16:creationId xmlns:a16="http://schemas.microsoft.com/office/drawing/2014/main" id="{27280BE1-45CF-401A-B8D3-0E8FCB828B85}"/>
                </a:ext>
              </a:extLst>
            </p:cNvPr>
            <p:cNvSpPr/>
            <p:nvPr userDrawn="1"/>
          </p:nvSpPr>
          <p:spPr>
            <a:xfrm>
              <a:off x="-3059324" y="401408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BB63B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Zevende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67" name="Rechthoek 125">
              <a:extLst>
                <a:ext uri="{FF2B5EF4-FFF2-40B4-BE49-F238E27FC236}">
                  <a16:creationId xmlns:a16="http://schemas.microsoft.com/office/drawing/2014/main" id="{2A10BF97-CCA1-4BBA-8718-37635ACAF9A0}"/>
                </a:ext>
              </a:extLst>
            </p:cNvPr>
            <p:cNvSpPr/>
            <p:nvPr userDrawn="1"/>
          </p:nvSpPr>
          <p:spPr>
            <a:xfrm>
              <a:off x="-3059324" y="4769016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7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rgbClr val="8BB63B"/>
                </a:buClr>
                <a:buSzTx/>
                <a:buFont typeface="+mj-lt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Negende Niveau</a:t>
              </a:r>
            </a:p>
          </p:txBody>
        </p:sp>
        <p:sp>
          <p:nvSpPr>
            <p:cNvPr id="168" name="Ovaal 126">
              <a:extLst>
                <a:ext uri="{FF2B5EF4-FFF2-40B4-BE49-F238E27FC236}">
                  <a16:creationId xmlns:a16="http://schemas.microsoft.com/office/drawing/2014/main" id="{2E20D8F4-98C5-46DB-90AC-E5439F1606C1}"/>
                </a:ext>
              </a:extLst>
            </p:cNvPr>
            <p:cNvSpPr/>
            <p:nvPr userDrawn="1"/>
          </p:nvSpPr>
          <p:spPr>
            <a:xfrm>
              <a:off x="-3425006" y="476715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</p:grpSp>
      <p:pic>
        <p:nvPicPr>
          <p:cNvPr id="228" name="Afbeelding 227">
            <a:extLst>
              <a:ext uri="{FF2B5EF4-FFF2-40B4-BE49-F238E27FC236}">
                <a16:creationId xmlns:a16="http://schemas.microsoft.com/office/drawing/2014/main" id="{424325DF-F4FE-41DA-8233-E1C830FB8F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82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+ Tekst horizontaal 50%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C643D6B0-A80C-4E9E-841D-FD14007E443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53829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C643D6B0-A80C-4E9E-841D-FD14007E44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28701"/>
            <a:ext cx="12192000" cy="3429299"/>
          </a:xfrm>
          <a:solidFill>
            <a:schemeClr val="bg1">
              <a:lumMod val="95000"/>
            </a:schemeClr>
          </a:solidFill>
        </p:spPr>
        <p:txBody>
          <a:bodyPr tIns="1008000" anchor="ctr">
            <a:norm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20" name="Tijdelijke aanduiding voor verticale tekst 2">
            <a:extLst>
              <a:ext uri="{FF2B5EF4-FFF2-40B4-BE49-F238E27FC236}">
                <a16:creationId xmlns:a16="http://schemas.microsoft.com/office/drawing/2014/main" id="{F8646127-FAA8-40B9-BA27-B65B55E1D214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493498" y="1462292"/>
            <a:ext cx="5602501" cy="142047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 marL="177800" indent="-177800">
              <a:buFont typeface="Arial" panose="020B0604020202020204" pitchFamily="34" charset="0"/>
              <a:buChar char="•"/>
              <a:defRPr sz="1600">
                <a:latin typeface="+mj-lt"/>
              </a:defRPr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Header</a:t>
            </a:r>
          </a:p>
          <a:p>
            <a:pPr lvl="1"/>
            <a:r>
              <a:rPr lang="nl-NL" noProof="0" dirty="0"/>
              <a:t>Platte tekst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Platte tekst1</a:t>
            </a:r>
          </a:p>
        </p:txBody>
      </p:sp>
      <p:sp>
        <p:nvSpPr>
          <p:cNvPr id="23" name="Titel 1">
            <a:extLst>
              <a:ext uri="{FF2B5EF4-FFF2-40B4-BE49-F238E27FC236}">
                <a16:creationId xmlns:a16="http://schemas.microsoft.com/office/drawing/2014/main" id="{D9B5C8AD-E451-4910-BCD7-D1E346AA05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30" name="Tijdelijke aanduiding voor tekst 14">
            <a:extLst>
              <a:ext uri="{FF2B5EF4-FFF2-40B4-BE49-F238E27FC236}">
                <a16:creationId xmlns:a16="http://schemas.microsoft.com/office/drawing/2014/main" id="{9A64BF12-7DFA-4BAF-9073-5EB142A323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47" name="Tijdelijke aanduiding voor voettekst 4">
            <a:extLst>
              <a:ext uri="{FF2B5EF4-FFF2-40B4-BE49-F238E27FC236}">
                <a16:creationId xmlns:a16="http://schemas.microsoft.com/office/drawing/2014/main" id="{58C156A9-63A9-476C-A14C-D38512258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48" name="Tijdelijke aanduiding voor dianummer 5">
            <a:extLst>
              <a:ext uri="{FF2B5EF4-FFF2-40B4-BE49-F238E27FC236}">
                <a16:creationId xmlns:a16="http://schemas.microsoft.com/office/drawing/2014/main" id="{4873E8A5-4959-4902-84E2-A62C71813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1" y="6190780"/>
            <a:ext cx="244463" cy="2302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B2A88A-B7BD-41B1-9FCB-9BE633251ACA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sp>
        <p:nvSpPr>
          <p:cNvPr id="17" name="Tijdelijke aanduiding voor datum 3">
            <a:extLst>
              <a:ext uri="{FF2B5EF4-FFF2-40B4-BE49-F238E27FC236}">
                <a16:creationId xmlns:a16="http://schemas.microsoft.com/office/drawing/2014/main" id="{35B3F705-7563-46B4-AC7E-1ADE5F14C8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5EC217-7316-4810-AF8E-37485357FBEF}" type="datetime1">
              <a:rPr lang="nl-NL" noProof="0" smtClean="0"/>
              <a:t>10-12-2019</a:t>
            </a:fld>
            <a:endParaRPr lang="nl-NL" noProof="0" dirty="0"/>
          </a:p>
        </p:txBody>
      </p:sp>
      <p:grpSp>
        <p:nvGrpSpPr>
          <p:cNvPr id="316" name="Groep 258">
            <a:extLst>
              <a:ext uri="{FF2B5EF4-FFF2-40B4-BE49-F238E27FC236}">
                <a16:creationId xmlns:a16="http://schemas.microsoft.com/office/drawing/2014/main" id="{36D1E311-8D84-4CAC-90BA-2D5A3B87AEDF}"/>
              </a:ext>
            </a:extLst>
          </p:cNvPr>
          <p:cNvGrpSpPr/>
          <p:nvPr userDrawn="1"/>
        </p:nvGrpSpPr>
        <p:grpSpPr>
          <a:xfrm>
            <a:off x="12391601" y="0"/>
            <a:ext cx="3183678" cy="5229113"/>
            <a:chOff x="12391601" y="0"/>
            <a:chExt cx="3183678" cy="5229113"/>
          </a:xfrm>
        </p:grpSpPr>
        <p:grpSp>
          <p:nvGrpSpPr>
            <p:cNvPr id="317" name="Meer informatie">
              <a:extLst>
                <a:ext uri="{FF2B5EF4-FFF2-40B4-BE49-F238E27FC236}">
                  <a16:creationId xmlns:a16="http://schemas.microsoft.com/office/drawing/2014/main" id="{F247902E-2F32-467F-831D-B3867F4015B2}"/>
                </a:ext>
              </a:extLst>
            </p:cNvPr>
            <p:cNvGrpSpPr/>
            <p:nvPr userDrawn="1"/>
          </p:nvGrpSpPr>
          <p:grpSpPr>
            <a:xfrm>
              <a:off x="12396764" y="4445840"/>
              <a:ext cx="3178515" cy="783273"/>
              <a:chOff x="-3741486" y="3386444"/>
              <a:chExt cx="3178515" cy="783273"/>
            </a:xfrm>
          </p:grpSpPr>
          <p:sp>
            <p:nvSpPr>
              <p:cNvPr id="363" name="Freeform 101">
                <a:extLst>
                  <a:ext uri="{FF2B5EF4-FFF2-40B4-BE49-F238E27FC236}">
                    <a16:creationId xmlns:a16="http://schemas.microsoft.com/office/drawing/2014/main" id="{B5E8F268-F552-4075-961E-C623F2BD71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8644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364" name="Rechthoek 306">
                <a:extLst>
                  <a:ext uri="{FF2B5EF4-FFF2-40B4-BE49-F238E27FC236}">
                    <a16:creationId xmlns:a16="http://schemas.microsoft.com/office/drawing/2014/main" id="{579E171F-FBD9-4E2A-8058-8D3D2556DFCF}"/>
                  </a:ext>
                </a:extLst>
              </p:cNvPr>
              <p:cNvSpPr/>
              <p:nvPr userDrawn="1"/>
            </p:nvSpPr>
            <p:spPr>
              <a:xfrm>
                <a:off x="-3380966" y="345847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365" name="Rechte verbindingslijn 307">
                <a:extLst>
                  <a:ext uri="{FF2B5EF4-FFF2-40B4-BE49-F238E27FC236}">
                    <a16:creationId xmlns:a16="http://schemas.microsoft.com/office/drawing/2014/main" id="{3CE04F83-6BC5-49E8-B74F-8E37B1B115C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69717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318" name="Rechthoek 260">
              <a:extLst>
                <a:ext uri="{FF2B5EF4-FFF2-40B4-BE49-F238E27FC236}">
                  <a16:creationId xmlns:a16="http://schemas.microsoft.com/office/drawing/2014/main" id="{9DEA071A-65DE-4416-907A-CAD853D3C9C7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319" name="Ovaal 261">
              <a:extLst>
                <a:ext uri="{FF2B5EF4-FFF2-40B4-BE49-F238E27FC236}">
                  <a16:creationId xmlns:a16="http://schemas.microsoft.com/office/drawing/2014/main" id="{8CA01E0A-E885-4E74-9735-525DBACDE805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320" name="Rechte verbindingslijn 262">
              <a:extLst>
                <a:ext uri="{FF2B5EF4-FFF2-40B4-BE49-F238E27FC236}">
                  <a16:creationId xmlns:a16="http://schemas.microsoft.com/office/drawing/2014/main" id="{FBFFED2D-04EA-4601-9F77-20335A1718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321" name="Rechte verbindingslijn 263">
              <a:extLst>
                <a:ext uri="{FF2B5EF4-FFF2-40B4-BE49-F238E27FC236}">
                  <a16:creationId xmlns:a16="http://schemas.microsoft.com/office/drawing/2014/main" id="{A6204301-5815-40D9-8339-235B499DCA2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22" name="Rechthoek 264">
              <a:extLst>
                <a:ext uri="{FF2B5EF4-FFF2-40B4-BE49-F238E27FC236}">
                  <a16:creationId xmlns:a16="http://schemas.microsoft.com/office/drawing/2014/main" id="{474AECF9-5584-41BC-BB53-539C9CD69455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door deze te selecteren en op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om een nieuwe afbeelding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323" name="Rechte verbindingslijn 265">
              <a:extLst>
                <a:ext uri="{FF2B5EF4-FFF2-40B4-BE49-F238E27FC236}">
                  <a16:creationId xmlns:a16="http://schemas.microsoft.com/office/drawing/2014/main" id="{E2E9C9A3-7EA1-4CB4-BE0B-3BFD20A6695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32795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24" name="Ovaal 266">
              <a:extLst>
                <a:ext uri="{FF2B5EF4-FFF2-40B4-BE49-F238E27FC236}">
                  <a16:creationId xmlns:a16="http://schemas.microsoft.com/office/drawing/2014/main" id="{DC97E41A-8AB2-4D00-A818-50F2DBCD702D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325" name="Rechthoek 267">
              <a:extLst>
                <a:ext uri="{FF2B5EF4-FFF2-40B4-BE49-F238E27FC236}">
                  <a16:creationId xmlns:a16="http://schemas.microsoft.com/office/drawing/2014/main" id="{CDB87134-79CA-43C7-BE52-FBDCE655B907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326" name="Groep 268">
              <a:extLst>
                <a:ext uri="{FF2B5EF4-FFF2-40B4-BE49-F238E27FC236}">
                  <a16:creationId xmlns:a16="http://schemas.microsoft.com/office/drawing/2014/main" id="{4316D768-2ECD-478E-9B0C-EFFFE89C6619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360" name="Rechthoek 302">
                <a:extLst>
                  <a:ext uri="{FF2B5EF4-FFF2-40B4-BE49-F238E27FC236}">
                    <a16:creationId xmlns:a16="http://schemas.microsoft.com/office/drawing/2014/main" id="{E6C8724B-930C-4249-87DE-FBEA86630750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361" name="Rechte verbindingslijn 303">
                <a:extLst>
                  <a:ext uri="{FF2B5EF4-FFF2-40B4-BE49-F238E27FC236}">
                    <a16:creationId xmlns:a16="http://schemas.microsoft.com/office/drawing/2014/main" id="{BA5CEE17-E7CF-413F-B94A-70F065A7458D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362" name="Gelijkbenige driehoek 304">
                <a:extLst>
                  <a:ext uri="{FF2B5EF4-FFF2-40B4-BE49-F238E27FC236}">
                    <a16:creationId xmlns:a16="http://schemas.microsoft.com/office/drawing/2014/main" id="{835ADAE6-D3D7-4BA4-B429-BD8B1F4A415E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7" name="Groep 269">
              <a:extLst>
                <a:ext uri="{FF2B5EF4-FFF2-40B4-BE49-F238E27FC236}">
                  <a16:creationId xmlns:a16="http://schemas.microsoft.com/office/drawing/2014/main" id="{88245547-2CB6-4EA5-AA7D-D9318CC5DE38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354" name="Rechthoek 296">
                <a:extLst>
                  <a:ext uri="{FF2B5EF4-FFF2-40B4-BE49-F238E27FC236}">
                    <a16:creationId xmlns:a16="http://schemas.microsoft.com/office/drawing/2014/main" id="{F0857272-19EB-49AA-93EF-10DED9064E85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5" name="Ovaal 297">
                <a:extLst>
                  <a:ext uri="{FF2B5EF4-FFF2-40B4-BE49-F238E27FC236}">
                    <a16:creationId xmlns:a16="http://schemas.microsoft.com/office/drawing/2014/main" id="{2498E560-5C87-4882-A1C6-4C4CAD08A39D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6" name="Vrije vorm: vorm 298">
                <a:extLst>
                  <a:ext uri="{FF2B5EF4-FFF2-40B4-BE49-F238E27FC236}">
                    <a16:creationId xmlns:a16="http://schemas.microsoft.com/office/drawing/2014/main" id="{291A8D1E-5609-465B-A7D6-31B4403635CE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7" name="Rechthoek: afgeronde hoeken 299">
                <a:extLst>
                  <a:ext uri="{FF2B5EF4-FFF2-40B4-BE49-F238E27FC236}">
                    <a16:creationId xmlns:a16="http://schemas.microsoft.com/office/drawing/2014/main" id="{6896E2FD-E642-42E5-900E-D97DAE4D4415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58" name="Rechte verbindingslijn 300">
                <a:extLst>
                  <a:ext uri="{FF2B5EF4-FFF2-40B4-BE49-F238E27FC236}">
                    <a16:creationId xmlns:a16="http://schemas.microsoft.com/office/drawing/2014/main" id="{0C7F6D9A-4123-4E61-B449-32DEC7D55B2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59" name="Rechte verbindingslijn 301">
                <a:extLst>
                  <a:ext uri="{FF2B5EF4-FFF2-40B4-BE49-F238E27FC236}">
                    <a16:creationId xmlns:a16="http://schemas.microsoft.com/office/drawing/2014/main" id="{39470C20-F42A-421F-AD86-6A7275F8F832}"/>
                  </a:ext>
                </a:extLst>
              </p:cNvPr>
              <p:cNvCxnSpPr>
                <a:cxnSpLocks/>
                <a:stCxn id="357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28" name="Ovaal 270">
              <a:extLst>
                <a:ext uri="{FF2B5EF4-FFF2-40B4-BE49-F238E27FC236}">
                  <a16:creationId xmlns:a16="http://schemas.microsoft.com/office/drawing/2014/main" id="{556F0622-7777-4EA3-915C-9BDF6980D118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329" name="Rechthoek 271">
              <a:extLst>
                <a:ext uri="{FF2B5EF4-FFF2-40B4-BE49-F238E27FC236}">
                  <a16:creationId xmlns:a16="http://schemas.microsoft.com/office/drawing/2014/main" id="{3230BBC0-9B33-4F5C-B1F9-A65620C0EB0C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330" name="Rechte verbindingslijn 272">
              <a:extLst>
                <a:ext uri="{FF2B5EF4-FFF2-40B4-BE49-F238E27FC236}">
                  <a16:creationId xmlns:a16="http://schemas.microsoft.com/office/drawing/2014/main" id="{4A1507E3-D3B4-40FD-90E1-E1D092B9660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31" name="Rechthoek 273">
              <a:extLst>
                <a:ext uri="{FF2B5EF4-FFF2-40B4-BE49-F238E27FC236}">
                  <a16:creationId xmlns:a16="http://schemas.microsoft.com/office/drawing/2014/main" id="{3001FB9C-B5D0-40F3-A0A3-A6B48F046D2D}"/>
                </a:ext>
              </a:extLst>
            </p:cNvPr>
            <p:cNvSpPr/>
            <p:nvPr userDrawn="1"/>
          </p:nvSpPr>
          <p:spPr>
            <a:xfrm>
              <a:off x="12654153" y="3238910"/>
              <a:ext cx="1624926" cy="805220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 eaLnBrk="1"/>
              <a:endParaRPr lang="nl-NL" sz="1000" b="0" i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332" name="Groep 274">
              <a:extLst>
                <a:ext uri="{FF2B5EF4-FFF2-40B4-BE49-F238E27FC236}">
                  <a16:creationId xmlns:a16="http://schemas.microsoft.com/office/drawing/2014/main" id="{D73EA66C-7BB5-4EA8-BE8A-2442C4935B97}"/>
                </a:ext>
              </a:extLst>
            </p:cNvPr>
            <p:cNvGrpSpPr/>
            <p:nvPr userDrawn="1"/>
          </p:nvGrpSpPr>
          <p:grpSpPr>
            <a:xfrm>
              <a:off x="13614067" y="3535184"/>
              <a:ext cx="1195438" cy="678267"/>
              <a:chOff x="12757284" y="3224292"/>
              <a:chExt cx="1195438" cy="678267"/>
            </a:xfrm>
          </p:grpSpPr>
          <p:sp>
            <p:nvSpPr>
              <p:cNvPr id="333" name="Rechthoek 275">
                <a:extLst>
                  <a:ext uri="{FF2B5EF4-FFF2-40B4-BE49-F238E27FC236}">
                    <a16:creationId xmlns:a16="http://schemas.microsoft.com/office/drawing/2014/main" id="{811796B3-EF4C-4E6E-B30D-CBFD96DAF072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4" name="Rechthoek 276">
                <a:extLst>
                  <a:ext uri="{FF2B5EF4-FFF2-40B4-BE49-F238E27FC236}">
                    <a16:creationId xmlns:a16="http://schemas.microsoft.com/office/drawing/2014/main" id="{D6EA42A0-F0B9-4BA6-B151-395CB3391C6B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35" name="Groep 277">
                <a:extLst>
                  <a:ext uri="{FF2B5EF4-FFF2-40B4-BE49-F238E27FC236}">
                    <a16:creationId xmlns:a16="http://schemas.microsoft.com/office/drawing/2014/main" id="{1CC3F710-8816-4F24-94E8-E5396578E567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348" name="Rechthoek: afgeronde hoeken 290">
                  <a:extLst>
                    <a:ext uri="{FF2B5EF4-FFF2-40B4-BE49-F238E27FC236}">
                      <a16:creationId xmlns:a16="http://schemas.microsoft.com/office/drawing/2014/main" id="{CFFFE2AC-1CF5-4448-8D61-DA96ED94CE34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eaLnBrk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9" name="Rechthoek 291">
                  <a:extLst>
                    <a:ext uri="{FF2B5EF4-FFF2-40B4-BE49-F238E27FC236}">
                      <a16:creationId xmlns:a16="http://schemas.microsoft.com/office/drawing/2014/main" id="{2C4F7AC9-8649-49D6-8297-BCF8F4918AAE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0" name="Rechthoek 292">
                  <a:extLst>
                    <a:ext uri="{FF2B5EF4-FFF2-40B4-BE49-F238E27FC236}">
                      <a16:creationId xmlns:a16="http://schemas.microsoft.com/office/drawing/2014/main" id="{2011685F-B6F3-4B1B-987A-066DF85D5454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1" name="Rechthoek 293">
                  <a:extLst>
                    <a:ext uri="{FF2B5EF4-FFF2-40B4-BE49-F238E27FC236}">
                      <a16:creationId xmlns:a16="http://schemas.microsoft.com/office/drawing/2014/main" id="{147F988F-82F9-45EB-A843-CADD842A40C7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2" name="Rechthoek 294">
                  <a:extLst>
                    <a:ext uri="{FF2B5EF4-FFF2-40B4-BE49-F238E27FC236}">
                      <a16:creationId xmlns:a16="http://schemas.microsoft.com/office/drawing/2014/main" id="{93174B6E-9980-4110-85E1-62C76E877C97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3" name="Rechthoek 295">
                  <a:extLst>
                    <a:ext uri="{FF2B5EF4-FFF2-40B4-BE49-F238E27FC236}">
                      <a16:creationId xmlns:a16="http://schemas.microsoft.com/office/drawing/2014/main" id="{013B3206-AD1B-4ACA-B5D3-2C67401630F6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36" name="Groep 278">
                <a:extLst>
                  <a:ext uri="{FF2B5EF4-FFF2-40B4-BE49-F238E27FC236}">
                    <a16:creationId xmlns:a16="http://schemas.microsoft.com/office/drawing/2014/main" id="{6ACA6617-2BB6-4ABA-9C68-5FA3F3DA54B0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340" name="Groep 282">
                  <a:extLst>
                    <a:ext uri="{FF2B5EF4-FFF2-40B4-BE49-F238E27FC236}">
                      <a16:creationId xmlns:a16="http://schemas.microsoft.com/office/drawing/2014/main" id="{E7440BAB-4AC5-40E9-9257-C3345E62E5D2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342" name="Rechthoek: afgeronde hoeken 284">
                    <a:extLst>
                      <a:ext uri="{FF2B5EF4-FFF2-40B4-BE49-F238E27FC236}">
                        <a16:creationId xmlns:a16="http://schemas.microsoft.com/office/drawing/2014/main" id="{666EA79E-EB4D-421E-91C5-BC365649C3F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 eaLnBrk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43" name="Rechthoek 285">
                    <a:extLst>
                      <a:ext uri="{FF2B5EF4-FFF2-40B4-BE49-F238E27FC236}">
                        <a16:creationId xmlns:a16="http://schemas.microsoft.com/office/drawing/2014/main" id="{9294C2A9-8FB4-4AB3-909D-F398C507DC8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44" name="Rechthoek 286">
                    <a:extLst>
                      <a:ext uri="{FF2B5EF4-FFF2-40B4-BE49-F238E27FC236}">
                        <a16:creationId xmlns:a16="http://schemas.microsoft.com/office/drawing/2014/main" id="{D0A0093F-0BEC-4AE7-A4E6-D61C469D369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45" name="Rechthoek 287">
                    <a:extLst>
                      <a:ext uri="{FF2B5EF4-FFF2-40B4-BE49-F238E27FC236}">
                        <a16:creationId xmlns:a16="http://schemas.microsoft.com/office/drawing/2014/main" id="{4753C24D-B9A2-43DD-B063-211D2499DB7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46" name="Rechthoek 288">
                    <a:extLst>
                      <a:ext uri="{FF2B5EF4-FFF2-40B4-BE49-F238E27FC236}">
                        <a16:creationId xmlns:a16="http://schemas.microsoft.com/office/drawing/2014/main" id="{DDC0FA9C-30F8-41BA-9DDF-765A6245932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47" name="Rechthoek 289">
                    <a:extLst>
                      <a:ext uri="{FF2B5EF4-FFF2-40B4-BE49-F238E27FC236}">
                        <a16:creationId xmlns:a16="http://schemas.microsoft.com/office/drawing/2014/main" id="{22AC01F9-94D0-4481-8711-74AB927E9A3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341" name="Boog 283">
                  <a:extLst>
                    <a:ext uri="{FF2B5EF4-FFF2-40B4-BE49-F238E27FC236}">
                      <a16:creationId xmlns:a16="http://schemas.microsoft.com/office/drawing/2014/main" id="{42C81A20-09EE-4B2C-9B48-06BC245AC19A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 eaLnBrk="1"/>
                  <a:endParaRPr lang="nl-NL" noProof="0" dirty="0"/>
                </a:p>
              </p:txBody>
            </p:sp>
          </p:grpSp>
          <p:sp>
            <p:nvSpPr>
              <p:cNvPr id="337" name="Tekstvak 279">
                <a:extLst>
                  <a:ext uri="{FF2B5EF4-FFF2-40B4-BE49-F238E27FC236}">
                    <a16:creationId xmlns:a16="http://schemas.microsoft.com/office/drawing/2014/main" id="{97B51EFD-7399-440F-865D-CC5DBAD78393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338" name="Tekstvak 280">
                <a:extLst>
                  <a:ext uri="{FF2B5EF4-FFF2-40B4-BE49-F238E27FC236}">
                    <a16:creationId xmlns:a16="http://schemas.microsoft.com/office/drawing/2014/main" id="{4FB5C194-1412-4668-AA39-753115BD491D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339" name="Picture 3">
                <a:extLst>
                  <a:ext uri="{FF2B5EF4-FFF2-40B4-BE49-F238E27FC236}">
                    <a16:creationId xmlns:a16="http://schemas.microsoft.com/office/drawing/2014/main" id="{E107FAA0-4BCD-4601-815B-47EBB0714F61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41" name="Groep 101">
            <a:extLst>
              <a:ext uri="{FF2B5EF4-FFF2-40B4-BE49-F238E27FC236}">
                <a16:creationId xmlns:a16="http://schemas.microsoft.com/office/drawing/2014/main" id="{95B28788-A8A0-42DB-9178-A6F8B7B09410}"/>
              </a:ext>
            </a:extLst>
          </p:cNvPr>
          <p:cNvGrpSpPr/>
          <p:nvPr userDrawn="1"/>
        </p:nvGrpSpPr>
        <p:grpSpPr>
          <a:xfrm>
            <a:off x="-3437547" y="1434"/>
            <a:ext cx="3201327" cy="6108543"/>
            <a:chOff x="-3437547" y="1434"/>
            <a:chExt cx="3201327" cy="6108543"/>
          </a:xfrm>
        </p:grpSpPr>
        <p:sp>
          <p:nvSpPr>
            <p:cNvPr id="142" name="Rechthoek 102">
              <a:extLst>
                <a:ext uri="{FF2B5EF4-FFF2-40B4-BE49-F238E27FC236}">
                  <a16:creationId xmlns:a16="http://schemas.microsoft.com/office/drawing/2014/main" id="{7B4F0E3A-F12A-4FB1-B244-F562ACAA5878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1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143" name="Ovaal 103">
              <a:extLst>
                <a:ext uri="{FF2B5EF4-FFF2-40B4-BE49-F238E27FC236}">
                  <a16:creationId xmlns:a16="http://schemas.microsoft.com/office/drawing/2014/main" id="{5EFC0DB7-5C5B-4AD6-8612-2F223007E59C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44" name="Rechte verbindingslijn 104">
              <a:extLst>
                <a:ext uri="{FF2B5EF4-FFF2-40B4-BE49-F238E27FC236}">
                  <a16:creationId xmlns:a16="http://schemas.microsoft.com/office/drawing/2014/main" id="{D7721EA1-24FD-486E-AF8D-077C60FE4DC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45" name="Groep 105">
              <a:extLst>
                <a:ext uri="{FF2B5EF4-FFF2-40B4-BE49-F238E27FC236}">
                  <a16:creationId xmlns:a16="http://schemas.microsoft.com/office/drawing/2014/main" id="{0F404BF1-31CE-48E3-88EC-8EEB6D3A8843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170" name="Rechthoek 130">
                <a:extLst>
                  <a:ext uri="{FF2B5EF4-FFF2-40B4-BE49-F238E27FC236}">
                    <a16:creationId xmlns:a16="http://schemas.microsoft.com/office/drawing/2014/main" id="{56203DD0-B25C-4C83-B449-0B462F88992B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171" name="Rechte verbindingslijn 131">
                <a:extLst>
                  <a:ext uri="{FF2B5EF4-FFF2-40B4-BE49-F238E27FC236}">
                    <a16:creationId xmlns:a16="http://schemas.microsoft.com/office/drawing/2014/main" id="{126D6ADB-0021-4FB2-8E69-075CA37332F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Rechte verbindingslijn 132">
                <a:extLst>
                  <a:ext uri="{FF2B5EF4-FFF2-40B4-BE49-F238E27FC236}">
                    <a16:creationId xmlns:a16="http://schemas.microsoft.com/office/drawing/2014/main" id="{E7B433FD-8DDE-4197-8B26-CD583A9FBB9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3" name="Rechthoek 133">
                <a:extLst>
                  <a:ext uri="{FF2B5EF4-FFF2-40B4-BE49-F238E27FC236}">
                    <a16:creationId xmlns:a16="http://schemas.microsoft.com/office/drawing/2014/main" id="{9099F051-2F9A-4A21-8C9E-F59114D24679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74" name="Groep 134">
                <a:extLst>
                  <a:ext uri="{FF2B5EF4-FFF2-40B4-BE49-F238E27FC236}">
                    <a16:creationId xmlns:a16="http://schemas.microsoft.com/office/drawing/2014/main" id="{163CB3A9-E087-4636-9178-E2EEEF09F987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213" name="Groep 175">
                  <a:extLst>
                    <a:ext uri="{FF2B5EF4-FFF2-40B4-BE49-F238E27FC236}">
                      <a16:creationId xmlns:a16="http://schemas.microsoft.com/office/drawing/2014/main" id="{318D29EA-332C-4650-A0B8-7BA2312EE8CB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217" name="Rechte verbindingslijn 179">
                    <a:extLst>
                      <a:ext uri="{FF2B5EF4-FFF2-40B4-BE49-F238E27FC236}">
                        <a16:creationId xmlns:a16="http://schemas.microsoft.com/office/drawing/2014/main" id="{3BD5FD9E-8E8D-47F5-9643-4857A2681A9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8" name="Rechte verbindingslijn 180">
                    <a:extLst>
                      <a:ext uri="{FF2B5EF4-FFF2-40B4-BE49-F238E27FC236}">
                        <a16:creationId xmlns:a16="http://schemas.microsoft.com/office/drawing/2014/main" id="{67959D2E-60E1-4F42-B446-96E9CF23708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9" name="Rechte verbindingslijn 181">
                    <a:extLst>
                      <a:ext uri="{FF2B5EF4-FFF2-40B4-BE49-F238E27FC236}">
                        <a16:creationId xmlns:a16="http://schemas.microsoft.com/office/drawing/2014/main" id="{63F0E444-6C31-4B95-A0BC-B891F1798F3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0" name="Rechte verbindingslijn 182">
                    <a:extLst>
                      <a:ext uri="{FF2B5EF4-FFF2-40B4-BE49-F238E27FC236}">
                        <a16:creationId xmlns:a16="http://schemas.microsoft.com/office/drawing/2014/main" id="{1A9B8E51-6EDD-4C2C-919C-6F668B526EF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1" name="Rechte verbindingslijn 183">
                    <a:extLst>
                      <a:ext uri="{FF2B5EF4-FFF2-40B4-BE49-F238E27FC236}">
                        <a16:creationId xmlns:a16="http://schemas.microsoft.com/office/drawing/2014/main" id="{D807552D-7B1F-4F1B-9085-CABFD549E31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14" name="Groep 176">
                  <a:extLst>
                    <a:ext uri="{FF2B5EF4-FFF2-40B4-BE49-F238E27FC236}">
                      <a16:creationId xmlns:a16="http://schemas.microsoft.com/office/drawing/2014/main" id="{DED8669F-25EE-45BE-9EA1-3C0320CF61E2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15" name="Rechthoek 177">
                    <a:extLst>
                      <a:ext uri="{FF2B5EF4-FFF2-40B4-BE49-F238E27FC236}">
                        <a16:creationId xmlns:a16="http://schemas.microsoft.com/office/drawing/2014/main" id="{B6C1B673-6013-4D00-A57B-79A95892A1E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6" name="Pijl: punthaak 178">
                    <a:extLst>
                      <a:ext uri="{FF2B5EF4-FFF2-40B4-BE49-F238E27FC236}">
                        <a16:creationId xmlns:a16="http://schemas.microsoft.com/office/drawing/2014/main" id="{8E040766-637E-437B-B545-7E3C3B0F5CEA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75" name="Groep 135">
                <a:extLst>
                  <a:ext uri="{FF2B5EF4-FFF2-40B4-BE49-F238E27FC236}">
                    <a16:creationId xmlns:a16="http://schemas.microsoft.com/office/drawing/2014/main" id="{0683EC59-23DE-4DE7-90A1-8E2027A93EE9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204" name="Groep 166">
                  <a:extLst>
                    <a:ext uri="{FF2B5EF4-FFF2-40B4-BE49-F238E27FC236}">
                      <a16:creationId xmlns:a16="http://schemas.microsoft.com/office/drawing/2014/main" id="{0C58919E-7977-4EA9-A880-90081A3400CA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208" name="Rechte verbindingslijn 170">
                    <a:extLst>
                      <a:ext uri="{FF2B5EF4-FFF2-40B4-BE49-F238E27FC236}">
                        <a16:creationId xmlns:a16="http://schemas.microsoft.com/office/drawing/2014/main" id="{451DE4C4-DEE3-4072-8D3C-90B58C7C39B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9" name="Rechte verbindingslijn 171">
                    <a:extLst>
                      <a:ext uri="{FF2B5EF4-FFF2-40B4-BE49-F238E27FC236}">
                        <a16:creationId xmlns:a16="http://schemas.microsoft.com/office/drawing/2014/main" id="{B8F007B1-8EEB-4365-96CD-9D4F7D93885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0" name="Rechte verbindingslijn 172">
                    <a:extLst>
                      <a:ext uri="{FF2B5EF4-FFF2-40B4-BE49-F238E27FC236}">
                        <a16:creationId xmlns:a16="http://schemas.microsoft.com/office/drawing/2014/main" id="{B72C18C4-D44C-4C72-92FC-DED74F78EFD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1" name="Rechte verbindingslijn 173">
                    <a:extLst>
                      <a:ext uri="{FF2B5EF4-FFF2-40B4-BE49-F238E27FC236}">
                        <a16:creationId xmlns:a16="http://schemas.microsoft.com/office/drawing/2014/main" id="{3408140D-999A-4A2B-AC60-203628EB30F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2" name="Rechte verbindingslijn 174">
                    <a:extLst>
                      <a:ext uri="{FF2B5EF4-FFF2-40B4-BE49-F238E27FC236}">
                        <a16:creationId xmlns:a16="http://schemas.microsoft.com/office/drawing/2014/main" id="{149DCC1F-9A21-43C8-A4E2-BF13F56A907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05" name="Groep 167">
                  <a:extLst>
                    <a:ext uri="{FF2B5EF4-FFF2-40B4-BE49-F238E27FC236}">
                      <a16:creationId xmlns:a16="http://schemas.microsoft.com/office/drawing/2014/main" id="{D12FA5E6-082F-470E-B282-5E58ACF648A3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06" name="Rechthoek 168">
                    <a:extLst>
                      <a:ext uri="{FF2B5EF4-FFF2-40B4-BE49-F238E27FC236}">
                        <a16:creationId xmlns:a16="http://schemas.microsoft.com/office/drawing/2014/main" id="{F53A0DAF-0982-43A8-B3E2-DB6261FAC70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7" name="Pijl: punthaak 169">
                    <a:extLst>
                      <a:ext uri="{FF2B5EF4-FFF2-40B4-BE49-F238E27FC236}">
                        <a16:creationId xmlns:a16="http://schemas.microsoft.com/office/drawing/2014/main" id="{F0637FB2-94DF-46AF-A114-1870C970D729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176" name="Rechte verbindingslijn 136">
                <a:extLst>
                  <a:ext uri="{FF2B5EF4-FFF2-40B4-BE49-F238E27FC236}">
                    <a16:creationId xmlns:a16="http://schemas.microsoft.com/office/drawing/2014/main" id="{4FFF641A-30F6-4B75-B040-12DF3E6FC9C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77" name="Rechte verbindingslijn 137">
                <a:extLst>
                  <a:ext uri="{FF2B5EF4-FFF2-40B4-BE49-F238E27FC236}">
                    <a16:creationId xmlns:a16="http://schemas.microsoft.com/office/drawing/2014/main" id="{1D158DE8-F529-46B9-AB2C-F183C284987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178" name="Groep 138">
                <a:extLst>
                  <a:ext uri="{FF2B5EF4-FFF2-40B4-BE49-F238E27FC236}">
                    <a16:creationId xmlns:a16="http://schemas.microsoft.com/office/drawing/2014/main" id="{E03B6EA6-1A14-486F-A235-0B4137DEC5BE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193" name="Rechthoek 155">
                  <a:extLst>
                    <a:ext uri="{FF2B5EF4-FFF2-40B4-BE49-F238E27FC236}">
                      <a16:creationId xmlns:a16="http://schemas.microsoft.com/office/drawing/2014/main" id="{CCEDF5F6-6C86-4A03-AC4E-1D9EBFB4E75A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94" name="Groep 156">
                  <a:extLst>
                    <a:ext uri="{FF2B5EF4-FFF2-40B4-BE49-F238E27FC236}">
                      <a16:creationId xmlns:a16="http://schemas.microsoft.com/office/drawing/2014/main" id="{D6699AB2-9679-4B8E-8921-9636A70C02A4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195" name="Groep 157">
                    <a:extLst>
                      <a:ext uri="{FF2B5EF4-FFF2-40B4-BE49-F238E27FC236}">
                        <a16:creationId xmlns:a16="http://schemas.microsoft.com/office/drawing/2014/main" id="{858DC683-A812-4F48-ACCE-010B99486B2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199" name="Rechte verbindingslijn 161">
                      <a:extLst>
                        <a:ext uri="{FF2B5EF4-FFF2-40B4-BE49-F238E27FC236}">
                          <a16:creationId xmlns:a16="http://schemas.microsoft.com/office/drawing/2014/main" id="{DAA3B30E-C11D-4F38-BDC9-9E3843E2191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0" name="Rechte verbindingslijn 162">
                      <a:extLst>
                        <a:ext uri="{FF2B5EF4-FFF2-40B4-BE49-F238E27FC236}">
                          <a16:creationId xmlns:a16="http://schemas.microsoft.com/office/drawing/2014/main" id="{59EB870D-A0BE-4F6A-9D64-056E5601E3C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1" name="Rechte verbindingslijn 163">
                      <a:extLst>
                        <a:ext uri="{FF2B5EF4-FFF2-40B4-BE49-F238E27FC236}">
                          <a16:creationId xmlns:a16="http://schemas.microsoft.com/office/drawing/2014/main" id="{B6119731-43A1-4FEA-9991-1F6696AF39B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2" name="Rechte verbindingslijn 164">
                      <a:extLst>
                        <a:ext uri="{FF2B5EF4-FFF2-40B4-BE49-F238E27FC236}">
                          <a16:creationId xmlns:a16="http://schemas.microsoft.com/office/drawing/2014/main" id="{6FEAB620-C5A7-49FA-A17E-A1F1FB6556A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3" name="Rechte verbindingslijn 165">
                      <a:extLst>
                        <a:ext uri="{FF2B5EF4-FFF2-40B4-BE49-F238E27FC236}">
                          <a16:creationId xmlns:a16="http://schemas.microsoft.com/office/drawing/2014/main" id="{CCE77212-90BD-48C3-A72D-D20F73293B0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96" name="Groep 158">
                    <a:extLst>
                      <a:ext uri="{FF2B5EF4-FFF2-40B4-BE49-F238E27FC236}">
                        <a16:creationId xmlns:a16="http://schemas.microsoft.com/office/drawing/2014/main" id="{38128187-8C73-4F95-8831-E575DC55B8B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97" name="Rechthoek 159">
                      <a:extLst>
                        <a:ext uri="{FF2B5EF4-FFF2-40B4-BE49-F238E27FC236}">
                          <a16:creationId xmlns:a16="http://schemas.microsoft.com/office/drawing/2014/main" id="{8D940099-2C07-4DD1-8DF8-9AA8B305A55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8" name="Pijl: punthaak 160">
                      <a:extLst>
                        <a:ext uri="{FF2B5EF4-FFF2-40B4-BE49-F238E27FC236}">
                          <a16:creationId xmlns:a16="http://schemas.microsoft.com/office/drawing/2014/main" id="{A30EFFCE-54A0-41D4-B683-2FC53C549DDD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179" name="Groep 139">
                <a:extLst>
                  <a:ext uri="{FF2B5EF4-FFF2-40B4-BE49-F238E27FC236}">
                    <a16:creationId xmlns:a16="http://schemas.microsoft.com/office/drawing/2014/main" id="{03EF4F76-F9DD-4D00-AFD0-AA82C630F0E7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182" name="Rechthoek 142">
                  <a:extLst>
                    <a:ext uri="{FF2B5EF4-FFF2-40B4-BE49-F238E27FC236}">
                      <a16:creationId xmlns:a16="http://schemas.microsoft.com/office/drawing/2014/main" id="{7A0D19E1-FDA1-46D5-BBDB-7512EA32E17B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83" name="Groep 143">
                  <a:extLst>
                    <a:ext uri="{FF2B5EF4-FFF2-40B4-BE49-F238E27FC236}">
                      <a16:creationId xmlns:a16="http://schemas.microsoft.com/office/drawing/2014/main" id="{14418F93-51E7-404F-883E-49C07E8F348F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184" name="Groep 144">
                    <a:extLst>
                      <a:ext uri="{FF2B5EF4-FFF2-40B4-BE49-F238E27FC236}">
                        <a16:creationId xmlns:a16="http://schemas.microsoft.com/office/drawing/2014/main" id="{4EA07D60-2BB4-46B9-AA90-F7D9E0E6F3A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188" name="Rechte verbindingslijn 150">
                      <a:extLst>
                        <a:ext uri="{FF2B5EF4-FFF2-40B4-BE49-F238E27FC236}">
                          <a16:creationId xmlns:a16="http://schemas.microsoft.com/office/drawing/2014/main" id="{F91786A5-D683-454D-B15C-8F20EE52564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89" name="Rechte verbindingslijn 151">
                      <a:extLst>
                        <a:ext uri="{FF2B5EF4-FFF2-40B4-BE49-F238E27FC236}">
                          <a16:creationId xmlns:a16="http://schemas.microsoft.com/office/drawing/2014/main" id="{908D2F48-A2AC-479F-83E9-1AC678FA249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0" name="Rechte verbindingslijn 152">
                      <a:extLst>
                        <a:ext uri="{FF2B5EF4-FFF2-40B4-BE49-F238E27FC236}">
                          <a16:creationId xmlns:a16="http://schemas.microsoft.com/office/drawing/2014/main" id="{BD97C232-0430-49B3-BD77-B4443E3FE80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1" name="Rechte verbindingslijn 153">
                      <a:extLst>
                        <a:ext uri="{FF2B5EF4-FFF2-40B4-BE49-F238E27FC236}">
                          <a16:creationId xmlns:a16="http://schemas.microsoft.com/office/drawing/2014/main" id="{21AD0B0A-3231-4919-AE9C-8783831FC84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2" name="Rechte verbindingslijn 154">
                      <a:extLst>
                        <a:ext uri="{FF2B5EF4-FFF2-40B4-BE49-F238E27FC236}">
                          <a16:creationId xmlns:a16="http://schemas.microsoft.com/office/drawing/2014/main" id="{31730319-926D-47A4-BEEF-B35F6C8AFE4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85" name="Groep 147">
                    <a:extLst>
                      <a:ext uri="{FF2B5EF4-FFF2-40B4-BE49-F238E27FC236}">
                        <a16:creationId xmlns:a16="http://schemas.microsoft.com/office/drawing/2014/main" id="{930EBE4A-505C-4500-B43D-F819B8B4D7BB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86" name="Rechthoek 148">
                      <a:extLst>
                        <a:ext uri="{FF2B5EF4-FFF2-40B4-BE49-F238E27FC236}">
                          <a16:creationId xmlns:a16="http://schemas.microsoft.com/office/drawing/2014/main" id="{5D9B5C2A-DD41-4410-8039-48DED8DDD76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87" name="Pijl: punthaak 149">
                      <a:extLst>
                        <a:ext uri="{FF2B5EF4-FFF2-40B4-BE49-F238E27FC236}">
                          <a16:creationId xmlns:a16="http://schemas.microsoft.com/office/drawing/2014/main" id="{AC0AE38C-C2A5-49CF-B750-31A9233D8453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180" name="Rechthoek 140">
                <a:extLst>
                  <a:ext uri="{FF2B5EF4-FFF2-40B4-BE49-F238E27FC236}">
                    <a16:creationId xmlns:a16="http://schemas.microsoft.com/office/drawing/2014/main" id="{9EC08441-0A14-45D8-8AE7-001017CD2CD5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181" name="Rechthoek 141">
                <a:extLst>
                  <a:ext uri="{FF2B5EF4-FFF2-40B4-BE49-F238E27FC236}">
                    <a16:creationId xmlns:a16="http://schemas.microsoft.com/office/drawing/2014/main" id="{AC6BE803-128B-444B-A21A-7201448B6056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46" name="Rechte verbindingslijn 106">
              <a:extLst>
                <a:ext uri="{FF2B5EF4-FFF2-40B4-BE49-F238E27FC236}">
                  <a16:creationId xmlns:a16="http://schemas.microsoft.com/office/drawing/2014/main" id="{8DFCB2FE-A5DB-4FB9-94D2-EB880F7D219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47" name="Rechthoek 107">
              <a:extLst>
                <a:ext uri="{FF2B5EF4-FFF2-40B4-BE49-F238E27FC236}">
                  <a16:creationId xmlns:a16="http://schemas.microsoft.com/office/drawing/2014/main" id="{32363060-8769-4F5A-A6BD-14177E3B02B0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lvl="0"/>
              <a:r>
                <a:rPr lang="nl-NL" sz="1100" b="1" noProof="0" dirty="0">
                  <a:solidFill>
                    <a:schemeClr val="tx2"/>
                  </a:solidFill>
                </a:rPr>
                <a:t>Header</a:t>
              </a:r>
            </a:p>
          </p:txBody>
        </p:sp>
        <p:sp>
          <p:nvSpPr>
            <p:cNvPr id="148" name="Ovaal 108">
              <a:extLst>
                <a:ext uri="{FF2B5EF4-FFF2-40B4-BE49-F238E27FC236}">
                  <a16:creationId xmlns:a16="http://schemas.microsoft.com/office/drawing/2014/main" id="{56BB0D81-9E29-4397-A590-1739A29C850A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49" name="Rechthoek 109">
              <a:extLst>
                <a:ext uri="{FF2B5EF4-FFF2-40B4-BE49-F238E27FC236}">
                  <a16:creationId xmlns:a16="http://schemas.microsoft.com/office/drawing/2014/main" id="{4A32951E-5373-4509-956F-EBE6B5293B17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Platte tekst</a:t>
              </a:r>
            </a:p>
          </p:txBody>
        </p:sp>
        <p:sp>
          <p:nvSpPr>
            <p:cNvPr id="150" name="Ovaal 110">
              <a:extLst>
                <a:ext uri="{FF2B5EF4-FFF2-40B4-BE49-F238E27FC236}">
                  <a16:creationId xmlns:a16="http://schemas.microsoft.com/office/drawing/2014/main" id="{BB627AE4-2B1C-40A7-8561-42DEA63C8FFC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51" name="Rechthoek 111">
              <a:extLst>
                <a:ext uri="{FF2B5EF4-FFF2-40B4-BE49-F238E27FC236}">
                  <a16:creationId xmlns:a16="http://schemas.microsoft.com/office/drawing/2014/main" id="{5DA123F0-CE2F-43AE-AA76-E47C6F191ED2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0975" marR="0" lvl="0" indent="-180975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100" noProof="0" dirty="0"/>
                <a:t>Derde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52" name="Ovaal 112">
              <a:extLst>
                <a:ext uri="{FF2B5EF4-FFF2-40B4-BE49-F238E27FC236}">
                  <a16:creationId xmlns:a16="http://schemas.microsoft.com/office/drawing/2014/main" id="{8DB2C302-6B02-4654-AF96-7E23BB789D9B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53" name="Rechthoek 113">
              <a:extLst>
                <a:ext uri="{FF2B5EF4-FFF2-40B4-BE49-F238E27FC236}">
                  <a16:creationId xmlns:a16="http://schemas.microsoft.com/office/drawing/2014/main" id="{DE51F11D-73DE-4DB0-B208-F80DA2FDFAFC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1450" marR="0" lvl="0" indent="-17145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Vierde Niveau</a:t>
              </a:r>
            </a:p>
          </p:txBody>
        </p:sp>
        <p:sp>
          <p:nvSpPr>
            <p:cNvPr id="154" name="Ovaal 114">
              <a:extLst>
                <a:ext uri="{FF2B5EF4-FFF2-40B4-BE49-F238E27FC236}">
                  <a16:creationId xmlns:a16="http://schemas.microsoft.com/office/drawing/2014/main" id="{1C4BF7D6-84DE-4609-A539-87DEB5064240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155" name="Rechthoek 115">
              <a:extLst>
                <a:ext uri="{FF2B5EF4-FFF2-40B4-BE49-F238E27FC236}">
                  <a16:creationId xmlns:a16="http://schemas.microsoft.com/office/drawing/2014/main" id="{6F6884B3-62AD-4DA8-84C6-090C53B64F02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28600" marR="0" lvl="0" indent="-22860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Vijfde Niveau</a:t>
              </a:r>
            </a:p>
          </p:txBody>
        </p:sp>
        <p:cxnSp>
          <p:nvCxnSpPr>
            <p:cNvPr id="156" name="Rechte verbindingslijn 116">
              <a:extLst>
                <a:ext uri="{FF2B5EF4-FFF2-40B4-BE49-F238E27FC236}">
                  <a16:creationId xmlns:a16="http://schemas.microsoft.com/office/drawing/2014/main" id="{382B0757-10FD-4BBB-8F7D-7BD41D275AE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98455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57" name="Meer informatie">
              <a:extLst>
                <a:ext uri="{FF2B5EF4-FFF2-40B4-BE49-F238E27FC236}">
                  <a16:creationId xmlns:a16="http://schemas.microsoft.com/office/drawing/2014/main" id="{7732049D-66B3-4047-95FB-3042BE786811}"/>
                </a:ext>
              </a:extLst>
            </p:cNvPr>
            <p:cNvGrpSpPr/>
            <p:nvPr userDrawn="1"/>
          </p:nvGrpSpPr>
          <p:grpSpPr>
            <a:xfrm>
              <a:off x="-3421298" y="5326704"/>
              <a:ext cx="3178515" cy="783273"/>
              <a:chOff x="-3741486" y="3359148"/>
              <a:chExt cx="3178515" cy="783273"/>
            </a:xfrm>
          </p:grpSpPr>
          <p:sp>
            <p:nvSpPr>
              <p:cNvPr id="167" name="Freeform 101">
                <a:extLst>
                  <a:ext uri="{FF2B5EF4-FFF2-40B4-BE49-F238E27FC236}">
                    <a16:creationId xmlns:a16="http://schemas.microsoft.com/office/drawing/2014/main" id="{CE9B5F8C-1B9A-4A47-BEF0-C86B4AB436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168" name="Rechthoek 128">
                <a:extLst>
                  <a:ext uri="{FF2B5EF4-FFF2-40B4-BE49-F238E27FC236}">
                    <a16:creationId xmlns:a16="http://schemas.microsoft.com/office/drawing/2014/main" id="{9DA2FD3A-2808-4D2C-A244-95CF1B29385C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69" name="Rechte verbindingslijn 129">
                <a:extLst>
                  <a:ext uri="{FF2B5EF4-FFF2-40B4-BE49-F238E27FC236}">
                    <a16:creationId xmlns:a16="http://schemas.microsoft.com/office/drawing/2014/main" id="{ECAA9B25-5625-483D-9F58-EAEC158D944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58" name="Rechthoek 118">
              <a:extLst>
                <a:ext uri="{FF2B5EF4-FFF2-40B4-BE49-F238E27FC236}">
                  <a16:creationId xmlns:a16="http://schemas.microsoft.com/office/drawing/2014/main" id="{D089AD00-4839-4F60-8325-010552F671AF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´Start´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  <p:sp>
          <p:nvSpPr>
            <p:cNvPr id="159" name="Ovaal 119">
              <a:extLst>
                <a:ext uri="{FF2B5EF4-FFF2-40B4-BE49-F238E27FC236}">
                  <a16:creationId xmlns:a16="http://schemas.microsoft.com/office/drawing/2014/main" id="{C1BE77F9-E2B0-4105-B64A-B43743B412D3}"/>
                </a:ext>
              </a:extLst>
            </p:cNvPr>
            <p:cNvSpPr/>
            <p:nvPr userDrawn="1"/>
          </p:nvSpPr>
          <p:spPr>
            <a:xfrm>
              <a:off x="-3425006" y="361509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160" name="Rechthoek 120">
              <a:extLst>
                <a:ext uri="{FF2B5EF4-FFF2-40B4-BE49-F238E27FC236}">
                  <a16:creationId xmlns:a16="http://schemas.microsoft.com/office/drawing/2014/main" id="{BF228544-777A-4371-AEDF-0B5E09B84F16}"/>
                </a:ext>
              </a:extLst>
            </p:cNvPr>
            <p:cNvSpPr/>
            <p:nvPr userDrawn="1"/>
          </p:nvSpPr>
          <p:spPr>
            <a:xfrm>
              <a:off x="-3059324" y="361509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7188" marR="0" lvl="0" indent="-180975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Zesde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61" name="Ovaal 121">
              <a:extLst>
                <a:ext uri="{FF2B5EF4-FFF2-40B4-BE49-F238E27FC236}">
                  <a16:creationId xmlns:a16="http://schemas.microsoft.com/office/drawing/2014/main" id="{0A027ADD-5B3A-43BD-A947-DAB49A777379}"/>
                </a:ext>
              </a:extLst>
            </p:cNvPr>
            <p:cNvSpPr/>
            <p:nvPr userDrawn="1"/>
          </p:nvSpPr>
          <p:spPr>
            <a:xfrm>
              <a:off x="-3425006" y="399978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162" name="Rechthoek 122">
              <a:extLst>
                <a:ext uri="{FF2B5EF4-FFF2-40B4-BE49-F238E27FC236}">
                  <a16:creationId xmlns:a16="http://schemas.microsoft.com/office/drawing/2014/main" id="{666F6835-E26A-45FF-AA2F-FB2210B7D01B}"/>
                </a:ext>
              </a:extLst>
            </p:cNvPr>
            <p:cNvSpPr/>
            <p:nvPr userDrawn="1"/>
          </p:nvSpPr>
          <p:spPr>
            <a:xfrm>
              <a:off x="-3059324" y="4381577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7" indent="-360363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chemeClr val="bg2"/>
                </a:buClr>
                <a:buSzTx/>
                <a:buFont typeface="Wingdings" panose="05000000000000000000" pitchFamily="2" charset="2"/>
                <a:buChar char="à"/>
                <a:tabLst/>
                <a:defRPr/>
              </a:pPr>
              <a:r>
                <a:rPr kumimoji="0" lang="nl-NL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Achtste Niveau</a:t>
              </a:r>
            </a:p>
          </p:txBody>
        </p:sp>
        <p:sp>
          <p:nvSpPr>
            <p:cNvPr id="163" name="Ovaal 123">
              <a:extLst>
                <a:ext uri="{FF2B5EF4-FFF2-40B4-BE49-F238E27FC236}">
                  <a16:creationId xmlns:a16="http://schemas.microsoft.com/office/drawing/2014/main" id="{AE934020-1CCD-453A-831B-0F60AAEA6979}"/>
                </a:ext>
              </a:extLst>
            </p:cNvPr>
            <p:cNvSpPr/>
            <p:nvPr userDrawn="1"/>
          </p:nvSpPr>
          <p:spPr>
            <a:xfrm>
              <a:off x="-3425006" y="437971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164" name="Rechthoek 124">
              <a:extLst>
                <a:ext uri="{FF2B5EF4-FFF2-40B4-BE49-F238E27FC236}">
                  <a16:creationId xmlns:a16="http://schemas.microsoft.com/office/drawing/2014/main" id="{01F26142-DB92-4568-9D8C-3D83686C2D81}"/>
                </a:ext>
              </a:extLst>
            </p:cNvPr>
            <p:cNvSpPr/>
            <p:nvPr userDrawn="1"/>
          </p:nvSpPr>
          <p:spPr>
            <a:xfrm>
              <a:off x="-3059324" y="401408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BB63B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Zevende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65" name="Rechthoek 125">
              <a:extLst>
                <a:ext uri="{FF2B5EF4-FFF2-40B4-BE49-F238E27FC236}">
                  <a16:creationId xmlns:a16="http://schemas.microsoft.com/office/drawing/2014/main" id="{5E8FFE9E-3A2D-4A67-A039-C2504131D5AB}"/>
                </a:ext>
              </a:extLst>
            </p:cNvPr>
            <p:cNvSpPr/>
            <p:nvPr userDrawn="1"/>
          </p:nvSpPr>
          <p:spPr>
            <a:xfrm>
              <a:off x="-3059324" y="4769016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7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rgbClr val="8BB63B"/>
                </a:buClr>
                <a:buSzTx/>
                <a:buFont typeface="+mj-lt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Negende Niveau</a:t>
              </a:r>
            </a:p>
          </p:txBody>
        </p:sp>
        <p:sp>
          <p:nvSpPr>
            <p:cNvPr id="166" name="Ovaal 126">
              <a:extLst>
                <a:ext uri="{FF2B5EF4-FFF2-40B4-BE49-F238E27FC236}">
                  <a16:creationId xmlns:a16="http://schemas.microsoft.com/office/drawing/2014/main" id="{5D55E49E-FF1A-498F-B2CA-8B9FF26BF087}"/>
                </a:ext>
              </a:extLst>
            </p:cNvPr>
            <p:cNvSpPr/>
            <p:nvPr userDrawn="1"/>
          </p:nvSpPr>
          <p:spPr>
            <a:xfrm>
              <a:off x="-3425006" y="476715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</p:grpSp>
      <p:pic>
        <p:nvPicPr>
          <p:cNvPr id="222" name="Afbeelding 221">
            <a:extLst>
              <a:ext uri="{FF2B5EF4-FFF2-40B4-BE49-F238E27FC236}">
                <a16:creationId xmlns:a16="http://schemas.microsoft.com/office/drawing/2014/main" id="{602AF7D1-3DFC-492C-95E2-409993E4AC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80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+ Wolk 100%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-1587" y="-7145"/>
            <a:ext cx="12192002" cy="6865145"/>
          </a:xfrm>
          <a:solidFill>
            <a:schemeClr val="bg1">
              <a:lumMod val="95000"/>
            </a:schemeClr>
          </a:solidFill>
        </p:spPr>
        <p:txBody>
          <a:bodyPr tIns="1044000" anchor="ctr">
            <a:norm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33" name="Tijdelijke aanduiding voor voettekst 4">
            <a:extLst>
              <a:ext uri="{FF2B5EF4-FFF2-40B4-BE49-F238E27FC236}">
                <a16:creationId xmlns:a16="http://schemas.microsoft.com/office/drawing/2014/main" id="{3FD2C40F-5ED0-4573-8F6F-31F0DA9D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34" name="Tijdelijke aanduiding voor dianummer 5">
            <a:extLst>
              <a:ext uri="{FF2B5EF4-FFF2-40B4-BE49-F238E27FC236}">
                <a16:creationId xmlns:a16="http://schemas.microsoft.com/office/drawing/2014/main" id="{FDCACBC6-40CE-484B-AC87-549D0BAA4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1" y="6190780"/>
            <a:ext cx="236313" cy="2302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B2A88A-B7BD-41B1-9FCB-9BE633251ACA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D78D1FB9-F46F-4739-84B5-17E9644E515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004471" y="1504043"/>
            <a:ext cx="4524067" cy="1943514"/>
          </a:xfrm>
          <a:custGeom>
            <a:avLst/>
            <a:gdLst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4067 w 4524067"/>
              <a:gd name="connsiteY3" fmla="*/ 1604261 h 1943514"/>
              <a:gd name="connsiteX4" fmla="*/ 374342 w 4524067"/>
              <a:gd name="connsiteY4" fmla="*/ 1604261 h 1943514"/>
              <a:gd name="connsiteX5" fmla="*/ 374342 w 4524067"/>
              <a:gd name="connsiteY5" fmla="*/ 1604495 h 1943514"/>
              <a:gd name="connsiteX6" fmla="*/ 372031 w 4524067"/>
              <a:gd name="connsiteY6" fmla="*/ 1604262 h 1943514"/>
              <a:gd name="connsiteX7" fmla="*/ 7555 w 4524067"/>
              <a:gd name="connsiteY7" fmla="*/ 1901319 h 1943514"/>
              <a:gd name="connsiteX8" fmla="*/ 3301 w 4524067"/>
              <a:gd name="connsiteY8" fmla="*/ 1943514 h 1943514"/>
              <a:gd name="connsiteX9" fmla="*/ 0 w 4524067"/>
              <a:gd name="connsiteY9" fmla="*/ 1935545 h 1943514"/>
              <a:gd name="connsiteX10" fmla="*/ 0 w 4524067"/>
              <a:gd name="connsiteY10" fmla="*/ 71054 h 1943514"/>
              <a:gd name="connsiteX11" fmla="*/ 71054 w 4524067"/>
              <a:gd name="connsiteY11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47019 h 1943514"/>
              <a:gd name="connsiteX4" fmla="*/ 4524067 w 4524067"/>
              <a:gd name="connsiteY4" fmla="*/ 1604261 h 1943514"/>
              <a:gd name="connsiteX5" fmla="*/ 374342 w 4524067"/>
              <a:gd name="connsiteY5" fmla="*/ 1604261 h 1943514"/>
              <a:gd name="connsiteX6" fmla="*/ 374342 w 4524067"/>
              <a:gd name="connsiteY6" fmla="*/ 1604495 h 1943514"/>
              <a:gd name="connsiteX7" fmla="*/ 372031 w 4524067"/>
              <a:gd name="connsiteY7" fmla="*/ 1604262 h 1943514"/>
              <a:gd name="connsiteX8" fmla="*/ 7555 w 4524067"/>
              <a:gd name="connsiteY8" fmla="*/ 1901319 h 1943514"/>
              <a:gd name="connsiteX9" fmla="*/ 3301 w 4524067"/>
              <a:gd name="connsiteY9" fmla="*/ 1943514 h 1943514"/>
              <a:gd name="connsiteX10" fmla="*/ 0 w 4524067"/>
              <a:gd name="connsiteY10" fmla="*/ 1935545 h 1943514"/>
              <a:gd name="connsiteX11" fmla="*/ 0 w 4524067"/>
              <a:gd name="connsiteY11" fmla="*/ 71054 h 1943514"/>
              <a:gd name="connsiteX12" fmla="*/ 71054 w 4524067"/>
              <a:gd name="connsiteY12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47019 h 1943514"/>
              <a:gd name="connsiteX4" fmla="*/ 4524067 w 4524067"/>
              <a:gd name="connsiteY4" fmla="*/ 1604261 h 1943514"/>
              <a:gd name="connsiteX5" fmla="*/ 4481998 w 4524067"/>
              <a:gd name="connsiteY5" fmla="*/ 1606550 h 1943514"/>
              <a:gd name="connsiteX6" fmla="*/ 374342 w 4524067"/>
              <a:gd name="connsiteY6" fmla="*/ 1604261 h 1943514"/>
              <a:gd name="connsiteX7" fmla="*/ 374342 w 4524067"/>
              <a:gd name="connsiteY7" fmla="*/ 1604495 h 1943514"/>
              <a:gd name="connsiteX8" fmla="*/ 372031 w 4524067"/>
              <a:gd name="connsiteY8" fmla="*/ 1604262 h 1943514"/>
              <a:gd name="connsiteX9" fmla="*/ 7555 w 4524067"/>
              <a:gd name="connsiteY9" fmla="*/ 1901319 h 1943514"/>
              <a:gd name="connsiteX10" fmla="*/ 3301 w 4524067"/>
              <a:gd name="connsiteY10" fmla="*/ 1943514 h 1943514"/>
              <a:gd name="connsiteX11" fmla="*/ 0 w 4524067"/>
              <a:gd name="connsiteY11" fmla="*/ 1935545 h 1943514"/>
              <a:gd name="connsiteX12" fmla="*/ 0 w 4524067"/>
              <a:gd name="connsiteY12" fmla="*/ 71054 h 1943514"/>
              <a:gd name="connsiteX13" fmla="*/ 71054 w 4524067"/>
              <a:gd name="connsiteY13" fmla="*/ 0 h 1943514"/>
              <a:gd name="connsiteX0" fmla="*/ 71054 w 4799095"/>
              <a:gd name="connsiteY0" fmla="*/ 0 h 1943514"/>
              <a:gd name="connsiteX1" fmla="*/ 4453013 w 4799095"/>
              <a:gd name="connsiteY1" fmla="*/ 0 h 1943514"/>
              <a:gd name="connsiteX2" fmla="*/ 4524067 w 4799095"/>
              <a:gd name="connsiteY2" fmla="*/ 71054 h 1943514"/>
              <a:gd name="connsiteX3" fmla="*/ 4522480 w 4799095"/>
              <a:gd name="connsiteY3" fmla="*/ 1547019 h 1943514"/>
              <a:gd name="connsiteX4" fmla="*/ 4524067 w 4799095"/>
              <a:gd name="connsiteY4" fmla="*/ 1604261 h 1943514"/>
              <a:gd name="connsiteX5" fmla="*/ 4481998 w 4799095"/>
              <a:gd name="connsiteY5" fmla="*/ 1606550 h 1943514"/>
              <a:gd name="connsiteX6" fmla="*/ 374342 w 4799095"/>
              <a:gd name="connsiteY6" fmla="*/ 1604261 h 1943514"/>
              <a:gd name="connsiteX7" fmla="*/ 374342 w 4799095"/>
              <a:gd name="connsiteY7" fmla="*/ 1604495 h 1943514"/>
              <a:gd name="connsiteX8" fmla="*/ 372031 w 4799095"/>
              <a:gd name="connsiteY8" fmla="*/ 1604262 h 1943514"/>
              <a:gd name="connsiteX9" fmla="*/ 7555 w 4799095"/>
              <a:gd name="connsiteY9" fmla="*/ 1901319 h 1943514"/>
              <a:gd name="connsiteX10" fmla="*/ 3301 w 4799095"/>
              <a:gd name="connsiteY10" fmla="*/ 1943514 h 1943514"/>
              <a:gd name="connsiteX11" fmla="*/ 0 w 4799095"/>
              <a:gd name="connsiteY11" fmla="*/ 1935545 h 1943514"/>
              <a:gd name="connsiteX12" fmla="*/ 0 w 4799095"/>
              <a:gd name="connsiteY12" fmla="*/ 71054 h 1943514"/>
              <a:gd name="connsiteX13" fmla="*/ 71054 w 4799095"/>
              <a:gd name="connsiteY13" fmla="*/ 0 h 1943514"/>
              <a:gd name="connsiteX0" fmla="*/ 71054 w 4798479"/>
              <a:gd name="connsiteY0" fmla="*/ 0 h 1943514"/>
              <a:gd name="connsiteX1" fmla="*/ 4453013 w 4798479"/>
              <a:gd name="connsiteY1" fmla="*/ 0 h 1943514"/>
              <a:gd name="connsiteX2" fmla="*/ 4524067 w 4798479"/>
              <a:gd name="connsiteY2" fmla="*/ 71054 h 1943514"/>
              <a:gd name="connsiteX3" fmla="*/ 4522480 w 4798479"/>
              <a:gd name="connsiteY3" fmla="*/ 1547019 h 1943514"/>
              <a:gd name="connsiteX4" fmla="*/ 4481998 w 4798479"/>
              <a:gd name="connsiteY4" fmla="*/ 1606550 h 1943514"/>
              <a:gd name="connsiteX5" fmla="*/ 374342 w 4798479"/>
              <a:gd name="connsiteY5" fmla="*/ 1604261 h 1943514"/>
              <a:gd name="connsiteX6" fmla="*/ 374342 w 4798479"/>
              <a:gd name="connsiteY6" fmla="*/ 1604495 h 1943514"/>
              <a:gd name="connsiteX7" fmla="*/ 372031 w 4798479"/>
              <a:gd name="connsiteY7" fmla="*/ 1604262 h 1943514"/>
              <a:gd name="connsiteX8" fmla="*/ 7555 w 4798479"/>
              <a:gd name="connsiteY8" fmla="*/ 1901319 h 1943514"/>
              <a:gd name="connsiteX9" fmla="*/ 3301 w 4798479"/>
              <a:gd name="connsiteY9" fmla="*/ 1943514 h 1943514"/>
              <a:gd name="connsiteX10" fmla="*/ 0 w 4798479"/>
              <a:gd name="connsiteY10" fmla="*/ 1935545 h 1943514"/>
              <a:gd name="connsiteX11" fmla="*/ 0 w 4798479"/>
              <a:gd name="connsiteY11" fmla="*/ 71054 h 1943514"/>
              <a:gd name="connsiteX12" fmla="*/ 71054 w 4798479"/>
              <a:gd name="connsiteY12" fmla="*/ 0 h 1943514"/>
              <a:gd name="connsiteX0" fmla="*/ 71054 w 4801282"/>
              <a:gd name="connsiteY0" fmla="*/ 0 h 1943514"/>
              <a:gd name="connsiteX1" fmla="*/ 4453013 w 4801282"/>
              <a:gd name="connsiteY1" fmla="*/ 0 h 1943514"/>
              <a:gd name="connsiteX2" fmla="*/ 4524067 w 4801282"/>
              <a:gd name="connsiteY2" fmla="*/ 71054 h 1943514"/>
              <a:gd name="connsiteX3" fmla="*/ 4522480 w 4801282"/>
              <a:gd name="connsiteY3" fmla="*/ 1547019 h 1943514"/>
              <a:gd name="connsiteX4" fmla="*/ 4481998 w 4801282"/>
              <a:gd name="connsiteY4" fmla="*/ 1606550 h 1943514"/>
              <a:gd name="connsiteX5" fmla="*/ 374342 w 4801282"/>
              <a:gd name="connsiteY5" fmla="*/ 1604261 h 1943514"/>
              <a:gd name="connsiteX6" fmla="*/ 374342 w 4801282"/>
              <a:gd name="connsiteY6" fmla="*/ 1604495 h 1943514"/>
              <a:gd name="connsiteX7" fmla="*/ 372031 w 4801282"/>
              <a:gd name="connsiteY7" fmla="*/ 1604262 h 1943514"/>
              <a:gd name="connsiteX8" fmla="*/ 7555 w 4801282"/>
              <a:gd name="connsiteY8" fmla="*/ 1901319 h 1943514"/>
              <a:gd name="connsiteX9" fmla="*/ 3301 w 4801282"/>
              <a:gd name="connsiteY9" fmla="*/ 1943514 h 1943514"/>
              <a:gd name="connsiteX10" fmla="*/ 0 w 4801282"/>
              <a:gd name="connsiteY10" fmla="*/ 1935545 h 1943514"/>
              <a:gd name="connsiteX11" fmla="*/ 0 w 4801282"/>
              <a:gd name="connsiteY11" fmla="*/ 71054 h 1943514"/>
              <a:gd name="connsiteX12" fmla="*/ 71054 w 4801282"/>
              <a:gd name="connsiteY12" fmla="*/ 0 h 1943514"/>
              <a:gd name="connsiteX0" fmla="*/ 71054 w 4527104"/>
              <a:gd name="connsiteY0" fmla="*/ 0 h 1943514"/>
              <a:gd name="connsiteX1" fmla="*/ 4453013 w 4527104"/>
              <a:gd name="connsiteY1" fmla="*/ 0 h 1943514"/>
              <a:gd name="connsiteX2" fmla="*/ 4524067 w 4527104"/>
              <a:gd name="connsiteY2" fmla="*/ 71054 h 1943514"/>
              <a:gd name="connsiteX3" fmla="*/ 4522480 w 4527104"/>
              <a:gd name="connsiteY3" fmla="*/ 1547019 h 1943514"/>
              <a:gd name="connsiteX4" fmla="*/ 4481998 w 4527104"/>
              <a:gd name="connsiteY4" fmla="*/ 1606550 h 1943514"/>
              <a:gd name="connsiteX5" fmla="*/ 374342 w 4527104"/>
              <a:gd name="connsiteY5" fmla="*/ 1604261 h 1943514"/>
              <a:gd name="connsiteX6" fmla="*/ 374342 w 4527104"/>
              <a:gd name="connsiteY6" fmla="*/ 1604495 h 1943514"/>
              <a:gd name="connsiteX7" fmla="*/ 372031 w 4527104"/>
              <a:gd name="connsiteY7" fmla="*/ 1604262 h 1943514"/>
              <a:gd name="connsiteX8" fmla="*/ 7555 w 4527104"/>
              <a:gd name="connsiteY8" fmla="*/ 1901319 h 1943514"/>
              <a:gd name="connsiteX9" fmla="*/ 3301 w 4527104"/>
              <a:gd name="connsiteY9" fmla="*/ 1943514 h 1943514"/>
              <a:gd name="connsiteX10" fmla="*/ 0 w 4527104"/>
              <a:gd name="connsiteY10" fmla="*/ 1935545 h 1943514"/>
              <a:gd name="connsiteX11" fmla="*/ 0 w 4527104"/>
              <a:gd name="connsiteY11" fmla="*/ 71054 h 1943514"/>
              <a:gd name="connsiteX12" fmla="*/ 71054 w 4527104"/>
              <a:gd name="connsiteY12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47019 h 1943514"/>
              <a:gd name="connsiteX4" fmla="*/ 4481998 w 4524067"/>
              <a:gd name="connsiteY4" fmla="*/ 1606550 h 1943514"/>
              <a:gd name="connsiteX5" fmla="*/ 374342 w 4524067"/>
              <a:gd name="connsiteY5" fmla="*/ 1604261 h 1943514"/>
              <a:gd name="connsiteX6" fmla="*/ 374342 w 4524067"/>
              <a:gd name="connsiteY6" fmla="*/ 1604495 h 1943514"/>
              <a:gd name="connsiteX7" fmla="*/ 372031 w 4524067"/>
              <a:gd name="connsiteY7" fmla="*/ 1604262 h 1943514"/>
              <a:gd name="connsiteX8" fmla="*/ 7555 w 4524067"/>
              <a:gd name="connsiteY8" fmla="*/ 1901319 h 1943514"/>
              <a:gd name="connsiteX9" fmla="*/ 3301 w 4524067"/>
              <a:gd name="connsiteY9" fmla="*/ 1943514 h 1943514"/>
              <a:gd name="connsiteX10" fmla="*/ 0 w 4524067"/>
              <a:gd name="connsiteY10" fmla="*/ 1935545 h 1943514"/>
              <a:gd name="connsiteX11" fmla="*/ 0 w 4524067"/>
              <a:gd name="connsiteY11" fmla="*/ 71054 h 1943514"/>
              <a:gd name="connsiteX12" fmla="*/ 71054 w 4524067"/>
              <a:gd name="connsiteY12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47019 h 1943514"/>
              <a:gd name="connsiteX4" fmla="*/ 4481998 w 4524067"/>
              <a:gd name="connsiteY4" fmla="*/ 1606550 h 1943514"/>
              <a:gd name="connsiteX5" fmla="*/ 374342 w 4524067"/>
              <a:gd name="connsiteY5" fmla="*/ 1604261 h 1943514"/>
              <a:gd name="connsiteX6" fmla="*/ 374342 w 4524067"/>
              <a:gd name="connsiteY6" fmla="*/ 1604495 h 1943514"/>
              <a:gd name="connsiteX7" fmla="*/ 372031 w 4524067"/>
              <a:gd name="connsiteY7" fmla="*/ 1604262 h 1943514"/>
              <a:gd name="connsiteX8" fmla="*/ 7555 w 4524067"/>
              <a:gd name="connsiteY8" fmla="*/ 1901319 h 1943514"/>
              <a:gd name="connsiteX9" fmla="*/ 3301 w 4524067"/>
              <a:gd name="connsiteY9" fmla="*/ 1943514 h 1943514"/>
              <a:gd name="connsiteX10" fmla="*/ 0 w 4524067"/>
              <a:gd name="connsiteY10" fmla="*/ 1935545 h 1943514"/>
              <a:gd name="connsiteX11" fmla="*/ 0 w 4524067"/>
              <a:gd name="connsiteY11" fmla="*/ 71054 h 1943514"/>
              <a:gd name="connsiteX12" fmla="*/ 71054 w 4524067"/>
              <a:gd name="connsiteY12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47019 h 1943514"/>
              <a:gd name="connsiteX4" fmla="*/ 4481998 w 4524067"/>
              <a:gd name="connsiteY4" fmla="*/ 1606550 h 1943514"/>
              <a:gd name="connsiteX5" fmla="*/ 374342 w 4524067"/>
              <a:gd name="connsiteY5" fmla="*/ 1604261 h 1943514"/>
              <a:gd name="connsiteX6" fmla="*/ 374342 w 4524067"/>
              <a:gd name="connsiteY6" fmla="*/ 1604495 h 1943514"/>
              <a:gd name="connsiteX7" fmla="*/ 372031 w 4524067"/>
              <a:gd name="connsiteY7" fmla="*/ 1604262 h 1943514"/>
              <a:gd name="connsiteX8" fmla="*/ 7555 w 4524067"/>
              <a:gd name="connsiteY8" fmla="*/ 1901319 h 1943514"/>
              <a:gd name="connsiteX9" fmla="*/ 3301 w 4524067"/>
              <a:gd name="connsiteY9" fmla="*/ 1943514 h 1943514"/>
              <a:gd name="connsiteX10" fmla="*/ 0 w 4524067"/>
              <a:gd name="connsiteY10" fmla="*/ 1935545 h 1943514"/>
              <a:gd name="connsiteX11" fmla="*/ 0 w 4524067"/>
              <a:gd name="connsiteY11" fmla="*/ 71054 h 1943514"/>
              <a:gd name="connsiteX12" fmla="*/ 71054 w 4524067"/>
              <a:gd name="connsiteY12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47019 h 1943514"/>
              <a:gd name="connsiteX4" fmla="*/ 4458185 w 4524067"/>
              <a:gd name="connsiteY4" fmla="*/ 1608931 h 1943514"/>
              <a:gd name="connsiteX5" fmla="*/ 374342 w 4524067"/>
              <a:gd name="connsiteY5" fmla="*/ 1604261 h 1943514"/>
              <a:gd name="connsiteX6" fmla="*/ 374342 w 4524067"/>
              <a:gd name="connsiteY6" fmla="*/ 1604495 h 1943514"/>
              <a:gd name="connsiteX7" fmla="*/ 372031 w 4524067"/>
              <a:gd name="connsiteY7" fmla="*/ 1604262 h 1943514"/>
              <a:gd name="connsiteX8" fmla="*/ 7555 w 4524067"/>
              <a:gd name="connsiteY8" fmla="*/ 1901319 h 1943514"/>
              <a:gd name="connsiteX9" fmla="*/ 3301 w 4524067"/>
              <a:gd name="connsiteY9" fmla="*/ 1943514 h 1943514"/>
              <a:gd name="connsiteX10" fmla="*/ 0 w 4524067"/>
              <a:gd name="connsiteY10" fmla="*/ 1935545 h 1943514"/>
              <a:gd name="connsiteX11" fmla="*/ 0 w 4524067"/>
              <a:gd name="connsiteY11" fmla="*/ 71054 h 1943514"/>
              <a:gd name="connsiteX12" fmla="*/ 71054 w 4524067"/>
              <a:gd name="connsiteY12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16062 h 1943514"/>
              <a:gd name="connsiteX4" fmla="*/ 4458185 w 4524067"/>
              <a:gd name="connsiteY4" fmla="*/ 1608931 h 1943514"/>
              <a:gd name="connsiteX5" fmla="*/ 374342 w 4524067"/>
              <a:gd name="connsiteY5" fmla="*/ 1604261 h 1943514"/>
              <a:gd name="connsiteX6" fmla="*/ 374342 w 4524067"/>
              <a:gd name="connsiteY6" fmla="*/ 1604495 h 1943514"/>
              <a:gd name="connsiteX7" fmla="*/ 372031 w 4524067"/>
              <a:gd name="connsiteY7" fmla="*/ 1604262 h 1943514"/>
              <a:gd name="connsiteX8" fmla="*/ 7555 w 4524067"/>
              <a:gd name="connsiteY8" fmla="*/ 1901319 h 1943514"/>
              <a:gd name="connsiteX9" fmla="*/ 3301 w 4524067"/>
              <a:gd name="connsiteY9" fmla="*/ 1943514 h 1943514"/>
              <a:gd name="connsiteX10" fmla="*/ 0 w 4524067"/>
              <a:gd name="connsiteY10" fmla="*/ 1935545 h 1943514"/>
              <a:gd name="connsiteX11" fmla="*/ 0 w 4524067"/>
              <a:gd name="connsiteY11" fmla="*/ 71054 h 1943514"/>
              <a:gd name="connsiteX12" fmla="*/ 71054 w 4524067"/>
              <a:gd name="connsiteY12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16062 h 1943514"/>
              <a:gd name="connsiteX4" fmla="*/ 4458185 w 4524067"/>
              <a:gd name="connsiteY4" fmla="*/ 1608931 h 1943514"/>
              <a:gd name="connsiteX5" fmla="*/ 374342 w 4524067"/>
              <a:gd name="connsiteY5" fmla="*/ 1604261 h 1943514"/>
              <a:gd name="connsiteX6" fmla="*/ 374342 w 4524067"/>
              <a:gd name="connsiteY6" fmla="*/ 1604495 h 1943514"/>
              <a:gd name="connsiteX7" fmla="*/ 372031 w 4524067"/>
              <a:gd name="connsiteY7" fmla="*/ 1604262 h 1943514"/>
              <a:gd name="connsiteX8" fmla="*/ 7555 w 4524067"/>
              <a:gd name="connsiteY8" fmla="*/ 1901319 h 1943514"/>
              <a:gd name="connsiteX9" fmla="*/ 3301 w 4524067"/>
              <a:gd name="connsiteY9" fmla="*/ 1943514 h 1943514"/>
              <a:gd name="connsiteX10" fmla="*/ 0 w 4524067"/>
              <a:gd name="connsiteY10" fmla="*/ 1935545 h 1943514"/>
              <a:gd name="connsiteX11" fmla="*/ 0 w 4524067"/>
              <a:gd name="connsiteY11" fmla="*/ 71054 h 1943514"/>
              <a:gd name="connsiteX12" fmla="*/ 71054 w 4524067"/>
              <a:gd name="connsiteY12" fmla="*/ 0 h 1943514"/>
              <a:gd name="connsiteX0" fmla="*/ 71054 w 4524067"/>
              <a:gd name="connsiteY0" fmla="*/ 0 h 1943514"/>
              <a:gd name="connsiteX1" fmla="*/ 4453013 w 4524067"/>
              <a:gd name="connsiteY1" fmla="*/ 0 h 1943514"/>
              <a:gd name="connsiteX2" fmla="*/ 4524067 w 4524067"/>
              <a:gd name="connsiteY2" fmla="*/ 71054 h 1943514"/>
              <a:gd name="connsiteX3" fmla="*/ 4522480 w 4524067"/>
              <a:gd name="connsiteY3" fmla="*/ 1516062 h 1943514"/>
              <a:gd name="connsiteX4" fmla="*/ 4458185 w 4524067"/>
              <a:gd name="connsiteY4" fmla="*/ 1608931 h 1943514"/>
              <a:gd name="connsiteX5" fmla="*/ 374342 w 4524067"/>
              <a:gd name="connsiteY5" fmla="*/ 1604261 h 1943514"/>
              <a:gd name="connsiteX6" fmla="*/ 374342 w 4524067"/>
              <a:gd name="connsiteY6" fmla="*/ 1604495 h 1943514"/>
              <a:gd name="connsiteX7" fmla="*/ 372031 w 4524067"/>
              <a:gd name="connsiteY7" fmla="*/ 1604262 h 1943514"/>
              <a:gd name="connsiteX8" fmla="*/ 7555 w 4524067"/>
              <a:gd name="connsiteY8" fmla="*/ 1901319 h 1943514"/>
              <a:gd name="connsiteX9" fmla="*/ 3301 w 4524067"/>
              <a:gd name="connsiteY9" fmla="*/ 1943514 h 1943514"/>
              <a:gd name="connsiteX10" fmla="*/ 0 w 4524067"/>
              <a:gd name="connsiteY10" fmla="*/ 1935545 h 1943514"/>
              <a:gd name="connsiteX11" fmla="*/ 0 w 4524067"/>
              <a:gd name="connsiteY11" fmla="*/ 71054 h 1943514"/>
              <a:gd name="connsiteX12" fmla="*/ 71054 w 4524067"/>
              <a:gd name="connsiteY12" fmla="*/ 0 h 1943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24067" h="1943514">
                <a:moveTo>
                  <a:pt x="71054" y="0"/>
                </a:moveTo>
                <a:lnTo>
                  <a:pt x="4453013" y="0"/>
                </a:lnTo>
                <a:cubicBezTo>
                  <a:pt x="4492255" y="0"/>
                  <a:pt x="4524067" y="31812"/>
                  <a:pt x="4524067" y="71054"/>
                </a:cubicBezTo>
                <a:cubicBezTo>
                  <a:pt x="4523538" y="552723"/>
                  <a:pt x="4522346" y="1479221"/>
                  <a:pt x="4522480" y="1516062"/>
                </a:cubicBezTo>
                <a:cubicBezTo>
                  <a:pt x="4522614" y="1552903"/>
                  <a:pt x="4525654" y="1606535"/>
                  <a:pt x="4458185" y="1608931"/>
                </a:cubicBezTo>
                <a:cubicBezTo>
                  <a:pt x="4390716" y="1611327"/>
                  <a:pt x="1735623" y="1605818"/>
                  <a:pt x="374342" y="1604261"/>
                </a:cubicBezTo>
                <a:lnTo>
                  <a:pt x="374342" y="1604495"/>
                </a:lnTo>
                <a:lnTo>
                  <a:pt x="372031" y="1604262"/>
                </a:lnTo>
                <a:cubicBezTo>
                  <a:pt x="192246" y="1604262"/>
                  <a:pt x="42246" y="1731789"/>
                  <a:pt x="7555" y="1901319"/>
                </a:cubicBezTo>
                <a:lnTo>
                  <a:pt x="3301" y="1943514"/>
                </a:lnTo>
                <a:lnTo>
                  <a:pt x="0" y="1935545"/>
                </a:lnTo>
                <a:lnTo>
                  <a:pt x="0" y="71054"/>
                </a:lnTo>
                <a:cubicBezTo>
                  <a:pt x="0" y="31812"/>
                  <a:pt x="31812" y="0"/>
                  <a:pt x="71054" y="0"/>
                </a:cubicBezTo>
                <a:close/>
              </a:path>
            </a:pathLst>
          </a:custGeom>
          <a:solidFill>
            <a:schemeClr val="tx2">
              <a:alpha val="85000"/>
            </a:schemeClr>
          </a:solidFill>
        </p:spPr>
        <p:txBody>
          <a:bodyPr wrap="square" lIns="360000" tIns="180000" rIns="576000" bIns="180000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400" b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 sz="24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noProof="0" dirty="0"/>
              <a:t>Klik om tekst in te voegen</a:t>
            </a:r>
          </a:p>
        </p:txBody>
      </p:sp>
      <p:sp>
        <p:nvSpPr>
          <p:cNvPr id="14" name="Tijdelijke aanduiding voor datum 3">
            <a:extLst>
              <a:ext uri="{FF2B5EF4-FFF2-40B4-BE49-F238E27FC236}">
                <a16:creationId xmlns:a16="http://schemas.microsoft.com/office/drawing/2014/main" id="{6C5C6C08-DDA7-4CC4-B473-244AE8EBA7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3FF1141-1610-4D55-9EFB-D102AA2C063D}" type="datetime1">
              <a:rPr lang="nl-NL" noProof="0" smtClean="0"/>
              <a:t>10-12-2019</a:t>
            </a:fld>
            <a:endParaRPr lang="nl-NL" noProof="0" dirty="0"/>
          </a:p>
        </p:txBody>
      </p:sp>
      <p:grpSp>
        <p:nvGrpSpPr>
          <p:cNvPr id="175" name="Groep 258">
            <a:extLst>
              <a:ext uri="{FF2B5EF4-FFF2-40B4-BE49-F238E27FC236}">
                <a16:creationId xmlns:a16="http://schemas.microsoft.com/office/drawing/2014/main" id="{32746DC4-88FC-4573-AFD3-B1C8E92AA3FC}"/>
              </a:ext>
            </a:extLst>
          </p:cNvPr>
          <p:cNvGrpSpPr/>
          <p:nvPr userDrawn="1"/>
        </p:nvGrpSpPr>
        <p:grpSpPr>
          <a:xfrm>
            <a:off x="12391601" y="0"/>
            <a:ext cx="3183678" cy="5229113"/>
            <a:chOff x="12391601" y="0"/>
            <a:chExt cx="3183678" cy="5229113"/>
          </a:xfrm>
        </p:grpSpPr>
        <p:grpSp>
          <p:nvGrpSpPr>
            <p:cNvPr id="176" name="Meer informatie">
              <a:extLst>
                <a:ext uri="{FF2B5EF4-FFF2-40B4-BE49-F238E27FC236}">
                  <a16:creationId xmlns:a16="http://schemas.microsoft.com/office/drawing/2014/main" id="{B0670A90-84BD-4C03-8E9A-E3A811B1DE03}"/>
                </a:ext>
              </a:extLst>
            </p:cNvPr>
            <p:cNvGrpSpPr/>
            <p:nvPr userDrawn="1"/>
          </p:nvGrpSpPr>
          <p:grpSpPr>
            <a:xfrm>
              <a:off x="12396764" y="4445840"/>
              <a:ext cx="3178515" cy="783273"/>
              <a:chOff x="-3741486" y="3386444"/>
              <a:chExt cx="3178515" cy="783273"/>
            </a:xfrm>
          </p:grpSpPr>
          <p:sp>
            <p:nvSpPr>
              <p:cNvPr id="235" name="Freeform 101">
                <a:extLst>
                  <a:ext uri="{FF2B5EF4-FFF2-40B4-BE49-F238E27FC236}">
                    <a16:creationId xmlns:a16="http://schemas.microsoft.com/office/drawing/2014/main" id="{21EE44E5-6482-4E8B-9DB5-EC22FDA981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8644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236" name="Rechthoek 306">
                <a:extLst>
                  <a:ext uri="{FF2B5EF4-FFF2-40B4-BE49-F238E27FC236}">
                    <a16:creationId xmlns:a16="http://schemas.microsoft.com/office/drawing/2014/main" id="{68056740-4BDC-40A5-92C4-290C510A0CB3}"/>
                  </a:ext>
                </a:extLst>
              </p:cNvPr>
              <p:cNvSpPr/>
              <p:nvPr userDrawn="1"/>
            </p:nvSpPr>
            <p:spPr>
              <a:xfrm>
                <a:off x="-3380966" y="345847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237" name="Rechte verbindingslijn 307">
                <a:extLst>
                  <a:ext uri="{FF2B5EF4-FFF2-40B4-BE49-F238E27FC236}">
                    <a16:creationId xmlns:a16="http://schemas.microsoft.com/office/drawing/2014/main" id="{F04CC3DB-5360-461B-ADBA-345B3743A5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69717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77" name="Rechthoek 260">
              <a:extLst>
                <a:ext uri="{FF2B5EF4-FFF2-40B4-BE49-F238E27FC236}">
                  <a16:creationId xmlns:a16="http://schemas.microsoft.com/office/drawing/2014/main" id="{BBFC268C-2613-4F95-919A-428B00EF1E15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78" name="Ovaal 261">
              <a:extLst>
                <a:ext uri="{FF2B5EF4-FFF2-40B4-BE49-F238E27FC236}">
                  <a16:creationId xmlns:a16="http://schemas.microsoft.com/office/drawing/2014/main" id="{419C2E17-C33F-4062-A892-E17A6E639D88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79" name="Rechte verbindingslijn 262">
              <a:extLst>
                <a:ext uri="{FF2B5EF4-FFF2-40B4-BE49-F238E27FC236}">
                  <a16:creationId xmlns:a16="http://schemas.microsoft.com/office/drawing/2014/main" id="{896FA431-FE05-4130-8A0E-F455E9D6629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80" name="Rechte verbindingslijn 263">
              <a:extLst>
                <a:ext uri="{FF2B5EF4-FFF2-40B4-BE49-F238E27FC236}">
                  <a16:creationId xmlns:a16="http://schemas.microsoft.com/office/drawing/2014/main" id="{302FC35A-411F-4C1F-A29F-11E63FF7A33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1" name="Rechthoek 264">
              <a:extLst>
                <a:ext uri="{FF2B5EF4-FFF2-40B4-BE49-F238E27FC236}">
                  <a16:creationId xmlns:a16="http://schemas.microsoft.com/office/drawing/2014/main" id="{A755A67A-9BBC-4244-973C-D2A8C42C21A5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door deze te selecteren en op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om een nieuwe afbeelding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82" name="Rechte verbindingslijn 265">
              <a:extLst>
                <a:ext uri="{FF2B5EF4-FFF2-40B4-BE49-F238E27FC236}">
                  <a16:creationId xmlns:a16="http://schemas.microsoft.com/office/drawing/2014/main" id="{76B2D01C-1BE0-4770-9A9F-F28D68D47F3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32795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3" name="Ovaal 266">
              <a:extLst>
                <a:ext uri="{FF2B5EF4-FFF2-40B4-BE49-F238E27FC236}">
                  <a16:creationId xmlns:a16="http://schemas.microsoft.com/office/drawing/2014/main" id="{7AE8A063-9ECB-487E-B64D-4A50F3013ECA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84" name="Rechthoek 267">
              <a:extLst>
                <a:ext uri="{FF2B5EF4-FFF2-40B4-BE49-F238E27FC236}">
                  <a16:creationId xmlns:a16="http://schemas.microsoft.com/office/drawing/2014/main" id="{A3902585-C030-41F4-8736-968356A94343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85" name="Groep 268">
              <a:extLst>
                <a:ext uri="{FF2B5EF4-FFF2-40B4-BE49-F238E27FC236}">
                  <a16:creationId xmlns:a16="http://schemas.microsoft.com/office/drawing/2014/main" id="{DC07FDFD-2AE0-4E87-8F46-E07793262170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232" name="Rechthoek 302">
                <a:extLst>
                  <a:ext uri="{FF2B5EF4-FFF2-40B4-BE49-F238E27FC236}">
                    <a16:creationId xmlns:a16="http://schemas.microsoft.com/office/drawing/2014/main" id="{C3944425-6892-4ADE-81EE-8F269C56B503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233" name="Rechte verbindingslijn 303">
                <a:extLst>
                  <a:ext uri="{FF2B5EF4-FFF2-40B4-BE49-F238E27FC236}">
                    <a16:creationId xmlns:a16="http://schemas.microsoft.com/office/drawing/2014/main" id="{AA6D1494-D166-4EF1-AB19-C53BDF4AB2F3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234" name="Gelijkbenige driehoek 304">
                <a:extLst>
                  <a:ext uri="{FF2B5EF4-FFF2-40B4-BE49-F238E27FC236}">
                    <a16:creationId xmlns:a16="http://schemas.microsoft.com/office/drawing/2014/main" id="{30A47B12-907C-4F85-A5D5-29F5CBF80A4B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6" name="Groep 269">
              <a:extLst>
                <a:ext uri="{FF2B5EF4-FFF2-40B4-BE49-F238E27FC236}">
                  <a16:creationId xmlns:a16="http://schemas.microsoft.com/office/drawing/2014/main" id="{C24B7CB5-91E0-4939-88F8-E2D52FAC4B45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213" name="Rechthoek 296">
                <a:extLst>
                  <a:ext uri="{FF2B5EF4-FFF2-40B4-BE49-F238E27FC236}">
                    <a16:creationId xmlns:a16="http://schemas.microsoft.com/office/drawing/2014/main" id="{869C421D-F735-4172-83F8-6113DE4D1BA7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7" name="Ovaal 297">
                <a:extLst>
                  <a:ext uri="{FF2B5EF4-FFF2-40B4-BE49-F238E27FC236}">
                    <a16:creationId xmlns:a16="http://schemas.microsoft.com/office/drawing/2014/main" id="{ABB8A66C-4036-40C4-BCA1-1C8405EDCF11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Vrije vorm: vorm 298">
                <a:extLst>
                  <a:ext uri="{FF2B5EF4-FFF2-40B4-BE49-F238E27FC236}">
                    <a16:creationId xmlns:a16="http://schemas.microsoft.com/office/drawing/2014/main" id="{FDED221B-20FC-4FEB-807C-A24B925B1EE0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Rechthoek: afgeronde hoeken 299">
                <a:extLst>
                  <a:ext uri="{FF2B5EF4-FFF2-40B4-BE49-F238E27FC236}">
                    <a16:creationId xmlns:a16="http://schemas.microsoft.com/office/drawing/2014/main" id="{C5A637DF-387F-4796-9C11-925EE3284C34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30" name="Rechte verbindingslijn 300">
                <a:extLst>
                  <a:ext uri="{FF2B5EF4-FFF2-40B4-BE49-F238E27FC236}">
                    <a16:creationId xmlns:a16="http://schemas.microsoft.com/office/drawing/2014/main" id="{BED97851-1EF9-44DD-A9F7-C30ABE59134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1" name="Rechte verbindingslijn 301">
                <a:extLst>
                  <a:ext uri="{FF2B5EF4-FFF2-40B4-BE49-F238E27FC236}">
                    <a16:creationId xmlns:a16="http://schemas.microsoft.com/office/drawing/2014/main" id="{691BDA09-845E-4BFA-A421-28B572C25D7A}"/>
                  </a:ext>
                </a:extLst>
              </p:cNvPr>
              <p:cNvCxnSpPr>
                <a:cxnSpLocks/>
                <a:stCxn id="229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87" name="Ovaal 270">
              <a:extLst>
                <a:ext uri="{FF2B5EF4-FFF2-40B4-BE49-F238E27FC236}">
                  <a16:creationId xmlns:a16="http://schemas.microsoft.com/office/drawing/2014/main" id="{316501B2-FA5B-4AC3-B66F-07021F7BB709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88" name="Rechthoek 271">
              <a:extLst>
                <a:ext uri="{FF2B5EF4-FFF2-40B4-BE49-F238E27FC236}">
                  <a16:creationId xmlns:a16="http://schemas.microsoft.com/office/drawing/2014/main" id="{C00A2A26-F9E7-4C43-AFF7-A43201DB0241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89" name="Rechte verbindingslijn 272">
              <a:extLst>
                <a:ext uri="{FF2B5EF4-FFF2-40B4-BE49-F238E27FC236}">
                  <a16:creationId xmlns:a16="http://schemas.microsoft.com/office/drawing/2014/main" id="{5DBBCEC7-1DBB-4B05-8BCA-ED381E55F0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90" name="Rechthoek 273">
              <a:extLst>
                <a:ext uri="{FF2B5EF4-FFF2-40B4-BE49-F238E27FC236}">
                  <a16:creationId xmlns:a16="http://schemas.microsoft.com/office/drawing/2014/main" id="{BA60779A-6B3B-425F-BFC6-DCFFF26ED9CF}"/>
                </a:ext>
              </a:extLst>
            </p:cNvPr>
            <p:cNvSpPr/>
            <p:nvPr userDrawn="1"/>
          </p:nvSpPr>
          <p:spPr>
            <a:xfrm>
              <a:off x="12654153" y="3238910"/>
              <a:ext cx="1624926" cy="805220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 eaLnBrk="1"/>
              <a:endParaRPr lang="nl-NL" sz="1000" b="0" i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191" name="Groep 274">
              <a:extLst>
                <a:ext uri="{FF2B5EF4-FFF2-40B4-BE49-F238E27FC236}">
                  <a16:creationId xmlns:a16="http://schemas.microsoft.com/office/drawing/2014/main" id="{E61A0D1D-B200-4A2A-9DEA-80EC488B11D7}"/>
                </a:ext>
              </a:extLst>
            </p:cNvPr>
            <p:cNvGrpSpPr/>
            <p:nvPr userDrawn="1"/>
          </p:nvGrpSpPr>
          <p:grpSpPr>
            <a:xfrm>
              <a:off x="13614067" y="3535184"/>
              <a:ext cx="1195438" cy="678267"/>
              <a:chOff x="12757284" y="3224292"/>
              <a:chExt cx="1195438" cy="678267"/>
            </a:xfrm>
          </p:grpSpPr>
          <p:sp>
            <p:nvSpPr>
              <p:cNvPr id="192" name="Rechthoek 275">
                <a:extLst>
                  <a:ext uri="{FF2B5EF4-FFF2-40B4-BE49-F238E27FC236}">
                    <a16:creationId xmlns:a16="http://schemas.microsoft.com/office/drawing/2014/main" id="{F5E6DE1B-3A05-4A9A-AA3A-51649ADD934E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3" name="Rechthoek 276">
                <a:extLst>
                  <a:ext uri="{FF2B5EF4-FFF2-40B4-BE49-F238E27FC236}">
                    <a16:creationId xmlns:a16="http://schemas.microsoft.com/office/drawing/2014/main" id="{F567E2FE-17B8-400C-BFF3-450395110597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4" name="Groep 277">
                <a:extLst>
                  <a:ext uri="{FF2B5EF4-FFF2-40B4-BE49-F238E27FC236}">
                    <a16:creationId xmlns:a16="http://schemas.microsoft.com/office/drawing/2014/main" id="{90E12851-D269-4CFD-8A49-89471511595E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207" name="Rechthoek: afgeronde hoeken 290">
                  <a:extLst>
                    <a:ext uri="{FF2B5EF4-FFF2-40B4-BE49-F238E27FC236}">
                      <a16:creationId xmlns:a16="http://schemas.microsoft.com/office/drawing/2014/main" id="{94EB7F95-EBB8-4505-884A-956C1FCD8916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eaLnBrk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8" name="Rechthoek 291">
                  <a:extLst>
                    <a:ext uri="{FF2B5EF4-FFF2-40B4-BE49-F238E27FC236}">
                      <a16:creationId xmlns:a16="http://schemas.microsoft.com/office/drawing/2014/main" id="{1BCF18D2-FAED-47FD-A532-D4FD74019981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" name="Rechthoek 292">
                  <a:extLst>
                    <a:ext uri="{FF2B5EF4-FFF2-40B4-BE49-F238E27FC236}">
                      <a16:creationId xmlns:a16="http://schemas.microsoft.com/office/drawing/2014/main" id="{30E38F31-9E47-4AA5-9F7A-DD258EA31681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" name="Rechthoek 293">
                  <a:extLst>
                    <a:ext uri="{FF2B5EF4-FFF2-40B4-BE49-F238E27FC236}">
                      <a16:creationId xmlns:a16="http://schemas.microsoft.com/office/drawing/2014/main" id="{DB9BA5A7-87AA-4288-B18A-2849D4A89216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1" name="Rechthoek 294">
                  <a:extLst>
                    <a:ext uri="{FF2B5EF4-FFF2-40B4-BE49-F238E27FC236}">
                      <a16:creationId xmlns:a16="http://schemas.microsoft.com/office/drawing/2014/main" id="{80CDEBB7-8EB9-4525-9FC8-189636894CB0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2" name="Rechthoek 295">
                  <a:extLst>
                    <a:ext uri="{FF2B5EF4-FFF2-40B4-BE49-F238E27FC236}">
                      <a16:creationId xmlns:a16="http://schemas.microsoft.com/office/drawing/2014/main" id="{F0AA582E-92B1-4248-B21F-CCAAAAC8609F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5" name="Groep 278">
                <a:extLst>
                  <a:ext uri="{FF2B5EF4-FFF2-40B4-BE49-F238E27FC236}">
                    <a16:creationId xmlns:a16="http://schemas.microsoft.com/office/drawing/2014/main" id="{6222D373-DC9B-4DDC-B446-DF1D4C73E12B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99" name="Groep 282">
                  <a:extLst>
                    <a:ext uri="{FF2B5EF4-FFF2-40B4-BE49-F238E27FC236}">
                      <a16:creationId xmlns:a16="http://schemas.microsoft.com/office/drawing/2014/main" id="{72C6A67F-7068-43B6-9E98-26C84F2D8B4C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201" name="Rechthoek: afgeronde hoeken 284">
                    <a:extLst>
                      <a:ext uri="{FF2B5EF4-FFF2-40B4-BE49-F238E27FC236}">
                        <a16:creationId xmlns:a16="http://schemas.microsoft.com/office/drawing/2014/main" id="{4E55893D-FCD6-403B-AD26-3876F4A580C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 eaLnBrk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02" name="Rechthoek 285">
                    <a:extLst>
                      <a:ext uri="{FF2B5EF4-FFF2-40B4-BE49-F238E27FC236}">
                        <a16:creationId xmlns:a16="http://schemas.microsoft.com/office/drawing/2014/main" id="{60B8FAAB-EE20-4314-BA2E-0765E8F72B6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3" name="Rechthoek 286">
                    <a:extLst>
                      <a:ext uri="{FF2B5EF4-FFF2-40B4-BE49-F238E27FC236}">
                        <a16:creationId xmlns:a16="http://schemas.microsoft.com/office/drawing/2014/main" id="{A6D9782F-9F32-43D7-9E8C-AE748003E54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4" name="Rechthoek 287">
                    <a:extLst>
                      <a:ext uri="{FF2B5EF4-FFF2-40B4-BE49-F238E27FC236}">
                        <a16:creationId xmlns:a16="http://schemas.microsoft.com/office/drawing/2014/main" id="{EC5B7045-916A-4AD0-81FE-E4BBBFE389C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5" name="Rechthoek 288">
                    <a:extLst>
                      <a:ext uri="{FF2B5EF4-FFF2-40B4-BE49-F238E27FC236}">
                        <a16:creationId xmlns:a16="http://schemas.microsoft.com/office/drawing/2014/main" id="{098701C8-4361-49B0-BCA7-A8F3FF778E1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6" name="Rechthoek 289">
                    <a:extLst>
                      <a:ext uri="{FF2B5EF4-FFF2-40B4-BE49-F238E27FC236}">
                        <a16:creationId xmlns:a16="http://schemas.microsoft.com/office/drawing/2014/main" id="{7B39F7BB-A445-4FE8-BC6C-955670709E8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00" name="Boog 283">
                  <a:extLst>
                    <a:ext uri="{FF2B5EF4-FFF2-40B4-BE49-F238E27FC236}">
                      <a16:creationId xmlns:a16="http://schemas.microsoft.com/office/drawing/2014/main" id="{F23040F2-5494-432D-B820-CCAA1988ED2E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 eaLnBrk="1"/>
                  <a:endParaRPr lang="nl-NL" noProof="0" dirty="0"/>
                </a:p>
              </p:txBody>
            </p:sp>
          </p:grpSp>
          <p:sp>
            <p:nvSpPr>
              <p:cNvPr id="196" name="Tekstvak 279">
                <a:extLst>
                  <a:ext uri="{FF2B5EF4-FFF2-40B4-BE49-F238E27FC236}">
                    <a16:creationId xmlns:a16="http://schemas.microsoft.com/office/drawing/2014/main" id="{2942AA11-63F0-4006-AEF1-6D4462308EDB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197" name="Tekstvak 280">
                <a:extLst>
                  <a:ext uri="{FF2B5EF4-FFF2-40B4-BE49-F238E27FC236}">
                    <a16:creationId xmlns:a16="http://schemas.microsoft.com/office/drawing/2014/main" id="{E3210A11-4381-46EA-9E6F-D2E0DFE2C8E2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198" name="Picture 3">
                <a:extLst>
                  <a:ext uri="{FF2B5EF4-FFF2-40B4-BE49-F238E27FC236}">
                    <a16:creationId xmlns:a16="http://schemas.microsoft.com/office/drawing/2014/main" id="{212D6480-E9C7-43EA-A0E9-3A3C5A863653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74" name="Instructie">
            <a:extLst>
              <a:ext uri="{FF2B5EF4-FFF2-40B4-BE49-F238E27FC236}">
                <a16:creationId xmlns:a16="http://schemas.microsoft.com/office/drawing/2014/main" id="{6143FC48-7592-4337-8C6F-C8C026048308}"/>
              </a:ext>
            </a:extLst>
          </p:cNvPr>
          <p:cNvGrpSpPr/>
          <p:nvPr userDrawn="1"/>
        </p:nvGrpSpPr>
        <p:grpSpPr>
          <a:xfrm>
            <a:off x="-3352957" y="0"/>
            <a:ext cx="3182755" cy="2660264"/>
            <a:chOff x="-3426088" y="4512342"/>
            <a:chExt cx="3182755" cy="2660264"/>
          </a:xfrm>
        </p:grpSpPr>
        <p:sp>
          <p:nvSpPr>
            <p:cNvPr id="75" name="Rechthoek 127">
              <a:extLst>
                <a:ext uri="{FF2B5EF4-FFF2-40B4-BE49-F238E27FC236}">
                  <a16:creationId xmlns:a16="http://schemas.microsoft.com/office/drawing/2014/main" id="{C2DB9CB0-FDFD-4B95-85C7-62EBC401C533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vormen wijzigen</a:t>
              </a:r>
            </a:p>
          </p:txBody>
        </p:sp>
        <p:cxnSp>
          <p:nvCxnSpPr>
            <p:cNvPr id="76" name="Rechte verbindingslijn 128">
              <a:extLst>
                <a:ext uri="{FF2B5EF4-FFF2-40B4-BE49-F238E27FC236}">
                  <a16:creationId xmlns:a16="http://schemas.microsoft.com/office/drawing/2014/main" id="{4DD63A3F-5FCC-405B-81BA-E77F279364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7" name="Rechthoek 130">
              <a:extLst>
                <a:ext uri="{FF2B5EF4-FFF2-40B4-BE49-F238E27FC236}">
                  <a16:creationId xmlns:a16="http://schemas.microsoft.com/office/drawing/2014/main" id="{58BFF1D8-DB47-4AD7-96CB-2A4E75C45A68}"/>
                </a:ext>
              </a:extLst>
            </p:cNvPr>
            <p:cNvSpPr/>
            <p:nvPr userDrawn="1"/>
          </p:nvSpPr>
          <p:spPr>
            <a:xfrm>
              <a:off x="-3426088" y="4959088"/>
              <a:ext cx="3073481" cy="49338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Alle vormen in de template zijn aanpasbaar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qua kleur en positie.  </a:t>
              </a:r>
            </a:p>
          </p:txBody>
        </p:sp>
        <p:sp>
          <p:nvSpPr>
            <p:cNvPr id="78" name="Rechthoek 133">
              <a:extLst>
                <a:ext uri="{FF2B5EF4-FFF2-40B4-BE49-F238E27FC236}">
                  <a16:creationId xmlns:a16="http://schemas.microsoft.com/office/drawing/2014/main" id="{FDAB2AD8-2C4C-405A-B254-A4EFB4848223}"/>
                </a:ext>
              </a:extLst>
            </p:cNvPr>
            <p:cNvSpPr/>
            <p:nvPr userDrawn="1"/>
          </p:nvSpPr>
          <p:spPr>
            <a:xfrm>
              <a:off x="-3426086" y="5395091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Kleur wijzigen? Klik op de vorm ga naar de tab 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Opmaak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dan naar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Opvullen vorm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een andere huisstijlkleur te kiezen. 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79" name="Rechthoek 136">
              <a:extLst>
                <a:ext uri="{FF2B5EF4-FFF2-40B4-BE49-F238E27FC236}">
                  <a16:creationId xmlns:a16="http://schemas.microsoft.com/office/drawing/2014/main" id="{A889BFAD-371E-4693-90E4-31F482B01473}"/>
                </a:ext>
              </a:extLst>
            </p:cNvPr>
            <p:cNvSpPr/>
            <p:nvPr userDrawn="1"/>
          </p:nvSpPr>
          <p:spPr>
            <a:xfrm>
              <a:off x="-3426086" y="5955574"/>
              <a:ext cx="3073482" cy="36378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Vorm verplaatsen?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Klik op de vorm en sleep de vorm naar de gewenste plek.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80" name="Rechthoek 139">
              <a:extLst>
                <a:ext uri="{FF2B5EF4-FFF2-40B4-BE49-F238E27FC236}">
                  <a16:creationId xmlns:a16="http://schemas.microsoft.com/office/drawing/2014/main" id="{18804913-91E7-42B8-90DE-F9FF7DA712E1}"/>
                </a:ext>
              </a:extLst>
            </p:cNvPr>
            <p:cNvSpPr/>
            <p:nvPr userDrawn="1"/>
          </p:nvSpPr>
          <p:spPr>
            <a:xfrm>
              <a:off x="-3426086" y="6412375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Per ongeluk een vorm verwijderd? Klik dan met je rechtermuisknop op de miniatuurweergave van de slide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dia herstellen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81" name="Rechte verbindingslijn 140">
              <a:extLst>
                <a:ext uri="{FF2B5EF4-FFF2-40B4-BE49-F238E27FC236}">
                  <a16:creationId xmlns:a16="http://schemas.microsoft.com/office/drawing/2014/main" id="{C4DDD1F0-B44E-4523-8EA2-5CF570A555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7172606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sp>
        <p:nvSpPr>
          <p:cNvPr id="66" name="Tijdelijke aanduiding voor tekst 3">
            <a:extLst>
              <a:ext uri="{FF2B5EF4-FFF2-40B4-BE49-F238E27FC236}">
                <a16:creationId xmlns:a16="http://schemas.microsoft.com/office/drawing/2014/main" id="{04EB488E-1D5D-4652-9678-D82AC0E2590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836448" y="328332"/>
            <a:ext cx="1891560" cy="800661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 eaLnBrk="1">
              <a:buNone/>
              <a:defRPr sz="100"/>
            </a:lvl1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9559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+ Balk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-1587" y="-7145"/>
            <a:ext cx="12192002" cy="6865145"/>
          </a:xfrm>
          <a:solidFill>
            <a:schemeClr val="bg1">
              <a:lumMod val="95000"/>
            </a:schemeClr>
          </a:solidFill>
        </p:spPr>
        <p:txBody>
          <a:bodyPr tIns="1440000" anchor="ctr">
            <a:norm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33" name="Tijdelijke aanduiding voor voettekst 4">
            <a:extLst>
              <a:ext uri="{FF2B5EF4-FFF2-40B4-BE49-F238E27FC236}">
                <a16:creationId xmlns:a16="http://schemas.microsoft.com/office/drawing/2014/main" id="{3FD2C40F-5ED0-4573-8F6F-31F0DA9D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34" name="Tijdelijke aanduiding voor dianummer 5">
            <a:extLst>
              <a:ext uri="{FF2B5EF4-FFF2-40B4-BE49-F238E27FC236}">
                <a16:creationId xmlns:a16="http://schemas.microsoft.com/office/drawing/2014/main" id="{FDCACBC6-40CE-484B-AC87-549D0BAA4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1" y="6190780"/>
            <a:ext cx="242875" cy="2302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B2A88A-B7BD-41B1-9FCB-9BE633251ACA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sp>
        <p:nvSpPr>
          <p:cNvPr id="14" name="Tijdelijke aanduiding voor verticale tekst 2">
            <a:extLst>
              <a:ext uri="{FF2B5EF4-FFF2-40B4-BE49-F238E27FC236}">
                <a16:creationId xmlns:a16="http://schemas.microsoft.com/office/drawing/2014/main" id="{1D71B8A2-5FF8-4862-BD63-087FD3B538C2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-3172" y="1347077"/>
            <a:ext cx="12195172" cy="1458522"/>
          </a:xfrm>
          <a:solidFill>
            <a:schemeClr val="tx2">
              <a:alpha val="82000"/>
            </a:schemeClr>
          </a:solidFill>
        </p:spPr>
        <p:txBody>
          <a:bodyPr vert="horz" lIns="216000" tIns="180000" rIns="216000" bIns="180000" rtlCol="0" anchor="ctr">
            <a:normAutofit/>
          </a:bodyPr>
          <a:lstStyle>
            <a:lvl1pPr marL="0" indent="0" algn="ctr">
              <a:buFontTx/>
              <a:buNone/>
              <a:defRPr lang="en-US" sz="3600" b="0" baseline="0" noProof="0" dirty="0">
                <a:solidFill>
                  <a:schemeClr val="bg1"/>
                </a:solidFill>
              </a:defRPr>
            </a:lvl1pPr>
            <a:lvl2pPr>
              <a:defRPr lang="en-US" noProof="0" dirty="0">
                <a:solidFill>
                  <a:schemeClr val="bg1"/>
                </a:solidFill>
              </a:defRPr>
            </a:lvl2pPr>
            <a:lvl3pPr>
              <a:defRPr lang="en-US" noProof="0" dirty="0">
                <a:solidFill>
                  <a:schemeClr val="bg1"/>
                </a:solidFill>
              </a:defRPr>
            </a:lvl3pPr>
            <a:lvl4pPr>
              <a:defRPr lang="en-US" noProof="0" dirty="0">
                <a:solidFill>
                  <a:schemeClr val="bg1"/>
                </a:solidFill>
              </a:defRPr>
            </a:lvl4pPr>
            <a:lvl5pPr algn="ctr">
              <a:defRPr lang="en-US" sz="3600" b="0" noProof="0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noProof="0" dirty="0"/>
              <a:t>Klik om tekst in te voegen</a:t>
            </a:r>
          </a:p>
        </p:txBody>
      </p:sp>
      <p:sp>
        <p:nvSpPr>
          <p:cNvPr id="15" name="Tijdelijke aanduiding voor datum 3">
            <a:extLst>
              <a:ext uri="{FF2B5EF4-FFF2-40B4-BE49-F238E27FC236}">
                <a16:creationId xmlns:a16="http://schemas.microsoft.com/office/drawing/2014/main" id="{C4AEE98B-5CA5-411B-9688-928C7F70CA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B339C-BB46-4EE5-9C2A-B8AC3C260556}" type="datetime1">
              <a:rPr lang="nl-NL" noProof="0" smtClean="0"/>
              <a:t>10-12-2019</a:t>
            </a:fld>
            <a:endParaRPr lang="nl-NL" noProof="0" dirty="0"/>
          </a:p>
        </p:txBody>
      </p:sp>
      <p:grpSp>
        <p:nvGrpSpPr>
          <p:cNvPr id="173" name="Groep 258">
            <a:extLst>
              <a:ext uri="{FF2B5EF4-FFF2-40B4-BE49-F238E27FC236}">
                <a16:creationId xmlns:a16="http://schemas.microsoft.com/office/drawing/2014/main" id="{C1EFFC3F-9638-4D57-9C97-534AB7CEBD23}"/>
              </a:ext>
            </a:extLst>
          </p:cNvPr>
          <p:cNvGrpSpPr/>
          <p:nvPr userDrawn="1"/>
        </p:nvGrpSpPr>
        <p:grpSpPr>
          <a:xfrm>
            <a:off x="12391601" y="0"/>
            <a:ext cx="3183678" cy="5229113"/>
            <a:chOff x="12391601" y="0"/>
            <a:chExt cx="3183678" cy="5229113"/>
          </a:xfrm>
        </p:grpSpPr>
        <p:grpSp>
          <p:nvGrpSpPr>
            <p:cNvPr id="174" name="Meer informatie">
              <a:extLst>
                <a:ext uri="{FF2B5EF4-FFF2-40B4-BE49-F238E27FC236}">
                  <a16:creationId xmlns:a16="http://schemas.microsoft.com/office/drawing/2014/main" id="{F667BF30-8018-47FD-B527-F0FE71A71227}"/>
                </a:ext>
              </a:extLst>
            </p:cNvPr>
            <p:cNvGrpSpPr/>
            <p:nvPr userDrawn="1"/>
          </p:nvGrpSpPr>
          <p:grpSpPr>
            <a:xfrm>
              <a:off x="12396764" y="4445840"/>
              <a:ext cx="3178515" cy="783273"/>
              <a:chOff x="-3741486" y="3386444"/>
              <a:chExt cx="3178515" cy="783273"/>
            </a:xfrm>
          </p:grpSpPr>
          <p:sp>
            <p:nvSpPr>
              <p:cNvPr id="235" name="Freeform 101">
                <a:extLst>
                  <a:ext uri="{FF2B5EF4-FFF2-40B4-BE49-F238E27FC236}">
                    <a16:creationId xmlns:a16="http://schemas.microsoft.com/office/drawing/2014/main" id="{5E80BC63-2A63-4FDA-B5CD-A7CA400F38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8644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236" name="Rechthoek 306">
                <a:extLst>
                  <a:ext uri="{FF2B5EF4-FFF2-40B4-BE49-F238E27FC236}">
                    <a16:creationId xmlns:a16="http://schemas.microsoft.com/office/drawing/2014/main" id="{689FF9A8-43C3-4406-964F-81D4CAFDCBF0}"/>
                  </a:ext>
                </a:extLst>
              </p:cNvPr>
              <p:cNvSpPr/>
              <p:nvPr userDrawn="1"/>
            </p:nvSpPr>
            <p:spPr>
              <a:xfrm>
                <a:off x="-3380966" y="345847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237" name="Rechte verbindingslijn 307">
                <a:extLst>
                  <a:ext uri="{FF2B5EF4-FFF2-40B4-BE49-F238E27FC236}">
                    <a16:creationId xmlns:a16="http://schemas.microsoft.com/office/drawing/2014/main" id="{5E7D8531-F4E6-425D-A8F2-F9DA26D72C1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69717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75" name="Rechthoek 260">
              <a:extLst>
                <a:ext uri="{FF2B5EF4-FFF2-40B4-BE49-F238E27FC236}">
                  <a16:creationId xmlns:a16="http://schemas.microsoft.com/office/drawing/2014/main" id="{6187B742-9185-4FF6-BFAF-312EA12DAABA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76" name="Ovaal 261">
              <a:extLst>
                <a:ext uri="{FF2B5EF4-FFF2-40B4-BE49-F238E27FC236}">
                  <a16:creationId xmlns:a16="http://schemas.microsoft.com/office/drawing/2014/main" id="{F9F2AA75-2B84-4090-AE72-4842E63CAD80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77" name="Rechte verbindingslijn 262">
              <a:extLst>
                <a:ext uri="{FF2B5EF4-FFF2-40B4-BE49-F238E27FC236}">
                  <a16:creationId xmlns:a16="http://schemas.microsoft.com/office/drawing/2014/main" id="{C5B814DC-E462-4AC7-82DD-1D050B7067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78" name="Rechte verbindingslijn 263">
              <a:extLst>
                <a:ext uri="{FF2B5EF4-FFF2-40B4-BE49-F238E27FC236}">
                  <a16:creationId xmlns:a16="http://schemas.microsoft.com/office/drawing/2014/main" id="{358FFB8B-DB58-4B39-B451-3B230B33A03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9" name="Rechthoek 264">
              <a:extLst>
                <a:ext uri="{FF2B5EF4-FFF2-40B4-BE49-F238E27FC236}">
                  <a16:creationId xmlns:a16="http://schemas.microsoft.com/office/drawing/2014/main" id="{1E0186EA-B3F4-4977-B6C8-B0A55C82EC44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door deze te selecteren en op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om een nieuwe afbeelding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80" name="Rechte verbindingslijn 265">
              <a:extLst>
                <a:ext uri="{FF2B5EF4-FFF2-40B4-BE49-F238E27FC236}">
                  <a16:creationId xmlns:a16="http://schemas.microsoft.com/office/drawing/2014/main" id="{4CB86C25-16AF-4D7F-876C-0206DA81457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32795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1" name="Ovaal 266">
              <a:extLst>
                <a:ext uri="{FF2B5EF4-FFF2-40B4-BE49-F238E27FC236}">
                  <a16:creationId xmlns:a16="http://schemas.microsoft.com/office/drawing/2014/main" id="{CDCA5228-950F-4E97-9AB0-CA9BFBCCE7C1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82" name="Rechthoek 267">
              <a:extLst>
                <a:ext uri="{FF2B5EF4-FFF2-40B4-BE49-F238E27FC236}">
                  <a16:creationId xmlns:a16="http://schemas.microsoft.com/office/drawing/2014/main" id="{8DAF3E25-27A2-423C-B2AB-29B3EDDBA21E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83" name="Groep 268">
              <a:extLst>
                <a:ext uri="{FF2B5EF4-FFF2-40B4-BE49-F238E27FC236}">
                  <a16:creationId xmlns:a16="http://schemas.microsoft.com/office/drawing/2014/main" id="{542482A0-99B6-4164-AE39-A958DBA72BAA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232" name="Rechthoek 302">
                <a:extLst>
                  <a:ext uri="{FF2B5EF4-FFF2-40B4-BE49-F238E27FC236}">
                    <a16:creationId xmlns:a16="http://schemas.microsoft.com/office/drawing/2014/main" id="{F39F8540-2F4A-4394-8149-273296238E71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233" name="Rechte verbindingslijn 303">
                <a:extLst>
                  <a:ext uri="{FF2B5EF4-FFF2-40B4-BE49-F238E27FC236}">
                    <a16:creationId xmlns:a16="http://schemas.microsoft.com/office/drawing/2014/main" id="{06501535-42A3-4EC8-BB29-B9FC044BCC72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234" name="Gelijkbenige driehoek 304">
                <a:extLst>
                  <a:ext uri="{FF2B5EF4-FFF2-40B4-BE49-F238E27FC236}">
                    <a16:creationId xmlns:a16="http://schemas.microsoft.com/office/drawing/2014/main" id="{78A54C8A-AF82-4A15-A3AD-D1ED60EEA7F8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4" name="Groep 269">
              <a:extLst>
                <a:ext uri="{FF2B5EF4-FFF2-40B4-BE49-F238E27FC236}">
                  <a16:creationId xmlns:a16="http://schemas.microsoft.com/office/drawing/2014/main" id="{D9F68751-1A39-4A61-A83E-32B1CAABBB9D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211" name="Rechthoek 296">
                <a:extLst>
                  <a:ext uri="{FF2B5EF4-FFF2-40B4-BE49-F238E27FC236}">
                    <a16:creationId xmlns:a16="http://schemas.microsoft.com/office/drawing/2014/main" id="{CE0D5B93-8739-4DFE-94DA-00BC260366E3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2" name="Ovaal 297">
                <a:extLst>
                  <a:ext uri="{FF2B5EF4-FFF2-40B4-BE49-F238E27FC236}">
                    <a16:creationId xmlns:a16="http://schemas.microsoft.com/office/drawing/2014/main" id="{CBBBA1E1-9D01-44E3-9225-86D943A0EE3E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Vrije vorm: vorm 298">
                <a:extLst>
                  <a:ext uri="{FF2B5EF4-FFF2-40B4-BE49-F238E27FC236}">
                    <a16:creationId xmlns:a16="http://schemas.microsoft.com/office/drawing/2014/main" id="{DBFDBB89-30E8-4B1A-B33A-1B3138E6E526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Rechthoek: afgeronde hoeken 299">
                <a:extLst>
                  <a:ext uri="{FF2B5EF4-FFF2-40B4-BE49-F238E27FC236}">
                    <a16:creationId xmlns:a16="http://schemas.microsoft.com/office/drawing/2014/main" id="{999AB046-2619-452F-ACDF-ADC6E68C5425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30" name="Rechte verbindingslijn 300">
                <a:extLst>
                  <a:ext uri="{FF2B5EF4-FFF2-40B4-BE49-F238E27FC236}">
                    <a16:creationId xmlns:a16="http://schemas.microsoft.com/office/drawing/2014/main" id="{A4DB2D6E-8CF7-4684-B700-DF7E7C581C3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1" name="Rechte verbindingslijn 301">
                <a:extLst>
                  <a:ext uri="{FF2B5EF4-FFF2-40B4-BE49-F238E27FC236}">
                    <a16:creationId xmlns:a16="http://schemas.microsoft.com/office/drawing/2014/main" id="{9D4D3B63-E337-4385-BD0C-951DDE56002B}"/>
                  </a:ext>
                </a:extLst>
              </p:cNvPr>
              <p:cNvCxnSpPr>
                <a:cxnSpLocks/>
                <a:stCxn id="229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85" name="Ovaal 270">
              <a:extLst>
                <a:ext uri="{FF2B5EF4-FFF2-40B4-BE49-F238E27FC236}">
                  <a16:creationId xmlns:a16="http://schemas.microsoft.com/office/drawing/2014/main" id="{58C9ED72-D2A8-4EEA-9864-3A615C92B164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86" name="Rechthoek 271">
              <a:extLst>
                <a:ext uri="{FF2B5EF4-FFF2-40B4-BE49-F238E27FC236}">
                  <a16:creationId xmlns:a16="http://schemas.microsoft.com/office/drawing/2014/main" id="{8A432441-0DAA-4B9B-8AA0-D71133FEE396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87" name="Rechte verbindingslijn 272">
              <a:extLst>
                <a:ext uri="{FF2B5EF4-FFF2-40B4-BE49-F238E27FC236}">
                  <a16:creationId xmlns:a16="http://schemas.microsoft.com/office/drawing/2014/main" id="{8506943D-D6E6-441D-8984-6581D048C39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8" name="Rechthoek 273">
              <a:extLst>
                <a:ext uri="{FF2B5EF4-FFF2-40B4-BE49-F238E27FC236}">
                  <a16:creationId xmlns:a16="http://schemas.microsoft.com/office/drawing/2014/main" id="{3E57D89B-0E56-4A4C-8059-4FB4603F6AF3}"/>
                </a:ext>
              </a:extLst>
            </p:cNvPr>
            <p:cNvSpPr/>
            <p:nvPr userDrawn="1"/>
          </p:nvSpPr>
          <p:spPr>
            <a:xfrm>
              <a:off x="12654153" y="3238910"/>
              <a:ext cx="1624926" cy="805220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 eaLnBrk="1"/>
              <a:endParaRPr lang="nl-NL" sz="1000" b="0" i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189" name="Groep 274">
              <a:extLst>
                <a:ext uri="{FF2B5EF4-FFF2-40B4-BE49-F238E27FC236}">
                  <a16:creationId xmlns:a16="http://schemas.microsoft.com/office/drawing/2014/main" id="{482FCCB4-698B-4EEE-A2B4-18D0CC8FE29F}"/>
                </a:ext>
              </a:extLst>
            </p:cNvPr>
            <p:cNvGrpSpPr/>
            <p:nvPr userDrawn="1"/>
          </p:nvGrpSpPr>
          <p:grpSpPr>
            <a:xfrm>
              <a:off x="13614067" y="3535184"/>
              <a:ext cx="1195438" cy="678267"/>
              <a:chOff x="12757284" y="3224292"/>
              <a:chExt cx="1195438" cy="678267"/>
            </a:xfrm>
          </p:grpSpPr>
          <p:sp>
            <p:nvSpPr>
              <p:cNvPr id="190" name="Rechthoek 275">
                <a:extLst>
                  <a:ext uri="{FF2B5EF4-FFF2-40B4-BE49-F238E27FC236}">
                    <a16:creationId xmlns:a16="http://schemas.microsoft.com/office/drawing/2014/main" id="{AA27D55B-E2DA-4324-BEFF-288A1F1CB785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1" name="Rechthoek 276">
                <a:extLst>
                  <a:ext uri="{FF2B5EF4-FFF2-40B4-BE49-F238E27FC236}">
                    <a16:creationId xmlns:a16="http://schemas.microsoft.com/office/drawing/2014/main" id="{8D0500E3-6A5F-47CD-AB65-8005E13AF02E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2" name="Groep 277">
                <a:extLst>
                  <a:ext uri="{FF2B5EF4-FFF2-40B4-BE49-F238E27FC236}">
                    <a16:creationId xmlns:a16="http://schemas.microsoft.com/office/drawing/2014/main" id="{36B44A3F-F910-4425-A31E-AA256BDD0022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205" name="Rechthoek: afgeronde hoeken 290">
                  <a:extLst>
                    <a:ext uri="{FF2B5EF4-FFF2-40B4-BE49-F238E27FC236}">
                      <a16:creationId xmlns:a16="http://schemas.microsoft.com/office/drawing/2014/main" id="{25CE5A8F-57DF-44FE-92B2-3F6EC4F03327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eaLnBrk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06" name="Rechthoek 291">
                  <a:extLst>
                    <a:ext uri="{FF2B5EF4-FFF2-40B4-BE49-F238E27FC236}">
                      <a16:creationId xmlns:a16="http://schemas.microsoft.com/office/drawing/2014/main" id="{F85F14FA-B63C-4308-84D4-DCDFFBB989C2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7" name="Rechthoek 292">
                  <a:extLst>
                    <a:ext uri="{FF2B5EF4-FFF2-40B4-BE49-F238E27FC236}">
                      <a16:creationId xmlns:a16="http://schemas.microsoft.com/office/drawing/2014/main" id="{7D99B6F2-6B94-44D2-ABF7-D5C7E28C86DE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8" name="Rechthoek 293">
                  <a:extLst>
                    <a:ext uri="{FF2B5EF4-FFF2-40B4-BE49-F238E27FC236}">
                      <a16:creationId xmlns:a16="http://schemas.microsoft.com/office/drawing/2014/main" id="{C7C81D0D-F3F4-42E3-9221-5BF634CFA946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09" name="Rechthoek 294">
                  <a:extLst>
                    <a:ext uri="{FF2B5EF4-FFF2-40B4-BE49-F238E27FC236}">
                      <a16:creationId xmlns:a16="http://schemas.microsoft.com/office/drawing/2014/main" id="{1F578291-743C-4720-B3C4-394FA4C40EEB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0" name="Rechthoek 295">
                  <a:extLst>
                    <a:ext uri="{FF2B5EF4-FFF2-40B4-BE49-F238E27FC236}">
                      <a16:creationId xmlns:a16="http://schemas.microsoft.com/office/drawing/2014/main" id="{0C2FC51D-3763-459B-A846-3ED2A9C59AC6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3" name="Groep 278">
                <a:extLst>
                  <a:ext uri="{FF2B5EF4-FFF2-40B4-BE49-F238E27FC236}">
                    <a16:creationId xmlns:a16="http://schemas.microsoft.com/office/drawing/2014/main" id="{26C56313-4505-41C2-BCDF-534F1814EBE9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97" name="Groep 282">
                  <a:extLst>
                    <a:ext uri="{FF2B5EF4-FFF2-40B4-BE49-F238E27FC236}">
                      <a16:creationId xmlns:a16="http://schemas.microsoft.com/office/drawing/2014/main" id="{31F525E5-1974-459F-BD76-F8579F5C2160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99" name="Rechthoek: afgeronde hoeken 284">
                    <a:extLst>
                      <a:ext uri="{FF2B5EF4-FFF2-40B4-BE49-F238E27FC236}">
                        <a16:creationId xmlns:a16="http://schemas.microsoft.com/office/drawing/2014/main" id="{937C8BB9-EFC8-4FB9-A1A2-73C6B77BA94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 eaLnBrk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00" name="Rechthoek 285">
                    <a:extLst>
                      <a:ext uri="{FF2B5EF4-FFF2-40B4-BE49-F238E27FC236}">
                        <a16:creationId xmlns:a16="http://schemas.microsoft.com/office/drawing/2014/main" id="{00A4B283-B36E-40D3-9C40-8CDB564A0B6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1" name="Rechthoek 286">
                    <a:extLst>
                      <a:ext uri="{FF2B5EF4-FFF2-40B4-BE49-F238E27FC236}">
                        <a16:creationId xmlns:a16="http://schemas.microsoft.com/office/drawing/2014/main" id="{1796BF20-C5B1-4048-9640-69158F3976A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2" name="Rechthoek 287">
                    <a:extLst>
                      <a:ext uri="{FF2B5EF4-FFF2-40B4-BE49-F238E27FC236}">
                        <a16:creationId xmlns:a16="http://schemas.microsoft.com/office/drawing/2014/main" id="{398189E4-06D1-4CBA-8E0E-C87B5C3EA77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3" name="Rechthoek 288">
                    <a:extLst>
                      <a:ext uri="{FF2B5EF4-FFF2-40B4-BE49-F238E27FC236}">
                        <a16:creationId xmlns:a16="http://schemas.microsoft.com/office/drawing/2014/main" id="{531440A8-DB35-40F4-B3C5-15FB670147A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4" name="Rechthoek 289">
                    <a:extLst>
                      <a:ext uri="{FF2B5EF4-FFF2-40B4-BE49-F238E27FC236}">
                        <a16:creationId xmlns:a16="http://schemas.microsoft.com/office/drawing/2014/main" id="{6FD5851A-6E2D-4AD2-AD0F-D95A0B19DA7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98" name="Boog 283">
                  <a:extLst>
                    <a:ext uri="{FF2B5EF4-FFF2-40B4-BE49-F238E27FC236}">
                      <a16:creationId xmlns:a16="http://schemas.microsoft.com/office/drawing/2014/main" id="{1AAF39A5-D9FF-4585-8646-A2EEA9E70D51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 eaLnBrk="1"/>
                  <a:endParaRPr lang="nl-NL" noProof="0" dirty="0"/>
                </a:p>
              </p:txBody>
            </p:sp>
          </p:grpSp>
          <p:sp>
            <p:nvSpPr>
              <p:cNvPr id="194" name="Tekstvak 279">
                <a:extLst>
                  <a:ext uri="{FF2B5EF4-FFF2-40B4-BE49-F238E27FC236}">
                    <a16:creationId xmlns:a16="http://schemas.microsoft.com/office/drawing/2014/main" id="{17DEFD0A-EFFC-4148-9E20-78CE2DD83BCD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195" name="Tekstvak 280">
                <a:extLst>
                  <a:ext uri="{FF2B5EF4-FFF2-40B4-BE49-F238E27FC236}">
                    <a16:creationId xmlns:a16="http://schemas.microsoft.com/office/drawing/2014/main" id="{DCC7AB1A-3EFC-4533-ACBF-051274587770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196" name="Picture 3">
                <a:extLst>
                  <a:ext uri="{FF2B5EF4-FFF2-40B4-BE49-F238E27FC236}">
                    <a16:creationId xmlns:a16="http://schemas.microsoft.com/office/drawing/2014/main" id="{6CDE7AA1-A80F-4A1C-BB2C-0D6173D5D24D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74" name="Instructie">
            <a:extLst>
              <a:ext uri="{FF2B5EF4-FFF2-40B4-BE49-F238E27FC236}">
                <a16:creationId xmlns:a16="http://schemas.microsoft.com/office/drawing/2014/main" id="{5E0F10CF-AB59-49C0-AB85-BF6D3157CDE7}"/>
              </a:ext>
            </a:extLst>
          </p:cNvPr>
          <p:cNvGrpSpPr/>
          <p:nvPr userDrawn="1"/>
        </p:nvGrpSpPr>
        <p:grpSpPr>
          <a:xfrm>
            <a:off x="-3352957" y="0"/>
            <a:ext cx="3182755" cy="2660264"/>
            <a:chOff x="-3426088" y="4512342"/>
            <a:chExt cx="3182755" cy="2660264"/>
          </a:xfrm>
        </p:grpSpPr>
        <p:sp>
          <p:nvSpPr>
            <p:cNvPr id="75" name="Rechthoek 127">
              <a:extLst>
                <a:ext uri="{FF2B5EF4-FFF2-40B4-BE49-F238E27FC236}">
                  <a16:creationId xmlns:a16="http://schemas.microsoft.com/office/drawing/2014/main" id="{5D38BD5B-23F8-41FE-8027-8E44F7F22116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vormen wijzigen</a:t>
              </a:r>
            </a:p>
          </p:txBody>
        </p:sp>
        <p:cxnSp>
          <p:nvCxnSpPr>
            <p:cNvPr id="76" name="Rechte verbindingslijn 128">
              <a:extLst>
                <a:ext uri="{FF2B5EF4-FFF2-40B4-BE49-F238E27FC236}">
                  <a16:creationId xmlns:a16="http://schemas.microsoft.com/office/drawing/2014/main" id="{00AAA963-7906-4ECE-8A89-9139ABC167E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7" name="Rechthoek 130">
              <a:extLst>
                <a:ext uri="{FF2B5EF4-FFF2-40B4-BE49-F238E27FC236}">
                  <a16:creationId xmlns:a16="http://schemas.microsoft.com/office/drawing/2014/main" id="{548F0181-E434-48B0-B0FE-D94F047CF0F0}"/>
                </a:ext>
              </a:extLst>
            </p:cNvPr>
            <p:cNvSpPr/>
            <p:nvPr userDrawn="1"/>
          </p:nvSpPr>
          <p:spPr>
            <a:xfrm>
              <a:off x="-3426088" y="4959088"/>
              <a:ext cx="3073481" cy="49338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Alle vormen in de template zijn aanpasbaar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qua kleur en positie.  </a:t>
              </a:r>
            </a:p>
          </p:txBody>
        </p:sp>
        <p:sp>
          <p:nvSpPr>
            <p:cNvPr id="78" name="Rechthoek 133">
              <a:extLst>
                <a:ext uri="{FF2B5EF4-FFF2-40B4-BE49-F238E27FC236}">
                  <a16:creationId xmlns:a16="http://schemas.microsoft.com/office/drawing/2014/main" id="{5CC572EB-9A94-4CBF-A5FB-0E1D50EDAEBE}"/>
                </a:ext>
              </a:extLst>
            </p:cNvPr>
            <p:cNvSpPr/>
            <p:nvPr userDrawn="1"/>
          </p:nvSpPr>
          <p:spPr>
            <a:xfrm>
              <a:off x="-3426086" y="5395091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Kleur wijzigen? Klik op de vorm ga naar de tab 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Opmaak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dan naar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Opvullen vorm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een andere huisstijlkleur te kiezen. 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79" name="Rechthoek 136">
              <a:extLst>
                <a:ext uri="{FF2B5EF4-FFF2-40B4-BE49-F238E27FC236}">
                  <a16:creationId xmlns:a16="http://schemas.microsoft.com/office/drawing/2014/main" id="{A209D926-B538-4C9F-92FA-C20CCCEC907B}"/>
                </a:ext>
              </a:extLst>
            </p:cNvPr>
            <p:cNvSpPr/>
            <p:nvPr userDrawn="1"/>
          </p:nvSpPr>
          <p:spPr>
            <a:xfrm>
              <a:off x="-3426086" y="5955574"/>
              <a:ext cx="3073482" cy="36378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Vorm verplaatsen?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Klik op de vorm en sleep de vorm naar de gewenste plek.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80" name="Rechthoek 139">
              <a:extLst>
                <a:ext uri="{FF2B5EF4-FFF2-40B4-BE49-F238E27FC236}">
                  <a16:creationId xmlns:a16="http://schemas.microsoft.com/office/drawing/2014/main" id="{422F0FA3-6D89-46D2-A941-C54A720EE31F}"/>
                </a:ext>
              </a:extLst>
            </p:cNvPr>
            <p:cNvSpPr/>
            <p:nvPr userDrawn="1"/>
          </p:nvSpPr>
          <p:spPr>
            <a:xfrm>
              <a:off x="-3426086" y="6412375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Per ongeluk een vorm verwijderd? Klik dan met je rechtermuisknop op de miniatuurweergave van de slide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dia herstellen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81" name="Rechte verbindingslijn 140">
              <a:extLst>
                <a:ext uri="{FF2B5EF4-FFF2-40B4-BE49-F238E27FC236}">
                  <a16:creationId xmlns:a16="http://schemas.microsoft.com/office/drawing/2014/main" id="{0918C9FA-DDF6-4164-B347-0AB0B07FB61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7172606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sp>
        <p:nvSpPr>
          <p:cNvPr id="66" name="Tijdelijke aanduiding voor tekst 3">
            <a:extLst>
              <a:ext uri="{FF2B5EF4-FFF2-40B4-BE49-F238E27FC236}">
                <a16:creationId xmlns:a16="http://schemas.microsoft.com/office/drawing/2014/main" id="{A4956C2C-95FD-447A-BD1F-81754DAF60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836448" y="328332"/>
            <a:ext cx="1891560" cy="800661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 eaLnBrk="1">
              <a:buNone/>
              <a:defRPr sz="100"/>
            </a:lvl1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3395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80%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7B0CE23-947B-42DD-B011-E61CFE16AEE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531477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7B0CE23-947B-42DD-B011-E61CFE16AE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-1" y="1467110"/>
            <a:ext cx="12175901" cy="5390890"/>
          </a:xfrm>
          <a:solidFill>
            <a:schemeClr val="bg1">
              <a:lumMod val="95000"/>
            </a:schemeClr>
          </a:solidFill>
        </p:spPr>
        <p:txBody>
          <a:bodyPr tIns="1080000" anchor="ctr">
            <a:norm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30" name="Tijdelijke aanduiding voor voettekst 4">
            <a:extLst>
              <a:ext uri="{FF2B5EF4-FFF2-40B4-BE49-F238E27FC236}">
                <a16:creationId xmlns:a16="http://schemas.microsoft.com/office/drawing/2014/main" id="{1DA20FBD-9D0F-4EAB-B12C-126591D8B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31" name="Tijdelijke aanduiding voor dianummer 5">
            <a:extLst>
              <a:ext uri="{FF2B5EF4-FFF2-40B4-BE49-F238E27FC236}">
                <a16:creationId xmlns:a16="http://schemas.microsoft.com/office/drawing/2014/main" id="{D6644E39-2AF2-4EA0-9C3F-28C89D5A9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1" y="6190780"/>
            <a:ext cx="267471" cy="2302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B2A88A-B7BD-41B1-9FCB-9BE633251ACA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sp>
        <p:nvSpPr>
          <p:cNvPr id="17" name="Tijdelijke aanduiding voor tekst 14">
            <a:extLst>
              <a:ext uri="{FF2B5EF4-FFF2-40B4-BE49-F238E27FC236}">
                <a16:creationId xmlns:a16="http://schemas.microsoft.com/office/drawing/2014/main" id="{A6BF4B27-7FC5-4896-80CE-3BA6119B83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15" name="Tijdelijke aanduiding voor datum 3">
            <a:extLst>
              <a:ext uri="{FF2B5EF4-FFF2-40B4-BE49-F238E27FC236}">
                <a16:creationId xmlns:a16="http://schemas.microsoft.com/office/drawing/2014/main" id="{B4AED1A4-683A-4021-8F91-6EB13C2447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0458B2-272A-48BA-A0A2-CA4F65C33097}" type="datetime1">
              <a:rPr lang="nl-NL" noProof="0" smtClean="0"/>
              <a:t>10-12-2019</a:t>
            </a:fld>
            <a:endParaRPr lang="nl-NL" noProof="0" dirty="0"/>
          </a:p>
        </p:txBody>
      </p:sp>
      <p:grpSp>
        <p:nvGrpSpPr>
          <p:cNvPr id="153" name="Groep 258">
            <a:extLst>
              <a:ext uri="{FF2B5EF4-FFF2-40B4-BE49-F238E27FC236}">
                <a16:creationId xmlns:a16="http://schemas.microsoft.com/office/drawing/2014/main" id="{DA1D9589-42C5-473C-B14F-9E4339BBCFCA}"/>
              </a:ext>
            </a:extLst>
          </p:cNvPr>
          <p:cNvGrpSpPr/>
          <p:nvPr userDrawn="1"/>
        </p:nvGrpSpPr>
        <p:grpSpPr>
          <a:xfrm>
            <a:off x="12391601" y="0"/>
            <a:ext cx="3183678" cy="5229113"/>
            <a:chOff x="12391601" y="0"/>
            <a:chExt cx="3183678" cy="5229113"/>
          </a:xfrm>
        </p:grpSpPr>
        <p:grpSp>
          <p:nvGrpSpPr>
            <p:cNvPr id="154" name="Meer informatie">
              <a:extLst>
                <a:ext uri="{FF2B5EF4-FFF2-40B4-BE49-F238E27FC236}">
                  <a16:creationId xmlns:a16="http://schemas.microsoft.com/office/drawing/2014/main" id="{C44F933F-DCEE-4D3F-BF26-8EBF393D3EA5}"/>
                </a:ext>
              </a:extLst>
            </p:cNvPr>
            <p:cNvGrpSpPr/>
            <p:nvPr userDrawn="1"/>
          </p:nvGrpSpPr>
          <p:grpSpPr>
            <a:xfrm>
              <a:off x="12396764" y="4445840"/>
              <a:ext cx="3178515" cy="783273"/>
              <a:chOff x="-3741486" y="3386444"/>
              <a:chExt cx="3178515" cy="783273"/>
            </a:xfrm>
          </p:grpSpPr>
          <p:sp>
            <p:nvSpPr>
              <p:cNvPr id="200" name="Freeform 101">
                <a:extLst>
                  <a:ext uri="{FF2B5EF4-FFF2-40B4-BE49-F238E27FC236}">
                    <a16:creationId xmlns:a16="http://schemas.microsoft.com/office/drawing/2014/main" id="{E0680B05-28BD-4311-8AD4-830F2662FB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8644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201" name="Rechthoek 306">
                <a:extLst>
                  <a:ext uri="{FF2B5EF4-FFF2-40B4-BE49-F238E27FC236}">
                    <a16:creationId xmlns:a16="http://schemas.microsoft.com/office/drawing/2014/main" id="{5C5EE0C1-0229-4D49-885B-AB366CBDA71D}"/>
                  </a:ext>
                </a:extLst>
              </p:cNvPr>
              <p:cNvSpPr/>
              <p:nvPr userDrawn="1"/>
            </p:nvSpPr>
            <p:spPr>
              <a:xfrm>
                <a:off x="-3380966" y="345847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202" name="Rechte verbindingslijn 307">
                <a:extLst>
                  <a:ext uri="{FF2B5EF4-FFF2-40B4-BE49-F238E27FC236}">
                    <a16:creationId xmlns:a16="http://schemas.microsoft.com/office/drawing/2014/main" id="{15573BEF-5FCB-406C-978A-8717772AAF5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69717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55" name="Rechthoek 260">
              <a:extLst>
                <a:ext uri="{FF2B5EF4-FFF2-40B4-BE49-F238E27FC236}">
                  <a16:creationId xmlns:a16="http://schemas.microsoft.com/office/drawing/2014/main" id="{D80855EE-5D78-48AE-AFCD-97EA44C62C96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56" name="Ovaal 261">
              <a:extLst>
                <a:ext uri="{FF2B5EF4-FFF2-40B4-BE49-F238E27FC236}">
                  <a16:creationId xmlns:a16="http://schemas.microsoft.com/office/drawing/2014/main" id="{E2DF79CB-32C3-460F-997E-20B73C07E958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57" name="Rechte verbindingslijn 262">
              <a:extLst>
                <a:ext uri="{FF2B5EF4-FFF2-40B4-BE49-F238E27FC236}">
                  <a16:creationId xmlns:a16="http://schemas.microsoft.com/office/drawing/2014/main" id="{E0DEC3E8-C497-4A23-BA89-B65A4D285AC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58" name="Rechte verbindingslijn 263">
              <a:extLst>
                <a:ext uri="{FF2B5EF4-FFF2-40B4-BE49-F238E27FC236}">
                  <a16:creationId xmlns:a16="http://schemas.microsoft.com/office/drawing/2014/main" id="{636DE5FF-E15E-44A3-982E-93DB9003197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59" name="Rechthoek 264">
              <a:extLst>
                <a:ext uri="{FF2B5EF4-FFF2-40B4-BE49-F238E27FC236}">
                  <a16:creationId xmlns:a16="http://schemas.microsoft.com/office/drawing/2014/main" id="{ABA7E3C3-36A7-43D0-AB18-7BB62CE6C32B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door deze te selecteren en op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om een nieuwe afbeelding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60" name="Rechte verbindingslijn 265">
              <a:extLst>
                <a:ext uri="{FF2B5EF4-FFF2-40B4-BE49-F238E27FC236}">
                  <a16:creationId xmlns:a16="http://schemas.microsoft.com/office/drawing/2014/main" id="{E6CEC6AE-ED76-4367-B1B9-FC5B957FACE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32795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61" name="Ovaal 266">
              <a:extLst>
                <a:ext uri="{FF2B5EF4-FFF2-40B4-BE49-F238E27FC236}">
                  <a16:creationId xmlns:a16="http://schemas.microsoft.com/office/drawing/2014/main" id="{E056C88D-6140-4DAC-9BBE-E7B428A9D977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62" name="Rechthoek 267">
              <a:extLst>
                <a:ext uri="{FF2B5EF4-FFF2-40B4-BE49-F238E27FC236}">
                  <a16:creationId xmlns:a16="http://schemas.microsoft.com/office/drawing/2014/main" id="{32E164EC-77FD-4FC1-9761-36792135480A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63" name="Groep 268">
              <a:extLst>
                <a:ext uri="{FF2B5EF4-FFF2-40B4-BE49-F238E27FC236}">
                  <a16:creationId xmlns:a16="http://schemas.microsoft.com/office/drawing/2014/main" id="{66A970B5-0C0C-487F-A79A-3858C90E2330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97" name="Rechthoek 302">
                <a:extLst>
                  <a:ext uri="{FF2B5EF4-FFF2-40B4-BE49-F238E27FC236}">
                    <a16:creationId xmlns:a16="http://schemas.microsoft.com/office/drawing/2014/main" id="{A96DAE96-85E8-4F85-B1EB-312E5FD7F723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98" name="Rechte verbindingslijn 303">
                <a:extLst>
                  <a:ext uri="{FF2B5EF4-FFF2-40B4-BE49-F238E27FC236}">
                    <a16:creationId xmlns:a16="http://schemas.microsoft.com/office/drawing/2014/main" id="{4CF5C91E-4661-4756-AB3E-8A36CCED7C0C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99" name="Gelijkbenige driehoek 304">
                <a:extLst>
                  <a:ext uri="{FF2B5EF4-FFF2-40B4-BE49-F238E27FC236}">
                    <a16:creationId xmlns:a16="http://schemas.microsoft.com/office/drawing/2014/main" id="{3B90813B-784B-4DFE-92D2-FD85D98D1F05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4" name="Groep 269">
              <a:extLst>
                <a:ext uri="{FF2B5EF4-FFF2-40B4-BE49-F238E27FC236}">
                  <a16:creationId xmlns:a16="http://schemas.microsoft.com/office/drawing/2014/main" id="{7B852B1E-CE1B-46C6-B5D7-D38D38202C16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191" name="Rechthoek 296">
                <a:extLst>
                  <a:ext uri="{FF2B5EF4-FFF2-40B4-BE49-F238E27FC236}">
                    <a16:creationId xmlns:a16="http://schemas.microsoft.com/office/drawing/2014/main" id="{E31C9AB7-98E4-4194-BBB6-44F7032E2EAB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2" name="Ovaal 297">
                <a:extLst>
                  <a:ext uri="{FF2B5EF4-FFF2-40B4-BE49-F238E27FC236}">
                    <a16:creationId xmlns:a16="http://schemas.microsoft.com/office/drawing/2014/main" id="{A3D4D748-52E1-44BD-A4E2-839A6CFCB2DA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3" name="Vrije vorm: vorm 298">
                <a:extLst>
                  <a:ext uri="{FF2B5EF4-FFF2-40B4-BE49-F238E27FC236}">
                    <a16:creationId xmlns:a16="http://schemas.microsoft.com/office/drawing/2014/main" id="{7A57264A-23B7-4221-BCC0-78742143AE75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4" name="Rechthoek: afgeronde hoeken 299">
                <a:extLst>
                  <a:ext uri="{FF2B5EF4-FFF2-40B4-BE49-F238E27FC236}">
                    <a16:creationId xmlns:a16="http://schemas.microsoft.com/office/drawing/2014/main" id="{EFE133AF-8CEB-4497-8616-583F4E51C127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95" name="Rechte verbindingslijn 300">
                <a:extLst>
                  <a:ext uri="{FF2B5EF4-FFF2-40B4-BE49-F238E27FC236}">
                    <a16:creationId xmlns:a16="http://schemas.microsoft.com/office/drawing/2014/main" id="{26563C41-B812-44E0-8096-A355745352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96" name="Rechte verbindingslijn 301">
                <a:extLst>
                  <a:ext uri="{FF2B5EF4-FFF2-40B4-BE49-F238E27FC236}">
                    <a16:creationId xmlns:a16="http://schemas.microsoft.com/office/drawing/2014/main" id="{A7DB654B-B206-4180-A352-57C1FFA1F26D}"/>
                  </a:ext>
                </a:extLst>
              </p:cNvPr>
              <p:cNvCxnSpPr>
                <a:cxnSpLocks/>
                <a:stCxn id="194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65" name="Ovaal 270">
              <a:extLst>
                <a:ext uri="{FF2B5EF4-FFF2-40B4-BE49-F238E27FC236}">
                  <a16:creationId xmlns:a16="http://schemas.microsoft.com/office/drawing/2014/main" id="{B8F12F58-5EEA-402B-8334-FC93673E8D83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66" name="Rechthoek 271">
              <a:extLst>
                <a:ext uri="{FF2B5EF4-FFF2-40B4-BE49-F238E27FC236}">
                  <a16:creationId xmlns:a16="http://schemas.microsoft.com/office/drawing/2014/main" id="{34D6239F-5BAB-43CA-A786-31E13E7F1970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67" name="Rechte verbindingslijn 272">
              <a:extLst>
                <a:ext uri="{FF2B5EF4-FFF2-40B4-BE49-F238E27FC236}">
                  <a16:creationId xmlns:a16="http://schemas.microsoft.com/office/drawing/2014/main" id="{D376FBCD-AB4C-47FD-BE76-BF4D7048193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68" name="Rechthoek 273">
              <a:extLst>
                <a:ext uri="{FF2B5EF4-FFF2-40B4-BE49-F238E27FC236}">
                  <a16:creationId xmlns:a16="http://schemas.microsoft.com/office/drawing/2014/main" id="{4FDEA777-4601-4BAB-9E85-7443A5A30D79}"/>
                </a:ext>
              </a:extLst>
            </p:cNvPr>
            <p:cNvSpPr/>
            <p:nvPr userDrawn="1"/>
          </p:nvSpPr>
          <p:spPr>
            <a:xfrm>
              <a:off x="12654153" y="3238910"/>
              <a:ext cx="1624926" cy="805220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 eaLnBrk="1"/>
              <a:endParaRPr lang="nl-NL" sz="1000" b="0" i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169" name="Groep 274">
              <a:extLst>
                <a:ext uri="{FF2B5EF4-FFF2-40B4-BE49-F238E27FC236}">
                  <a16:creationId xmlns:a16="http://schemas.microsoft.com/office/drawing/2014/main" id="{25263BD1-BA41-40BD-A5CA-5553E4533937}"/>
                </a:ext>
              </a:extLst>
            </p:cNvPr>
            <p:cNvGrpSpPr/>
            <p:nvPr userDrawn="1"/>
          </p:nvGrpSpPr>
          <p:grpSpPr>
            <a:xfrm>
              <a:off x="13614067" y="3535184"/>
              <a:ext cx="1195438" cy="678267"/>
              <a:chOff x="12757284" y="3224292"/>
              <a:chExt cx="1195438" cy="678267"/>
            </a:xfrm>
          </p:grpSpPr>
          <p:sp>
            <p:nvSpPr>
              <p:cNvPr id="170" name="Rechthoek 275">
                <a:extLst>
                  <a:ext uri="{FF2B5EF4-FFF2-40B4-BE49-F238E27FC236}">
                    <a16:creationId xmlns:a16="http://schemas.microsoft.com/office/drawing/2014/main" id="{BACB4A4D-B220-4C85-866E-EF5D3C9F2E77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1" name="Rechthoek 276">
                <a:extLst>
                  <a:ext uri="{FF2B5EF4-FFF2-40B4-BE49-F238E27FC236}">
                    <a16:creationId xmlns:a16="http://schemas.microsoft.com/office/drawing/2014/main" id="{025FD7B2-79C8-42F3-BF6C-D6CCD81B3842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72" name="Groep 277">
                <a:extLst>
                  <a:ext uri="{FF2B5EF4-FFF2-40B4-BE49-F238E27FC236}">
                    <a16:creationId xmlns:a16="http://schemas.microsoft.com/office/drawing/2014/main" id="{81F9F757-146D-44C8-ADB6-3734949FA9EE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85" name="Rechthoek: afgeronde hoeken 290">
                  <a:extLst>
                    <a:ext uri="{FF2B5EF4-FFF2-40B4-BE49-F238E27FC236}">
                      <a16:creationId xmlns:a16="http://schemas.microsoft.com/office/drawing/2014/main" id="{16731A77-6ECF-4493-A5A4-C3451A8329DC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eaLnBrk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6" name="Rechthoek 291">
                  <a:extLst>
                    <a:ext uri="{FF2B5EF4-FFF2-40B4-BE49-F238E27FC236}">
                      <a16:creationId xmlns:a16="http://schemas.microsoft.com/office/drawing/2014/main" id="{F229AB88-426F-4CBB-956D-EF2316183A62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7" name="Rechthoek 292">
                  <a:extLst>
                    <a:ext uri="{FF2B5EF4-FFF2-40B4-BE49-F238E27FC236}">
                      <a16:creationId xmlns:a16="http://schemas.microsoft.com/office/drawing/2014/main" id="{256D338F-6030-465B-976E-83CADA93F170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8" name="Rechthoek 293">
                  <a:extLst>
                    <a:ext uri="{FF2B5EF4-FFF2-40B4-BE49-F238E27FC236}">
                      <a16:creationId xmlns:a16="http://schemas.microsoft.com/office/drawing/2014/main" id="{C50D365A-AE0D-4735-AD40-8DAF2FD67F53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9" name="Rechthoek 294">
                  <a:extLst>
                    <a:ext uri="{FF2B5EF4-FFF2-40B4-BE49-F238E27FC236}">
                      <a16:creationId xmlns:a16="http://schemas.microsoft.com/office/drawing/2014/main" id="{2378150C-3C77-4907-8A1F-865347958F38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0" name="Rechthoek 295">
                  <a:extLst>
                    <a:ext uri="{FF2B5EF4-FFF2-40B4-BE49-F238E27FC236}">
                      <a16:creationId xmlns:a16="http://schemas.microsoft.com/office/drawing/2014/main" id="{6CCC5F73-EBC0-47E3-B939-A9BD1B5FCCFA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73" name="Groep 278">
                <a:extLst>
                  <a:ext uri="{FF2B5EF4-FFF2-40B4-BE49-F238E27FC236}">
                    <a16:creationId xmlns:a16="http://schemas.microsoft.com/office/drawing/2014/main" id="{AE95217F-96A2-4ACB-BDDE-FE168E1D915C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77" name="Groep 282">
                  <a:extLst>
                    <a:ext uri="{FF2B5EF4-FFF2-40B4-BE49-F238E27FC236}">
                      <a16:creationId xmlns:a16="http://schemas.microsoft.com/office/drawing/2014/main" id="{61DC68D2-8FF2-40B0-8103-5D96C0E50E6D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79" name="Rechthoek: afgeronde hoeken 284">
                    <a:extLst>
                      <a:ext uri="{FF2B5EF4-FFF2-40B4-BE49-F238E27FC236}">
                        <a16:creationId xmlns:a16="http://schemas.microsoft.com/office/drawing/2014/main" id="{CDFBC008-32A0-4F0D-9C0A-0133F32E72B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 eaLnBrk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80" name="Rechthoek 285">
                    <a:extLst>
                      <a:ext uri="{FF2B5EF4-FFF2-40B4-BE49-F238E27FC236}">
                        <a16:creationId xmlns:a16="http://schemas.microsoft.com/office/drawing/2014/main" id="{613EB2D4-E5DB-477E-BFC3-2DA9AF3AE78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1" name="Rechthoek 286">
                    <a:extLst>
                      <a:ext uri="{FF2B5EF4-FFF2-40B4-BE49-F238E27FC236}">
                        <a16:creationId xmlns:a16="http://schemas.microsoft.com/office/drawing/2014/main" id="{AD0883A3-B67A-4B95-991E-E8B093C4E23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2" name="Rechthoek 287">
                    <a:extLst>
                      <a:ext uri="{FF2B5EF4-FFF2-40B4-BE49-F238E27FC236}">
                        <a16:creationId xmlns:a16="http://schemas.microsoft.com/office/drawing/2014/main" id="{667615A5-4510-4FA9-B455-09F6E4B0500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3" name="Rechthoek 288">
                    <a:extLst>
                      <a:ext uri="{FF2B5EF4-FFF2-40B4-BE49-F238E27FC236}">
                        <a16:creationId xmlns:a16="http://schemas.microsoft.com/office/drawing/2014/main" id="{CA41F919-456A-4336-823B-20BCA38C70C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4" name="Rechthoek 289">
                    <a:extLst>
                      <a:ext uri="{FF2B5EF4-FFF2-40B4-BE49-F238E27FC236}">
                        <a16:creationId xmlns:a16="http://schemas.microsoft.com/office/drawing/2014/main" id="{FC58C8E1-0D5B-4880-8053-DBBD4E93AEF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78" name="Boog 283">
                  <a:extLst>
                    <a:ext uri="{FF2B5EF4-FFF2-40B4-BE49-F238E27FC236}">
                      <a16:creationId xmlns:a16="http://schemas.microsoft.com/office/drawing/2014/main" id="{BE1B5382-341F-4AE3-960B-D162EA44B5E1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 eaLnBrk="1"/>
                  <a:endParaRPr lang="nl-NL" noProof="0" dirty="0"/>
                </a:p>
              </p:txBody>
            </p:sp>
          </p:grpSp>
          <p:sp>
            <p:nvSpPr>
              <p:cNvPr id="174" name="Tekstvak 279">
                <a:extLst>
                  <a:ext uri="{FF2B5EF4-FFF2-40B4-BE49-F238E27FC236}">
                    <a16:creationId xmlns:a16="http://schemas.microsoft.com/office/drawing/2014/main" id="{56CB79DD-AE4C-48D0-9775-6446EEC6116D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175" name="Tekstvak 280">
                <a:extLst>
                  <a:ext uri="{FF2B5EF4-FFF2-40B4-BE49-F238E27FC236}">
                    <a16:creationId xmlns:a16="http://schemas.microsoft.com/office/drawing/2014/main" id="{EFF76582-2E3D-4CFF-A588-BE3C0453870F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176" name="Picture 3">
                <a:extLst>
                  <a:ext uri="{FF2B5EF4-FFF2-40B4-BE49-F238E27FC236}">
                    <a16:creationId xmlns:a16="http://schemas.microsoft.com/office/drawing/2014/main" id="{F374CB61-58A4-4672-80A2-1B90D7B212AD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59" name="Afbeelding 58">
            <a:extLst>
              <a:ext uri="{FF2B5EF4-FFF2-40B4-BE49-F238E27FC236}">
                <a16:creationId xmlns:a16="http://schemas.microsoft.com/office/drawing/2014/main" id="{CD829B4D-4013-4C29-80CF-C4F2F14098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57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+ tekstvlak 8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89C51D6-6D51-4C18-B86D-56E2A21AEE7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9900156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89C51D6-6D51-4C18-B86D-56E2A21AEE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-1587" y="1467111"/>
            <a:ext cx="12192002" cy="5390890"/>
          </a:xfrm>
          <a:solidFill>
            <a:schemeClr val="bg1">
              <a:lumMod val="95000"/>
            </a:schemeClr>
          </a:solidFill>
        </p:spPr>
        <p:txBody>
          <a:bodyPr tIns="3024000">
            <a:norm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tabLst>
                <a:tab pos="9231313" algn="l"/>
              </a:tabLst>
              <a:defRPr sz="12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30" name="Tijdelijke aanduiding voor voettekst 4">
            <a:extLst>
              <a:ext uri="{FF2B5EF4-FFF2-40B4-BE49-F238E27FC236}">
                <a16:creationId xmlns:a16="http://schemas.microsoft.com/office/drawing/2014/main" id="{1DA20FBD-9D0F-4EAB-B12C-126591D8B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31" name="Tijdelijke aanduiding voor dianummer 5">
            <a:extLst>
              <a:ext uri="{FF2B5EF4-FFF2-40B4-BE49-F238E27FC236}">
                <a16:creationId xmlns:a16="http://schemas.microsoft.com/office/drawing/2014/main" id="{D6644E39-2AF2-4EA0-9C3F-28C89D5A9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1" y="6190780"/>
            <a:ext cx="236313" cy="2302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B2A88A-B7BD-41B1-9FCB-9BE633251ACA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sp>
        <p:nvSpPr>
          <p:cNvPr id="17" name="Tijdelijke aanduiding voor tekst 14">
            <a:extLst>
              <a:ext uri="{FF2B5EF4-FFF2-40B4-BE49-F238E27FC236}">
                <a16:creationId xmlns:a16="http://schemas.microsoft.com/office/drawing/2014/main" id="{A6BF4B27-7FC5-4896-80CE-3BA6119B83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16" name="Tijdelijke aanduiding voor tekst 5">
            <a:extLst>
              <a:ext uri="{FF2B5EF4-FFF2-40B4-BE49-F238E27FC236}">
                <a16:creationId xmlns:a16="http://schemas.microsoft.com/office/drawing/2014/main" id="{28641602-EFC5-4A31-A66E-7D18FE4BC0DE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787678" y="4266860"/>
            <a:ext cx="3940330" cy="1612398"/>
          </a:xfrm>
          <a:custGeom>
            <a:avLst/>
            <a:gdLst>
              <a:gd name="connsiteX0" fmla="*/ 0 w 3938778"/>
              <a:gd name="connsiteY0" fmla="*/ 84049 h 1609202"/>
              <a:gd name="connsiteX1" fmla="*/ 84049 w 3938778"/>
              <a:gd name="connsiteY1" fmla="*/ 0 h 1609202"/>
              <a:gd name="connsiteX2" fmla="*/ 3854729 w 3938778"/>
              <a:gd name="connsiteY2" fmla="*/ 0 h 1609202"/>
              <a:gd name="connsiteX3" fmla="*/ 3938778 w 3938778"/>
              <a:gd name="connsiteY3" fmla="*/ 84049 h 1609202"/>
              <a:gd name="connsiteX4" fmla="*/ 3938778 w 3938778"/>
              <a:gd name="connsiteY4" fmla="*/ 1525153 h 1609202"/>
              <a:gd name="connsiteX5" fmla="*/ 3854729 w 3938778"/>
              <a:gd name="connsiteY5" fmla="*/ 1609202 h 1609202"/>
              <a:gd name="connsiteX6" fmla="*/ 84049 w 3938778"/>
              <a:gd name="connsiteY6" fmla="*/ 1609202 h 1609202"/>
              <a:gd name="connsiteX7" fmla="*/ 0 w 3938778"/>
              <a:gd name="connsiteY7" fmla="*/ 1525153 h 1609202"/>
              <a:gd name="connsiteX8" fmla="*/ 0 w 3938778"/>
              <a:gd name="connsiteY8" fmla="*/ 84049 h 1609202"/>
              <a:gd name="connsiteX0" fmla="*/ 212359 w 4151137"/>
              <a:gd name="connsiteY0" fmla="*/ 126307 h 1651460"/>
              <a:gd name="connsiteX1" fmla="*/ 237486 w 4151137"/>
              <a:gd name="connsiteY1" fmla="*/ 63809 h 1651460"/>
              <a:gd name="connsiteX2" fmla="*/ 296408 w 4151137"/>
              <a:gd name="connsiteY2" fmla="*/ 42258 h 1651460"/>
              <a:gd name="connsiteX3" fmla="*/ 4067088 w 4151137"/>
              <a:gd name="connsiteY3" fmla="*/ 42258 h 1651460"/>
              <a:gd name="connsiteX4" fmla="*/ 4151137 w 4151137"/>
              <a:gd name="connsiteY4" fmla="*/ 126307 h 1651460"/>
              <a:gd name="connsiteX5" fmla="*/ 4151137 w 4151137"/>
              <a:gd name="connsiteY5" fmla="*/ 1567411 h 1651460"/>
              <a:gd name="connsiteX6" fmla="*/ 4067088 w 4151137"/>
              <a:gd name="connsiteY6" fmla="*/ 1651460 h 1651460"/>
              <a:gd name="connsiteX7" fmla="*/ 296408 w 4151137"/>
              <a:gd name="connsiteY7" fmla="*/ 1651460 h 1651460"/>
              <a:gd name="connsiteX8" fmla="*/ 212359 w 4151137"/>
              <a:gd name="connsiteY8" fmla="*/ 1567411 h 1651460"/>
              <a:gd name="connsiteX9" fmla="*/ 212359 w 4151137"/>
              <a:gd name="connsiteY9" fmla="*/ 126307 h 1651460"/>
              <a:gd name="connsiteX0" fmla="*/ 212359 w 4151137"/>
              <a:gd name="connsiteY0" fmla="*/ 84049 h 1609202"/>
              <a:gd name="connsiteX1" fmla="*/ 237486 w 4151137"/>
              <a:gd name="connsiteY1" fmla="*/ 21551 h 1609202"/>
              <a:gd name="connsiteX2" fmla="*/ 296408 w 4151137"/>
              <a:gd name="connsiteY2" fmla="*/ 0 h 1609202"/>
              <a:gd name="connsiteX3" fmla="*/ 4067088 w 4151137"/>
              <a:gd name="connsiteY3" fmla="*/ 0 h 1609202"/>
              <a:gd name="connsiteX4" fmla="*/ 4151137 w 4151137"/>
              <a:gd name="connsiteY4" fmla="*/ 84049 h 1609202"/>
              <a:gd name="connsiteX5" fmla="*/ 4151137 w 4151137"/>
              <a:gd name="connsiteY5" fmla="*/ 1525153 h 1609202"/>
              <a:gd name="connsiteX6" fmla="*/ 4067088 w 4151137"/>
              <a:gd name="connsiteY6" fmla="*/ 1609202 h 1609202"/>
              <a:gd name="connsiteX7" fmla="*/ 296408 w 4151137"/>
              <a:gd name="connsiteY7" fmla="*/ 1609202 h 1609202"/>
              <a:gd name="connsiteX8" fmla="*/ 212359 w 4151137"/>
              <a:gd name="connsiteY8" fmla="*/ 1525153 h 1609202"/>
              <a:gd name="connsiteX9" fmla="*/ 212359 w 4151137"/>
              <a:gd name="connsiteY9" fmla="*/ 84049 h 1609202"/>
              <a:gd name="connsiteX0" fmla="*/ 21 w 3938799"/>
              <a:gd name="connsiteY0" fmla="*/ 85645 h 1610798"/>
              <a:gd name="connsiteX1" fmla="*/ 25148 w 3938799"/>
              <a:gd name="connsiteY1" fmla="*/ 23147 h 1610798"/>
              <a:gd name="connsiteX2" fmla="*/ 84070 w 3938799"/>
              <a:gd name="connsiteY2" fmla="*/ 1596 h 1610798"/>
              <a:gd name="connsiteX3" fmla="*/ 3854750 w 3938799"/>
              <a:gd name="connsiteY3" fmla="*/ 1596 h 1610798"/>
              <a:gd name="connsiteX4" fmla="*/ 3938799 w 3938799"/>
              <a:gd name="connsiteY4" fmla="*/ 85645 h 1610798"/>
              <a:gd name="connsiteX5" fmla="*/ 3938799 w 3938799"/>
              <a:gd name="connsiteY5" fmla="*/ 1526749 h 1610798"/>
              <a:gd name="connsiteX6" fmla="*/ 3854750 w 3938799"/>
              <a:gd name="connsiteY6" fmla="*/ 1610798 h 1610798"/>
              <a:gd name="connsiteX7" fmla="*/ 84070 w 3938799"/>
              <a:gd name="connsiteY7" fmla="*/ 1610798 h 1610798"/>
              <a:gd name="connsiteX8" fmla="*/ 21 w 3938799"/>
              <a:gd name="connsiteY8" fmla="*/ 1526749 h 1610798"/>
              <a:gd name="connsiteX9" fmla="*/ 21 w 3938799"/>
              <a:gd name="connsiteY9" fmla="*/ 85645 h 1610798"/>
              <a:gd name="connsiteX0" fmla="*/ 221900 w 4160678"/>
              <a:gd name="connsiteY0" fmla="*/ 126307 h 1651460"/>
              <a:gd name="connsiteX1" fmla="*/ 220833 w 4160678"/>
              <a:gd name="connsiteY1" fmla="*/ 63809 h 1651460"/>
              <a:gd name="connsiteX2" fmla="*/ 305949 w 4160678"/>
              <a:gd name="connsiteY2" fmla="*/ 42258 h 1651460"/>
              <a:gd name="connsiteX3" fmla="*/ 4076629 w 4160678"/>
              <a:gd name="connsiteY3" fmla="*/ 42258 h 1651460"/>
              <a:gd name="connsiteX4" fmla="*/ 4160678 w 4160678"/>
              <a:gd name="connsiteY4" fmla="*/ 126307 h 1651460"/>
              <a:gd name="connsiteX5" fmla="*/ 4160678 w 4160678"/>
              <a:gd name="connsiteY5" fmla="*/ 1567411 h 1651460"/>
              <a:gd name="connsiteX6" fmla="*/ 4076629 w 4160678"/>
              <a:gd name="connsiteY6" fmla="*/ 1651460 h 1651460"/>
              <a:gd name="connsiteX7" fmla="*/ 305949 w 4160678"/>
              <a:gd name="connsiteY7" fmla="*/ 1651460 h 1651460"/>
              <a:gd name="connsiteX8" fmla="*/ 221900 w 4160678"/>
              <a:gd name="connsiteY8" fmla="*/ 1567411 h 1651460"/>
              <a:gd name="connsiteX9" fmla="*/ 221900 w 4160678"/>
              <a:gd name="connsiteY9" fmla="*/ 126307 h 1651460"/>
              <a:gd name="connsiteX0" fmla="*/ 222785 w 4161563"/>
              <a:gd name="connsiteY0" fmla="*/ 132298 h 1657451"/>
              <a:gd name="connsiteX1" fmla="*/ 219337 w 4161563"/>
              <a:gd name="connsiteY1" fmla="*/ 55513 h 1657451"/>
              <a:gd name="connsiteX2" fmla="*/ 306834 w 4161563"/>
              <a:gd name="connsiteY2" fmla="*/ 48249 h 1657451"/>
              <a:gd name="connsiteX3" fmla="*/ 4077514 w 4161563"/>
              <a:gd name="connsiteY3" fmla="*/ 48249 h 1657451"/>
              <a:gd name="connsiteX4" fmla="*/ 4161563 w 4161563"/>
              <a:gd name="connsiteY4" fmla="*/ 132298 h 1657451"/>
              <a:gd name="connsiteX5" fmla="*/ 4161563 w 4161563"/>
              <a:gd name="connsiteY5" fmla="*/ 1573402 h 1657451"/>
              <a:gd name="connsiteX6" fmla="*/ 4077514 w 4161563"/>
              <a:gd name="connsiteY6" fmla="*/ 1657451 h 1657451"/>
              <a:gd name="connsiteX7" fmla="*/ 306834 w 4161563"/>
              <a:gd name="connsiteY7" fmla="*/ 1657451 h 1657451"/>
              <a:gd name="connsiteX8" fmla="*/ 222785 w 4161563"/>
              <a:gd name="connsiteY8" fmla="*/ 1573402 h 1657451"/>
              <a:gd name="connsiteX9" fmla="*/ 222785 w 4161563"/>
              <a:gd name="connsiteY9" fmla="*/ 132298 h 1657451"/>
              <a:gd name="connsiteX0" fmla="*/ 8993 w 3947771"/>
              <a:gd name="connsiteY0" fmla="*/ 132298 h 1657451"/>
              <a:gd name="connsiteX1" fmla="*/ 5545 w 3947771"/>
              <a:gd name="connsiteY1" fmla="*/ 55513 h 1657451"/>
              <a:gd name="connsiteX2" fmla="*/ 93042 w 3947771"/>
              <a:gd name="connsiteY2" fmla="*/ 48249 h 1657451"/>
              <a:gd name="connsiteX3" fmla="*/ 3863722 w 3947771"/>
              <a:gd name="connsiteY3" fmla="*/ 48249 h 1657451"/>
              <a:gd name="connsiteX4" fmla="*/ 3947771 w 3947771"/>
              <a:gd name="connsiteY4" fmla="*/ 132298 h 1657451"/>
              <a:gd name="connsiteX5" fmla="*/ 3947771 w 3947771"/>
              <a:gd name="connsiteY5" fmla="*/ 1573402 h 1657451"/>
              <a:gd name="connsiteX6" fmla="*/ 3863722 w 3947771"/>
              <a:gd name="connsiteY6" fmla="*/ 1657451 h 1657451"/>
              <a:gd name="connsiteX7" fmla="*/ 93042 w 3947771"/>
              <a:gd name="connsiteY7" fmla="*/ 1657451 h 1657451"/>
              <a:gd name="connsiteX8" fmla="*/ 8993 w 3947771"/>
              <a:gd name="connsiteY8" fmla="*/ 1573402 h 1657451"/>
              <a:gd name="connsiteX9" fmla="*/ 8993 w 3947771"/>
              <a:gd name="connsiteY9" fmla="*/ 132298 h 1657451"/>
              <a:gd name="connsiteX0" fmla="*/ 9451 w 3948229"/>
              <a:gd name="connsiteY0" fmla="*/ 85220 h 1610373"/>
              <a:gd name="connsiteX1" fmla="*/ 6003 w 3948229"/>
              <a:gd name="connsiteY1" fmla="*/ 8435 h 1610373"/>
              <a:gd name="connsiteX2" fmla="*/ 93500 w 3948229"/>
              <a:gd name="connsiteY2" fmla="*/ 1171 h 1610373"/>
              <a:gd name="connsiteX3" fmla="*/ 3864180 w 3948229"/>
              <a:gd name="connsiteY3" fmla="*/ 1171 h 1610373"/>
              <a:gd name="connsiteX4" fmla="*/ 3948229 w 3948229"/>
              <a:gd name="connsiteY4" fmla="*/ 85220 h 1610373"/>
              <a:gd name="connsiteX5" fmla="*/ 3948229 w 3948229"/>
              <a:gd name="connsiteY5" fmla="*/ 1526324 h 1610373"/>
              <a:gd name="connsiteX6" fmla="*/ 3864180 w 3948229"/>
              <a:gd name="connsiteY6" fmla="*/ 1610373 h 1610373"/>
              <a:gd name="connsiteX7" fmla="*/ 93500 w 3948229"/>
              <a:gd name="connsiteY7" fmla="*/ 1610373 h 1610373"/>
              <a:gd name="connsiteX8" fmla="*/ 9451 w 3948229"/>
              <a:gd name="connsiteY8" fmla="*/ 1526324 h 1610373"/>
              <a:gd name="connsiteX9" fmla="*/ 9451 w 3948229"/>
              <a:gd name="connsiteY9" fmla="*/ 85220 h 1610373"/>
              <a:gd name="connsiteX0" fmla="*/ 9451 w 3948229"/>
              <a:gd name="connsiteY0" fmla="*/ 85220 h 1610373"/>
              <a:gd name="connsiteX1" fmla="*/ 6003 w 3948229"/>
              <a:gd name="connsiteY1" fmla="*/ 8435 h 1610373"/>
              <a:gd name="connsiteX2" fmla="*/ 93500 w 3948229"/>
              <a:gd name="connsiteY2" fmla="*/ 1171 h 1610373"/>
              <a:gd name="connsiteX3" fmla="*/ 3864180 w 3948229"/>
              <a:gd name="connsiteY3" fmla="*/ 1171 h 1610373"/>
              <a:gd name="connsiteX4" fmla="*/ 3948229 w 3948229"/>
              <a:gd name="connsiteY4" fmla="*/ 85220 h 1610373"/>
              <a:gd name="connsiteX5" fmla="*/ 3948229 w 3948229"/>
              <a:gd name="connsiteY5" fmla="*/ 1526324 h 1610373"/>
              <a:gd name="connsiteX6" fmla="*/ 3864180 w 3948229"/>
              <a:gd name="connsiteY6" fmla="*/ 1610373 h 1610373"/>
              <a:gd name="connsiteX7" fmla="*/ 93500 w 3948229"/>
              <a:gd name="connsiteY7" fmla="*/ 1610373 h 1610373"/>
              <a:gd name="connsiteX8" fmla="*/ 9451 w 3948229"/>
              <a:gd name="connsiteY8" fmla="*/ 1526324 h 1610373"/>
              <a:gd name="connsiteX9" fmla="*/ 9451 w 3948229"/>
              <a:gd name="connsiteY9" fmla="*/ 85220 h 1610373"/>
              <a:gd name="connsiteX0" fmla="*/ 12575 w 3951353"/>
              <a:gd name="connsiteY0" fmla="*/ 1632501 h 1716550"/>
              <a:gd name="connsiteX1" fmla="*/ 9127 w 3951353"/>
              <a:gd name="connsiteY1" fmla="*/ 114612 h 1716550"/>
              <a:gd name="connsiteX2" fmla="*/ 96624 w 3951353"/>
              <a:gd name="connsiteY2" fmla="*/ 107348 h 1716550"/>
              <a:gd name="connsiteX3" fmla="*/ 3867304 w 3951353"/>
              <a:gd name="connsiteY3" fmla="*/ 107348 h 1716550"/>
              <a:gd name="connsiteX4" fmla="*/ 3951353 w 3951353"/>
              <a:gd name="connsiteY4" fmla="*/ 191397 h 1716550"/>
              <a:gd name="connsiteX5" fmla="*/ 3951353 w 3951353"/>
              <a:gd name="connsiteY5" fmla="*/ 1632501 h 1716550"/>
              <a:gd name="connsiteX6" fmla="*/ 3867304 w 3951353"/>
              <a:gd name="connsiteY6" fmla="*/ 1716550 h 1716550"/>
              <a:gd name="connsiteX7" fmla="*/ 96624 w 3951353"/>
              <a:gd name="connsiteY7" fmla="*/ 1716550 h 1716550"/>
              <a:gd name="connsiteX8" fmla="*/ 12575 w 3951353"/>
              <a:gd name="connsiteY8" fmla="*/ 1632501 h 1716550"/>
              <a:gd name="connsiteX0" fmla="*/ 9770 w 3948548"/>
              <a:gd name="connsiteY0" fmla="*/ 1632631 h 1716680"/>
              <a:gd name="connsiteX1" fmla="*/ 6322 w 3948548"/>
              <a:gd name="connsiteY1" fmla="*/ 114742 h 1716680"/>
              <a:gd name="connsiteX2" fmla="*/ 93819 w 3948548"/>
              <a:gd name="connsiteY2" fmla="*/ 107478 h 1716680"/>
              <a:gd name="connsiteX3" fmla="*/ 3864499 w 3948548"/>
              <a:gd name="connsiteY3" fmla="*/ 107478 h 1716680"/>
              <a:gd name="connsiteX4" fmla="*/ 3948548 w 3948548"/>
              <a:gd name="connsiteY4" fmla="*/ 191527 h 1716680"/>
              <a:gd name="connsiteX5" fmla="*/ 3948548 w 3948548"/>
              <a:gd name="connsiteY5" fmla="*/ 1632631 h 1716680"/>
              <a:gd name="connsiteX6" fmla="*/ 3864499 w 3948548"/>
              <a:gd name="connsiteY6" fmla="*/ 1716680 h 1716680"/>
              <a:gd name="connsiteX7" fmla="*/ 93819 w 3948548"/>
              <a:gd name="connsiteY7" fmla="*/ 1716680 h 1716680"/>
              <a:gd name="connsiteX8" fmla="*/ 9770 w 3948548"/>
              <a:gd name="connsiteY8" fmla="*/ 1632631 h 1716680"/>
              <a:gd name="connsiteX0" fmla="*/ 6731 w 3945509"/>
              <a:gd name="connsiteY0" fmla="*/ 1632631 h 1780851"/>
              <a:gd name="connsiteX1" fmla="*/ 3283 w 3945509"/>
              <a:gd name="connsiteY1" fmla="*/ 114742 h 1780851"/>
              <a:gd name="connsiteX2" fmla="*/ 90780 w 3945509"/>
              <a:gd name="connsiteY2" fmla="*/ 107478 h 1780851"/>
              <a:gd name="connsiteX3" fmla="*/ 3861460 w 3945509"/>
              <a:gd name="connsiteY3" fmla="*/ 107478 h 1780851"/>
              <a:gd name="connsiteX4" fmla="*/ 3945509 w 3945509"/>
              <a:gd name="connsiteY4" fmla="*/ 191527 h 1780851"/>
              <a:gd name="connsiteX5" fmla="*/ 3945509 w 3945509"/>
              <a:gd name="connsiteY5" fmla="*/ 1632631 h 1780851"/>
              <a:gd name="connsiteX6" fmla="*/ 3861460 w 3945509"/>
              <a:gd name="connsiteY6" fmla="*/ 1716680 h 1780851"/>
              <a:gd name="connsiteX7" fmla="*/ 90780 w 3945509"/>
              <a:gd name="connsiteY7" fmla="*/ 1716680 h 1780851"/>
              <a:gd name="connsiteX8" fmla="*/ 6731 w 3945509"/>
              <a:gd name="connsiteY8" fmla="*/ 1632631 h 1780851"/>
              <a:gd name="connsiteX0" fmla="*/ 5635 w 3944413"/>
              <a:gd name="connsiteY0" fmla="*/ 1632631 h 1730124"/>
              <a:gd name="connsiteX1" fmla="*/ 2187 w 3944413"/>
              <a:gd name="connsiteY1" fmla="*/ 114742 h 1730124"/>
              <a:gd name="connsiteX2" fmla="*/ 89684 w 3944413"/>
              <a:gd name="connsiteY2" fmla="*/ 107478 h 1730124"/>
              <a:gd name="connsiteX3" fmla="*/ 3860364 w 3944413"/>
              <a:gd name="connsiteY3" fmla="*/ 107478 h 1730124"/>
              <a:gd name="connsiteX4" fmla="*/ 3944413 w 3944413"/>
              <a:gd name="connsiteY4" fmla="*/ 191527 h 1730124"/>
              <a:gd name="connsiteX5" fmla="*/ 3944413 w 3944413"/>
              <a:gd name="connsiteY5" fmla="*/ 1632631 h 1730124"/>
              <a:gd name="connsiteX6" fmla="*/ 3860364 w 3944413"/>
              <a:gd name="connsiteY6" fmla="*/ 1716680 h 1730124"/>
              <a:gd name="connsiteX7" fmla="*/ 89684 w 3944413"/>
              <a:gd name="connsiteY7" fmla="*/ 1716680 h 1730124"/>
              <a:gd name="connsiteX8" fmla="*/ 5635 w 3944413"/>
              <a:gd name="connsiteY8" fmla="*/ 1632631 h 1730124"/>
              <a:gd name="connsiteX0" fmla="*/ 6730 w 3945508"/>
              <a:gd name="connsiteY0" fmla="*/ 1632631 h 1718001"/>
              <a:gd name="connsiteX1" fmla="*/ 3282 w 3945508"/>
              <a:gd name="connsiteY1" fmla="*/ 114742 h 1718001"/>
              <a:gd name="connsiteX2" fmla="*/ 90779 w 3945508"/>
              <a:gd name="connsiteY2" fmla="*/ 107478 h 1718001"/>
              <a:gd name="connsiteX3" fmla="*/ 3861459 w 3945508"/>
              <a:gd name="connsiteY3" fmla="*/ 107478 h 1718001"/>
              <a:gd name="connsiteX4" fmla="*/ 3945508 w 3945508"/>
              <a:gd name="connsiteY4" fmla="*/ 191527 h 1718001"/>
              <a:gd name="connsiteX5" fmla="*/ 3945508 w 3945508"/>
              <a:gd name="connsiteY5" fmla="*/ 1632631 h 1718001"/>
              <a:gd name="connsiteX6" fmla="*/ 3861459 w 3945508"/>
              <a:gd name="connsiteY6" fmla="*/ 1716680 h 1718001"/>
              <a:gd name="connsiteX7" fmla="*/ 90779 w 3945508"/>
              <a:gd name="connsiteY7" fmla="*/ 1716680 h 1718001"/>
              <a:gd name="connsiteX8" fmla="*/ 6730 w 3945508"/>
              <a:gd name="connsiteY8" fmla="*/ 1632631 h 1718001"/>
              <a:gd name="connsiteX0" fmla="*/ 5541 w 3944319"/>
              <a:gd name="connsiteY0" fmla="*/ 1632631 h 1716680"/>
              <a:gd name="connsiteX1" fmla="*/ 2093 w 3944319"/>
              <a:gd name="connsiteY1" fmla="*/ 114742 h 1716680"/>
              <a:gd name="connsiteX2" fmla="*/ 89590 w 3944319"/>
              <a:gd name="connsiteY2" fmla="*/ 107478 h 1716680"/>
              <a:gd name="connsiteX3" fmla="*/ 3860270 w 3944319"/>
              <a:gd name="connsiteY3" fmla="*/ 107478 h 1716680"/>
              <a:gd name="connsiteX4" fmla="*/ 3944319 w 3944319"/>
              <a:gd name="connsiteY4" fmla="*/ 191527 h 1716680"/>
              <a:gd name="connsiteX5" fmla="*/ 3944319 w 3944319"/>
              <a:gd name="connsiteY5" fmla="*/ 1632631 h 1716680"/>
              <a:gd name="connsiteX6" fmla="*/ 3860270 w 3944319"/>
              <a:gd name="connsiteY6" fmla="*/ 1716680 h 1716680"/>
              <a:gd name="connsiteX7" fmla="*/ 89590 w 3944319"/>
              <a:gd name="connsiteY7" fmla="*/ 1716680 h 1716680"/>
              <a:gd name="connsiteX8" fmla="*/ 5541 w 3944319"/>
              <a:gd name="connsiteY8" fmla="*/ 1632631 h 1716680"/>
              <a:gd name="connsiteX0" fmla="*/ 4066 w 3942844"/>
              <a:gd name="connsiteY0" fmla="*/ 1541301 h 1625350"/>
              <a:gd name="connsiteX1" fmla="*/ 618 w 3942844"/>
              <a:gd name="connsiteY1" fmla="*/ 23412 h 1625350"/>
              <a:gd name="connsiteX2" fmla="*/ 88115 w 3942844"/>
              <a:gd name="connsiteY2" fmla="*/ 16148 h 1625350"/>
              <a:gd name="connsiteX3" fmla="*/ 3858795 w 3942844"/>
              <a:gd name="connsiteY3" fmla="*/ 16148 h 1625350"/>
              <a:gd name="connsiteX4" fmla="*/ 3942844 w 3942844"/>
              <a:gd name="connsiteY4" fmla="*/ 100197 h 1625350"/>
              <a:gd name="connsiteX5" fmla="*/ 3942844 w 3942844"/>
              <a:gd name="connsiteY5" fmla="*/ 1541301 h 1625350"/>
              <a:gd name="connsiteX6" fmla="*/ 3858795 w 3942844"/>
              <a:gd name="connsiteY6" fmla="*/ 1625350 h 1625350"/>
              <a:gd name="connsiteX7" fmla="*/ 88115 w 3942844"/>
              <a:gd name="connsiteY7" fmla="*/ 1625350 h 1625350"/>
              <a:gd name="connsiteX8" fmla="*/ 4066 w 3942844"/>
              <a:gd name="connsiteY8" fmla="*/ 1541301 h 1625350"/>
              <a:gd name="connsiteX0" fmla="*/ 4276 w 3943054"/>
              <a:gd name="connsiteY0" fmla="*/ 1541301 h 1625350"/>
              <a:gd name="connsiteX1" fmla="*/ 828 w 3943054"/>
              <a:gd name="connsiteY1" fmla="*/ 23412 h 1625350"/>
              <a:gd name="connsiteX2" fmla="*/ 88325 w 3943054"/>
              <a:gd name="connsiteY2" fmla="*/ 16148 h 1625350"/>
              <a:gd name="connsiteX3" fmla="*/ 3859005 w 3943054"/>
              <a:gd name="connsiteY3" fmla="*/ 16148 h 1625350"/>
              <a:gd name="connsiteX4" fmla="*/ 3943054 w 3943054"/>
              <a:gd name="connsiteY4" fmla="*/ 100197 h 1625350"/>
              <a:gd name="connsiteX5" fmla="*/ 3943054 w 3943054"/>
              <a:gd name="connsiteY5" fmla="*/ 1541301 h 1625350"/>
              <a:gd name="connsiteX6" fmla="*/ 3859005 w 3943054"/>
              <a:gd name="connsiteY6" fmla="*/ 1625350 h 1625350"/>
              <a:gd name="connsiteX7" fmla="*/ 88325 w 3943054"/>
              <a:gd name="connsiteY7" fmla="*/ 1625350 h 1625350"/>
              <a:gd name="connsiteX8" fmla="*/ 4276 w 3943054"/>
              <a:gd name="connsiteY8" fmla="*/ 1541301 h 1625350"/>
              <a:gd name="connsiteX0" fmla="*/ 3584 w 3942362"/>
              <a:gd name="connsiteY0" fmla="*/ 1541301 h 1625350"/>
              <a:gd name="connsiteX1" fmla="*/ 136 w 3942362"/>
              <a:gd name="connsiteY1" fmla="*/ 23412 h 1625350"/>
              <a:gd name="connsiteX2" fmla="*/ 87633 w 3942362"/>
              <a:gd name="connsiteY2" fmla="*/ 16148 h 1625350"/>
              <a:gd name="connsiteX3" fmla="*/ 3858313 w 3942362"/>
              <a:gd name="connsiteY3" fmla="*/ 16148 h 1625350"/>
              <a:gd name="connsiteX4" fmla="*/ 3942362 w 3942362"/>
              <a:gd name="connsiteY4" fmla="*/ 100197 h 1625350"/>
              <a:gd name="connsiteX5" fmla="*/ 3942362 w 3942362"/>
              <a:gd name="connsiteY5" fmla="*/ 1541301 h 1625350"/>
              <a:gd name="connsiteX6" fmla="*/ 3858313 w 3942362"/>
              <a:gd name="connsiteY6" fmla="*/ 1625350 h 1625350"/>
              <a:gd name="connsiteX7" fmla="*/ 87633 w 3942362"/>
              <a:gd name="connsiteY7" fmla="*/ 1625350 h 1625350"/>
              <a:gd name="connsiteX8" fmla="*/ 3584 w 3942362"/>
              <a:gd name="connsiteY8" fmla="*/ 1541301 h 1625350"/>
              <a:gd name="connsiteX0" fmla="*/ 4276 w 3943054"/>
              <a:gd name="connsiteY0" fmla="*/ 1525692 h 1609741"/>
              <a:gd name="connsiteX1" fmla="*/ 828 w 3943054"/>
              <a:gd name="connsiteY1" fmla="*/ 7803 h 1609741"/>
              <a:gd name="connsiteX2" fmla="*/ 88325 w 3943054"/>
              <a:gd name="connsiteY2" fmla="*/ 539 h 1609741"/>
              <a:gd name="connsiteX3" fmla="*/ 3859005 w 3943054"/>
              <a:gd name="connsiteY3" fmla="*/ 539 h 1609741"/>
              <a:gd name="connsiteX4" fmla="*/ 3943054 w 3943054"/>
              <a:gd name="connsiteY4" fmla="*/ 84588 h 1609741"/>
              <a:gd name="connsiteX5" fmla="*/ 3943054 w 3943054"/>
              <a:gd name="connsiteY5" fmla="*/ 1525692 h 1609741"/>
              <a:gd name="connsiteX6" fmla="*/ 3859005 w 3943054"/>
              <a:gd name="connsiteY6" fmla="*/ 1609741 h 1609741"/>
              <a:gd name="connsiteX7" fmla="*/ 88325 w 3943054"/>
              <a:gd name="connsiteY7" fmla="*/ 1609741 h 1609741"/>
              <a:gd name="connsiteX8" fmla="*/ 4276 w 3943054"/>
              <a:gd name="connsiteY8" fmla="*/ 1525692 h 1609741"/>
              <a:gd name="connsiteX0" fmla="*/ 3584 w 3942362"/>
              <a:gd name="connsiteY0" fmla="*/ 1525692 h 1609741"/>
              <a:gd name="connsiteX1" fmla="*/ 136 w 3942362"/>
              <a:gd name="connsiteY1" fmla="*/ 7803 h 1609741"/>
              <a:gd name="connsiteX2" fmla="*/ 87633 w 3942362"/>
              <a:gd name="connsiteY2" fmla="*/ 539 h 1609741"/>
              <a:gd name="connsiteX3" fmla="*/ 3858313 w 3942362"/>
              <a:gd name="connsiteY3" fmla="*/ 539 h 1609741"/>
              <a:gd name="connsiteX4" fmla="*/ 3942362 w 3942362"/>
              <a:gd name="connsiteY4" fmla="*/ 84588 h 1609741"/>
              <a:gd name="connsiteX5" fmla="*/ 3942362 w 3942362"/>
              <a:gd name="connsiteY5" fmla="*/ 1525692 h 1609741"/>
              <a:gd name="connsiteX6" fmla="*/ 3858313 w 3942362"/>
              <a:gd name="connsiteY6" fmla="*/ 1609741 h 1609741"/>
              <a:gd name="connsiteX7" fmla="*/ 87633 w 3942362"/>
              <a:gd name="connsiteY7" fmla="*/ 1609741 h 1609741"/>
              <a:gd name="connsiteX8" fmla="*/ 3584 w 3942362"/>
              <a:gd name="connsiteY8" fmla="*/ 1525692 h 1609741"/>
              <a:gd name="connsiteX0" fmla="*/ 3644 w 3942422"/>
              <a:gd name="connsiteY0" fmla="*/ 1525692 h 1609741"/>
              <a:gd name="connsiteX1" fmla="*/ 196 w 3942422"/>
              <a:gd name="connsiteY1" fmla="*/ 7803 h 1609741"/>
              <a:gd name="connsiteX2" fmla="*/ 87693 w 3942422"/>
              <a:gd name="connsiteY2" fmla="*/ 539 h 1609741"/>
              <a:gd name="connsiteX3" fmla="*/ 3858373 w 3942422"/>
              <a:gd name="connsiteY3" fmla="*/ 539 h 1609741"/>
              <a:gd name="connsiteX4" fmla="*/ 3942422 w 3942422"/>
              <a:gd name="connsiteY4" fmla="*/ 84588 h 1609741"/>
              <a:gd name="connsiteX5" fmla="*/ 3942422 w 3942422"/>
              <a:gd name="connsiteY5" fmla="*/ 1525692 h 1609741"/>
              <a:gd name="connsiteX6" fmla="*/ 3858373 w 3942422"/>
              <a:gd name="connsiteY6" fmla="*/ 1609741 h 1609741"/>
              <a:gd name="connsiteX7" fmla="*/ 87693 w 3942422"/>
              <a:gd name="connsiteY7" fmla="*/ 1609741 h 1609741"/>
              <a:gd name="connsiteX8" fmla="*/ 3644 w 3942422"/>
              <a:gd name="connsiteY8" fmla="*/ 1525692 h 1609741"/>
              <a:gd name="connsiteX0" fmla="*/ 225140 w 4163918"/>
              <a:gd name="connsiteY0" fmla="*/ 1528731 h 1674428"/>
              <a:gd name="connsiteX1" fmla="*/ 224074 w 4163918"/>
              <a:gd name="connsiteY1" fmla="*/ 3699 h 1674428"/>
              <a:gd name="connsiteX2" fmla="*/ 309189 w 4163918"/>
              <a:gd name="connsiteY2" fmla="*/ 3578 h 1674428"/>
              <a:gd name="connsiteX3" fmla="*/ 4079869 w 4163918"/>
              <a:gd name="connsiteY3" fmla="*/ 3578 h 1674428"/>
              <a:gd name="connsiteX4" fmla="*/ 4163918 w 4163918"/>
              <a:gd name="connsiteY4" fmla="*/ 87627 h 1674428"/>
              <a:gd name="connsiteX5" fmla="*/ 4163918 w 4163918"/>
              <a:gd name="connsiteY5" fmla="*/ 1528731 h 1674428"/>
              <a:gd name="connsiteX6" fmla="*/ 4079869 w 4163918"/>
              <a:gd name="connsiteY6" fmla="*/ 1612780 h 1674428"/>
              <a:gd name="connsiteX7" fmla="*/ 309189 w 4163918"/>
              <a:gd name="connsiteY7" fmla="*/ 1612780 h 1674428"/>
              <a:gd name="connsiteX8" fmla="*/ 225140 w 4163918"/>
              <a:gd name="connsiteY8" fmla="*/ 1528731 h 1674428"/>
              <a:gd name="connsiteX0" fmla="*/ 6880 w 3945658"/>
              <a:gd name="connsiteY0" fmla="*/ 1528731 h 1674428"/>
              <a:gd name="connsiteX1" fmla="*/ 5814 w 3945658"/>
              <a:gd name="connsiteY1" fmla="*/ 3699 h 1674428"/>
              <a:gd name="connsiteX2" fmla="*/ 90929 w 3945658"/>
              <a:gd name="connsiteY2" fmla="*/ 3578 h 1674428"/>
              <a:gd name="connsiteX3" fmla="*/ 3861609 w 3945658"/>
              <a:gd name="connsiteY3" fmla="*/ 3578 h 1674428"/>
              <a:gd name="connsiteX4" fmla="*/ 3945658 w 3945658"/>
              <a:gd name="connsiteY4" fmla="*/ 87627 h 1674428"/>
              <a:gd name="connsiteX5" fmla="*/ 3945658 w 3945658"/>
              <a:gd name="connsiteY5" fmla="*/ 1528731 h 1674428"/>
              <a:gd name="connsiteX6" fmla="*/ 3861609 w 3945658"/>
              <a:gd name="connsiteY6" fmla="*/ 1612780 h 1674428"/>
              <a:gd name="connsiteX7" fmla="*/ 90929 w 3945658"/>
              <a:gd name="connsiteY7" fmla="*/ 1612780 h 1674428"/>
              <a:gd name="connsiteX8" fmla="*/ 6880 w 3945658"/>
              <a:gd name="connsiteY8" fmla="*/ 1528731 h 1674428"/>
              <a:gd name="connsiteX0" fmla="*/ 225140 w 4163918"/>
              <a:gd name="connsiteY0" fmla="*/ 1526452 h 1671925"/>
              <a:gd name="connsiteX1" fmla="*/ 224074 w 4163918"/>
              <a:gd name="connsiteY1" fmla="*/ 4595 h 1671925"/>
              <a:gd name="connsiteX2" fmla="*/ 309189 w 4163918"/>
              <a:gd name="connsiteY2" fmla="*/ 1299 h 1671925"/>
              <a:gd name="connsiteX3" fmla="*/ 4079869 w 4163918"/>
              <a:gd name="connsiteY3" fmla="*/ 1299 h 1671925"/>
              <a:gd name="connsiteX4" fmla="*/ 4163918 w 4163918"/>
              <a:gd name="connsiteY4" fmla="*/ 85348 h 1671925"/>
              <a:gd name="connsiteX5" fmla="*/ 4163918 w 4163918"/>
              <a:gd name="connsiteY5" fmla="*/ 1526452 h 1671925"/>
              <a:gd name="connsiteX6" fmla="*/ 4079869 w 4163918"/>
              <a:gd name="connsiteY6" fmla="*/ 1610501 h 1671925"/>
              <a:gd name="connsiteX7" fmla="*/ 309189 w 4163918"/>
              <a:gd name="connsiteY7" fmla="*/ 1610501 h 1671925"/>
              <a:gd name="connsiteX8" fmla="*/ 225140 w 4163918"/>
              <a:gd name="connsiteY8" fmla="*/ 1526452 h 1671925"/>
              <a:gd name="connsiteX0" fmla="*/ 6880 w 3945658"/>
              <a:gd name="connsiteY0" fmla="*/ 1527596 h 1673069"/>
              <a:gd name="connsiteX1" fmla="*/ 5814 w 3945658"/>
              <a:gd name="connsiteY1" fmla="*/ 5739 h 1673069"/>
              <a:gd name="connsiteX2" fmla="*/ 90929 w 3945658"/>
              <a:gd name="connsiteY2" fmla="*/ 2443 h 1673069"/>
              <a:gd name="connsiteX3" fmla="*/ 3861609 w 3945658"/>
              <a:gd name="connsiteY3" fmla="*/ 2443 h 1673069"/>
              <a:gd name="connsiteX4" fmla="*/ 3945658 w 3945658"/>
              <a:gd name="connsiteY4" fmla="*/ 86492 h 1673069"/>
              <a:gd name="connsiteX5" fmla="*/ 3945658 w 3945658"/>
              <a:gd name="connsiteY5" fmla="*/ 1527596 h 1673069"/>
              <a:gd name="connsiteX6" fmla="*/ 3861609 w 3945658"/>
              <a:gd name="connsiteY6" fmla="*/ 1611645 h 1673069"/>
              <a:gd name="connsiteX7" fmla="*/ 90929 w 3945658"/>
              <a:gd name="connsiteY7" fmla="*/ 1611645 h 1673069"/>
              <a:gd name="connsiteX8" fmla="*/ 6880 w 3945658"/>
              <a:gd name="connsiteY8" fmla="*/ 1527596 h 1673069"/>
              <a:gd name="connsiteX0" fmla="*/ 4095 w 3942873"/>
              <a:gd name="connsiteY0" fmla="*/ 1527596 h 1611653"/>
              <a:gd name="connsiteX1" fmla="*/ 3029 w 3942873"/>
              <a:gd name="connsiteY1" fmla="*/ 5739 h 1611653"/>
              <a:gd name="connsiteX2" fmla="*/ 88144 w 3942873"/>
              <a:gd name="connsiteY2" fmla="*/ 2443 h 1611653"/>
              <a:gd name="connsiteX3" fmla="*/ 3858824 w 3942873"/>
              <a:gd name="connsiteY3" fmla="*/ 2443 h 1611653"/>
              <a:gd name="connsiteX4" fmla="*/ 3942873 w 3942873"/>
              <a:gd name="connsiteY4" fmla="*/ 86492 h 1611653"/>
              <a:gd name="connsiteX5" fmla="*/ 3942873 w 3942873"/>
              <a:gd name="connsiteY5" fmla="*/ 1527596 h 1611653"/>
              <a:gd name="connsiteX6" fmla="*/ 3858824 w 3942873"/>
              <a:gd name="connsiteY6" fmla="*/ 1611645 h 1611653"/>
              <a:gd name="connsiteX7" fmla="*/ 88144 w 3942873"/>
              <a:gd name="connsiteY7" fmla="*/ 1611645 h 1611653"/>
              <a:gd name="connsiteX8" fmla="*/ 4095 w 3942873"/>
              <a:gd name="connsiteY8" fmla="*/ 1527596 h 1611653"/>
              <a:gd name="connsiteX0" fmla="*/ 9512 w 3948290"/>
              <a:gd name="connsiteY0" fmla="*/ 1527596 h 1673069"/>
              <a:gd name="connsiteX1" fmla="*/ 8446 w 3948290"/>
              <a:gd name="connsiteY1" fmla="*/ 5739 h 1673069"/>
              <a:gd name="connsiteX2" fmla="*/ 93561 w 3948290"/>
              <a:gd name="connsiteY2" fmla="*/ 2443 h 1673069"/>
              <a:gd name="connsiteX3" fmla="*/ 3864241 w 3948290"/>
              <a:gd name="connsiteY3" fmla="*/ 2443 h 1673069"/>
              <a:gd name="connsiteX4" fmla="*/ 3948290 w 3948290"/>
              <a:gd name="connsiteY4" fmla="*/ 86492 h 1673069"/>
              <a:gd name="connsiteX5" fmla="*/ 3948290 w 3948290"/>
              <a:gd name="connsiteY5" fmla="*/ 1527596 h 1673069"/>
              <a:gd name="connsiteX6" fmla="*/ 3864241 w 3948290"/>
              <a:gd name="connsiteY6" fmla="*/ 1611645 h 1673069"/>
              <a:gd name="connsiteX7" fmla="*/ 129280 w 3948290"/>
              <a:gd name="connsiteY7" fmla="*/ 1611645 h 1673069"/>
              <a:gd name="connsiteX8" fmla="*/ 9512 w 3948290"/>
              <a:gd name="connsiteY8" fmla="*/ 1527596 h 1673069"/>
              <a:gd name="connsiteX0" fmla="*/ 3242 w 3942020"/>
              <a:gd name="connsiteY0" fmla="*/ 1527596 h 1614938"/>
              <a:gd name="connsiteX1" fmla="*/ 2176 w 3942020"/>
              <a:gd name="connsiteY1" fmla="*/ 5739 h 1614938"/>
              <a:gd name="connsiteX2" fmla="*/ 87291 w 3942020"/>
              <a:gd name="connsiteY2" fmla="*/ 2443 h 1614938"/>
              <a:gd name="connsiteX3" fmla="*/ 3857971 w 3942020"/>
              <a:gd name="connsiteY3" fmla="*/ 2443 h 1614938"/>
              <a:gd name="connsiteX4" fmla="*/ 3942020 w 3942020"/>
              <a:gd name="connsiteY4" fmla="*/ 86492 h 1614938"/>
              <a:gd name="connsiteX5" fmla="*/ 3942020 w 3942020"/>
              <a:gd name="connsiteY5" fmla="*/ 1527596 h 1614938"/>
              <a:gd name="connsiteX6" fmla="*/ 3857971 w 3942020"/>
              <a:gd name="connsiteY6" fmla="*/ 1611645 h 1614938"/>
              <a:gd name="connsiteX7" fmla="*/ 123010 w 3942020"/>
              <a:gd name="connsiteY7" fmla="*/ 1611645 h 1614938"/>
              <a:gd name="connsiteX8" fmla="*/ 3242 w 3942020"/>
              <a:gd name="connsiteY8" fmla="*/ 1527596 h 1614938"/>
              <a:gd name="connsiteX0" fmla="*/ 1552 w 3940330"/>
              <a:gd name="connsiteY0" fmla="*/ 1527596 h 1612398"/>
              <a:gd name="connsiteX1" fmla="*/ 486 w 3940330"/>
              <a:gd name="connsiteY1" fmla="*/ 5739 h 1612398"/>
              <a:gd name="connsiteX2" fmla="*/ 85601 w 3940330"/>
              <a:gd name="connsiteY2" fmla="*/ 2443 h 1612398"/>
              <a:gd name="connsiteX3" fmla="*/ 3856281 w 3940330"/>
              <a:gd name="connsiteY3" fmla="*/ 2443 h 1612398"/>
              <a:gd name="connsiteX4" fmla="*/ 3940330 w 3940330"/>
              <a:gd name="connsiteY4" fmla="*/ 86492 h 1612398"/>
              <a:gd name="connsiteX5" fmla="*/ 3940330 w 3940330"/>
              <a:gd name="connsiteY5" fmla="*/ 1527596 h 1612398"/>
              <a:gd name="connsiteX6" fmla="*/ 3856281 w 3940330"/>
              <a:gd name="connsiteY6" fmla="*/ 1611645 h 1612398"/>
              <a:gd name="connsiteX7" fmla="*/ 121320 w 3940330"/>
              <a:gd name="connsiteY7" fmla="*/ 1611645 h 1612398"/>
              <a:gd name="connsiteX8" fmla="*/ 1552 w 3940330"/>
              <a:gd name="connsiteY8" fmla="*/ 1527596 h 1612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40330" h="1612398">
                <a:moveTo>
                  <a:pt x="1552" y="1527596"/>
                </a:moveTo>
                <a:cubicBezTo>
                  <a:pt x="463" y="1429014"/>
                  <a:pt x="-671" y="14002"/>
                  <a:pt x="486" y="5739"/>
                </a:cubicBezTo>
                <a:cubicBezTo>
                  <a:pt x="1643" y="-2524"/>
                  <a:pt x="8119" y="-183"/>
                  <a:pt x="85601" y="2443"/>
                </a:cubicBezTo>
                <a:cubicBezTo>
                  <a:pt x="163083" y="5069"/>
                  <a:pt x="2599388" y="2443"/>
                  <a:pt x="3856281" y="2443"/>
                </a:cubicBezTo>
                <a:cubicBezTo>
                  <a:pt x="3902700" y="2443"/>
                  <a:pt x="3940330" y="40073"/>
                  <a:pt x="3940330" y="86492"/>
                </a:cubicBezTo>
                <a:lnTo>
                  <a:pt x="3940330" y="1527596"/>
                </a:lnTo>
                <a:cubicBezTo>
                  <a:pt x="3940330" y="1574015"/>
                  <a:pt x="3902700" y="1611645"/>
                  <a:pt x="3856281" y="1611645"/>
                </a:cubicBezTo>
                <a:lnTo>
                  <a:pt x="121320" y="1611645"/>
                </a:lnTo>
                <a:cubicBezTo>
                  <a:pt x="74901" y="1611645"/>
                  <a:pt x="2641" y="1626178"/>
                  <a:pt x="1552" y="1527596"/>
                </a:cubicBezTo>
                <a:close/>
              </a:path>
            </a:pathLst>
          </a:custGeom>
          <a:solidFill>
            <a:schemeClr val="bg2">
              <a:alpha val="85000"/>
            </a:schemeClr>
          </a:solidFill>
        </p:spPr>
        <p:txBody>
          <a:bodyPr vert="horz" lIns="360000" tIns="252000" rIns="360000" bIns="360000" rtlCol="0"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nl-NL" sz="2400" b="0" dirty="0">
                <a:solidFill>
                  <a:schemeClr val="bg1"/>
                </a:solidFill>
                <a:latin typeface="+mj-lt"/>
              </a:defRPr>
            </a:lvl1pPr>
            <a:lvl2pPr>
              <a:lnSpc>
                <a:spcPct val="70000"/>
              </a:lnSpc>
              <a:defRPr lang="nl-NL" dirty="0">
                <a:solidFill>
                  <a:schemeClr val="bg1"/>
                </a:solidFill>
                <a:latin typeface="+mj-lt"/>
              </a:defRPr>
            </a:lvl2pPr>
            <a:lvl3pPr>
              <a:lnSpc>
                <a:spcPct val="70000"/>
              </a:lnSpc>
              <a:defRPr lang="nl-NL" dirty="0">
                <a:solidFill>
                  <a:schemeClr val="bg1"/>
                </a:solidFill>
                <a:latin typeface="+mj-lt"/>
              </a:defRPr>
            </a:lvl3pPr>
            <a:lvl4pPr>
              <a:lnSpc>
                <a:spcPct val="70000"/>
              </a:lnSpc>
              <a:defRPr lang="nl-NL" sz="2400" dirty="0">
                <a:solidFill>
                  <a:schemeClr val="bg1"/>
                </a:solidFill>
                <a:latin typeface="+mj-lt"/>
              </a:defRPr>
            </a:lvl4pPr>
            <a:lvl5pPr>
              <a:lnSpc>
                <a:spcPct val="70000"/>
              </a:lnSpc>
              <a:defRPr lang="nl-NL" b="0" dirty="0">
                <a:solidFill>
                  <a:schemeClr val="bg1"/>
                </a:solidFill>
              </a:defRPr>
            </a:lvl5pPr>
            <a:lvl6pPr>
              <a:lnSpc>
                <a:spcPct val="70000"/>
              </a:lnSpc>
              <a:defRPr lang="nl-NL" dirty="0"/>
            </a:lvl6pPr>
          </a:lstStyle>
          <a:p>
            <a:pPr lvl="0"/>
            <a:r>
              <a:rPr lang="nl-NL" noProof="0" dirty="0"/>
              <a:t>Klik om tekst in te voegen</a:t>
            </a:r>
          </a:p>
        </p:txBody>
      </p:sp>
      <p:sp>
        <p:nvSpPr>
          <p:cNvPr id="18" name="Tijdelijke aanduiding voor datum 3">
            <a:extLst>
              <a:ext uri="{FF2B5EF4-FFF2-40B4-BE49-F238E27FC236}">
                <a16:creationId xmlns:a16="http://schemas.microsoft.com/office/drawing/2014/main" id="{272E1BA3-CCCF-465D-9A0D-4F665A96EC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8E28840-0FFA-4F1C-BBBB-0B20AF0D243C}" type="datetime1">
              <a:rPr lang="nl-NL" noProof="0" smtClean="0"/>
              <a:t>10-12-2019</a:t>
            </a:fld>
            <a:endParaRPr lang="nl-NL" noProof="0" dirty="0"/>
          </a:p>
        </p:txBody>
      </p:sp>
      <p:grpSp>
        <p:nvGrpSpPr>
          <p:cNvPr id="180" name="Groep 258">
            <a:extLst>
              <a:ext uri="{FF2B5EF4-FFF2-40B4-BE49-F238E27FC236}">
                <a16:creationId xmlns:a16="http://schemas.microsoft.com/office/drawing/2014/main" id="{85EF3D0B-59E7-4AC4-9317-4F0D3F91CFF8}"/>
              </a:ext>
            </a:extLst>
          </p:cNvPr>
          <p:cNvGrpSpPr/>
          <p:nvPr userDrawn="1"/>
        </p:nvGrpSpPr>
        <p:grpSpPr>
          <a:xfrm>
            <a:off x="12391601" y="0"/>
            <a:ext cx="3183678" cy="5229113"/>
            <a:chOff x="12391601" y="0"/>
            <a:chExt cx="3183678" cy="5229113"/>
          </a:xfrm>
        </p:grpSpPr>
        <p:grpSp>
          <p:nvGrpSpPr>
            <p:cNvPr id="181" name="Meer informatie">
              <a:extLst>
                <a:ext uri="{FF2B5EF4-FFF2-40B4-BE49-F238E27FC236}">
                  <a16:creationId xmlns:a16="http://schemas.microsoft.com/office/drawing/2014/main" id="{094442AC-DEFB-4FBC-A6FC-D9B17099600B}"/>
                </a:ext>
              </a:extLst>
            </p:cNvPr>
            <p:cNvGrpSpPr/>
            <p:nvPr userDrawn="1"/>
          </p:nvGrpSpPr>
          <p:grpSpPr>
            <a:xfrm>
              <a:off x="12396764" y="4445840"/>
              <a:ext cx="3178515" cy="783273"/>
              <a:chOff x="-3741486" y="3386444"/>
              <a:chExt cx="3178515" cy="783273"/>
            </a:xfrm>
          </p:grpSpPr>
          <p:sp>
            <p:nvSpPr>
              <p:cNvPr id="237" name="Freeform 101">
                <a:extLst>
                  <a:ext uri="{FF2B5EF4-FFF2-40B4-BE49-F238E27FC236}">
                    <a16:creationId xmlns:a16="http://schemas.microsoft.com/office/drawing/2014/main" id="{2DA43AFA-A195-42A8-AD29-8D5D18AB3A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8644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238" name="Rechthoek 306">
                <a:extLst>
                  <a:ext uri="{FF2B5EF4-FFF2-40B4-BE49-F238E27FC236}">
                    <a16:creationId xmlns:a16="http://schemas.microsoft.com/office/drawing/2014/main" id="{C0480B14-11BC-41F5-9E35-C261D6C9061F}"/>
                  </a:ext>
                </a:extLst>
              </p:cNvPr>
              <p:cNvSpPr/>
              <p:nvPr userDrawn="1"/>
            </p:nvSpPr>
            <p:spPr>
              <a:xfrm>
                <a:off x="-3380966" y="345847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239" name="Rechte verbindingslijn 307">
                <a:extLst>
                  <a:ext uri="{FF2B5EF4-FFF2-40B4-BE49-F238E27FC236}">
                    <a16:creationId xmlns:a16="http://schemas.microsoft.com/office/drawing/2014/main" id="{9C2E1315-CAB9-498D-B138-9A53CF072D0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69717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82" name="Rechthoek 260">
              <a:extLst>
                <a:ext uri="{FF2B5EF4-FFF2-40B4-BE49-F238E27FC236}">
                  <a16:creationId xmlns:a16="http://schemas.microsoft.com/office/drawing/2014/main" id="{7AF07C0D-E7A5-430C-B291-F3E1DE1C18C4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83" name="Ovaal 261">
              <a:extLst>
                <a:ext uri="{FF2B5EF4-FFF2-40B4-BE49-F238E27FC236}">
                  <a16:creationId xmlns:a16="http://schemas.microsoft.com/office/drawing/2014/main" id="{C1D04F3B-93B9-4EFB-B64C-A5F9D8302D86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84" name="Rechte verbindingslijn 262">
              <a:extLst>
                <a:ext uri="{FF2B5EF4-FFF2-40B4-BE49-F238E27FC236}">
                  <a16:creationId xmlns:a16="http://schemas.microsoft.com/office/drawing/2014/main" id="{B4DAF6EA-68D1-43DA-B525-76E18B573F2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85" name="Rechte verbindingslijn 263">
              <a:extLst>
                <a:ext uri="{FF2B5EF4-FFF2-40B4-BE49-F238E27FC236}">
                  <a16:creationId xmlns:a16="http://schemas.microsoft.com/office/drawing/2014/main" id="{AB8C44A2-00F9-43D3-B0B5-16EBFA7C656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6" name="Rechthoek 264">
              <a:extLst>
                <a:ext uri="{FF2B5EF4-FFF2-40B4-BE49-F238E27FC236}">
                  <a16:creationId xmlns:a16="http://schemas.microsoft.com/office/drawing/2014/main" id="{F1627388-9FBE-433F-9A3C-540958DBD459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door deze te selecteren en op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om een nieuwe afbeelding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87" name="Rechte verbindingslijn 265">
              <a:extLst>
                <a:ext uri="{FF2B5EF4-FFF2-40B4-BE49-F238E27FC236}">
                  <a16:creationId xmlns:a16="http://schemas.microsoft.com/office/drawing/2014/main" id="{BD2560AB-E4B1-4FB9-981B-3DEC3D57964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32795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8" name="Ovaal 266">
              <a:extLst>
                <a:ext uri="{FF2B5EF4-FFF2-40B4-BE49-F238E27FC236}">
                  <a16:creationId xmlns:a16="http://schemas.microsoft.com/office/drawing/2014/main" id="{7C416F0E-0568-4E3F-8ADB-8E61AD2BBB81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89" name="Rechthoek 267">
              <a:extLst>
                <a:ext uri="{FF2B5EF4-FFF2-40B4-BE49-F238E27FC236}">
                  <a16:creationId xmlns:a16="http://schemas.microsoft.com/office/drawing/2014/main" id="{A292EE0D-C7E6-4B85-8288-EC2F31433C3A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90" name="Groep 268">
              <a:extLst>
                <a:ext uri="{FF2B5EF4-FFF2-40B4-BE49-F238E27FC236}">
                  <a16:creationId xmlns:a16="http://schemas.microsoft.com/office/drawing/2014/main" id="{9E9A9367-EC6B-4197-8FA0-96E1F9E5F9DD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234" name="Rechthoek 302">
                <a:extLst>
                  <a:ext uri="{FF2B5EF4-FFF2-40B4-BE49-F238E27FC236}">
                    <a16:creationId xmlns:a16="http://schemas.microsoft.com/office/drawing/2014/main" id="{4D54B517-306E-4291-9C4F-81FF2A0113CC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235" name="Rechte verbindingslijn 303">
                <a:extLst>
                  <a:ext uri="{FF2B5EF4-FFF2-40B4-BE49-F238E27FC236}">
                    <a16:creationId xmlns:a16="http://schemas.microsoft.com/office/drawing/2014/main" id="{30203F76-9A47-4493-AEF3-C40FBF3A4F08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236" name="Gelijkbenige driehoek 304">
                <a:extLst>
                  <a:ext uri="{FF2B5EF4-FFF2-40B4-BE49-F238E27FC236}">
                    <a16:creationId xmlns:a16="http://schemas.microsoft.com/office/drawing/2014/main" id="{E9B5BAF1-5630-47EC-9E69-1D5ED2112ECA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1" name="Groep 269">
              <a:extLst>
                <a:ext uri="{FF2B5EF4-FFF2-40B4-BE49-F238E27FC236}">
                  <a16:creationId xmlns:a16="http://schemas.microsoft.com/office/drawing/2014/main" id="{D4C40DF4-2EAE-4FA7-9410-36EF66286AF8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228" name="Rechthoek 296">
                <a:extLst>
                  <a:ext uri="{FF2B5EF4-FFF2-40B4-BE49-F238E27FC236}">
                    <a16:creationId xmlns:a16="http://schemas.microsoft.com/office/drawing/2014/main" id="{E1281EFA-DE5E-440E-AEB4-A0490FBC2D7C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9" name="Ovaal 297">
                <a:extLst>
                  <a:ext uri="{FF2B5EF4-FFF2-40B4-BE49-F238E27FC236}">
                    <a16:creationId xmlns:a16="http://schemas.microsoft.com/office/drawing/2014/main" id="{D3DB4830-3508-45C6-BCCA-955F55428B9A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0" name="Vrije vorm: vorm 298">
                <a:extLst>
                  <a:ext uri="{FF2B5EF4-FFF2-40B4-BE49-F238E27FC236}">
                    <a16:creationId xmlns:a16="http://schemas.microsoft.com/office/drawing/2014/main" id="{89D30EF8-3A2D-4463-85F4-2CBF0D46C74E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Rechthoek: afgeronde hoeken 299">
                <a:extLst>
                  <a:ext uri="{FF2B5EF4-FFF2-40B4-BE49-F238E27FC236}">
                    <a16:creationId xmlns:a16="http://schemas.microsoft.com/office/drawing/2014/main" id="{7A73EC4B-5214-4DEC-AC2F-BCB91590585E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32" name="Rechte verbindingslijn 300">
                <a:extLst>
                  <a:ext uri="{FF2B5EF4-FFF2-40B4-BE49-F238E27FC236}">
                    <a16:creationId xmlns:a16="http://schemas.microsoft.com/office/drawing/2014/main" id="{F4AFDC55-B06C-409E-A49C-EB62D8188E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3" name="Rechte verbindingslijn 301">
                <a:extLst>
                  <a:ext uri="{FF2B5EF4-FFF2-40B4-BE49-F238E27FC236}">
                    <a16:creationId xmlns:a16="http://schemas.microsoft.com/office/drawing/2014/main" id="{0A1A0432-1DE3-4078-B7F3-CDD89C48551C}"/>
                  </a:ext>
                </a:extLst>
              </p:cNvPr>
              <p:cNvCxnSpPr>
                <a:cxnSpLocks/>
                <a:stCxn id="231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92" name="Ovaal 270">
              <a:extLst>
                <a:ext uri="{FF2B5EF4-FFF2-40B4-BE49-F238E27FC236}">
                  <a16:creationId xmlns:a16="http://schemas.microsoft.com/office/drawing/2014/main" id="{F5E4CE74-BC6B-42D9-BDEB-33BB16E7B23A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93" name="Rechthoek 271">
              <a:extLst>
                <a:ext uri="{FF2B5EF4-FFF2-40B4-BE49-F238E27FC236}">
                  <a16:creationId xmlns:a16="http://schemas.microsoft.com/office/drawing/2014/main" id="{AD1B83CB-D7B9-4260-8F3A-EE29E5ACAEC1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94" name="Rechte verbindingslijn 272">
              <a:extLst>
                <a:ext uri="{FF2B5EF4-FFF2-40B4-BE49-F238E27FC236}">
                  <a16:creationId xmlns:a16="http://schemas.microsoft.com/office/drawing/2014/main" id="{7B5D5B99-21DA-48B1-8DF4-253EF8E61C0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95" name="Rechthoek 273">
              <a:extLst>
                <a:ext uri="{FF2B5EF4-FFF2-40B4-BE49-F238E27FC236}">
                  <a16:creationId xmlns:a16="http://schemas.microsoft.com/office/drawing/2014/main" id="{B25F762E-81F0-466F-81CB-4B14AA19F0AD}"/>
                </a:ext>
              </a:extLst>
            </p:cNvPr>
            <p:cNvSpPr/>
            <p:nvPr userDrawn="1"/>
          </p:nvSpPr>
          <p:spPr>
            <a:xfrm>
              <a:off x="12654153" y="3238910"/>
              <a:ext cx="1624926" cy="805220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 eaLnBrk="1"/>
              <a:endParaRPr lang="nl-NL" sz="1000" b="0" i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196" name="Groep 274">
              <a:extLst>
                <a:ext uri="{FF2B5EF4-FFF2-40B4-BE49-F238E27FC236}">
                  <a16:creationId xmlns:a16="http://schemas.microsoft.com/office/drawing/2014/main" id="{38715314-EC12-4872-85F5-DC48D0434C73}"/>
                </a:ext>
              </a:extLst>
            </p:cNvPr>
            <p:cNvGrpSpPr/>
            <p:nvPr userDrawn="1"/>
          </p:nvGrpSpPr>
          <p:grpSpPr>
            <a:xfrm>
              <a:off x="13614067" y="3535184"/>
              <a:ext cx="1195438" cy="678267"/>
              <a:chOff x="12757284" y="3224292"/>
              <a:chExt cx="1195438" cy="678267"/>
            </a:xfrm>
          </p:grpSpPr>
          <p:sp>
            <p:nvSpPr>
              <p:cNvPr id="197" name="Rechthoek 275">
                <a:extLst>
                  <a:ext uri="{FF2B5EF4-FFF2-40B4-BE49-F238E27FC236}">
                    <a16:creationId xmlns:a16="http://schemas.microsoft.com/office/drawing/2014/main" id="{6E8BB704-40C6-478D-B37E-A6BA473827BF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8" name="Rechthoek 276">
                <a:extLst>
                  <a:ext uri="{FF2B5EF4-FFF2-40B4-BE49-F238E27FC236}">
                    <a16:creationId xmlns:a16="http://schemas.microsoft.com/office/drawing/2014/main" id="{E8EE5A6A-267B-4CDF-AEB4-071D93D5BDAF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9" name="Groep 277">
                <a:extLst>
                  <a:ext uri="{FF2B5EF4-FFF2-40B4-BE49-F238E27FC236}">
                    <a16:creationId xmlns:a16="http://schemas.microsoft.com/office/drawing/2014/main" id="{12B5F916-2745-4DFA-B42C-7DECFBCDDF6A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212" name="Rechthoek: afgeronde hoeken 290">
                  <a:extLst>
                    <a:ext uri="{FF2B5EF4-FFF2-40B4-BE49-F238E27FC236}">
                      <a16:creationId xmlns:a16="http://schemas.microsoft.com/office/drawing/2014/main" id="{C4F0991F-8969-46A5-8299-C281E112BCC2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eaLnBrk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3" name="Rechthoek 291">
                  <a:extLst>
                    <a:ext uri="{FF2B5EF4-FFF2-40B4-BE49-F238E27FC236}">
                      <a16:creationId xmlns:a16="http://schemas.microsoft.com/office/drawing/2014/main" id="{BAD4FCAD-85E5-47C8-B0D6-AF159002D671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" name="Rechthoek 292">
                  <a:extLst>
                    <a:ext uri="{FF2B5EF4-FFF2-40B4-BE49-F238E27FC236}">
                      <a16:creationId xmlns:a16="http://schemas.microsoft.com/office/drawing/2014/main" id="{DF8003A9-7C16-443C-9218-30B8D63A2977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" name="Rechthoek 293">
                  <a:extLst>
                    <a:ext uri="{FF2B5EF4-FFF2-40B4-BE49-F238E27FC236}">
                      <a16:creationId xmlns:a16="http://schemas.microsoft.com/office/drawing/2014/main" id="{BEEB4E54-3D33-4D16-87E2-1170DECB06D2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Rechthoek 294">
                  <a:extLst>
                    <a:ext uri="{FF2B5EF4-FFF2-40B4-BE49-F238E27FC236}">
                      <a16:creationId xmlns:a16="http://schemas.microsoft.com/office/drawing/2014/main" id="{F9EEE1F0-8B23-4C7B-AE93-E83209BF8757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" name="Rechthoek 295">
                  <a:extLst>
                    <a:ext uri="{FF2B5EF4-FFF2-40B4-BE49-F238E27FC236}">
                      <a16:creationId xmlns:a16="http://schemas.microsoft.com/office/drawing/2014/main" id="{6CCAE864-0170-472F-B125-677A87BBBD84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0" name="Groep 278">
                <a:extLst>
                  <a:ext uri="{FF2B5EF4-FFF2-40B4-BE49-F238E27FC236}">
                    <a16:creationId xmlns:a16="http://schemas.microsoft.com/office/drawing/2014/main" id="{56741DF2-7BA3-4325-A837-64B6FFAE3D26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204" name="Groep 282">
                  <a:extLst>
                    <a:ext uri="{FF2B5EF4-FFF2-40B4-BE49-F238E27FC236}">
                      <a16:creationId xmlns:a16="http://schemas.microsoft.com/office/drawing/2014/main" id="{FEDC01BC-36E6-4C21-810B-9897256EFBEB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206" name="Rechthoek: afgeronde hoeken 284">
                    <a:extLst>
                      <a:ext uri="{FF2B5EF4-FFF2-40B4-BE49-F238E27FC236}">
                        <a16:creationId xmlns:a16="http://schemas.microsoft.com/office/drawing/2014/main" id="{16578572-7E06-4290-949B-61109C8A2FE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 eaLnBrk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07" name="Rechthoek 285">
                    <a:extLst>
                      <a:ext uri="{FF2B5EF4-FFF2-40B4-BE49-F238E27FC236}">
                        <a16:creationId xmlns:a16="http://schemas.microsoft.com/office/drawing/2014/main" id="{6410265C-9D29-47DF-87A6-E033C3F610E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8" name="Rechthoek 286">
                    <a:extLst>
                      <a:ext uri="{FF2B5EF4-FFF2-40B4-BE49-F238E27FC236}">
                        <a16:creationId xmlns:a16="http://schemas.microsoft.com/office/drawing/2014/main" id="{6F0FEA28-254F-4A16-92A2-29867CCCBB7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9" name="Rechthoek 287">
                    <a:extLst>
                      <a:ext uri="{FF2B5EF4-FFF2-40B4-BE49-F238E27FC236}">
                        <a16:creationId xmlns:a16="http://schemas.microsoft.com/office/drawing/2014/main" id="{E2177107-446F-40BA-B2A8-FF6B4D886D5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0" name="Rechthoek 288">
                    <a:extLst>
                      <a:ext uri="{FF2B5EF4-FFF2-40B4-BE49-F238E27FC236}">
                        <a16:creationId xmlns:a16="http://schemas.microsoft.com/office/drawing/2014/main" id="{4DE5D972-03E6-4AF7-8893-7D492261D0F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1" name="Rechthoek 289">
                    <a:extLst>
                      <a:ext uri="{FF2B5EF4-FFF2-40B4-BE49-F238E27FC236}">
                        <a16:creationId xmlns:a16="http://schemas.microsoft.com/office/drawing/2014/main" id="{1C842460-5630-4292-8F0C-73C8F82F52E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05" name="Boog 283">
                  <a:extLst>
                    <a:ext uri="{FF2B5EF4-FFF2-40B4-BE49-F238E27FC236}">
                      <a16:creationId xmlns:a16="http://schemas.microsoft.com/office/drawing/2014/main" id="{27C64B2C-2F70-4C27-82DA-A52F19F38C0E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 eaLnBrk="1"/>
                  <a:endParaRPr lang="nl-NL" noProof="0" dirty="0"/>
                </a:p>
              </p:txBody>
            </p:sp>
          </p:grpSp>
          <p:sp>
            <p:nvSpPr>
              <p:cNvPr id="201" name="Tekstvak 279">
                <a:extLst>
                  <a:ext uri="{FF2B5EF4-FFF2-40B4-BE49-F238E27FC236}">
                    <a16:creationId xmlns:a16="http://schemas.microsoft.com/office/drawing/2014/main" id="{CD7E2612-2AEF-4C1D-8C44-62DE8A136EAD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202" name="Tekstvak 280">
                <a:extLst>
                  <a:ext uri="{FF2B5EF4-FFF2-40B4-BE49-F238E27FC236}">
                    <a16:creationId xmlns:a16="http://schemas.microsoft.com/office/drawing/2014/main" id="{0E7A3664-C29E-4F66-B81B-9C375EF647E3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203" name="Picture 3">
                <a:extLst>
                  <a:ext uri="{FF2B5EF4-FFF2-40B4-BE49-F238E27FC236}">
                    <a16:creationId xmlns:a16="http://schemas.microsoft.com/office/drawing/2014/main" id="{610BCC81-F8D1-4CD3-9B57-33536D7ED879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76" name="Instructie">
            <a:extLst>
              <a:ext uri="{FF2B5EF4-FFF2-40B4-BE49-F238E27FC236}">
                <a16:creationId xmlns:a16="http://schemas.microsoft.com/office/drawing/2014/main" id="{4603085B-E399-4832-BCA3-76BCA627EC71}"/>
              </a:ext>
            </a:extLst>
          </p:cNvPr>
          <p:cNvGrpSpPr/>
          <p:nvPr userDrawn="1"/>
        </p:nvGrpSpPr>
        <p:grpSpPr>
          <a:xfrm>
            <a:off x="-3352957" y="0"/>
            <a:ext cx="3182755" cy="2660264"/>
            <a:chOff x="-3426088" y="4512342"/>
            <a:chExt cx="3182755" cy="2660264"/>
          </a:xfrm>
        </p:grpSpPr>
        <p:sp>
          <p:nvSpPr>
            <p:cNvPr id="77" name="Rechthoek 127">
              <a:extLst>
                <a:ext uri="{FF2B5EF4-FFF2-40B4-BE49-F238E27FC236}">
                  <a16:creationId xmlns:a16="http://schemas.microsoft.com/office/drawing/2014/main" id="{BFF4F3EC-F7CC-4926-BA67-59424C7E9E81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vormen wijzigen</a:t>
              </a:r>
            </a:p>
          </p:txBody>
        </p:sp>
        <p:cxnSp>
          <p:nvCxnSpPr>
            <p:cNvPr id="78" name="Rechte verbindingslijn 128">
              <a:extLst>
                <a:ext uri="{FF2B5EF4-FFF2-40B4-BE49-F238E27FC236}">
                  <a16:creationId xmlns:a16="http://schemas.microsoft.com/office/drawing/2014/main" id="{358CBB5E-9BA0-4D4A-98F7-43DBDCD5E0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9" name="Rechthoek 130">
              <a:extLst>
                <a:ext uri="{FF2B5EF4-FFF2-40B4-BE49-F238E27FC236}">
                  <a16:creationId xmlns:a16="http://schemas.microsoft.com/office/drawing/2014/main" id="{E340B0A1-85BF-4C01-B9EB-3B2C78ECB25B}"/>
                </a:ext>
              </a:extLst>
            </p:cNvPr>
            <p:cNvSpPr/>
            <p:nvPr userDrawn="1"/>
          </p:nvSpPr>
          <p:spPr>
            <a:xfrm>
              <a:off x="-3426088" y="4959088"/>
              <a:ext cx="3073481" cy="49338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Alle vormen in de template zijn aanpasbaar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qua kleur en positie.  </a:t>
              </a:r>
            </a:p>
          </p:txBody>
        </p:sp>
        <p:sp>
          <p:nvSpPr>
            <p:cNvPr id="80" name="Rechthoek 133">
              <a:extLst>
                <a:ext uri="{FF2B5EF4-FFF2-40B4-BE49-F238E27FC236}">
                  <a16:creationId xmlns:a16="http://schemas.microsoft.com/office/drawing/2014/main" id="{2CBCD737-B2C3-4FF2-9C2B-260B623D367D}"/>
                </a:ext>
              </a:extLst>
            </p:cNvPr>
            <p:cNvSpPr/>
            <p:nvPr userDrawn="1"/>
          </p:nvSpPr>
          <p:spPr>
            <a:xfrm>
              <a:off x="-3426086" y="5395091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Kleur wijzigen? Klik op de vorm ga naar de tab 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Opmaak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dan naar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Opvullen vorm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een andere huisstijlkleur te kiezen. 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81" name="Rechthoek 136">
              <a:extLst>
                <a:ext uri="{FF2B5EF4-FFF2-40B4-BE49-F238E27FC236}">
                  <a16:creationId xmlns:a16="http://schemas.microsoft.com/office/drawing/2014/main" id="{592CF995-A6E6-4755-95C6-53ECB501F2E7}"/>
                </a:ext>
              </a:extLst>
            </p:cNvPr>
            <p:cNvSpPr/>
            <p:nvPr userDrawn="1"/>
          </p:nvSpPr>
          <p:spPr>
            <a:xfrm>
              <a:off x="-3426086" y="5955574"/>
              <a:ext cx="3073482" cy="36378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Vorm verplaatsen?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Klik op de vorm en sleep de vorm naar de gewenste plek.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82" name="Rechthoek 139">
              <a:extLst>
                <a:ext uri="{FF2B5EF4-FFF2-40B4-BE49-F238E27FC236}">
                  <a16:creationId xmlns:a16="http://schemas.microsoft.com/office/drawing/2014/main" id="{79B706D0-8D58-40F3-8D42-6BF01C3F95ED}"/>
                </a:ext>
              </a:extLst>
            </p:cNvPr>
            <p:cNvSpPr/>
            <p:nvPr userDrawn="1"/>
          </p:nvSpPr>
          <p:spPr>
            <a:xfrm>
              <a:off x="-3426086" y="6412375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Per ongeluk een vorm verwijderd? Klik dan met je rechtermuisknop op de miniatuurweergave van de slide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dia herstellen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83" name="Rechte verbindingslijn 140">
              <a:extLst>
                <a:ext uri="{FF2B5EF4-FFF2-40B4-BE49-F238E27FC236}">
                  <a16:creationId xmlns:a16="http://schemas.microsoft.com/office/drawing/2014/main" id="{7E4623E2-3B20-49B9-8388-C465BE6F0EB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7172606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pic>
        <p:nvPicPr>
          <p:cNvPr id="68" name="Afbeelding 67">
            <a:extLst>
              <a:ext uri="{FF2B5EF4-FFF2-40B4-BE49-F238E27FC236}">
                <a16:creationId xmlns:a16="http://schemas.microsoft.com/office/drawing/2014/main" id="{C7F23BAD-09D9-4D71-9A55-ADE82665CE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23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Grafiek 50%/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65A391D2-4B55-4662-9F09-6133E402807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8054865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65A391D2-4B55-4662-9F09-6133E40280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itel 1">
            <a:extLst>
              <a:ext uri="{FF2B5EF4-FFF2-40B4-BE49-F238E27FC236}">
                <a16:creationId xmlns:a16="http://schemas.microsoft.com/office/drawing/2014/main" id="{6FC02832-6172-4872-830B-0E200141D9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41" name="Tijdelijke aanduiding voor tekst 14">
            <a:extLst>
              <a:ext uri="{FF2B5EF4-FFF2-40B4-BE49-F238E27FC236}">
                <a16:creationId xmlns:a16="http://schemas.microsoft.com/office/drawing/2014/main" id="{92B3C0DD-4B30-41A4-ACF0-43DCC142EE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58" name="Tijdelijke aanduiding voor voettekst 4">
            <a:extLst>
              <a:ext uri="{FF2B5EF4-FFF2-40B4-BE49-F238E27FC236}">
                <a16:creationId xmlns:a16="http://schemas.microsoft.com/office/drawing/2014/main" id="{A767B2FF-AFB7-4C77-9D83-2891D4995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59" name="Tijdelijke aanduiding voor dianummer 5">
            <a:extLst>
              <a:ext uri="{FF2B5EF4-FFF2-40B4-BE49-F238E27FC236}">
                <a16:creationId xmlns:a16="http://schemas.microsoft.com/office/drawing/2014/main" id="{9A2D0BED-D586-4A0C-92B4-0B9B62144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37900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B7132B7D-5165-4EF7-9B98-0281F140107D}"/>
              </a:ext>
            </a:extLst>
          </p:cNvPr>
          <p:cNvCxnSpPr/>
          <p:nvPr userDrawn="1"/>
        </p:nvCxnSpPr>
        <p:spPr>
          <a:xfrm>
            <a:off x="6095998" y="1467110"/>
            <a:ext cx="0" cy="4320757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jdelijke aanduiding voor datum 3">
            <a:extLst>
              <a:ext uri="{FF2B5EF4-FFF2-40B4-BE49-F238E27FC236}">
                <a16:creationId xmlns:a16="http://schemas.microsoft.com/office/drawing/2014/main" id="{954DA91E-C842-4007-B98B-6B2243FE61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D2799B8F-1F24-498C-96EB-F60D04BBA505}" type="datetime1">
              <a:rPr lang="nl-NL" noProof="0" smtClean="0"/>
              <a:t>10-12-2019</a:t>
            </a:fld>
            <a:endParaRPr lang="nl-NL" noProof="0" dirty="0"/>
          </a:p>
        </p:txBody>
      </p:sp>
      <p:sp>
        <p:nvSpPr>
          <p:cNvPr id="208" name="Tijdelijke aanduiding voor grafiek 7">
            <a:extLst>
              <a:ext uri="{FF2B5EF4-FFF2-40B4-BE49-F238E27FC236}">
                <a16:creationId xmlns:a16="http://schemas.microsoft.com/office/drawing/2014/main" id="{850783B6-C90B-4AAA-90BA-1DAFC9F22AA9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515099" y="1467111"/>
            <a:ext cx="5168610" cy="4320756"/>
          </a:xfrm>
          <a:solidFill>
            <a:schemeClr val="bg1">
              <a:lumMod val="95000"/>
            </a:schemeClr>
          </a:solidFill>
        </p:spPr>
        <p:txBody>
          <a:bodyPr tIns="288000" bIns="1440000" anchor="b">
            <a:normAutofit/>
          </a:bodyPr>
          <a:lstStyle>
            <a:lvl1pPr marL="0" indent="0" algn="ctr">
              <a:spcAft>
                <a:spcPts val="0"/>
              </a:spcAft>
              <a:buNone/>
              <a:defRPr sz="12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grafiek in te voegen</a:t>
            </a:r>
          </a:p>
        </p:txBody>
      </p:sp>
      <p:grpSp>
        <p:nvGrpSpPr>
          <p:cNvPr id="371" name="Instructie">
            <a:extLst>
              <a:ext uri="{FF2B5EF4-FFF2-40B4-BE49-F238E27FC236}">
                <a16:creationId xmlns:a16="http://schemas.microsoft.com/office/drawing/2014/main" id="{093D00D8-0169-418F-BBF9-0B59653C092A}"/>
              </a:ext>
            </a:extLst>
          </p:cNvPr>
          <p:cNvGrpSpPr/>
          <p:nvPr userDrawn="1"/>
        </p:nvGrpSpPr>
        <p:grpSpPr>
          <a:xfrm>
            <a:off x="12389714" y="2882477"/>
            <a:ext cx="3183677" cy="2546619"/>
            <a:chOff x="12389714" y="4327164"/>
            <a:chExt cx="3183677" cy="2546619"/>
          </a:xfrm>
        </p:grpSpPr>
        <p:grpSp>
          <p:nvGrpSpPr>
            <p:cNvPr id="372" name="Meer informatie">
              <a:extLst>
                <a:ext uri="{FF2B5EF4-FFF2-40B4-BE49-F238E27FC236}">
                  <a16:creationId xmlns:a16="http://schemas.microsoft.com/office/drawing/2014/main" id="{CD9D0A7D-373C-43C3-97F7-EEFBA9DDC665}"/>
                </a:ext>
              </a:extLst>
            </p:cNvPr>
            <p:cNvGrpSpPr/>
            <p:nvPr userDrawn="1"/>
          </p:nvGrpSpPr>
          <p:grpSpPr>
            <a:xfrm>
              <a:off x="12394875" y="6090510"/>
              <a:ext cx="3178515" cy="783273"/>
              <a:chOff x="-3741486" y="3359148"/>
              <a:chExt cx="3178515" cy="783273"/>
            </a:xfrm>
          </p:grpSpPr>
          <p:sp>
            <p:nvSpPr>
              <p:cNvPr id="410" name="Freeform 101">
                <a:extLst>
                  <a:ext uri="{FF2B5EF4-FFF2-40B4-BE49-F238E27FC236}">
                    <a16:creationId xmlns:a16="http://schemas.microsoft.com/office/drawing/2014/main" id="{41B52622-B9B7-426F-8D75-BD8B08FDD5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411" name="Rechthoek 67">
                <a:extLst>
                  <a:ext uri="{FF2B5EF4-FFF2-40B4-BE49-F238E27FC236}">
                    <a16:creationId xmlns:a16="http://schemas.microsoft.com/office/drawing/2014/main" id="{4CB3D13E-34A6-4EB3-9748-76ADFD6ED9BA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412" name="Rechte verbindingslijn 68">
                <a:extLst>
                  <a:ext uri="{FF2B5EF4-FFF2-40B4-BE49-F238E27FC236}">
                    <a16:creationId xmlns:a16="http://schemas.microsoft.com/office/drawing/2014/main" id="{E80D425F-D318-4BCE-B843-062A7B2C3F3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cxnSp>
          <p:nvCxnSpPr>
            <p:cNvPr id="373" name="Rechte verbindingslijn 18">
              <a:extLst>
                <a:ext uri="{FF2B5EF4-FFF2-40B4-BE49-F238E27FC236}">
                  <a16:creationId xmlns:a16="http://schemas.microsoft.com/office/drawing/2014/main" id="{7F7FD683-3666-4C67-922B-AA6BFC0E614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596372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74" name="Rechthoek 19">
              <a:extLst>
                <a:ext uri="{FF2B5EF4-FFF2-40B4-BE49-F238E27FC236}">
                  <a16:creationId xmlns:a16="http://schemas.microsoft.com/office/drawing/2014/main" id="{F79488E0-33A2-49BB-88CF-6B9A0B62F300}"/>
                </a:ext>
              </a:extLst>
            </p:cNvPr>
            <p:cNvSpPr/>
            <p:nvPr userDrawn="1"/>
          </p:nvSpPr>
          <p:spPr>
            <a:xfrm>
              <a:off x="12395375" y="4327164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Data van de Grafiek Bewerken</a:t>
              </a:r>
            </a:p>
          </p:txBody>
        </p:sp>
        <p:sp>
          <p:nvSpPr>
            <p:cNvPr id="375" name="Ovaal 20">
              <a:extLst>
                <a:ext uri="{FF2B5EF4-FFF2-40B4-BE49-F238E27FC236}">
                  <a16:creationId xmlns:a16="http://schemas.microsoft.com/office/drawing/2014/main" id="{F8AAD153-49ED-49B6-B9D7-6C39766BF907}"/>
                </a:ext>
              </a:extLst>
            </p:cNvPr>
            <p:cNvSpPr/>
            <p:nvPr userDrawn="1"/>
          </p:nvSpPr>
          <p:spPr>
            <a:xfrm>
              <a:off x="12389714" y="470625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376" name="Rechte verbindingslijn 21">
              <a:extLst>
                <a:ext uri="{FF2B5EF4-FFF2-40B4-BE49-F238E27FC236}">
                  <a16:creationId xmlns:a16="http://schemas.microsoft.com/office/drawing/2014/main" id="{A6B7FF75-2363-468F-983B-A790CB25A0E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458493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77" name="Rechthoek 22">
              <a:extLst>
                <a:ext uri="{FF2B5EF4-FFF2-40B4-BE49-F238E27FC236}">
                  <a16:creationId xmlns:a16="http://schemas.microsoft.com/office/drawing/2014/main" id="{7F216100-59E5-4E02-AC7B-1A9B95C69C8C}"/>
                </a:ext>
              </a:extLst>
            </p:cNvPr>
            <p:cNvSpPr/>
            <p:nvPr userDrawn="1"/>
          </p:nvSpPr>
          <p:spPr>
            <a:xfrm>
              <a:off x="12755395" y="4772316"/>
              <a:ext cx="2817995" cy="31443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lv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l-NL" sz="1100" kern="0" noProof="0" dirty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Selecteer de grafiek, klik met de rechter muisknop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lang="nl-NL" sz="1100" b="1" kern="0" noProof="0" dirty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Gegevens bewerken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´.</a:t>
              </a:r>
              <a:endParaRPr lang="nl-NL" sz="1100" b="1" kern="0" noProof="0" dirty="0">
                <a:solidFill>
                  <a:schemeClr val="tx1"/>
                </a:solidFill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378" name="Groep 23">
              <a:extLst>
                <a:ext uri="{FF2B5EF4-FFF2-40B4-BE49-F238E27FC236}">
                  <a16:creationId xmlns:a16="http://schemas.microsoft.com/office/drawing/2014/main" id="{934A9BD4-E68E-4B49-A1BB-712DD237CBF3}"/>
                </a:ext>
              </a:extLst>
            </p:cNvPr>
            <p:cNvGrpSpPr/>
            <p:nvPr userDrawn="1"/>
          </p:nvGrpSpPr>
          <p:grpSpPr>
            <a:xfrm>
              <a:off x="12755394" y="5222855"/>
              <a:ext cx="1714530" cy="639425"/>
              <a:chOff x="12757283" y="4365594"/>
              <a:chExt cx="1714530" cy="639425"/>
            </a:xfrm>
          </p:grpSpPr>
          <p:sp>
            <p:nvSpPr>
              <p:cNvPr id="379" name="Rechthoek 24">
                <a:extLst>
                  <a:ext uri="{FF2B5EF4-FFF2-40B4-BE49-F238E27FC236}">
                    <a16:creationId xmlns:a16="http://schemas.microsoft.com/office/drawing/2014/main" id="{AA005117-F46F-4614-8165-DC5C3277999A}"/>
                  </a:ext>
                </a:extLst>
              </p:cNvPr>
              <p:cNvSpPr/>
              <p:nvPr userDrawn="1"/>
            </p:nvSpPr>
            <p:spPr>
              <a:xfrm>
                <a:off x="12757283" y="4365594"/>
                <a:ext cx="1626818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0" name="Rechthoek 25">
                <a:extLst>
                  <a:ext uri="{FF2B5EF4-FFF2-40B4-BE49-F238E27FC236}">
                    <a16:creationId xmlns:a16="http://schemas.microsoft.com/office/drawing/2014/main" id="{2FFEF778-63EF-4AEB-AE8E-9A724DCC0DE8}"/>
                  </a:ext>
                </a:extLst>
              </p:cNvPr>
              <p:cNvSpPr/>
              <p:nvPr userDrawn="1"/>
            </p:nvSpPr>
            <p:spPr>
              <a:xfrm>
                <a:off x="12768263" y="4676983"/>
                <a:ext cx="1609231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1" name="Tekstvak 26">
                <a:extLst>
                  <a:ext uri="{FF2B5EF4-FFF2-40B4-BE49-F238E27FC236}">
                    <a16:creationId xmlns:a16="http://schemas.microsoft.com/office/drawing/2014/main" id="{0CCBAB9C-D1A6-4173-8429-8A0EA0922B9A}"/>
                  </a:ext>
                </a:extLst>
              </p:cNvPr>
              <p:cNvSpPr txBox="1"/>
              <p:nvPr userDrawn="1"/>
            </p:nvSpPr>
            <p:spPr>
              <a:xfrm>
                <a:off x="12997648" y="4404704"/>
                <a:ext cx="1248154" cy="2169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Grafiektype wijzigen</a:t>
                </a:r>
              </a:p>
            </p:txBody>
          </p:sp>
          <p:sp>
            <p:nvSpPr>
              <p:cNvPr id="382" name="Tekstvak 27">
                <a:extLst>
                  <a:ext uri="{FF2B5EF4-FFF2-40B4-BE49-F238E27FC236}">
                    <a16:creationId xmlns:a16="http://schemas.microsoft.com/office/drawing/2014/main" id="{CAAFD04C-9D5C-4FB7-B71A-59398FCB167E}"/>
                  </a:ext>
                </a:extLst>
              </p:cNvPr>
              <p:cNvSpPr txBox="1"/>
              <p:nvPr userDrawn="1"/>
            </p:nvSpPr>
            <p:spPr>
              <a:xfrm>
                <a:off x="12984219" y="4725830"/>
                <a:ext cx="1274711" cy="2169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Gegevens bewerken</a:t>
                </a:r>
              </a:p>
            </p:txBody>
          </p:sp>
          <p:pic>
            <p:nvPicPr>
              <p:cNvPr id="383" name="Picture 3">
                <a:extLst>
                  <a:ext uri="{FF2B5EF4-FFF2-40B4-BE49-F238E27FC236}">
                    <a16:creationId xmlns:a16="http://schemas.microsoft.com/office/drawing/2014/main" id="{AD957B47-D1C9-48FE-84E5-A90F5EAD4F34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328727" y="4773688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384" name="Groep 29">
                <a:extLst>
                  <a:ext uri="{FF2B5EF4-FFF2-40B4-BE49-F238E27FC236}">
                    <a16:creationId xmlns:a16="http://schemas.microsoft.com/office/drawing/2014/main" id="{C4113766-C094-4E7D-8EF6-7C1D276BF6F3}"/>
                  </a:ext>
                </a:extLst>
              </p:cNvPr>
              <p:cNvGrpSpPr/>
              <p:nvPr userDrawn="1"/>
            </p:nvGrpSpPr>
            <p:grpSpPr>
              <a:xfrm>
                <a:off x="12831198" y="4432250"/>
                <a:ext cx="139861" cy="152244"/>
                <a:chOff x="12574450" y="6053892"/>
                <a:chExt cx="169232" cy="184215"/>
              </a:xfrm>
            </p:grpSpPr>
            <p:sp>
              <p:nvSpPr>
                <p:cNvPr id="407" name="Rechthoek 63">
                  <a:extLst>
                    <a:ext uri="{FF2B5EF4-FFF2-40B4-BE49-F238E27FC236}">
                      <a16:creationId xmlns:a16="http://schemas.microsoft.com/office/drawing/2014/main" id="{E3BAF8E1-FDE8-47B5-8F23-38F32F317BD0}"/>
                    </a:ext>
                  </a:extLst>
                </p:cNvPr>
                <p:cNvSpPr/>
                <p:nvPr userDrawn="1"/>
              </p:nvSpPr>
              <p:spPr>
                <a:xfrm>
                  <a:off x="12574450" y="6111529"/>
                  <a:ext cx="46293" cy="12657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/>
                  <a:endParaRPr lang="nl-NL" sz="2000" noProof="0" dirty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408" name="Rechthoek 64">
                  <a:extLst>
                    <a:ext uri="{FF2B5EF4-FFF2-40B4-BE49-F238E27FC236}">
                      <a16:creationId xmlns:a16="http://schemas.microsoft.com/office/drawing/2014/main" id="{DCE7D256-538A-4446-BB7E-5518BB24FA0E}"/>
                    </a:ext>
                  </a:extLst>
                </p:cNvPr>
                <p:cNvSpPr/>
                <p:nvPr userDrawn="1"/>
              </p:nvSpPr>
              <p:spPr>
                <a:xfrm>
                  <a:off x="12635427" y="6053892"/>
                  <a:ext cx="46293" cy="184215"/>
                </a:xfrm>
                <a:prstGeom prst="rect">
                  <a:avLst/>
                </a:prstGeom>
                <a:solidFill>
                  <a:srgbClr val="EDC8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/>
                  <a:endParaRPr lang="nl-NL" sz="2000" noProof="0" dirty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409" name="Rechthoek 65">
                  <a:extLst>
                    <a:ext uri="{FF2B5EF4-FFF2-40B4-BE49-F238E27FC236}">
                      <a16:creationId xmlns:a16="http://schemas.microsoft.com/office/drawing/2014/main" id="{5CF4F56B-4ABB-4412-B96F-04ACF5FC75C8}"/>
                    </a:ext>
                  </a:extLst>
                </p:cNvPr>
                <p:cNvSpPr/>
                <p:nvPr userDrawn="1"/>
              </p:nvSpPr>
              <p:spPr>
                <a:xfrm>
                  <a:off x="12697389" y="6094907"/>
                  <a:ext cx="46293" cy="143200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/>
                  <a:endParaRPr lang="nl-NL" sz="2000" noProof="0" dirty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385" name="Groep 30">
                <a:extLst>
                  <a:ext uri="{FF2B5EF4-FFF2-40B4-BE49-F238E27FC236}">
                    <a16:creationId xmlns:a16="http://schemas.microsoft.com/office/drawing/2014/main" id="{11081DA6-EE72-4F42-A979-CC7211C22323}"/>
                  </a:ext>
                </a:extLst>
              </p:cNvPr>
              <p:cNvGrpSpPr/>
              <p:nvPr userDrawn="1"/>
            </p:nvGrpSpPr>
            <p:grpSpPr>
              <a:xfrm>
                <a:off x="12831198" y="4748585"/>
                <a:ext cx="184916" cy="120210"/>
                <a:chOff x="8815516" y="1076284"/>
                <a:chExt cx="503174" cy="327105"/>
              </a:xfrm>
            </p:grpSpPr>
            <p:sp>
              <p:nvSpPr>
                <p:cNvPr id="386" name="Rechthoek 32">
                  <a:extLst>
                    <a:ext uri="{FF2B5EF4-FFF2-40B4-BE49-F238E27FC236}">
                      <a16:creationId xmlns:a16="http://schemas.microsoft.com/office/drawing/2014/main" id="{A009DC1B-61F1-4654-9B32-557931970963}"/>
                    </a:ext>
                  </a:extLst>
                </p:cNvPr>
                <p:cNvSpPr/>
                <p:nvPr userDrawn="1"/>
              </p:nvSpPr>
              <p:spPr>
                <a:xfrm>
                  <a:off x="8815516" y="1133167"/>
                  <a:ext cx="372729" cy="2359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/>
                  <a:endParaRPr lang="nl-NL" noProof="0" dirty="0"/>
                </a:p>
              </p:txBody>
            </p:sp>
            <p:grpSp>
              <p:nvGrpSpPr>
                <p:cNvPr id="387" name="Groep 33">
                  <a:extLst>
                    <a:ext uri="{FF2B5EF4-FFF2-40B4-BE49-F238E27FC236}">
                      <a16:creationId xmlns:a16="http://schemas.microsoft.com/office/drawing/2014/main" id="{2C60AAEC-DABC-42FC-83A7-33F346E8A1C8}"/>
                    </a:ext>
                  </a:extLst>
                </p:cNvPr>
                <p:cNvGrpSpPr/>
                <p:nvPr userDrawn="1"/>
              </p:nvGrpSpPr>
              <p:grpSpPr>
                <a:xfrm>
                  <a:off x="8815517" y="1076284"/>
                  <a:ext cx="503173" cy="327105"/>
                  <a:chOff x="1351248" y="-683635"/>
                  <a:chExt cx="503173" cy="327105"/>
                </a:xfrm>
              </p:grpSpPr>
              <p:grpSp>
                <p:nvGrpSpPr>
                  <p:cNvPr id="388" name="Groep 34">
                    <a:extLst>
                      <a:ext uri="{FF2B5EF4-FFF2-40B4-BE49-F238E27FC236}">
                        <a16:creationId xmlns:a16="http://schemas.microsoft.com/office/drawing/2014/main" id="{0BB4E1D5-852C-4565-A33D-56864A6CDE5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1248" y="-683635"/>
                    <a:ext cx="375186" cy="293652"/>
                    <a:chOff x="1094874" y="-884923"/>
                    <a:chExt cx="884668" cy="692417"/>
                  </a:xfrm>
                </p:grpSpPr>
                <p:sp>
                  <p:nvSpPr>
                    <p:cNvPr id="393" name="Rechthoek 40">
                      <a:extLst>
                        <a:ext uri="{FF2B5EF4-FFF2-40B4-BE49-F238E27FC236}">
                          <a16:creationId xmlns:a16="http://schemas.microsoft.com/office/drawing/2014/main" id="{A4014D79-6CB9-4DC9-9736-EFB5515AE7C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094874" y="-884923"/>
                      <a:ext cx="878304" cy="145579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eaLnBrk="1"/>
                      <a:endParaRPr lang="nl-NL" noProof="0" dirty="0"/>
                    </a:p>
                  </p:txBody>
                </p:sp>
                <p:grpSp>
                  <p:nvGrpSpPr>
                    <p:cNvPr id="394" name="Groep 41">
                      <a:extLst>
                        <a:ext uri="{FF2B5EF4-FFF2-40B4-BE49-F238E27FC236}">
                          <a16:creationId xmlns:a16="http://schemas.microsoft.com/office/drawing/2014/main" id="{D6034686-3E41-472A-B084-4E1462C13125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878306"/>
                      <a:ext cx="867364" cy="685800"/>
                      <a:chOff x="1094874" y="-878306"/>
                      <a:chExt cx="867364" cy="613611"/>
                    </a:xfrm>
                  </p:grpSpPr>
                  <p:cxnSp>
                    <p:nvCxnSpPr>
                      <p:cNvPr id="400" name="Rechte verbindingslijn 54">
                        <a:extLst>
                          <a:ext uri="{FF2B5EF4-FFF2-40B4-BE49-F238E27FC236}">
                            <a16:creationId xmlns:a16="http://schemas.microsoft.com/office/drawing/2014/main" id="{735BD489-492A-446C-A70D-F96FC5D76FFF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094874" y="-878305"/>
                        <a:ext cx="0" cy="613610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01" name="Rechte verbindingslijn 57">
                        <a:extLst>
                          <a:ext uri="{FF2B5EF4-FFF2-40B4-BE49-F238E27FC236}">
                            <a16:creationId xmlns:a16="http://schemas.microsoft.com/office/drawing/2014/main" id="{D9969D38-3548-4DF5-815F-4F73EB32DE12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962238" y="-878306"/>
                        <a:ext cx="0" cy="613611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402" name="Groep 58">
                        <a:extLst>
                          <a:ext uri="{FF2B5EF4-FFF2-40B4-BE49-F238E27FC236}">
                            <a16:creationId xmlns:a16="http://schemas.microsoft.com/office/drawing/2014/main" id="{CE3DCB13-F63E-4ACB-B59C-46CAF9E573FD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1270535" y="-878306"/>
                        <a:ext cx="526983" cy="613611"/>
                        <a:chOff x="1270535" y="-745959"/>
                        <a:chExt cx="526983" cy="481264"/>
                      </a:xfrm>
                    </p:grpSpPr>
                    <p:cxnSp>
                      <p:nvCxnSpPr>
                        <p:cNvPr id="403" name="Rechte verbindingslijn 59">
                          <a:extLst>
                            <a:ext uri="{FF2B5EF4-FFF2-40B4-BE49-F238E27FC236}">
                              <a16:creationId xmlns:a16="http://schemas.microsoft.com/office/drawing/2014/main" id="{168075E9-3C3F-481E-A03E-C71F9E99F045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446196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04" name="Rechte verbindingslijn 60">
                          <a:extLst>
                            <a:ext uri="{FF2B5EF4-FFF2-40B4-BE49-F238E27FC236}">
                              <a16:creationId xmlns:a16="http://schemas.microsoft.com/office/drawing/2014/main" id="{F1223E69-7E15-4CE0-9A7F-0CEF4D3D2F29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270535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05" name="Rechte verbindingslijn 61">
                          <a:extLst>
                            <a:ext uri="{FF2B5EF4-FFF2-40B4-BE49-F238E27FC236}">
                              <a16:creationId xmlns:a16="http://schemas.microsoft.com/office/drawing/2014/main" id="{796A5C2D-4401-46A3-9E8F-51008B5D6AF1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621857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06" name="Rechte verbindingslijn 62">
                          <a:extLst>
                            <a:ext uri="{FF2B5EF4-FFF2-40B4-BE49-F238E27FC236}">
                              <a16:creationId xmlns:a16="http://schemas.microsoft.com/office/drawing/2014/main" id="{767A414E-12E2-4ED1-852F-7D084BB41842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797518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395" name="Rechte verbindingslijn 42">
                      <a:extLst>
                        <a:ext uri="{FF2B5EF4-FFF2-40B4-BE49-F238E27FC236}">
                          <a16:creationId xmlns:a16="http://schemas.microsoft.com/office/drawing/2014/main" id="{A46391AF-2B1B-4114-B45B-83B29F36F281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 flipH="1">
                      <a:off x="1098555" y="-192506"/>
                      <a:ext cx="880987" cy="0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396" name="Groep 43">
                      <a:extLst>
                        <a:ext uri="{FF2B5EF4-FFF2-40B4-BE49-F238E27FC236}">
                          <a16:creationId xmlns:a16="http://schemas.microsoft.com/office/drawing/2014/main" id="{913B35B5-33A3-41DB-ADA3-82513A2792CC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607596"/>
                      <a:ext cx="878306" cy="276726"/>
                      <a:chOff x="1106905" y="-607596"/>
                      <a:chExt cx="878307" cy="276726"/>
                    </a:xfrm>
                  </p:grpSpPr>
                  <p:cxnSp>
                    <p:nvCxnSpPr>
                      <p:cNvPr id="397" name="Rechte verbindingslijn 44">
                        <a:extLst>
                          <a:ext uri="{FF2B5EF4-FFF2-40B4-BE49-F238E27FC236}">
                            <a16:creationId xmlns:a16="http://schemas.microsoft.com/office/drawing/2014/main" id="{53A0FDE3-5029-4D2B-AE39-77072F1C5786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330870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8" name="Rechte verbindingslijn 45">
                        <a:extLst>
                          <a:ext uri="{FF2B5EF4-FFF2-40B4-BE49-F238E27FC236}">
                            <a16:creationId xmlns:a16="http://schemas.microsoft.com/office/drawing/2014/main" id="{6EDB4DE3-8EAE-4A9F-839C-612A38F6A08E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469233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9" name="Rechte verbindingslijn 46">
                        <a:extLst>
                          <a:ext uri="{FF2B5EF4-FFF2-40B4-BE49-F238E27FC236}">
                            <a16:creationId xmlns:a16="http://schemas.microsoft.com/office/drawing/2014/main" id="{A4D9CE07-6E13-45BD-BE4C-50420D7F603B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607596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389" name="Groep 35">
                    <a:extLst>
                      <a:ext uri="{FF2B5EF4-FFF2-40B4-BE49-F238E27FC236}">
                        <a16:creationId xmlns:a16="http://schemas.microsoft.com/office/drawing/2014/main" id="{4D9D5565-5115-4144-B47A-4BBA9094686B}"/>
                      </a:ext>
                    </a:extLst>
                  </p:cNvPr>
                  <p:cNvGrpSpPr/>
                  <p:nvPr userDrawn="1"/>
                </p:nvGrpSpPr>
                <p:grpSpPr>
                  <a:xfrm rot="2700000">
                    <a:off x="1605871" y="-605080"/>
                    <a:ext cx="90079" cy="407021"/>
                    <a:chOff x="3130062" y="-817193"/>
                    <a:chExt cx="131884" cy="595920"/>
                  </a:xfrm>
                  <a:solidFill>
                    <a:srgbClr val="3399FF"/>
                  </a:solidFill>
                </p:grpSpPr>
                <p:sp>
                  <p:nvSpPr>
                    <p:cNvPr id="390" name="Rechthoek 36">
                      <a:extLst>
                        <a:ext uri="{FF2B5EF4-FFF2-40B4-BE49-F238E27FC236}">
                          <a16:creationId xmlns:a16="http://schemas.microsoft.com/office/drawing/2014/main" id="{6FDF3E12-3196-4FEB-981B-8372B0EF125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2" y="-705979"/>
                      <a:ext cx="131884" cy="281354"/>
                    </a:xfrm>
                    <a:prstGeom prst="rect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eaLnBrk="1"/>
                      <a:endParaRPr lang="nl-NL" noProof="0" dirty="0"/>
                    </a:p>
                  </p:txBody>
                </p:sp>
                <p:sp>
                  <p:nvSpPr>
                    <p:cNvPr id="391" name="Rechthoek: afgeronde bovenhoeken 37">
                      <a:extLst>
                        <a:ext uri="{FF2B5EF4-FFF2-40B4-BE49-F238E27FC236}">
                          <a16:creationId xmlns:a16="http://schemas.microsoft.com/office/drawing/2014/main" id="{49FD1A47-04B4-4681-8C3C-4ADBABB982B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3" y="-817193"/>
                      <a:ext cx="131883" cy="87615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eaLnBrk="1"/>
                      <a:endParaRPr lang="nl-NL" noProof="0" dirty="0"/>
                    </a:p>
                  </p:txBody>
                </p:sp>
                <p:sp>
                  <p:nvSpPr>
                    <p:cNvPr id="392" name="Gelijkbenige driehoek 39">
                      <a:extLst>
                        <a:ext uri="{FF2B5EF4-FFF2-40B4-BE49-F238E27FC236}">
                          <a16:creationId xmlns:a16="http://schemas.microsoft.com/office/drawing/2014/main" id="{150629DD-6053-43E8-B356-5C6C4E228D52}"/>
                        </a:ext>
                      </a:extLst>
                    </p:cNvPr>
                    <p:cNvSpPr/>
                    <p:nvPr userDrawn="1"/>
                  </p:nvSpPr>
                  <p:spPr>
                    <a:xfrm rot="10800000">
                      <a:off x="3130062" y="-401026"/>
                      <a:ext cx="131884" cy="179753"/>
                    </a:xfrm>
                    <a:prstGeom prst="triangle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eaLnBrk="1"/>
                      <a:endParaRPr lang="nl-NL" noProof="0" dirty="0"/>
                    </a:p>
                  </p:txBody>
                </p:sp>
              </p:grpSp>
            </p:grpSp>
          </p:grpSp>
        </p:grpSp>
      </p:grpSp>
      <p:grpSp>
        <p:nvGrpSpPr>
          <p:cNvPr id="413" name="Instructie">
            <a:extLst>
              <a:ext uri="{FF2B5EF4-FFF2-40B4-BE49-F238E27FC236}">
                <a16:creationId xmlns:a16="http://schemas.microsoft.com/office/drawing/2014/main" id="{68AFCB9B-7F75-432E-9160-7C164B29B927}"/>
              </a:ext>
            </a:extLst>
          </p:cNvPr>
          <p:cNvGrpSpPr/>
          <p:nvPr userDrawn="1"/>
        </p:nvGrpSpPr>
        <p:grpSpPr>
          <a:xfrm>
            <a:off x="12391601" y="0"/>
            <a:ext cx="3183677" cy="2499789"/>
            <a:chOff x="12391601" y="0"/>
            <a:chExt cx="3183677" cy="2499789"/>
          </a:xfrm>
        </p:grpSpPr>
        <p:sp>
          <p:nvSpPr>
            <p:cNvPr id="414" name="Rechthoek 70">
              <a:extLst>
                <a:ext uri="{FF2B5EF4-FFF2-40B4-BE49-F238E27FC236}">
                  <a16:creationId xmlns:a16="http://schemas.microsoft.com/office/drawing/2014/main" id="{2EBBABD9-7F82-43E6-A6D7-0F272E8A572F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Grafiek invoegen/veranderen</a:t>
              </a:r>
            </a:p>
          </p:txBody>
        </p:sp>
        <p:sp>
          <p:nvSpPr>
            <p:cNvPr id="415" name="Ovaal 71">
              <a:extLst>
                <a:ext uri="{FF2B5EF4-FFF2-40B4-BE49-F238E27FC236}">
                  <a16:creationId xmlns:a16="http://schemas.microsoft.com/office/drawing/2014/main" id="{309D0D22-FC9C-43D4-8212-1DEBBC68CA78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416" name="Rechte verbindingslijn 72">
              <a:extLst>
                <a:ext uri="{FF2B5EF4-FFF2-40B4-BE49-F238E27FC236}">
                  <a16:creationId xmlns:a16="http://schemas.microsoft.com/office/drawing/2014/main" id="{7E3992A7-AA23-45CA-8D5E-CB79B60EDFC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417" name="Rechte verbindingslijn 73">
              <a:extLst>
                <a:ext uri="{FF2B5EF4-FFF2-40B4-BE49-F238E27FC236}">
                  <a16:creationId xmlns:a16="http://schemas.microsoft.com/office/drawing/2014/main" id="{C2771FE0-721C-4E2A-95D0-FA6AE2EF90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18" name="Rechthoek 74">
              <a:extLst>
                <a:ext uri="{FF2B5EF4-FFF2-40B4-BE49-F238E27FC236}">
                  <a16:creationId xmlns:a16="http://schemas.microsoft.com/office/drawing/2014/main" id="{61A4532D-0E16-4C18-8B14-49EA7F3BE0E4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grafiek d.m.v.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´Delete´-knop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grafiek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419" name="Ovaal 75">
              <a:extLst>
                <a:ext uri="{FF2B5EF4-FFF2-40B4-BE49-F238E27FC236}">
                  <a16:creationId xmlns:a16="http://schemas.microsoft.com/office/drawing/2014/main" id="{0CDF15F8-A88D-4EC1-8947-3960A756906A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420" name="Rechthoek 76">
              <a:extLst>
                <a:ext uri="{FF2B5EF4-FFF2-40B4-BE49-F238E27FC236}">
                  <a16:creationId xmlns:a16="http://schemas.microsoft.com/office/drawing/2014/main" id="{0ED0146D-904B-4673-8E6F-FCBAD8403E01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grafiek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421" name="Groep 77">
              <a:extLst>
                <a:ext uri="{FF2B5EF4-FFF2-40B4-BE49-F238E27FC236}">
                  <a16:creationId xmlns:a16="http://schemas.microsoft.com/office/drawing/2014/main" id="{840DE3CA-AB32-4179-9F54-9F7F38509EE5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427" name="Rechthoek 83">
                <a:extLst>
                  <a:ext uri="{FF2B5EF4-FFF2-40B4-BE49-F238E27FC236}">
                    <a16:creationId xmlns:a16="http://schemas.microsoft.com/office/drawing/2014/main" id="{BB172C15-FF99-452D-B4B8-342A8A46D4BA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428" name="Rechte verbindingslijn 84">
                <a:extLst>
                  <a:ext uri="{FF2B5EF4-FFF2-40B4-BE49-F238E27FC236}">
                    <a16:creationId xmlns:a16="http://schemas.microsoft.com/office/drawing/2014/main" id="{298F9C24-5592-4D67-8508-29F6D056FB09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429" name="Gelijkbenige driehoek 85">
                <a:extLst>
                  <a:ext uri="{FF2B5EF4-FFF2-40B4-BE49-F238E27FC236}">
                    <a16:creationId xmlns:a16="http://schemas.microsoft.com/office/drawing/2014/main" id="{864D7842-5CDC-4CB3-B51D-CF3987D8DEA0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422" name="Rechte verbindingslijn 78">
              <a:extLst>
                <a:ext uri="{FF2B5EF4-FFF2-40B4-BE49-F238E27FC236}">
                  <a16:creationId xmlns:a16="http://schemas.microsoft.com/office/drawing/2014/main" id="{E647B0A0-E24F-4069-8CAD-422ACA3A1E7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423" name="Groep 79">
              <a:extLst>
                <a:ext uri="{FF2B5EF4-FFF2-40B4-BE49-F238E27FC236}">
                  <a16:creationId xmlns:a16="http://schemas.microsoft.com/office/drawing/2014/main" id="{903D9559-4BCA-488C-8A02-A13C81868821}"/>
                </a:ext>
              </a:extLst>
            </p:cNvPr>
            <p:cNvGrpSpPr/>
            <p:nvPr userDrawn="1"/>
          </p:nvGrpSpPr>
          <p:grpSpPr>
            <a:xfrm>
              <a:off x="12751697" y="1147804"/>
              <a:ext cx="289372" cy="314992"/>
              <a:chOff x="7322769" y="-310267"/>
              <a:chExt cx="289372" cy="314992"/>
            </a:xfrm>
          </p:grpSpPr>
          <p:sp>
            <p:nvSpPr>
              <p:cNvPr id="424" name="Rechthoek 80">
                <a:extLst>
                  <a:ext uri="{FF2B5EF4-FFF2-40B4-BE49-F238E27FC236}">
                    <a16:creationId xmlns:a16="http://schemas.microsoft.com/office/drawing/2014/main" id="{11273E51-6562-486D-819A-1A616E8704FF}"/>
                  </a:ext>
                </a:extLst>
              </p:cNvPr>
              <p:cNvSpPr/>
              <p:nvPr userDrawn="1"/>
            </p:nvSpPr>
            <p:spPr>
              <a:xfrm>
                <a:off x="7322769" y="-211712"/>
                <a:ext cx="79156" cy="216437"/>
              </a:xfrm>
              <a:prstGeom prst="rect">
                <a:avLst/>
              </a:prstGeom>
              <a:solidFill>
                <a:srgbClr val="4D8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/>
                <a:endParaRPr lang="nl-NL" noProof="0" dirty="0"/>
              </a:p>
            </p:txBody>
          </p:sp>
          <p:sp>
            <p:nvSpPr>
              <p:cNvPr id="425" name="Rechthoek 81">
                <a:extLst>
                  <a:ext uri="{FF2B5EF4-FFF2-40B4-BE49-F238E27FC236}">
                    <a16:creationId xmlns:a16="http://schemas.microsoft.com/office/drawing/2014/main" id="{9B517314-CE28-4E37-A8F1-3E4924550431}"/>
                  </a:ext>
                </a:extLst>
              </p:cNvPr>
              <p:cNvSpPr/>
              <p:nvPr userDrawn="1"/>
            </p:nvSpPr>
            <p:spPr>
              <a:xfrm>
                <a:off x="7427035" y="-310267"/>
                <a:ext cx="79156" cy="314992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/>
                <a:endParaRPr lang="nl-NL" noProof="0" dirty="0"/>
              </a:p>
            </p:txBody>
          </p:sp>
          <p:sp>
            <p:nvSpPr>
              <p:cNvPr id="426" name="Rechthoek 82">
                <a:extLst>
                  <a:ext uri="{FF2B5EF4-FFF2-40B4-BE49-F238E27FC236}">
                    <a16:creationId xmlns:a16="http://schemas.microsoft.com/office/drawing/2014/main" id="{29646C08-5840-416B-A1AC-36700BF6CF92}"/>
                  </a:ext>
                </a:extLst>
              </p:cNvPr>
              <p:cNvSpPr/>
              <p:nvPr userDrawn="1"/>
            </p:nvSpPr>
            <p:spPr>
              <a:xfrm>
                <a:off x="7532985" y="-240134"/>
                <a:ext cx="79156" cy="244859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/>
                <a:endParaRPr lang="nl-NL" noProof="0" dirty="0"/>
              </a:p>
            </p:txBody>
          </p:sp>
        </p:grpSp>
      </p:grp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A6AE8251-BA1F-4B6F-B210-0675BB1002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6712" y="1467111"/>
            <a:ext cx="5180400" cy="432075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Header</a:t>
            </a:r>
          </a:p>
          <a:p>
            <a:pPr lvl="1"/>
            <a:r>
              <a:rPr lang="nl-NL" noProof="0" dirty="0"/>
              <a:t>Platte tekst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3"/>
            <a:r>
              <a:rPr lang="nl-NL" noProof="0" dirty="0"/>
              <a:t>Sub-bullet#2</a:t>
            </a:r>
          </a:p>
          <a:p>
            <a:pPr lvl="4"/>
            <a:r>
              <a:rPr lang="nl-NL" noProof="0" dirty="0"/>
              <a:t>Nummer-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5"/>
            <a:r>
              <a:rPr lang="nl-NL" noProof="0" dirty="0"/>
              <a:t>Sub-bullet#3</a:t>
            </a:r>
          </a:p>
          <a:p>
            <a:pPr lvl="6"/>
            <a:r>
              <a:rPr lang="nl-NL" noProof="0" dirty="0"/>
              <a:t>Platte tekst2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#4</a:t>
            </a:r>
          </a:p>
          <a:p>
            <a:pPr lvl="8"/>
            <a:r>
              <a:rPr lang="nl-NL" noProof="0" dirty="0"/>
              <a:t>Header2</a:t>
            </a:r>
          </a:p>
        </p:txBody>
      </p:sp>
      <p:grpSp>
        <p:nvGrpSpPr>
          <p:cNvPr id="153" name="Groep 101">
            <a:extLst>
              <a:ext uri="{FF2B5EF4-FFF2-40B4-BE49-F238E27FC236}">
                <a16:creationId xmlns:a16="http://schemas.microsoft.com/office/drawing/2014/main" id="{B07B2DB9-C554-4F5A-8A6B-05AF422F8883}"/>
              </a:ext>
            </a:extLst>
          </p:cNvPr>
          <p:cNvGrpSpPr/>
          <p:nvPr userDrawn="1"/>
        </p:nvGrpSpPr>
        <p:grpSpPr>
          <a:xfrm>
            <a:off x="-3437547" y="1434"/>
            <a:ext cx="3201327" cy="6108543"/>
            <a:chOff x="-3437547" y="1434"/>
            <a:chExt cx="3201327" cy="6108543"/>
          </a:xfrm>
        </p:grpSpPr>
        <p:sp>
          <p:nvSpPr>
            <p:cNvPr id="154" name="Rechthoek 102">
              <a:extLst>
                <a:ext uri="{FF2B5EF4-FFF2-40B4-BE49-F238E27FC236}">
                  <a16:creationId xmlns:a16="http://schemas.microsoft.com/office/drawing/2014/main" id="{737D46D0-24CE-4011-B6A7-492605AE3110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1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155" name="Ovaal 103">
              <a:extLst>
                <a:ext uri="{FF2B5EF4-FFF2-40B4-BE49-F238E27FC236}">
                  <a16:creationId xmlns:a16="http://schemas.microsoft.com/office/drawing/2014/main" id="{34892FDB-5F2E-439E-BFD5-E5FB48CABB52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56" name="Rechte verbindingslijn 104">
              <a:extLst>
                <a:ext uri="{FF2B5EF4-FFF2-40B4-BE49-F238E27FC236}">
                  <a16:creationId xmlns:a16="http://schemas.microsoft.com/office/drawing/2014/main" id="{ECA8D625-3B6A-423E-826C-9F6AAA899F8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57" name="Groep 105">
              <a:extLst>
                <a:ext uri="{FF2B5EF4-FFF2-40B4-BE49-F238E27FC236}">
                  <a16:creationId xmlns:a16="http://schemas.microsoft.com/office/drawing/2014/main" id="{43A45C39-6F05-4C84-92CE-4E34F6D034B8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182" name="Rechthoek 130">
                <a:extLst>
                  <a:ext uri="{FF2B5EF4-FFF2-40B4-BE49-F238E27FC236}">
                    <a16:creationId xmlns:a16="http://schemas.microsoft.com/office/drawing/2014/main" id="{FDCB2FA9-7820-4259-A6C8-18B4ABD55CAC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183" name="Rechte verbindingslijn 131">
                <a:extLst>
                  <a:ext uri="{FF2B5EF4-FFF2-40B4-BE49-F238E27FC236}">
                    <a16:creationId xmlns:a16="http://schemas.microsoft.com/office/drawing/2014/main" id="{6BB55DFD-B9E8-4842-ADAA-2C4FC40E8A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Rechte verbindingslijn 132">
                <a:extLst>
                  <a:ext uri="{FF2B5EF4-FFF2-40B4-BE49-F238E27FC236}">
                    <a16:creationId xmlns:a16="http://schemas.microsoft.com/office/drawing/2014/main" id="{7B77BBA0-2016-4ADC-A959-5EC38A2C61F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5" name="Rechthoek 133">
                <a:extLst>
                  <a:ext uri="{FF2B5EF4-FFF2-40B4-BE49-F238E27FC236}">
                    <a16:creationId xmlns:a16="http://schemas.microsoft.com/office/drawing/2014/main" id="{57A623FF-4601-475F-B6BA-B290E5EF252F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6" name="Groep 134">
                <a:extLst>
                  <a:ext uri="{FF2B5EF4-FFF2-40B4-BE49-F238E27FC236}">
                    <a16:creationId xmlns:a16="http://schemas.microsoft.com/office/drawing/2014/main" id="{FF0906F1-7DD8-4E81-A1BB-EE693FEA58B0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241" name="Groep 175">
                  <a:extLst>
                    <a:ext uri="{FF2B5EF4-FFF2-40B4-BE49-F238E27FC236}">
                      <a16:creationId xmlns:a16="http://schemas.microsoft.com/office/drawing/2014/main" id="{69FF20A8-0C79-4B19-9910-EA16DE7727DF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245" name="Rechte verbindingslijn 179">
                    <a:extLst>
                      <a:ext uri="{FF2B5EF4-FFF2-40B4-BE49-F238E27FC236}">
                        <a16:creationId xmlns:a16="http://schemas.microsoft.com/office/drawing/2014/main" id="{36323E0D-0EBE-42FA-BF3E-6E07F479F5E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6" name="Rechte verbindingslijn 180">
                    <a:extLst>
                      <a:ext uri="{FF2B5EF4-FFF2-40B4-BE49-F238E27FC236}">
                        <a16:creationId xmlns:a16="http://schemas.microsoft.com/office/drawing/2014/main" id="{FF17AFD3-A0A9-4696-8B8B-E92B23CFC09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7" name="Rechte verbindingslijn 181">
                    <a:extLst>
                      <a:ext uri="{FF2B5EF4-FFF2-40B4-BE49-F238E27FC236}">
                        <a16:creationId xmlns:a16="http://schemas.microsoft.com/office/drawing/2014/main" id="{067AF921-A81F-4D66-81AD-4D1C1258F4D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8" name="Rechte verbindingslijn 182">
                    <a:extLst>
                      <a:ext uri="{FF2B5EF4-FFF2-40B4-BE49-F238E27FC236}">
                        <a16:creationId xmlns:a16="http://schemas.microsoft.com/office/drawing/2014/main" id="{84CBA6D6-8FA0-4586-9C13-5D96B6F6D6E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9" name="Rechte verbindingslijn 183">
                    <a:extLst>
                      <a:ext uri="{FF2B5EF4-FFF2-40B4-BE49-F238E27FC236}">
                        <a16:creationId xmlns:a16="http://schemas.microsoft.com/office/drawing/2014/main" id="{B4BE99DF-C042-4814-B8B1-364AD391E95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42" name="Groep 176">
                  <a:extLst>
                    <a:ext uri="{FF2B5EF4-FFF2-40B4-BE49-F238E27FC236}">
                      <a16:creationId xmlns:a16="http://schemas.microsoft.com/office/drawing/2014/main" id="{6A8DD279-8E18-4803-B7E4-27343B8C70C3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43" name="Rechthoek 177">
                    <a:extLst>
                      <a:ext uri="{FF2B5EF4-FFF2-40B4-BE49-F238E27FC236}">
                        <a16:creationId xmlns:a16="http://schemas.microsoft.com/office/drawing/2014/main" id="{27E197A7-241D-486E-9241-1ABC6BC5D7D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44" name="Pijl: punthaak 178">
                    <a:extLst>
                      <a:ext uri="{FF2B5EF4-FFF2-40B4-BE49-F238E27FC236}">
                        <a16:creationId xmlns:a16="http://schemas.microsoft.com/office/drawing/2014/main" id="{707E1501-AE42-4EC9-B2BC-7F026B6A0852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87" name="Groep 135">
                <a:extLst>
                  <a:ext uri="{FF2B5EF4-FFF2-40B4-BE49-F238E27FC236}">
                    <a16:creationId xmlns:a16="http://schemas.microsoft.com/office/drawing/2014/main" id="{AF0FA085-F85B-4F48-8D2E-C1D6EDE4CEFF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232" name="Groep 166">
                  <a:extLst>
                    <a:ext uri="{FF2B5EF4-FFF2-40B4-BE49-F238E27FC236}">
                      <a16:creationId xmlns:a16="http://schemas.microsoft.com/office/drawing/2014/main" id="{0064F9E4-1392-4082-9B97-0ED5859618D6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236" name="Rechte verbindingslijn 170">
                    <a:extLst>
                      <a:ext uri="{FF2B5EF4-FFF2-40B4-BE49-F238E27FC236}">
                        <a16:creationId xmlns:a16="http://schemas.microsoft.com/office/drawing/2014/main" id="{3D24178D-2ED9-4505-A93C-4EC7B20C8F6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37" name="Rechte verbindingslijn 171">
                    <a:extLst>
                      <a:ext uri="{FF2B5EF4-FFF2-40B4-BE49-F238E27FC236}">
                        <a16:creationId xmlns:a16="http://schemas.microsoft.com/office/drawing/2014/main" id="{F7E2A6E6-C380-4A50-9929-C1886F640E9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38" name="Rechte verbindingslijn 172">
                    <a:extLst>
                      <a:ext uri="{FF2B5EF4-FFF2-40B4-BE49-F238E27FC236}">
                        <a16:creationId xmlns:a16="http://schemas.microsoft.com/office/drawing/2014/main" id="{18416647-9058-4103-BE83-50FFA0C4FDE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39" name="Rechte verbindingslijn 173">
                    <a:extLst>
                      <a:ext uri="{FF2B5EF4-FFF2-40B4-BE49-F238E27FC236}">
                        <a16:creationId xmlns:a16="http://schemas.microsoft.com/office/drawing/2014/main" id="{BA8D4F74-C5C7-4420-9B81-1598CA1CC72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0" name="Rechte verbindingslijn 174">
                    <a:extLst>
                      <a:ext uri="{FF2B5EF4-FFF2-40B4-BE49-F238E27FC236}">
                        <a16:creationId xmlns:a16="http://schemas.microsoft.com/office/drawing/2014/main" id="{B8F66B19-01D0-4C31-9125-CEAAF76A686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33" name="Groep 167">
                  <a:extLst>
                    <a:ext uri="{FF2B5EF4-FFF2-40B4-BE49-F238E27FC236}">
                      <a16:creationId xmlns:a16="http://schemas.microsoft.com/office/drawing/2014/main" id="{0CC52204-E61B-49A9-9026-876F8615AA7C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34" name="Rechthoek 168">
                    <a:extLst>
                      <a:ext uri="{FF2B5EF4-FFF2-40B4-BE49-F238E27FC236}">
                        <a16:creationId xmlns:a16="http://schemas.microsoft.com/office/drawing/2014/main" id="{49A2AC66-8C59-4DF2-B968-E9203E29B41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35" name="Pijl: punthaak 169">
                    <a:extLst>
                      <a:ext uri="{FF2B5EF4-FFF2-40B4-BE49-F238E27FC236}">
                        <a16:creationId xmlns:a16="http://schemas.microsoft.com/office/drawing/2014/main" id="{F2A3A900-7A1C-47DC-B6CE-220530BAE8FA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188" name="Rechte verbindingslijn 136">
                <a:extLst>
                  <a:ext uri="{FF2B5EF4-FFF2-40B4-BE49-F238E27FC236}">
                    <a16:creationId xmlns:a16="http://schemas.microsoft.com/office/drawing/2014/main" id="{9F3EA019-B34E-47A5-BFCA-584D9B34D3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89" name="Rechte verbindingslijn 137">
                <a:extLst>
                  <a:ext uri="{FF2B5EF4-FFF2-40B4-BE49-F238E27FC236}">
                    <a16:creationId xmlns:a16="http://schemas.microsoft.com/office/drawing/2014/main" id="{835A1A01-4417-474D-A829-43B77CB5E28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190" name="Groep 138">
                <a:extLst>
                  <a:ext uri="{FF2B5EF4-FFF2-40B4-BE49-F238E27FC236}">
                    <a16:creationId xmlns:a16="http://schemas.microsoft.com/office/drawing/2014/main" id="{B885C1C5-394E-41FB-98AB-7B3ED8EC43A9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205" name="Rechthoek 155">
                  <a:extLst>
                    <a:ext uri="{FF2B5EF4-FFF2-40B4-BE49-F238E27FC236}">
                      <a16:creationId xmlns:a16="http://schemas.microsoft.com/office/drawing/2014/main" id="{3450A321-D798-4BA0-9209-8768B34071EA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206" name="Groep 156">
                  <a:extLst>
                    <a:ext uri="{FF2B5EF4-FFF2-40B4-BE49-F238E27FC236}">
                      <a16:creationId xmlns:a16="http://schemas.microsoft.com/office/drawing/2014/main" id="{3DCFE25D-ECE1-4AED-8C66-A3D5C667A388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207" name="Groep 157">
                    <a:extLst>
                      <a:ext uri="{FF2B5EF4-FFF2-40B4-BE49-F238E27FC236}">
                        <a16:creationId xmlns:a16="http://schemas.microsoft.com/office/drawing/2014/main" id="{C6840F30-3051-4F63-BB1A-165BC8343CD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227" name="Rechte verbindingslijn 161">
                      <a:extLst>
                        <a:ext uri="{FF2B5EF4-FFF2-40B4-BE49-F238E27FC236}">
                          <a16:creationId xmlns:a16="http://schemas.microsoft.com/office/drawing/2014/main" id="{3DB9C978-0A81-4B88-91B9-5EE89822353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28" name="Rechte verbindingslijn 162">
                      <a:extLst>
                        <a:ext uri="{FF2B5EF4-FFF2-40B4-BE49-F238E27FC236}">
                          <a16:creationId xmlns:a16="http://schemas.microsoft.com/office/drawing/2014/main" id="{2975E4EC-019D-4D67-88EB-1F191BA4F7C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29" name="Rechte verbindingslijn 163">
                      <a:extLst>
                        <a:ext uri="{FF2B5EF4-FFF2-40B4-BE49-F238E27FC236}">
                          <a16:creationId xmlns:a16="http://schemas.microsoft.com/office/drawing/2014/main" id="{9D7261BA-545C-4FE5-AF62-860DB894288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30" name="Rechte verbindingslijn 164">
                      <a:extLst>
                        <a:ext uri="{FF2B5EF4-FFF2-40B4-BE49-F238E27FC236}">
                          <a16:creationId xmlns:a16="http://schemas.microsoft.com/office/drawing/2014/main" id="{25A781D2-8E4B-4609-B2AA-017643BD719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31" name="Rechte verbindingslijn 165">
                      <a:extLst>
                        <a:ext uri="{FF2B5EF4-FFF2-40B4-BE49-F238E27FC236}">
                          <a16:creationId xmlns:a16="http://schemas.microsoft.com/office/drawing/2014/main" id="{014DD1AE-D119-49A0-A1A6-5D1F86EC069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224" name="Groep 158">
                    <a:extLst>
                      <a:ext uri="{FF2B5EF4-FFF2-40B4-BE49-F238E27FC236}">
                        <a16:creationId xmlns:a16="http://schemas.microsoft.com/office/drawing/2014/main" id="{DB25CBFF-B328-4AF9-8B49-08EBF08918C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225" name="Rechthoek 159">
                      <a:extLst>
                        <a:ext uri="{FF2B5EF4-FFF2-40B4-BE49-F238E27FC236}">
                          <a16:creationId xmlns:a16="http://schemas.microsoft.com/office/drawing/2014/main" id="{4C5D30B6-1824-4479-9968-F3AB2F12F3F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26" name="Pijl: punthaak 160">
                      <a:extLst>
                        <a:ext uri="{FF2B5EF4-FFF2-40B4-BE49-F238E27FC236}">
                          <a16:creationId xmlns:a16="http://schemas.microsoft.com/office/drawing/2014/main" id="{11B0241C-284C-47D9-8718-DA9AD3A53F62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191" name="Groep 139">
                <a:extLst>
                  <a:ext uri="{FF2B5EF4-FFF2-40B4-BE49-F238E27FC236}">
                    <a16:creationId xmlns:a16="http://schemas.microsoft.com/office/drawing/2014/main" id="{6C827328-E172-45E7-ACFE-44FC4705E944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194" name="Rechthoek 142">
                  <a:extLst>
                    <a:ext uri="{FF2B5EF4-FFF2-40B4-BE49-F238E27FC236}">
                      <a16:creationId xmlns:a16="http://schemas.microsoft.com/office/drawing/2014/main" id="{9B0D82EB-4B36-4770-BC34-326E02C8043D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95" name="Groep 143">
                  <a:extLst>
                    <a:ext uri="{FF2B5EF4-FFF2-40B4-BE49-F238E27FC236}">
                      <a16:creationId xmlns:a16="http://schemas.microsoft.com/office/drawing/2014/main" id="{9FC525C1-A250-43C1-A7EA-D846A73209D5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196" name="Groep 144">
                    <a:extLst>
                      <a:ext uri="{FF2B5EF4-FFF2-40B4-BE49-F238E27FC236}">
                        <a16:creationId xmlns:a16="http://schemas.microsoft.com/office/drawing/2014/main" id="{7504C414-3AF2-468E-9DC4-0D58EDEDE7AA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200" name="Rechte verbindingslijn 150">
                      <a:extLst>
                        <a:ext uri="{FF2B5EF4-FFF2-40B4-BE49-F238E27FC236}">
                          <a16:creationId xmlns:a16="http://schemas.microsoft.com/office/drawing/2014/main" id="{B17EA66D-288A-4E5E-A9DF-ABD72A1CB29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1" name="Rechte verbindingslijn 151">
                      <a:extLst>
                        <a:ext uri="{FF2B5EF4-FFF2-40B4-BE49-F238E27FC236}">
                          <a16:creationId xmlns:a16="http://schemas.microsoft.com/office/drawing/2014/main" id="{530F4292-7F58-4609-B9E0-94EEDBEB590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2" name="Rechte verbindingslijn 152">
                      <a:extLst>
                        <a:ext uri="{FF2B5EF4-FFF2-40B4-BE49-F238E27FC236}">
                          <a16:creationId xmlns:a16="http://schemas.microsoft.com/office/drawing/2014/main" id="{C12B51EF-C0AB-4DF5-96DB-0B319522964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3" name="Rechte verbindingslijn 153">
                      <a:extLst>
                        <a:ext uri="{FF2B5EF4-FFF2-40B4-BE49-F238E27FC236}">
                          <a16:creationId xmlns:a16="http://schemas.microsoft.com/office/drawing/2014/main" id="{79C11B02-EFB8-407F-A733-152042C2657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4" name="Rechte verbindingslijn 154">
                      <a:extLst>
                        <a:ext uri="{FF2B5EF4-FFF2-40B4-BE49-F238E27FC236}">
                          <a16:creationId xmlns:a16="http://schemas.microsoft.com/office/drawing/2014/main" id="{1725CD57-4891-4ED8-9473-039A1CAF2C6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97" name="Groep 147">
                    <a:extLst>
                      <a:ext uri="{FF2B5EF4-FFF2-40B4-BE49-F238E27FC236}">
                        <a16:creationId xmlns:a16="http://schemas.microsoft.com/office/drawing/2014/main" id="{DC3FD518-FF68-4CEA-8E17-96DE9C06B728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98" name="Rechthoek 148">
                      <a:extLst>
                        <a:ext uri="{FF2B5EF4-FFF2-40B4-BE49-F238E27FC236}">
                          <a16:creationId xmlns:a16="http://schemas.microsoft.com/office/drawing/2014/main" id="{65CC7189-5331-49FB-9F33-73BED3E56FB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9" name="Pijl: punthaak 149">
                      <a:extLst>
                        <a:ext uri="{FF2B5EF4-FFF2-40B4-BE49-F238E27FC236}">
                          <a16:creationId xmlns:a16="http://schemas.microsoft.com/office/drawing/2014/main" id="{F7EC566A-8DFD-4EA5-9166-A54CD2286310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192" name="Rechthoek 140">
                <a:extLst>
                  <a:ext uri="{FF2B5EF4-FFF2-40B4-BE49-F238E27FC236}">
                    <a16:creationId xmlns:a16="http://schemas.microsoft.com/office/drawing/2014/main" id="{CA83ECBD-81CE-4371-84CE-92C72A1F90B1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193" name="Rechthoek 141">
                <a:extLst>
                  <a:ext uri="{FF2B5EF4-FFF2-40B4-BE49-F238E27FC236}">
                    <a16:creationId xmlns:a16="http://schemas.microsoft.com/office/drawing/2014/main" id="{10774EEF-6A4F-4E55-9C6E-0FF2EEB2881A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58" name="Rechte verbindingslijn 106">
              <a:extLst>
                <a:ext uri="{FF2B5EF4-FFF2-40B4-BE49-F238E27FC236}">
                  <a16:creationId xmlns:a16="http://schemas.microsoft.com/office/drawing/2014/main" id="{676CE7AB-140D-44A7-9AD5-16AEB684192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59" name="Rechthoek 107">
              <a:extLst>
                <a:ext uri="{FF2B5EF4-FFF2-40B4-BE49-F238E27FC236}">
                  <a16:creationId xmlns:a16="http://schemas.microsoft.com/office/drawing/2014/main" id="{3F0568CC-C7F1-443E-B649-4879AFC467D0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lvl="0"/>
              <a:r>
                <a:rPr lang="nl-NL" sz="1100" b="1" noProof="0" dirty="0">
                  <a:solidFill>
                    <a:schemeClr val="tx2"/>
                  </a:solidFill>
                </a:rPr>
                <a:t>Header</a:t>
              </a:r>
            </a:p>
          </p:txBody>
        </p:sp>
        <p:sp>
          <p:nvSpPr>
            <p:cNvPr id="160" name="Ovaal 108">
              <a:extLst>
                <a:ext uri="{FF2B5EF4-FFF2-40B4-BE49-F238E27FC236}">
                  <a16:creationId xmlns:a16="http://schemas.microsoft.com/office/drawing/2014/main" id="{2C6685AA-D5C9-48DF-9657-8E02C6E7BDFD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61" name="Rechthoek 109">
              <a:extLst>
                <a:ext uri="{FF2B5EF4-FFF2-40B4-BE49-F238E27FC236}">
                  <a16:creationId xmlns:a16="http://schemas.microsoft.com/office/drawing/2014/main" id="{8D597373-E4FF-4494-B14B-3F88BA35F207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Platte tekst</a:t>
              </a:r>
            </a:p>
          </p:txBody>
        </p:sp>
        <p:sp>
          <p:nvSpPr>
            <p:cNvPr id="162" name="Ovaal 110">
              <a:extLst>
                <a:ext uri="{FF2B5EF4-FFF2-40B4-BE49-F238E27FC236}">
                  <a16:creationId xmlns:a16="http://schemas.microsoft.com/office/drawing/2014/main" id="{DDE13801-D793-4697-810B-50FCB1551075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63" name="Rechthoek 111">
              <a:extLst>
                <a:ext uri="{FF2B5EF4-FFF2-40B4-BE49-F238E27FC236}">
                  <a16:creationId xmlns:a16="http://schemas.microsoft.com/office/drawing/2014/main" id="{00CBFBFB-B51A-4494-B718-5E937DFAF8ED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0975" marR="0" lvl="0" indent="-180975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100" noProof="0" dirty="0"/>
                <a:t>Derde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64" name="Ovaal 112">
              <a:extLst>
                <a:ext uri="{FF2B5EF4-FFF2-40B4-BE49-F238E27FC236}">
                  <a16:creationId xmlns:a16="http://schemas.microsoft.com/office/drawing/2014/main" id="{B91370E5-2326-414F-A4C9-F957B2F1EB52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65" name="Rechthoek 113">
              <a:extLst>
                <a:ext uri="{FF2B5EF4-FFF2-40B4-BE49-F238E27FC236}">
                  <a16:creationId xmlns:a16="http://schemas.microsoft.com/office/drawing/2014/main" id="{B63E6D8B-F044-4051-B4DE-F6C9672EC151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1450" marR="0" lvl="0" indent="-17145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Vierde Niveau</a:t>
              </a:r>
            </a:p>
          </p:txBody>
        </p:sp>
        <p:sp>
          <p:nvSpPr>
            <p:cNvPr id="166" name="Ovaal 114">
              <a:extLst>
                <a:ext uri="{FF2B5EF4-FFF2-40B4-BE49-F238E27FC236}">
                  <a16:creationId xmlns:a16="http://schemas.microsoft.com/office/drawing/2014/main" id="{C6516C02-A104-48D8-AB56-9FEB02184B93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167" name="Rechthoek 115">
              <a:extLst>
                <a:ext uri="{FF2B5EF4-FFF2-40B4-BE49-F238E27FC236}">
                  <a16:creationId xmlns:a16="http://schemas.microsoft.com/office/drawing/2014/main" id="{3C00F6DD-CB7D-4799-9377-322954CD34DC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28600" marR="0" lvl="0" indent="-22860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Vijfde Niveau</a:t>
              </a:r>
            </a:p>
          </p:txBody>
        </p:sp>
        <p:cxnSp>
          <p:nvCxnSpPr>
            <p:cNvPr id="168" name="Rechte verbindingslijn 116">
              <a:extLst>
                <a:ext uri="{FF2B5EF4-FFF2-40B4-BE49-F238E27FC236}">
                  <a16:creationId xmlns:a16="http://schemas.microsoft.com/office/drawing/2014/main" id="{F4FABEF1-63DF-467A-9F9B-BDAF4E2A5E7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98455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69" name="Meer informatie">
              <a:extLst>
                <a:ext uri="{FF2B5EF4-FFF2-40B4-BE49-F238E27FC236}">
                  <a16:creationId xmlns:a16="http://schemas.microsoft.com/office/drawing/2014/main" id="{97BD3274-96CB-41A6-AF1B-A896FC96C08A}"/>
                </a:ext>
              </a:extLst>
            </p:cNvPr>
            <p:cNvGrpSpPr/>
            <p:nvPr userDrawn="1"/>
          </p:nvGrpSpPr>
          <p:grpSpPr>
            <a:xfrm>
              <a:off x="-3421298" y="5326704"/>
              <a:ext cx="3178515" cy="783273"/>
              <a:chOff x="-3741486" y="3359148"/>
              <a:chExt cx="3178515" cy="783273"/>
            </a:xfrm>
          </p:grpSpPr>
          <p:sp>
            <p:nvSpPr>
              <p:cNvPr id="179" name="Freeform 101">
                <a:extLst>
                  <a:ext uri="{FF2B5EF4-FFF2-40B4-BE49-F238E27FC236}">
                    <a16:creationId xmlns:a16="http://schemas.microsoft.com/office/drawing/2014/main" id="{12CD403E-8B30-4C2F-B166-4755C9756C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180" name="Rechthoek 128">
                <a:extLst>
                  <a:ext uri="{FF2B5EF4-FFF2-40B4-BE49-F238E27FC236}">
                    <a16:creationId xmlns:a16="http://schemas.microsoft.com/office/drawing/2014/main" id="{1ABA16FA-DC70-40E2-BBFC-41933A5FDAB3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81" name="Rechte verbindingslijn 129">
                <a:extLst>
                  <a:ext uri="{FF2B5EF4-FFF2-40B4-BE49-F238E27FC236}">
                    <a16:creationId xmlns:a16="http://schemas.microsoft.com/office/drawing/2014/main" id="{EF013C89-C7F9-417D-B42D-96D3011363B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70" name="Rechthoek 118">
              <a:extLst>
                <a:ext uri="{FF2B5EF4-FFF2-40B4-BE49-F238E27FC236}">
                  <a16:creationId xmlns:a16="http://schemas.microsoft.com/office/drawing/2014/main" id="{241DFE93-4E9D-4CC5-B1CE-BAFF7EF493C1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´Start´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  <p:sp>
          <p:nvSpPr>
            <p:cNvPr id="171" name="Ovaal 119">
              <a:extLst>
                <a:ext uri="{FF2B5EF4-FFF2-40B4-BE49-F238E27FC236}">
                  <a16:creationId xmlns:a16="http://schemas.microsoft.com/office/drawing/2014/main" id="{63B1220F-CADE-402E-8DEA-313E543DEA84}"/>
                </a:ext>
              </a:extLst>
            </p:cNvPr>
            <p:cNvSpPr/>
            <p:nvPr userDrawn="1"/>
          </p:nvSpPr>
          <p:spPr>
            <a:xfrm>
              <a:off x="-3425006" y="361509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172" name="Rechthoek 120">
              <a:extLst>
                <a:ext uri="{FF2B5EF4-FFF2-40B4-BE49-F238E27FC236}">
                  <a16:creationId xmlns:a16="http://schemas.microsoft.com/office/drawing/2014/main" id="{A0A4D364-DF6D-4C06-87CC-B31D6FF17FDB}"/>
                </a:ext>
              </a:extLst>
            </p:cNvPr>
            <p:cNvSpPr/>
            <p:nvPr userDrawn="1"/>
          </p:nvSpPr>
          <p:spPr>
            <a:xfrm>
              <a:off x="-3059324" y="361509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7188" marR="0" lvl="0" indent="-180975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Zesde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73" name="Ovaal 121">
              <a:extLst>
                <a:ext uri="{FF2B5EF4-FFF2-40B4-BE49-F238E27FC236}">
                  <a16:creationId xmlns:a16="http://schemas.microsoft.com/office/drawing/2014/main" id="{795CF184-C15B-4454-87CB-F9DDCBDD683B}"/>
                </a:ext>
              </a:extLst>
            </p:cNvPr>
            <p:cNvSpPr/>
            <p:nvPr userDrawn="1"/>
          </p:nvSpPr>
          <p:spPr>
            <a:xfrm>
              <a:off x="-3425006" y="399978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174" name="Rechthoek 122">
              <a:extLst>
                <a:ext uri="{FF2B5EF4-FFF2-40B4-BE49-F238E27FC236}">
                  <a16:creationId xmlns:a16="http://schemas.microsoft.com/office/drawing/2014/main" id="{D12B8DDF-C03D-4A58-A293-3873FFF0A403}"/>
                </a:ext>
              </a:extLst>
            </p:cNvPr>
            <p:cNvSpPr/>
            <p:nvPr userDrawn="1"/>
          </p:nvSpPr>
          <p:spPr>
            <a:xfrm>
              <a:off x="-3059324" y="4381577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7" indent="-360363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chemeClr val="bg2"/>
                </a:buClr>
                <a:buSzTx/>
                <a:buFont typeface="Wingdings" panose="05000000000000000000" pitchFamily="2" charset="2"/>
                <a:buChar char="à"/>
                <a:tabLst/>
                <a:defRPr/>
              </a:pPr>
              <a:r>
                <a:rPr kumimoji="0" lang="nl-NL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Achtste Niveau</a:t>
              </a:r>
            </a:p>
          </p:txBody>
        </p:sp>
        <p:sp>
          <p:nvSpPr>
            <p:cNvPr id="175" name="Ovaal 123">
              <a:extLst>
                <a:ext uri="{FF2B5EF4-FFF2-40B4-BE49-F238E27FC236}">
                  <a16:creationId xmlns:a16="http://schemas.microsoft.com/office/drawing/2014/main" id="{E883818F-E1F4-48B9-A0E0-D948A338F543}"/>
                </a:ext>
              </a:extLst>
            </p:cNvPr>
            <p:cNvSpPr/>
            <p:nvPr userDrawn="1"/>
          </p:nvSpPr>
          <p:spPr>
            <a:xfrm>
              <a:off x="-3425006" y="437971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176" name="Rechthoek 124">
              <a:extLst>
                <a:ext uri="{FF2B5EF4-FFF2-40B4-BE49-F238E27FC236}">
                  <a16:creationId xmlns:a16="http://schemas.microsoft.com/office/drawing/2014/main" id="{BF6EC4A1-3A46-4501-8722-FF7D3DBF2232}"/>
                </a:ext>
              </a:extLst>
            </p:cNvPr>
            <p:cNvSpPr/>
            <p:nvPr userDrawn="1"/>
          </p:nvSpPr>
          <p:spPr>
            <a:xfrm>
              <a:off x="-3059324" y="401408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BB63B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Zevende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77" name="Rechthoek 125">
              <a:extLst>
                <a:ext uri="{FF2B5EF4-FFF2-40B4-BE49-F238E27FC236}">
                  <a16:creationId xmlns:a16="http://schemas.microsoft.com/office/drawing/2014/main" id="{0434856F-B0B2-458F-87C7-87233BD64C6C}"/>
                </a:ext>
              </a:extLst>
            </p:cNvPr>
            <p:cNvSpPr/>
            <p:nvPr userDrawn="1"/>
          </p:nvSpPr>
          <p:spPr>
            <a:xfrm>
              <a:off x="-3059324" y="4769016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7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rgbClr val="8BB63B"/>
                </a:buClr>
                <a:buSzTx/>
                <a:buFont typeface="+mj-lt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Negende Niveau</a:t>
              </a:r>
            </a:p>
          </p:txBody>
        </p:sp>
        <p:sp>
          <p:nvSpPr>
            <p:cNvPr id="178" name="Ovaal 126">
              <a:extLst>
                <a:ext uri="{FF2B5EF4-FFF2-40B4-BE49-F238E27FC236}">
                  <a16:creationId xmlns:a16="http://schemas.microsoft.com/office/drawing/2014/main" id="{0A995F4E-2C2F-49E0-B8B2-E29D8D7804BC}"/>
                </a:ext>
              </a:extLst>
            </p:cNvPr>
            <p:cNvSpPr/>
            <p:nvPr userDrawn="1"/>
          </p:nvSpPr>
          <p:spPr>
            <a:xfrm>
              <a:off x="-3425006" y="476715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</p:grpSp>
      <p:pic>
        <p:nvPicPr>
          <p:cNvPr id="250" name="Afbeelding 249">
            <a:extLst>
              <a:ext uri="{FF2B5EF4-FFF2-40B4-BE49-F238E27FC236}">
                <a16:creationId xmlns:a16="http://schemas.microsoft.com/office/drawing/2014/main" id="{B7333475-27ED-427D-91B5-0755C377F9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36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ek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840EFEF1-5510-4AC5-AA8C-2B0D17BA3B1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178400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840EFEF1-5510-4AC5-AA8C-2B0D17BA3B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itel 1">
            <a:extLst>
              <a:ext uri="{FF2B5EF4-FFF2-40B4-BE49-F238E27FC236}">
                <a16:creationId xmlns:a16="http://schemas.microsoft.com/office/drawing/2014/main" id="{87553EBB-B807-40D8-8ED2-0562C9B374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39" name="Tijdelijke aanduiding voor tekst 14">
            <a:extLst>
              <a:ext uri="{FF2B5EF4-FFF2-40B4-BE49-F238E27FC236}">
                <a16:creationId xmlns:a16="http://schemas.microsoft.com/office/drawing/2014/main" id="{C209BF21-5280-447B-A53B-6C6365D8189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56" name="Tijdelijke aanduiding voor voettekst 4">
            <a:extLst>
              <a:ext uri="{FF2B5EF4-FFF2-40B4-BE49-F238E27FC236}">
                <a16:creationId xmlns:a16="http://schemas.microsoft.com/office/drawing/2014/main" id="{791AE8B8-F5E6-4264-A78D-66A288301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57" name="Tijdelijke aanduiding voor dianummer 5">
            <a:extLst>
              <a:ext uri="{FF2B5EF4-FFF2-40B4-BE49-F238E27FC236}">
                <a16:creationId xmlns:a16="http://schemas.microsoft.com/office/drawing/2014/main" id="{2D1565BC-73A2-4D18-B68D-8C2F7ADBE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1" y="6190780"/>
            <a:ext cx="238399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15" name="Tijdelijke aanduiding voor datum 3">
            <a:extLst>
              <a:ext uri="{FF2B5EF4-FFF2-40B4-BE49-F238E27FC236}">
                <a16:creationId xmlns:a16="http://schemas.microsoft.com/office/drawing/2014/main" id="{33EDF0CC-2116-441B-BB74-14D41A6FF9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19D20066-8AB0-4DDA-8F56-22979849093F}" type="datetime1">
              <a:rPr lang="nl-NL" noProof="0" smtClean="0"/>
              <a:t>10-12-2019</a:t>
            </a:fld>
            <a:endParaRPr lang="nl-NL" noProof="0" dirty="0"/>
          </a:p>
        </p:txBody>
      </p:sp>
      <p:grpSp>
        <p:nvGrpSpPr>
          <p:cNvPr id="70" name="Instructie">
            <a:extLst>
              <a:ext uri="{FF2B5EF4-FFF2-40B4-BE49-F238E27FC236}">
                <a16:creationId xmlns:a16="http://schemas.microsoft.com/office/drawing/2014/main" id="{4F288FD3-05D1-4099-935D-17FF265B8685}"/>
              </a:ext>
            </a:extLst>
          </p:cNvPr>
          <p:cNvGrpSpPr/>
          <p:nvPr userDrawn="1"/>
        </p:nvGrpSpPr>
        <p:grpSpPr>
          <a:xfrm>
            <a:off x="12391601" y="0"/>
            <a:ext cx="3183677" cy="2499789"/>
            <a:chOff x="12391601" y="0"/>
            <a:chExt cx="3183677" cy="2499789"/>
          </a:xfrm>
        </p:grpSpPr>
        <p:sp>
          <p:nvSpPr>
            <p:cNvPr id="71" name="Rechthoek 70">
              <a:extLst>
                <a:ext uri="{FF2B5EF4-FFF2-40B4-BE49-F238E27FC236}">
                  <a16:creationId xmlns:a16="http://schemas.microsoft.com/office/drawing/2014/main" id="{80A633F5-2F23-4231-A702-033EBB96D3DD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Grafiek invoegen/veranderen</a:t>
              </a:r>
            </a:p>
          </p:txBody>
        </p:sp>
        <p:sp>
          <p:nvSpPr>
            <p:cNvPr id="72" name="Ovaal 71">
              <a:extLst>
                <a:ext uri="{FF2B5EF4-FFF2-40B4-BE49-F238E27FC236}">
                  <a16:creationId xmlns:a16="http://schemas.microsoft.com/office/drawing/2014/main" id="{F2A3122B-D2BD-4946-9657-4CE3B5618E28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73" name="Rechte verbindingslijn 72">
              <a:extLst>
                <a:ext uri="{FF2B5EF4-FFF2-40B4-BE49-F238E27FC236}">
                  <a16:creationId xmlns:a16="http://schemas.microsoft.com/office/drawing/2014/main" id="{DCD1DFF7-D117-413A-AEC4-5BCD59AA84F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74" name="Rechte verbindingslijn 73">
              <a:extLst>
                <a:ext uri="{FF2B5EF4-FFF2-40B4-BE49-F238E27FC236}">
                  <a16:creationId xmlns:a16="http://schemas.microsoft.com/office/drawing/2014/main" id="{85D795B6-3D3A-4FBC-9B53-59315D88AB3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5" name="Rechthoek 74">
              <a:extLst>
                <a:ext uri="{FF2B5EF4-FFF2-40B4-BE49-F238E27FC236}">
                  <a16:creationId xmlns:a16="http://schemas.microsoft.com/office/drawing/2014/main" id="{3951DCB9-1786-4CF0-B268-BBEDCFDAE8CC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grafiek d.m.v.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´Delete´-knop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grafiek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76" name="Ovaal 75">
              <a:extLst>
                <a:ext uri="{FF2B5EF4-FFF2-40B4-BE49-F238E27FC236}">
                  <a16:creationId xmlns:a16="http://schemas.microsoft.com/office/drawing/2014/main" id="{6CC665F5-C71A-4733-BEF6-36417F67603A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77" name="Rechthoek 76">
              <a:extLst>
                <a:ext uri="{FF2B5EF4-FFF2-40B4-BE49-F238E27FC236}">
                  <a16:creationId xmlns:a16="http://schemas.microsoft.com/office/drawing/2014/main" id="{D10D0AF0-EF84-4B57-9ED2-2840C01EC791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grafiek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78" name="Groep 77">
              <a:extLst>
                <a:ext uri="{FF2B5EF4-FFF2-40B4-BE49-F238E27FC236}">
                  <a16:creationId xmlns:a16="http://schemas.microsoft.com/office/drawing/2014/main" id="{8486C80A-5EFA-4995-AA81-95160B4194FC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84" name="Rechthoek 83">
                <a:extLst>
                  <a:ext uri="{FF2B5EF4-FFF2-40B4-BE49-F238E27FC236}">
                    <a16:creationId xmlns:a16="http://schemas.microsoft.com/office/drawing/2014/main" id="{D2EC9DF5-7074-4347-B6B3-6102F1842D33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85" name="Rechte verbindingslijn 84">
                <a:extLst>
                  <a:ext uri="{FF2B5EF4-FFF2-40B4-BE49-F238E27FC236}">
                    <a16:creationId xmlns:a16="http://schemas.microsoft.com/office/drawing/2014/main" id="{DCCA9796-766E-47B3-8B94-1A5609C11781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86" name="Gelijkbenige driehoek 85">
                <a:extLst>
                  <a:ext uri="{FF2B5EF4-FFF2-40B4-BE49-F238E27FC236}">
                    <a16:creationId xmlns:a16="http://schemas.microsoft.com/office/drawing/2014/main" id="{09C46A8C-F799-41C8-8CDE-348B54FDA052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79" name="Rechte verbindingslijn 78">
              <a:extLst>
                <a:ext uri="{FF2B5EF4-FFF2-40B4-BE49-F238E27FC236}">
                  <a16:creationId xmlns:a16="http://schemas.microsoft.com/office/drawing/2014/main" id="{3CD85963-77B0-41A2-968B-2E82770F651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80" name="Groep 79">
              <a:extLst>
                <a:ext uri="{FF2B5EF4-FFF2-40B4-BE49-F238E27FC236}">
                  <a16:creationId xmlns:a16="http://schemas.microsoft.com/office/drawing/2014/main" id="{66DAA3A2-F4D3-48D5-AF57-B97F1FFAC64D}"/>
                </a:ext>
              </a:extLst>
            </p:cNvPr>
            <p:cNvGrpSpPr/>
            <p:nvPr userDrawn="1"/>
          </p:nvGrpSpPr>
          <p:grpSpPr>
            <a:xfrm>
              <a:off x="12751697" y="1147804"/>
              <a:ext cx="289372" cy="314992"/>
              <a:chOff x="7322769" y="-310267"/>
              <a:chExt cx="289372" cy="314992"/>
            </a:xfrm>
          </p:grpSpPr>
          <p:sp>
            <p:nvSpPr>
              <p:cNvPr id="81" name="Rechthoek 80">
                <a:extLst>
                  <a:ext uri="{FF2B5EF4-FFF2-40B4-BE49-F238E27FC236}">
                    <a16:creationId xmlns:a16="http://schemas.microsoft.com/office/drawing/2014/main" id="{BD49D11A-45BD-4A4A-BF27-06207FA8FA6F}"/>
                  </a:ext>
                </a:extLst>
              </p:cNvPr>
              <p:cNvSpPr/>
              <p:nvPr userDrawn="1"/>
            </p:nvSpPr>
            <p:spPr>
              <a:xfrm>
                <a:off x="7322769" y="-211712"/>
                <a:ext cx="79156" cy="216437"/>
              </a:xfrm>
              <a:prstGeom prst="rect">
                <a:avLst/>
              </a:prstGeom>
              <a:solidFill>
                <a:srgbClr val="4D8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/>
                <a:endParaRPr lang="nl-NL" noProof="0" dirty="0"/>
              </a:p>
            </p:txBody>
          </p:sp>
          <p:sp>
            <p:nvSpPr>
              <p:cNvPr id="82" name="Rechthoek 81">
                <a:extLst>
                  <a:ext uri="{FF2B5EF4-FFF2-40B4-BE49-F238E27FC236}">
                    <a16:creationId xmlns:a16="http://schemas.microsoft.com/office/drawing/2014/main" id="{76F0992F-AFC9-43DD-ADAB-05884C6BFF57}"/>
                  </a:ext>
                </a:extLst>
              </p:cNvPr>
              <p:cNvSpPr/>
              <p:nvPr userDrawn="1"/>
            </p:nvSpPr>
            <p:spPr>
              <a:xfrm>
                <a:off x="7427035" y="-310267"/>
                <a:ext cx="79156" cy="314992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/>
                <a:endParaRPr lang="nl-NL" noProof="0" dirty="0"/>
              </a:p>
            </p:txBody>
          </p:sp>
          <p:sp>
            <p:nvSpPr>
              <p:cNvPr id="83" name="Rechthoek 82">
                <a:extLst>
                  <a:ext uri="{FF2B5EF4-FFF2-40B4-BE49-F238E27FC236}">
                    <a16:creationId xmlns:a16="http://schemas.microsoft.com/office/drawing/2014/main" id="{85CFF2E3-9064-43B0-950E-92AE39C359D0}"/>
                  </a:ext>
                </a:extLst>
              </p:cNvPr>
              <p:cNvSpPr/>
              <p:nvPr userDrawn="1"/>
            </p:nvSpPr>
            <p:spPr>
              <a:xfrm>
                <a:off x="7532985" y="-240134"/>
                <a:ext cx="79156" cy="244859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/>
                <a:endParaRPr lang="nl-NL" noProof="0" dirty="0"/>
              </a:p>
            </p:txBody>
          </p:sp>
        </p:grpSp>
      </p:grpSp>
      <p:sp>
        <p:nvSpPr>
          <p:cNvPr id="87" name="Tijdelijke aanduiding voor grafiek 7">
            <a:extLst>
              <a:ext uri="{FF2B5EF4-FFF2-40B4-BE49-F238E27FC236}">
                <a16:creationId xmlns:a16="http://schemas.microsoft.com/office/drawing/2014/main" id="{A9C16D6A-032C-433A-A11B-424C800889B5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493498" y="1467111"/>
            <a:ext cx="11201783" cy="4314378"/>
          </a:xfrm>
          <a:solidFill>
            <a:schemeClr val="bg1">
              <a:lumMod val="95000"/>
            </a:schemeClr>
          </a:solidFill>
        </p:spPr>
        <p:txBody>
          <a:bodyPr tIns="1260000" anchor="ctr">
            <a:normAutofit/>
          </a:bodyPr>
          <a:lstStyle>
            <a:lvl1pPr marL="0" indent="0" algn="ctr">
              <a:spcAft>
                <a:spcPts val="0"/>
              </a:spcAft>
              <a:buNone/>
              <a:defRPr sz="12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grafiek in te voegen</a:t>
            </a:r>
          </a:p>
        </p:txBody>
      </p:sp>
      <p:grpSp>
        <p:nvGrpSpPr>
          <p:cNvPr id="88" name="Instructie">
            <a:extLst>
              <a:ext uri="{FF2B5EF4-FFF2-40B4-BE49-F238E27FC236}">
                <a16:creationId xmlns:a16="http://schemas.microsoft.com/office/drawing/2014/main" id="{53F7785A-34C7-452E-A1C1-38DE0432DAD8}"/>
              </a:ext>
            </a:extLst>
          </p:cNvPr>
          <p:cNvGrpSpPr/>
          <p:nvPr userDrawn="1"/>
        </p:nvGrpSpPr>
        <p:grpSpPr>
          <a:xfrm>
            <a:off x="12389714" y="2882477"/>
            <a:ext cx="3183677" cy="2546619"/>
            <a:chOff x="12389714" y="4327164"/>
            <a:chExt cx="3183677" cy="2546619"/>
          </a:xfrm>
        </p:grpSpPr>
        <p:grpSp>
          <p:nvGrpSpPr>
            <p:cNvPr id="89" name="Meer informatie">
              <a:extLst>
                <a:ext uri="{FF2B5EF4-FFF2-40B4-BE49-F238E27FC236}">
                  <a16:creationId xmlns:a16="http://schemas.microsoft.com/office/drawing/2014/main" id="{7DD20BE5-1851-47FD-923A-646B1B5B1285}"/>
                </a:ext>
              </a:extLst>
            </p:cNvPr>
            <p:cNvGrpSpPr/>
            <p:nvPr userDrawn="1"/>
          </p:nvGrpSpPr>
          <p:grpSpPr>
            <a:xfrm>
              <a:off x="12394875" y="6090510"/>
              <a:ext cx="3178515" cy="783273"/>
              <a:chOff x="-3741486" y="3359148"/>
              <a:chExt cx="3178515" cy="783273"/>
            </a:xfrm>
          </p:grpSpPr>
          <p:sp>
            <p:nvSpPr>
              <p:cNvPr id="127" name="Freeform 101">
                <a:extLst>
                  <a:ext uri="{FF2B5EF4-FFF2-40B4-BE49-F238E27FC236}">
                    <a16:creationId xmlns:a16="http://schemas.microsoft.com/office/drawing/2014/main" id="{0561BCF6-F9D6-47A3-87C7-BB97886934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128" name="Rechthoek 67">
                <a:extLst>
                  <a:ext uri="{FF2B5EF4-FFF2-40B4-BE49-F238E27FC236}">
                    <a16:creationId xmlns:a16="http://schemas.microsoft.com/office/drawing/2014/main" id="{A7CB8F7D-F7F0-4620-8F5C-408E2BEA3852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29" name="Rechte verbindingslijn 68">
                <a:extLst>
                  <a:ext uri="{FF2B5EF4-FFF2-40B4-BE49-F238E27FC236}">
                    <a16:creationId xmlns:a16="http://schemas.microsoft.com/office/drawing/2014/main" id="{6BF45B2F-0EAE-4976-9150-40DA9CFFC00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cxnSp>
          <p:nvCxnSpPr>
            <p:cNvPr id="90" name="Rechte verbindingslijn 18">
              <a:extLst>
                <a:ext uri="{FF2B5EF4-FFF2-40B4-BE49-F238E27FC236}">
                  <a16:creationId xmlns:a16="http://schemas.microsoft.com/office/drawing/2014/main" id="{4F5C4FCC-62C4-4880-A55C-720365500A9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596372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91" name="Rechthoek 19">
              <a:extLst>
                <a:ext uri="{FF2B5EF4-FFF2-40B4-BE49-F238E27FC236}">
                  <a16:creationId xmlns:a16="http://schemas.microsoft.com/office/drawing/2014/main" id="{951788F5-C0D5-45F2-8CC2-00E00F35EB22}"/>
                </a:ext>
              </a:extLst>
            </p:cNvPr>
            <p:cNvSpPr/>
            <p:nvPr userDrawn="1"/>
          </p:nvSpPr>
          <p:spPr>
            <a:xfrm>
              <a:off x="12395375" y="4327164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Data van de Grafiek Bewerken</a:t>
              </a:r>
            </a:p>
          </p:txBody>
        </p:sp>
        <p:sp>
          <p:nvSpPr>
            <p:cNvPr id="92" name="Ovaal 20">
              <a:extLst>
                <a:ext uri="{FF2B5EF4-FFF2-40B4-BE49-F238E27FC236}">
                  <a16:creationId xmlns:a16="http://schemas.microsoft.com/office/drawing/2014/main" id="{B6978B74-6709-4498-941B-E7B011D2A3A9}"/>
                </a:ext>
              </a:extLst>
            </p:cNvPr>
            <p:cNvSpPr/>
            <p:nvPr userDrawn="1"/>
          </p:nvSpPr>
          <p:spPr>
            <a:xfrm>
              <a:off x="12389714" y="470625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93" name="Rechte verbindingslijn 21">
              <a:extLst>
                <a:ext uri="{FF2B5EF4-FFF2-40B4-BE49-F238E27FC236}">
                  <a16:creationId xmlns:a16="http://schemas.microsoft.com/office/drawing/2014/main" id="{29FE9002-40FB-4F9E-AD3E-B6F2CDCF644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458493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94" name="Rechthoek 22">
              <a:extLst>
                <a:ext uri="{FF2B5EF4-FFF2-40B4-BE49-F238E27FC236}">
                  <a16:creationId xmlns:a16="http://schemas.microsoft.com/office/drawing/2014/main" id="{84347C12-6C19-4086-A84F-C8094EA6DAD5}"/>
                </a:ext>
              </a:extLst>
            </p:cNvPr>
            <p:cNvSpPr/>
            <p:nvPr userDrawn="1"/>
          </p:nvSpPr>
          <p:spPr>
            <a:xfrm>
              <a:off x="12755395" y="4772316"/>
              <a:ext cx="2817995" cy="31443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lv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l-NL" sz="1100" kern="0" noProof="0" dirty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Selecteer de grafiek, klik met de rechter muisknop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lang="nl-NL" sz="1100" b="1" kern="0" noProof="0" dirty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Gegevens bewerken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´.</a:t>
              </a:r>
              <a:endParaRPr lang="nl-NL" sz="1100" b="1" kern="0" noProof="0" dirty="0">
                <a:solidFill>
                  <a:schemeClr val="tx1"/>
                </a:solidFill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95" name="Groep 23">
              <a:extLst>
                <a:ext uri="{FF2B5EF4-FFF2-40B4-BE49-F238E27FC236}">
                  <a16:creationId xmlns:a16="http://schemas.microsoft.com/office/drawing/2014/main" id="{CE33C2F0-2E7D-48D1-8C55-50F538B41940}"/>
                </a:ext>
              </a:extLst>
            </p:cNvPr>
            <p:cNvGrpSpPr/>
            <p:nvPr userDrawn="1"/>
          </p:nvGrpSpPr>
          <p:grpSpPr>
            <a:xfrm>
              <a:off x="12755394" y="5222855"/>
              <a:ext cx="1714530" cy="639425"/>
              <a:chOff x="12757283" y="4365594"/>
              <a:chExt cx="1714530" cy="639425"/>
            </a:xfrm>
          </p:grpSpPr>
          <p:sp>
            <p:nvSpPr>
              <p:cNvPr id="96" name="Rechthoek 24">
                <a:extLst>
                  <a:ext uri="{FF2B5EF4-FFF2-40B4-BE49-F238E27FC236}">
                    <a16:creationId xmlns:a16="http://schemas.microsoft.com/office/drawing/2014/main" id="{66EC7A12-1A64-447B-868E-060FE4FD08AD}"/>
                  </a:ext>
                </a:extLst>
              </p:cNvPr>
              <p:cNvSpPr/>
              <p:nvPr userDrawn="1"/>
            </p:nvSpPr>
            <p:spPr>
              <a:xfrm>
                <a:off x="12757283" y="4365594"/>
                <a:ext cx="1626818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Rechthoek 25">
                <a:extLst>
                  <a:ext uri="{FF2B5EF4-FFF2-40B4-BE49-F238E27FC236}">
                    <a16:creationId xmlns:a16="http://schemas.microsoft.com/office/drawing/2014/main" id="{DB48068D-635D-4706-91B1-C091089BDA66}"/>
                  </a:ext>
                </a:extLst>
              </p:cNvPr>
              <p:cNvSpPr/>
              <p:nvPr userDrawn="1"/>
            </p:nvSpPr>
            <p:spPr>
              <a:xfrm>
                <a:off x="12768263" y="4676983"/>
                <a:ext cx="1609231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Tekstvak 26">
                <a:extLst>
                  <a:ext uri="{FF2B5EF4-FFF2-40B4-BE49-F238E27FC236}">
                    <a16:creationId xmlns:a16="http://schemas.microsoft.com/office/drawing/2014/main" id="{8D7C2E97-4A43-4FC9-B2B2-25AD92EA2650}"/>
                  </a:ext>
                </a:extLst>
              </p:cNvPr>
              <p:cNvSpPr txBox="1"/>
              <p:nvPr userDrawn="1"/>
            </p:nvSpPr>
            <p:spPr>
              <a:xfrm>
                <a:off x="12997648" y="4404704"/>
                <a:ext cx="1248154" cy="2169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Grafiektype wijzigen</a:t>
                </a:r>
              </a:p>
            </p:txBody>
          </p:sp>
          <p:sp>
            <p:nvSpPr>
              <p:cNvPr id="99" name="Tekstvak 27">
                <a:extLst>
                  <a:ext uri="{FF2B5EF4-FFF2-40B4-BE49-F238E27FC236}">
                    <a16:creationId xmlns:a16="http://schemas.microsoft.com/office/drawing/2014/main" id="{B51CB4EF-DE70-44A4-8C17-C490F222C671}"/>
                  </a:ext>
                </a:extLst>
              </p:cNvPr>
              <p:cNvSpPr txBox="1"/>
              <p:nvPr userDrawn="1"/>
            </p:nvSpPr>
            <p:spPr>
              <a:xfrm>
                <a:off x="12984219" y="4725830"/>
                <a:ext cx="1274711" cy="2169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9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Gegevens bewerken</a:t>
                </a:r>
              </a:p>
            </p:txBody>
          </p:sp>
          <p:pic>
            <p:nvPicPr>
              <p:cNvPr id="100" name="Picture 3">
                <a:extLst>
                  <a:ext uri="{FF2B5EF4-FFF2-40B4-BE49-F238E27FC236}">
                    <a16:creationId xmlns:a16="http://schemas.microsoft.com/office/drawing/2014/main" id="{CA1C2B67-981A-4B9F-893B-AF816501B632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328727" y="4773688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101" name="Groep 29">
                <a:extLst>
                  <a:ext uri="{FF2B5EF4-FFF2-40B4-BE49-F238E27FC236}">
                    <a16:creationId xmlns:a16="http://schemas.microsoft.com/office/drawing/2014/main" id="{4BF7F814-165D-43E1-9FD8-9B1CDB53F656}"/>
                  </a:ext>
                </a:extLst>
              </p:cNvPr>
              <p:cNvGrpSpPr/>
              <p:nvPr userDrawn="1"/>
            </p:nvGrpSpPr>
            <p:grpSpPr>
              <a:xfrm>
                <a:off x="12831198" y="4432250"/>
                <a:ext cx="139861" cy="152244"/>
                <a:chOff x="12574450" y="6053892"/>
                <a:chExt cx="169232" cy="184215"/>
              </a:xfrm>
            </p:grpSpPr>
            <p:sp>
              <p:nvSpPr>
                <p:cNvPr id="124" name="Rechthoek 63">
                  <a:extLst>
                    <a:ext uri="{FF2B5EF4-FFF2-40B4-BE49-F238E27FC236}">
                      <a16:creationId xmlns:a16="http://schemas.microsoft.com/office/drawing/2014/main" id="{1021EA66-9820-4EF4-A601-75D164B751BF}"/>
                    </a:ext>
                  </a:extLst>
                </p:cNvPr>
                <p:cNvSpPr/>
                <p:nvPr userDrawn="1"/>
              </p:nvSpPr>
              <p:spPr>
                <a:xfrm>
                  <a:off x="12574450" y="6111529"/>
                  <a:ext cx="46293" cy="12657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/>
                  <a:endParaRPr lang="nl-NL" sz="2000" noProof="0" dirty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125" name="Rechthoek 64">
                  <a:extLst>
                    <a:ext uri="{FF2B5EF4-FFF2-40B4-BE49-F238E27FC236}">
                      <a16:creationId xmlns:a16="http://schemas.microsoft.com/office/drawing/2014/main" id="{AFCF2F70-4ACF-4D6F-8021-B18FEC7A021E}"/>
                    </a:ext>
                  </a:extLst>
                </p:cNvPr>
                <p:cNvSpPr/>
                <p:nvPr userDrawn="1"/>
              </p:nvSpPr>
              <p:spPr>
                <a:xfrm>
                  <a:off x="12635427" y="6053892"/>
                  <a:ext cx="46293" cy="184215"/>
                </a:xfrm>
                <a:prstGeom prst="rect">
                  <a:avLst/>
                </a:prstGeom>
                <a:solidFill>
                  <a:srgbClr val="EDC8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/>
                  <a:endParaRPr lang="nl-NL" sz="2000" noProof="0" dirty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126" name="Rechthoek 65">
                  <a:extLst>
                    <a:ext uri="{FF2B5EF4-FFF2-40B4-BE49-F238E27FC236}">
                      <a16:creationId xmlns:a16="http://schemas.microsoft.com/office/drawing/2014/main" id="{8588A13F-ED52-4C13-82DB-DD1A0121A75C}"/>
                    </a:ext>
                  </a:extLst>
                </p:cNvPr>
                <p:cNvSpPr/>
                <p:nvPr userDrawn="1"/>
              </p:nvSpPr>
              <p:spPr>
                <a:xfrm>
                  <a:off x="12697389" y="6094907"/>
                  <a:ext cx="46293" cy="143200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/>
                  <a:endParaRPr lang="nl-NL" sz="2000" noProof="0" dirty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102" name="Groep 30">
                <a:extLst>
                  <a:ext uri="{FF2B5EF4-FFF2-40B4-BE49-F238E27FC236}">
                    <a16:creationId xmlns:a16="http://schemas.microsoft.com/office/drawing/2014/main" id="{9CC8A7BB-A217-4E82-83FE-18B0CF6CFDDE}"/>
                  </a:ext>
                </a:extLst>
              </p:cNvPr>
              <p:cNvGrpSpPr/>
              <p:nvPr userDrawn="1"/>
            </p:nvGrpSpPr>
            <p:grpSpPr>
              <a:xfrm>
                <a:off x="12831198" y="4748585"/>
                <a:ext cx="184916" cy="120210"/>
                <a:chOff x="8815516" y="1076284"/>
                <a:chExt cx="503174" cy="327105"/>
              </a:xfrm>
            </p:grpSpPr>
            <p:sp>
              <p:nvSpPr>
                <p:cNvPr id="103" name="Rechthoek 32">
                  <a:extLst>
                    <a:ext uri="{FF2B5EF4-FFF2-40B4-BE49-F238E27FC236}">
                      <a16:creationId xmlns:a16="http://schemas.microsoft.com/office/drawing/2014/main" id="{DD1653FA-0745-45C9-AB44-9771CBDFB789}"/>
                    </a:ext>
                  </a:extLst>
                </p:cNvPr>
                <p:cNvSpPr/>
                <p:nvPr userDrawn="1"/>
              </p:nvSpPr>
              <p:spPr>
                <a:xfrm>
                  <a:off x="8815516" y="1133167"/>
                  <a:ext cx="372729" cy="2359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1"/>
                  <a:endParaRPr lang="nl-NL" noProof="0" dirty="0"/>
                </a:p>
              </p:txBody>
            </p:sp>
            <p:grpSp>
              <p:nvGrpSpPr>
                <p:cNvPr id="104" name="Groep 33">
                  <a:extLst>
                    <a:ext uri="{FF2B5EF4-FFF2-40B4-BE49-F238E27FC236}">
                      <a16:creationId xmlns:a16="http://schemas.microsoft.com/office/drawing/2014/main" id="{E6934D63-7531-43B5-970A-EA9D1E828E6D}"/>
                    </a:ext>
                  </a:extLst>
                </p:cNvPr>
                <p:cNvGrpSpPr/>
                <p:nvPr userDrawn="1"/>
              </p:nvGrpSpPr>
              <p:grpSpPr>
                <a:xfrm>
                  <a:off x="8815517" y="1076284"/>
                  <a:ext cx="503173" cy="327105"/>
                  <a:chOff x="1351248" y="-683635"/>
                  <a:chExt cx="503173" cy="327105"/>
                </a:xfrm>
              </p:grpSpPr>
              <p:grpSp>
                <p:nvGrpSpPr>
                  <p:cNvPr id="105" name="Groep 34">
                    <a:extLst>
                      <a:ext uri="{FF2B5EF4-FFF2-40B4-BE49-F238E27FC236}">
                        <a16:creationId xmlns:a16="http://schemas.microsoft.com/office/drawing/2014/main" id="{F220610C-864B-41F5-BF47-263678A5654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1248" y="-683635"/>
                    <a:ext cx="375186" cy="293652"/>
                    <a:chOff x="1094874" y="-884923"/>
                    <a:chExt cx="884668" cy="692417"/>
                  </a:xfrm>
                </p:grpSpPr>
                <p:sp>
                  <p:nvSpPr>
                    <p:cNvPr id="110" name="Rechthoek 40">
                      <a:extLst>
                        <a:ext uri="{FF2B5EF4-FFF2-40B4-BE49-F238E27FC236}">
                          <a16:creationId xmlns:a16="http://schemas.microsoft.com/office/drawing/2014/main" id="{1560DB24-BB90-4DBF-8F10-5835B8C29D3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094874" y="-884923"/>
                      <a:ext cx="878304" cy="145579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eaLnBrk="1"/>
                      <a:endParaRPr lang="nl-NL" noProof="0" dirty="0"/>
                    </a:p>
                  </p:txBody>
                </p:sp>
                <p:grpSp>
                  <p:nvGrpSpPr>
                    <p:cNvPr id="111" name="Groep 41">
                      <a:extLst>
                        <a:ext uri="{FF2B5EF4-FFF2-40B4-BE49-F238E27FC236}">
                          <a16:creationId xmlns:a16="http://schemas.microsoft.com/office/drawing/2014/main" id="{8793715A-8E5D-448A-B251-A757AAC68961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878306"/>
                      <a:ext cx="867364" cy="685800"/>
                      <a:chOff x="1094874" y="-878306"/>
                      <a:chExt cx="867364" cy="613611"/>
                    </a:xfrm>
                  </p:grpSpPr>
                  <p:cxnSp>
                    <p:nvCxnSpPr>
                      <p:cNvPr id="117" name="Rechte verbindingslijn 54">
                        <a:extLst>
                          <a:ext uri="{FF2B5EF4-FFF2-40B4-BE49-F238E27FC236}">
                            <a16:creationId xmlns:a16="http://schemas.microsoft.com/office/drawing/2014/main" id="{379454F7-5D8E-4388-BFCE-20C5192CC396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094874" y="-878305"/>
                        <a:ext cx="0" cy="613610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8" name="Rechte verbindingslijn 57">
                        <a:extLst>
                          <a:ext uri="{FF2B5EF4-FFF2-40B4-BE49-F238E27FC236}">
                            <a16:creationId xmlns:a16="http://schemas.microsoft.com/office/drawing/2014/main" id="{D30E02CE-A815-4EB8-86C8-FCCCFD6F9DC2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962238" y="-878306"/>
                        <a:ext cx="0" cy="613611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119" name="Groep 58">
                        <a:extLst>
                          <a:ext uri="{FF2B5EF4-FFF2-40B4-BE49-F238E27FC236}">
                            <a16:creationId xmlns:a16="http://schemas.microsoft.com/office/drawing/2014/main" id="{30FD823C-0C8A-48E0-BE3D-41D3364B4F84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1270535" y="-878306"/>
                        <a:ext cx="526983" cy="613611"/>
                        <a:chOff x="1270535" y="-745959"/>
                        <a:chExt cx="526983" cy="481264"/>
                      </a:xfrm>
                    </p:grpSpPr>
                    <p:cxnSp>
                      <p:nvCxnSpPr>
                        <p:cNvPr id="120" name="Rechte verbindingslijn 59">
                          <a:extLst>
                            <a:ext uri="{FF2B5EF4-FFF2-40B4-BE49-F238E27FC236}">
                              <a16:creationId xmlns:a16="http://schemas.microsoft.com/office/drawing/2014/main" id="{5EE368B5-695E-40BB-8BE4-2D60A5FD31E3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446196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21" name="Rechte verbindingslijn 60">
                          <a:extLst>
                            <a:ext uri="{FF2B5EF4-FFF2-40B4-BE49-F238E27FC236}">
                              <a16:creationId xmlns:a16="http://schemas.microsoft.com/office/drawing/2014/main" id="{08250238-2CEC-4486-86E7-87E49DBC9504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270535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22" name="Rechte verbindingslijn 61">
                          <a:extLst>
                            <a:ext uri="{FF2B5EF4-FFF2-40B4-BE49-F238E27FC236}">
                              <a16:creationId xmlns:a16="http://schemas.microsoft.com/office/drawing/2014/main" id="{A2916DE2-51F6-431A-989C-6B50E91300B3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621857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23" name="Rechte verbindingslijn 62">
                          <a:extLst>
                            <a:ext uri="{FF2B5EF4-FFF2-40B4-BE49-F238E27FC236}">
                              <a16:creationId xmlns:a16="http://schemas.microsoft.com/office/drawing/2014/main" id="{D01FABA5-56B1-4508-8520-0970B835AA80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797518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112" name="Rechte verbindingslijn 42">
                      <a:extLst>
                        <a:ext uri="{FF2B5EF4-FFF2-40B4-BE49-F238E27FC236}">
                          <a16:creationId xmlns:a16="http://schemas.microsoft.com/office/drawing/2014/main" id="{829D683C-C761-4019-A267-A69DCA14701D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 flipH="1">
                      <a:off x="1098555" y="-192506"/>
                      <a:ext cx="880987" cy="0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13" name="Groep 43">
                      <a:extLst>
                        <a:ext uri="{FF2B5EF4-FFF2-40B4-BE49-F238E27FC236}">
                          <a16:creationId xmlns:a16="http://schemas.microsoft.com/office/drawing/2014/main" id="{8FA65023-6EBC-42D9-BB44-8F0DA6161724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607596"/>
                      <a:ext cx="878306" cy="276726"/>
                      <a:chOff x="1106905" y="-607596"/>
                      <a:chExt cx="878307" cy="276726"/>
                    </a:xfrm>
                  </p:grpSpPr>
                  <p:cxnSp>
                    <p:nvCxnSpPr>
                      <p:cNvPr id="114" name="Rechte verbindingslijn 44">
                        <a:extLst>
                          <a:ext uri="{FF2B5EF4-FFF2-40B4-BE49-F238E27FC236}">
                            <a16:creationId xmlns:a16="http://schemas.microsoft.com/office/drawing/2014/main" id="{F69C7BF7-CC6B-4928-82BF-951383DD605C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330870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5" name="Rechte verbindingslijn 45">
                        <a:extLst>
                          <a:ext uri="{FF2B5EF4-FFF2-40B4-BE49-F238E27FC236}">
                            <a16:creationId xmlns:a16="http://schemas.microsoft.com/office/drawing/2014/main" id="{72AA022E-334F-402C-BF6A-3F130AABEF85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469233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6" name="Rechte verbindingslijn 46">
                        <a:extLst>
                          <a:ext uri="{FF2B5EF4-FFF2-40B4-BE49-F238E27FC236}">
                            <a16:creationId xmlns:a16="http://schemas.microsoft.com/office/drawing/2014/main" id="{9A3B6704-48DA-4BFA-9D19-7DD1FB958A8F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607596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106" name="Groep 35">
                    <a:extLst>
                      <a:ext uri="{FF2B5EF4-FFF2-40B4-BE49-F238E27FC236}">
                        <a16:creationId xmlns:a16="http://schemas.microsoft.com/office/drawing/2014/main" id="{36E216B6-C2D1-4038-8361-EAC40813570A}"/>
                      </a:ext>
                    </a:extLst>
                  </p:cNvPr>
                  <p:cNvGrpSpPr/>
                  <p:nvPr userDrawn="1"/>
                </p:nvGrpSpPr>
                <p:grpSpPr>
                  <a:xfrm rot="2700000">
                    <a:off x="1605871" y="-605080"/>
                    <a:ext cx="90079" cy="407021"/>
                    <a:chOff x="3130062" y="-817193"/>
                    <a:chExt cx="131884" cy="595920"/>
                  </a:xfrm>
                  <a:solidFill>
                    <a:srgbClr val="3399FF"/>
                  </a:solidFill>
                </p:grpSpPr>
                <p:sp>
                  <p:nvSpPr>
                    <p:cNvPr id="107" name="Rechthoek 36">
                      <a:extLst>
                        <a:ext uri="{FF2B5EF4-FFF2-40B4-BE49-F238E27FC236}">
                          <a16:creationId xmlns:a16="http://schemas.microsoft.com/office/drawing/2014/main" id="{58ED66A8-E7B6-420C-AB99-3A4926A3238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2" y="-705979"/>
                      <a:ext cx="131884" cy="281354"/>
                    </a:xfrm>
                    <a:prstGeom prst="rect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eaLnBrk="1"/>
                      <a:endParaRPr lang="nl-NL" noProof="0" dirty="0"/>
                    </a:p>
                  </p:txBody>
                </p:sp>
                <p:sp>
                  <p:nvSpPr>
                    <p:cNvPr id="108" name="Rechthoek: afgeronde bovenhoeken 37">
                      <a:extLst>
                        <a:ext uri="{FF2B5EF4-FFF2-40B4-BE49-F238E27FC236}">
                          <a16:creationId xmlns:a16="http://schemas.microsoft.com/office/drawing/2014/main" id="{690E7ED7-B57C-4D4D-AA59-D3D7262A464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3" y="-817193"/>
                      <a:ext cx="131883" cy="87615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eaLnBrk="1"/>
                      <a:endParaRPr lang="nl-NL" noProof="0" dirty="0"/>
                    </a:p>
                  </p:txBody>
                </p:sp>
                <p:sp>
                  <p:nvSpPr>
                    <p:cNvPr id="109" name="Gelijkbenige driehoek 39">
                      <a:extLst>
                        <a:ext uri="{FF2B5EF4-FFF2-40B4-BE49-F238E27FC236}">
                          <a16:creationId xmlns:a16="http://schemas.microsoft.com/office/drawing/2014/main" id="{43D322D6-9AC6-4A4D-8837-A6FDD92E98B8}"/>
                        </a:ext>
                      </a:extLst>
                    </p:cNvPr>
                    <p:cNvSpPr/>
                    <p:nvPr userDrawn="1"/>
                  </p:nvSpPr>
                  <p:spPr>
                    <a:xfrm rot="10800000">
                      <a:off x="3130062" y="-401026"/>
                      <a:ext cx="131884" cy="179753"/>
                    </a:xfrm>
                    <a:prstGeom prst="triangle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 eaLnBrk="1"/>
                      <a:endParaRPr lang="nl-NL" noProof="0" dirty="0"/>
                    </a:p>
                  </p:txBody>
                </p:sp>
              </p:grpSp>
            </p:grpSp>
          </p:grpSp>
        </p:grpSp>
      </p:grpSp>
      <p:pic>
        <p:nvPicPr>
          <p:cNvPr id="68" name="Afbeelding 67">
            <a:extLst>
              <a:ext uri="{FF2B5EF4-FFF2-40B4-BE49-F238E27FC236}">
                <a16:creationId xmlns:a16="http://schemas.microsoft.com/office/drawing/2014/main" id="{620E16FE-96C3-4B35-80A7-63041DAC8C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54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Tabel 50%/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049AB179-9EF2-4A31-99FE-558E289DD2A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1973843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8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049AB179-9EF2-4A31-99FE-558E289DD2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jdelijke aanduiding voor tabel 8"/>
          <p:cNvSpPr>
            <a:spLocks noGrp="1"/>
          </p:cNvSpPr>
          <p:nvPr>
            <p:ph type="tbl" sz="quarter" idx="15" hasCustomPrompt="1"/>
          </p:nvPr>
        </p:nvSpPr>
        <p:spPr>
          <a:xfrm>
            <a:off x="6515100" y="1467110"/>
            <a:ext cx="5180182" cy="4320758"/>
          </a:xfrm>
          <a:solidFill>
            <a:schemeClr val="bg1">
              <a:lumMod val="95000"/>
            </a:schemeClr>
          </a:solidFill>
        </p:spPr>
        <p:txBody>
          <a:bodyPr tIns="936000" anchor="ctr">
            <a:normAutofit/>
          </a:bodyPr>
          <a:lstStyle>
            <a:lvl1pPr marL="0" indent="0" algn="ctr">
              <a:buNone/>
              <a:defRPr sz="1200" b="0" i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tabel in te voegen</a:t>
            </a:r>
          </a:p>
        </p:txBody>
      </p:sp>
      <p:sp>
        <p:nvSpPr>
          <p:cNvPr id="34" name="Titel 1">
            <a:extLst>
              <a:ext uri="{FF2B5EF4-FFF2-40B4-BE49-F238E27FC236}">
                <a16:creationId xmlns:a16="http://schemas.microsoft.com/office/drawing/2014/main" id="{53A6CE20-1E7A-4F87-96EC-7E964AA91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41" name="Tijdelijke aanduiding voor tekst 14">
            <a:extLst>
              <a:ext uri="{FF2B5EF4-FFF2-40B4-BE49-F238E27FC236}">
                <a16:creationId xmlns:a16="http://schemas.microsoft.com/office/drawing/2014/main" id="{4B035891-3F3E-4E86-9D5A-96D1E3B9D0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58" name="Tijdelijke aanduiding voor voettekst 4">
            <a:extLst>
              <a:ext uri="{FF2B5EF4-FFF2-40B4-BE49-F238E27FC236}">
                <a16:creationId xmlns:a16="http://schemas.microsoft.com/office/drawing/2014/main" id="{0E659B60-CF7C-460A-A879-0DDBF9C65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59" name="Tijdelijke aanduiding voor dianummer 5">
            <a:extLst>
              <a:ext uri="{FF2B5EF4-FFF2-40B4-BE49-F238E27FC236}">
                <a16:creationId xmlns:a16="http://schemas.microsoft.com/office/drawing/2014/main" id="{F1A38C1E-7B15-4C30-B676-08D9095C1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37900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FFF3BAD7-1631-43B4-803E-B259FAD5CBD9}"/>
              </a:ext>
            </a:extLst>
          </p:cNvPr>
          <p:cNvCxnSpPr/>
          <p:nvPr userDrawn="1"/>
        </p:nvCxnSpPr>
        <p:spPr>
          <a:xfrm>
            <a:off x="6095998" y="1467110"/>
            <a:ext cx="0" cy="4320757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jdelijke aanduiding voor datum 3">
            <a:extLst>
              <a:ext uri="{FF2B5EF4-FFF2-40B4-BE49-F238E27FC236}">
                <a16:creationId xmlns:a16="http://schemas.microsoft.com/office/drawing/2014/main" id="{1CAF262E-2810-4D1F-9499-C43352B839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98D73A5E-F841-400F-BF14-8BE77E779264}" type="datetime1">
              <a:rPr lang="nl-NL" noProof="0" smtClean="0"/>
              <a:t>10-12-2019</a:t>
            </a:fld>
            <a:endParaRPr lang="nl-NL" noProof="0" dirty="0"/>
          </a:p>
        </p:txBody>
      </p:sp>
      <p:grpSp>
        <p:nvGrpSpPr>
          <p:cNvPr id="280" name="Instructie">
            <a:extLst>
              <a:ext uri="{FF2B5EF4-FFF2-40B4-BE49-F238E27FC236}">
                <a16:creationId xmlns:a16="http://schemas.microsoft.com/office/drawing/2014/main" id="{2B4A24AC-D413-4868-8058-2E7028169D2D}"/>
              </a:ext>
            </a:extLst>
          </p:cNvPr>
          <p:cNvGrpSpPr/>
          <p:nvPr userDrawn="1"/>
        </p:nvGrpSpPr>
        <p:grpSpPr>
          <a:xfrm>
            <a:off x="12391601" y="0"/>
            <a:ext cx="3183678" cy="3418198"/>
            <a:chOff x="12391601" y="0"/>
            <a:chExt cx="3183678" cy="3418198"/>
          </a:xfrm>
        </p:grpSpPr>
        <p:grpSp>
          <p:nvGrpSpPr>
            <p:cNvPr id="281" name="Meer informatie">
              <a:extLst>
                <a:ext uri="{FF2B5EF4-FFF2-40B4-BE49-F238E27FC236}">
                  <a16:creationId xmlns:a16="http://schemas.microsoft.com/office/drawing/2014/main" id="{9243C2AD-1B75-45D3-92DD-DD1FB0FD99FA}"/>
                </a:ext>
              </a:extLst>
            </p:cNvPr>
            <p:cNvGrpSpPr/>
            <p:nvPr userDrawn="1"/>
          </p:nvGrpSpPr>
          <p:grpSpPr>
            <a:xfrm>
              <a:off x="12396764" y="2622893"/>
              <a:ext cx="3178515" cy="795305"/>
              <a:chOff x="-3741486" y="3347116"/>
              <a:chExt cx="3178515" cy="795305"/>
            </a:xfrm>
          </p:grpSpPr>
          <p:sp>
            <p:nvSpPr>
              <p:cNvPr id="303" name="Freeform 101">
                <a:extLst>
                  <a:ext uri="{FF2B5EF4-FFF2-40B4-BE49-F238E27FC236}">
                    <a16:creationId xmlns:a16="http://schemas.microsoft.com/office/drawing/2014/main" id="{2C391DC9-8B6D-4222-8692-E7BF2DBE2E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47116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304" name="Rechthoek 42">
                <a:extLst>
                  <a:ext uri="{FF2B5EF4-FFF2-40B4-BE49-F238E27FC236}">
                    <a16:creationId xmlns:a16="http://schemas.microsoft.com/office/drawing/2014/main" id="{FF65114B-0581-431C-AB31-34A98540EC85}"/>
                  </a:ext>
                </a:extLst>
              </p:cNvPr>
              <p:cNvSpPr/>
              <p:nvPr userDrawn="1"/>
            </p:nvSpPr>
            <p:spPr>
              <a:xfrm>
                <a:off x="-3380966" y="3419145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305" name="Rechte verbindingslijn 43">
                <a:extLst>
                  <a:ext uri="{FF2B5EF4-FFF2-40B4-BE49-F238E27FC236}">
                    <a16:creationId xmlns:a16="http://schemas.microsoft.com/office/drawing/2014/main" id="{A4B20D59-F67D-4587-99BA-C28562D568F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282" name="Rechthoek 18">
              <a:extLst>
                <a:ext uri="{FF2B5EF4-FFF2-40B4-BE49-F238E27FC236}">
                  <a16:creationId xmlns:a16="http://schemas.microsoft.com/office/drawing/2014/main" id="{34C62FF0-4CB9-400C-B7FA-3540D4950E77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Tabel invoegen/veranderen</a:t>
              </a:r>
            </a:p>
          </p:txBody>
        </p:sp>
        <p:sp>
          <p:nvSpPr>
            <p:cNvPr id="283" name="Ovaal 19">
              <a:extLst>
                <a:ext uri="{FF2B5EF4-FFF2-40B4-BE49-F238E27FC236}">
                  <a16:creationId xmlns:a16="http://schemas.microsoft.com/office/drawing/2014/main" id="{124D720E-45AC-4FC1-8F70-1AC44897E716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84" name="Rechte verbindingslijn 20">
              <a:extLst>
                <a:ext uri="{FF2B5EF4-FFF2-40B4-BE49-F238E27FC236}">
                  <a16:creationId xmlns:a16="http://schemas.microsoft.com/office/drawing/2014/main" id="{AA8A2DE9-5C6E-4413-B83A-1258C023B84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85" name="Rechte verbindingslijn 21">
              <a:extLst>
                <a:ext uri="{FF2B5EF4-FFF2-40B4-BE49-F238E27FC236}">
                  <a16:creationId xmlns:a16="http://schemas.microsoft.com/office/drawing/2014/main" id="{1BF8BE4C-0321-40BF-90C0-75FB67D901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86" name="Rechthoek 22">
              <a:extLst>
                <a:ext uri="{FF2B5EF4-FFF2-40B4-BE49-F238E27FC236}">
                  <a16:creationId xmlns:a16="http://schemas.microsoft.com/office/drawing/2014/main" id="{79699C99-630D-4ECC-AE0D-E9BAF27776BF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tabel d.m.v.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´Delete´-knop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tabel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287" name="Ovaal 23">
              <a:extLst>
                <a:ext uri="{FF2B5EF4-FFF2-40B4-BE49-F238E27FC236}">
                  <a16:creationId xmlns:a16="http://schemas.microsoft.com/office/drawing/2014/main" id="{C9AFDD1C-F9AE-4720-9E74-A1569AB69780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88" name="Rechthoek 24">
              <a:extLst>
                <a:ext uri="{FF2B5EF4-FFF2-40B4-BE49-F238E27FC236}">
                  <a16:creationId xmlns:a16="http://schemas.microsoft.com/office/drawing/2014/main" id="{7ABBC656-B28C-4130-B400-5607AA4923A0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het gewenste aantal rijen en kolommen en klik op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´OK´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289" name="Groep 25">
              <a:extLst>
                <a:ext uri="{FF2B5EF4-FFF2-40B4-BE49-F238E27FC236}">
                  <a16:creationId xmlns:a16="http://schemas.microsoft.com/office/drawing/2014/main" id="{553EF675-8D57-4CDB-96AE-82482E39D73C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300" name="Rechthoek 38">
                <a:extLst>
                  <a:ext uri="{FF2B5EF4-FFF2-40B4-BE49-F238E27FC236}">
                    <a16:creationId xmlns:a16="http://schemas.microsoft.com/office/drawing/2014/main" id="{2F857859-306A-4329-8E7B-5FBDD9ADE31D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252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OK</a:t>
                </a:r>
              </a:p>
            </p:txBody>
          </p:sp>
          <p:cxnSp>
            <p:nvCxnSpPr>
              <p:cNvPr id="301" name="Rechte verbindingslijn 39">
                <a:extLst>
                  <a:ext uri="{FF2B5EF4-FFF2-40B4-BE49-F238E27FC236}">
                    <a16:creationId xmlns:a16="http://schemas.microsoft.com/office/drawing/2014/main" id="{7DE06FE1-B8EA-41EE-ADC6-40F6101952F5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302" name="Gelijkbenige driehoek 40">
                <a:extLst>
                  <a:ext uri="{FF2B5EF4-FFF2-40B4-BE49-F238E27FC236}">
                    <a16:creationId xmlns:a16="http://schemas.microsoft.com/office/drawing/2014/main" id="{7E63E397-3C23-4D4C-AE99-F9FD9BAC5586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290" name="Rechte verbindingslijn 26">
              <a:extLst>
                <a:ext uri="{FF2B5EF4-FFF2-40B4-BE49-F238E27FC236}">
                  <a16:creationId xmlns:a16="http://schemas.microsoft.com/office/drawing/2014/main" id="{1375935E-2E70-4D67-92F9-D1CB32E3F7E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91" name="Tabel icoon">
              <a:extLst>
                <a:ext uri="{FF2B5EF4-FFF2-40B4-BE49-F238E27FC236}">
                  <a16:creationId xmlns:a16="http://schemas.microsoft.com/office/drawing/2014/main" id="{F80D05A0-B5F2-45BC-B9FC-0832D5DF8AF5}"/>
                </a:ext>
              </a:extLst>
            </p:cNvPr>
            <p:cNvGrpSpPr/>
            <p:nvPr userDrawn="1"/>
          </p:nvGrpSpPr>
          <p:grpSpPr>
            <a:xfrm>
              <a:off x="12757283" y="1133664"/>
              <a:ext cx="375500" cy="339168"/>
              <a:chOff x="6072040" y="3376043"/>
              <a:chExt cx="1227920" cy="1109109"/>
            </a:xfrm>
          </p:grpSpPr>
          <p:sp>
            <p:nvSpPr>
              <p:cNvPr id="292" name="Rechthoek 28">
                <a:extLst>
                  <a:ext uri="{FF2B5EF4-FFF2-40B4-BE49-F238E27FC236}">
                    <a16:creationId xmlns:a16="http://schemas.microsoft.com/office/drawing/2014/main" id="{70B563BA-0620-491B-B293-056902650706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/>
                <a:endParaRPr lang="nl-NL" noProof="0" dirty="0"/>
              </a:p>
            </p:txBody>
          </p:sp>
          <p:sp>
            <p:nvSpPr>
              <p:cNvPr id="293" name="Rechthoek 29">
                <a:extLst>
                  <a:ext uri="{FF2B5EF4-FFF2-40B4-BE49-F238E27FC236}">
                    <a16:creationId xmlns:a16="http://schemas.microsoft.com/office/drawing/2014/main" id="{35D5FEF4-598D-4BBF-9B8D-1CA3FB8FFF8D}"/>
                  </a:ext>
                </a:extLst>
              </p:cNvPr>
              <p:cNvSpPr/>
              <p:nvPr userDrawn="1"/>
            </p:nvSpPr>
            <p:spPr>
              <a:xfrm>
                <a:off x="6090829" y="3393962"/>
                <a:ext cx="1209131" cy="218971"/>
              </a:xfrm>
              <a:prstGeom prst="rect">
                <a:avLst/>
              </a:pr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/>
                <a:endParaRPr lang="nl-NL" noProof="0" dirty="0"/>
              </a:p>
            </p:txBody>
          </p:sp>
          <p:cxnSp>
            <p:nvCxnSpPr>
              <p:cNvPr id="294" name="Rechte verbindingslijn 31">
                <a:extLst>
                  <a:ext uri="{FF2B5EF4-FFF2-40B4-BE49-F238E27FC236}">
                    <a16:creationId xmlns:a16="http://schemas.microsoft.com/office/drawing/2014/main" id="{7BF67D53-15DA-455D-863E-D2527CD34144}"/>
                  </a:ext>
                </a:extLst>
              </p:cNvPr>
              <p:cNvCxnSpPr/>
              <p:nvPr userDrawn="1"/>
            </p:nvCxnSpPr>
            <p:spPr>
              <a:xfrm>
                <a:off x="6493304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Rechte verbindingslijn 32">
                <a:extLst>
                  <a:ext uri="{FF2B5EF4-FFF2-40B4-BE49-F238E27FC236}">
                    <a16:creationId xmlns:a16="http://schemas.microsoft.com/office/drawing/2014/main" id="{00D1984A-FE07-4608-A2C0-F79191030836}"/>
                  </a:ext>
                </a:extLst>
              </p:cNvPr>
              <p:cNvCxnSpPr/>
              <p:nvPr userDrawn="1"/>
            </p:nvCxnSpPr>
            <p:spPr>
              <a:xfrm>
                <a:off x="6883025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Rechte verbindingslijn 33">
                <a:extLst>
                  <a:ext uri="{FF2B5EF4-FFF2-40B4-BE49-F238E27FC236}">
                    <a16:creationId xmlns:a16="http://schemas.microsoft.com/office/drawing/2014/main" id="{F80FBDA0-7AC6-415C-96ED-2EA9BDDEA33E}"/>
                  </a:ext>
                </a:extLst>
              </p:cNvPr>
              <p:cNvCxnSpPr/>
              <p:nvPr userDrawn="1"/>
            </p:nvCxnSpPr>
            <p:spPr>
              <a:xfrm flipH="1">
                <a:off x="6090561" y="38271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Rechte verbindingslijn 34">
                <a:extLst>
                  <a:ext uri="{FF2B5EF4-FFF2-40B4-BE49-F238E27FC236}">
                    <a16:creationId xmlns:a16="http://schemas.microsoft.com/office/drawing/2014/main" id="{41F1123B-31D8-4B3F-B094-FC72371A715D}"/>
                  </a:ext>
                </a:extLst>
              </p:cNvPr>
              <p:cNvCxnSpPr/>
              <p:nvPr userDrawn="1"/>
            </p:nvCxnSpPr>
            <p:spPr>
              <a:xfrm flipH="1">
                <a:off x="6090561" y="40557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Rechte verbindingslijn 35">
                <a:extLst>
                  <a:ext uri="{FF2B5EF4-FFF2-40B4-BE49-F238E27FC236}">
                    <a16:creationId xmlns:a16="http://schemas.microsoft.com/office/drawing/2014/main" id="{6A12731C-DD13-4DC0-AC4B-5D001DA969D1}"/>
                  </a:ext>
                </a:extLst>
              </p:cNvPr>
              <p:cNvCxnSpPr/>
              <p:nvPr userDrawn="1"/>
            </p:nvCxnSpPr>
            <p:spPr>
              <a:xfrm flipH="1">
                <a:off x="6090561" y="427668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9" name="Rechthoek 36">
                <a:extLst>
                  <a:ext uri="{FF2B5EF4-FFF2-40B4-BE49-F238E27FC236}">
                    <a16:creationId xmlns:a16="http://schemas.microsoft.com/office/drawing/2014/main" id="{C065C823-BDF7-4F3A-97CF-917B4D5F0E63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noFill/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/>
                <a:endParaRPr lang="nl-NL" noProof="0" dirty="0"/>
              </a:p>
            </p:txBody>
          </p:sp>
        </p:grpSp>
      </p:grpSp>
      <p:sp>
        <p:nvSpPr>
          <p:cNvPr id="131" name="Tijdelijke aanduiding voor tekst 4">
            <a:extLst>
              <a:ext uri="{FF2B5EF4-FFF2-40B4-BE49-F238E27FC236}">
                <a16:creationId xmlns:a16="http://schemas.microsoft.com/office/drawing/2014/main" id="{00E166CD-7E11-4ACD-A2FC-A33D649ED9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6712" y="1467111"/>
            <a:ext cx="5180400" cy="432075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Header</a:t>
            </a:r>
          </a:p>
          <a:p>
            <a:pPr lvl="1"/>
            <a:r>
              <a:rPr lang="nl-NL" noProof="0" dirty="0"/>
              <a:t>Platte tekst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3"/>
            <a:r>
              <a:rPr lang="nl-NL" noProof="0" dirty="0"/>
              <a:t>Sub-bullet#2</a:t>
            </a:r>
          </a:p>
          <a:p>
            <a:pPr lvl="4"/>
            <a:r>
              <a:rPr lang="nl-NL" noProof="0" dirty="0"/>
              <a:t>Nummer-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5"/>
            <a:r>
              <a:rPr lang="nl-NL" noProof="0" dirty="0"/>
              <a:t>Sub-bullet#3</a:t>
            </a:r>
          </a:p>
          <a:p>
            <a:pPr lvl="6"/>
            <a:r>
              <a:rPr lang="nl-NL" noProof="0" dirty="0"/>
              <a:t>Platte tekst2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#4</a:t>
            </a:r>
          </a:p>
          <a:p>
            <a:pPr lvl="8"/>
            <a:r>
              <a:rPr lang="nl-NL" noProof="0" dirty="0"/>
              <a:t>Header2</a:t>
            </a:r>
          </a:p>
        </p:txBody>
      </p:sp>
      <p:grpSp>
        <p:nvGrpSpPr>
          <p:cNvPr id="132" name="Groep 101">
            <a:extLst>
              <a:ext uri="{FF2B5EF4-FFF2-40B4-BE49-F238E27FC236}">
                <a16:creationId xmlns:a16="http://schemas.microsoft.com/office/drawing/2014/main" id="{567835C9-B128-4388-A905-EC39C38F0441}"/>
              </a:ext>
            </a:extLst>
          </p:cNvPr>
          <p:cNvGrpSpPr/>
          <p:nvPr userDrawn="1"/>
        </p:nvGrpSpPr>
        <p:grpSpPr>
          <a:xfrm>
            <a:off x="-3437547" y="1434"/>
            <a:ext cx="3201327" cy="6108543"/>
            <a:chOff x="-3437547" y="1434"/>
            <a:chExt cx="3201327" cy="6108543"/>
          </a:xfrm>
        </p:grpSpPr>
        <p:sp>
          <p:nvSpPr>
            <p:cNvPr id="133" name="Rechthoek 102">
              <a:extLst>
                <a:ext uri="{FF2B5EF4-FFF2-40B4-BE49-F238E27FC236}">
                  <a16:creationId xmlns:a16="http://schemas.microsoft.com/office/drawing/2014/main" id="{A1EC0658-3BB0-4EBF-9091-A1C16CAC1019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1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134" name="Ovaal 103">
              <a:extLst>
                <a:ext uri="{FF2B5EF4-FFF2-40B4-BE49-F238E27FC236}">
                  <a16:creationId xmlns:a16="http://schemas.microsoft.com/office/drawing/2014/main" id="{9BF17C1E-019D-4DD2-9095-5982D00EFB2E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35" name="Rechte verbindingslijn 104">
              <a:extLst>
                <a:ext uri="{FF2B5EF4-FFF2-40B4-BE49-F238E27FC236}">
                  <a16:creationId xmlns:a16="http://schemas.microsoft.com/office/drawing/2014/main" id="{8B774C17-9041-40BA-8A5E-45B2AC79C0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36" name="Groep 105">
              <a:extLst>
                <a:ext uri="{FF2B5EF4-FFF2-40B4-BE49-F238E27FC236}">
                  <a16:creationId xmlns:a16="http://schemas.microsoft.com/office/drawing/2014/main" id="{2413DCA5-AAC1-4C49-AF1A-1BE0D77A5558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161" name="Rechthoek 130">
                <a:extLst>
                  <a:ext uri="{FF2B5EF4-FFF2-40B4-BE49-F238E27FC236}">
                    <a16:creationId xmlns:a16="http://schemas.microsoft.com/office/drawing/2014/main" id="{BBBFDFCF-1B35-4472-8144-07BB29BECE4A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162" name="Rechte verbindingslijn 131">
                <a:extLst>
                  <a:ext uri="{FF2B5EF4-FFF2-40B4-BE49-F238E27FC236}">
                    <a16:creationId xmlns:a16="http://schemas.microsoft.com/office/drawing/2014/main" id="{1D6D1223-7E7A-447F-9E2B-CDDC6DF1873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Rechte verbindingslijn 132">
                <a:extLst>
                  <a:ext uri="{FF2B5EF4-FFF2-40B4-BE49-F238E27FC236}">
                    <a16:creationId xmlns:a16="http://schemas.microsoft.com/office/drawing/2014/main" id="{FBEDABC6-8278-4769-B611-FF1331F5011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4" name="Rechthoek 133">
                <a:extLst>
                  <a:ext uri="{FF2B5EF4-FFF2-40B4-BE49-F238E27FC236}">
                    <a16:creationId xmlns:a16="http://schemas.microsoft.com/office/drawing/2014/main" id="{16F083F3-851B-4977-9633-B9F5A6F619CB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5" name="Groep 134">
                <a:extLst>
                  <a:ext uri="{FF2B5EF4-FFF2-40B4-BE49-F238E27FC236}">
                    <a16:creationId xmlns:a16="http://schemas.microsoft.com/office/drawing/2014/main" id="{89C60A64-B359-45DD-9C74-76A52EF0C235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204" name="Groep 175">
                  <a:extLst>
                    <a:ext uri="{FF2B5EF4-FFF2-40B4-BE49-F238E27FC236}">
                      <a16:creationId xmlns:a16="http://schemas.microsoft.com/office/drawing/2014/main" id="{88927F47-5879-43A0-8F81-4DCE1E99E6D8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208" name="Rechte verbindingslijn 179">
                    <a:extLst>
                      <a:ext uri="{FF2B5EF4-FFF2-40B4-BE49-F238E27FC236}">
                        <a16:creationId xmlns:a16="http://schemas.microsoft.com/office/drawing/2014/main" id="{43230C98-0AAF-4558-BFF4-296310BAE88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9" name="Rechte verbindingslijn 180">
                    <a:extLst>
                      <a:ext uri="{FF2B5EF4-FFF2-40B4-BE49-F238E27FC236}">
                        <a16:creationId xmlns:a16="http://schemas.microsoft.com/office/drawing/2014/main" id="{11A08B21-977F-47F9-88E6-D179CA04DCD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0" name="Rechte verbindingslijn 181">
                    <a:extLst>
                      <a:ext uri="{FF2B5EF4-FFF2-40B4-BE49-F238E27FC236}">
                        <a16:creationId xmlns:a16="http://schemas.microsoft.com/office/drawing/2014/main" id="{8AD3D414-8938-49CF-8C4C-0D5EA87C693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1" name="Rechte verbindingslijn 182">
                    <a:extLst>
                      <a:ext uri="{FF2B5EF4-FFF2-40B4-BE49-F238E27FC236}">
                        <a16:creationId xmlns:a16="http://schemas.microsoft.com/office/drawing/2014/main" id="{A4FC1E39-E2CE-4241-AD9D-D78149DD9F1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06" name="Rechte verbindingslijn 183">
                    <a:extLst>
                      <a:ext uri="{FF2B5EF4-FFF2-40B4-BE49-F238E27FC236}">
                        <a16:creationId xmlns:a16="http://schemas.microsoft.com/office/drawing/2014/main" id="{B5ABCD7F-C89B-4AC4-98A1-2A3602A9CE9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05" name="Groep 176">
                  <a:extLst>
                    <a:ext uri="{FF2B5EF4-FFF2-40B4-BE49-F238E27FC236}">
                      <a16:creationId xmlns:a16="http://schemas.microsoft.com/office/drawing/2014/main" id="{8C0CBCED-C746-4BED-BB8C-077E2FB407F8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06" name="Rechthoek 177">
                    <a:extLst>
                      <a:ext uri="{FF2B5EF4-FFF2-40B4-BE49-F238E27FC236}">
                        <a16:creationId xmlns:a16="http://schemas.microsoft.com/office/drawing/2014/main" id="{457E2ECD-5F1C-46E4-8EDC-1950FCEBE6F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7" name="Pijl: punthaak 178">
                    <a:extLst>
                      <a:ext uri="{FF2B5EF4-FFF2-40B4-BE49-F238E27FC236}">
                        <a16:creationId xmlns:a16="http://schemas.microsoft.com/office/drawing/2014/main" id="{14C3D550-F63B-4EFD-9437-DFBEB8D634E8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66" name="Groep 135">
                <a:extLst>
                  <a:ext uri="{FF2B5EF4-FFF2-40B4-BE49-F238E27FC236}">
                    <a16:creationId xmlns:a16="http://schemas.microsoft.com/office/drawing/2014/main" id="{2D66C02B-AC8C-4DD9-B0BA-E7415F7FAA0E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195" name="Groep 166">
                  <a:extLst>
                    <a:ext uri="{FF2B5EF4-FFF2-40B4-BE49-F238E27FC236}">
                      <a16:creationId xmlns:a16="http://schemas.microsoft.com/office/drawing/2014/main" id="{63089621-8CD3-4A7E-B49F-3E98199D8233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199" name="Rechte verbindingslijn 170">
                    <a:extLst>
                      <a:ext uri="{FF2B5EF4-FFF2-40B4-BE49-F238E27FC236}">
                        <a16:creationId xmlns:a16="http://schemas.microsoft.com/office/drawing/2014/main" id="{B222357E-96F6-4F02-ACDE-789C4510C07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0" name="Rechte verbindingslijn 171">
                    <a:extLst>
                      <a:ext uri="{FF2B5EF4-FFF2-40B4-BE49-F238E27FC236}">
                        <a16:creationId xmlns:a16="http://schemas.microsoft.com/office/drawing/2014/main" id="{3C21D942-0C6D-450B-80E3-0A352500F55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1" name="Rechte verbindingslijn 172">
                    <a:extLst>
                      <a:ext uri="{FF2B5EF4-FFF2-40B4-BE49-F238E27FC236}">
                        <a16:creationId xmlns:a16="http://schemas.microsoft.com/office/drawing/2014/main" id="{BE96836E-2C3B-4FDB-AEA0-0D35027CD8C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2" name="Rechte verbindingslijn 173">
                    <a:extLst>
                      <a:ext uri="{FF2B5EF4-FFF2-40B4-BE49-F238E27FC236}">
                        <a16:creationId xmlns:a16="http://schemas.microsoft.com/office/drawing/2014/main" id="{AA56C7F1-454C-4A11-AD98-A557E9FE261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03" name="Rechte verbindingslijn 174">
                    <a:extLst>
                      <a:ext uri="{FF2B5EF4-FFF2-40B4-BE49-F238E27FC236}">
                        <a16:creationId xmlns:a16="http://schemas.microsoft.com/office/drawing/2014/main" id="{30FAD6E7-EF7B-4889-94B7-22AE7525C15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96" name="Groep 167">
                  <a:extLst>
                    <a:ext uri="{FF2B5EF4-FFF2-40B4-BE49-F238E27FC236}">
                      <a16:creationId xmlns:a16="http://schemas.microsoft.com/office/drawing/2014/main" id="{EA046BA6-00A4-4295-A460-CCCD1171F13F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197" name="Rechthoek 168">
                    <a:extLst>
                      <a:ext uri="{FF2B5EF4-FFF2-40B4-BE49-F238E27FC236}">
                        <a16:creationId xmlns:a16="http://schemas.microsoft.com/office/drawing/2014/main" id="{6AD43176-054E-4C6C-9AE0-26004C8E2B3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8" name="Pijl: punthaak 169">
                    <a:extLst>
                      <a:ext uri="{FF2B5EF4-FFF2-40B4-BE49-F238E27FC236}">
                        <a16:creationId xmlns:a16="http://schemas.microsoft.com/office/drawing/2014/main" id="{3879E932-3544-4208-A00E-C51AA6F78D43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167" name="Rechte verbindingslijn 136">
                <a:extLst>
                  <a:ext uri="{FF2B5EF4-FFF2-40B4-BE49-F238E27FC236}">
                    <a16:creationId xmlns:a16="http://schemas.microsoft.com/office/drawing/2014/main" id="{35B1AAEB-05FD-4D50-AFC3-5E5954C009F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68" name="Rechte verbindingslijn 137">
                <a:extLst>
                  <a:ext uri="{FF2B5EF4-FFF2-40B4-BE49-F238E27FC236}">
                    <a16:creationId xmlns:a16="http://schemas.microsoft.com/office/drawing/2014/main" id="{C4FB6C9C-C5E3-436A-9A8C-09F05847DC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169" name="Groep 138">
                <a:extLst>
                  <a:ext uri="{FF2B5EF4-FFF2-40B4-BE49-F238E27FC236}">
                    <a16:creationId xmlns:a16="http://schemas.microsoft.com/office/drawing/2014/main" id="{129CEDA6-1545-4C1C-A3E1-F2AF3C3BF9FC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184" name="Rechthoek 155">
                  <a:extLst>
                    <a:ext uri="{FF2B5EF4-FFF2-40B4-BE49-F238E27FC236}">
                      <a16:creationId xmlns:a16="http://schemas.microsoft.com/office/drawing/2014/main" id="{841DC097-5E36-4C64-9283-2BB0777BE435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85" name="Groep 156">
                  <a:extLst>
                    <a:ext uri="{FF2B5EF4-FFF2-40B4-BE49-F238E27FC236}">
                      <a16:creationId xmlns:a16="http://schemas.microsoft.com/office/drawing/2014/main" id="{40AE14A5-58AB-40D8-A8CC-0C5C94E8C6FA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186" name="Groep 157">
                    <a:extLst>
                      <a:ext uri="{FF2B5EF4-FFF2-40B4-BE49-F238E27FC236}">
                        <a16:creationId xmlns:a16="http://schemas.microsoft.com/office/drawing/2014/main" id="{B6D9D285-90D2-431F-9E7A-8A701B39441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190" name="Rechte verbindingslijn 161">
                      <a:extLst>
                        <a:ext uri="{FF2B5EF4-FFF2-40B4-BE49-F238E27FC236}">
                          <a16:creationId xmlns:a16="http://schemas.microsoft.com/office/drawing/2014/main" id="{9A870CDF-6C59-4275-9555-7D3347C60AB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1" name="Rechte verbindingslijn 162">
                      <a:extLst>
                        <a:ext uri="{FF2B5EF4-FFF2-40B4-BE49-F238E27FC236}">
                          <a16:creationId xmlns:a16="http://schemas.microsoft.com/office/drawing/2014/main" id="{7E50BD3C-FE61-42F0-9534-A1CDE34341E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2" name="Rechte verbindingslijn 163">
                      <a:extLst>
                        <a:ext uri="{FF2B5EF4-FFF2-40B4-BE49-F238E27FC236}">
                          <a16:creationId xmlns:a16="http://schemas.microsoft.com/office/drawing/2014/main" id="{61385B85-5234-4A41-9923-CABD8165C0B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3" name="Rechte verbindingslijn 164">
                      <a:extLst>
                        <a:ext uri="{FF2B5EF4-FFF2-40B4-BE49-F238E27FC236}">
                          <a16:creationId xmlns:a16="http://schemas.microsoft.com/office/drawing/2014/main" id="{6236E2B2-29F0-4263-81F0-A83E4AADD3D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4" name="Rechte verbindingslijn 165">
                      <a:extLst>
                        <a:ext uri="{FF2B5EF4-FFF2-40B4-BE49-F238E27FC236}">
                          <a16:creationId xmlns:a16="http://schemas.microsoft.com/office/drawing/2014/main" id="{34F45B6F-E663-4C97-800E-860BA67D050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87" name="Groep 158">
                    <a:extLst>
                      <a:ext uri="{FF2B5EF4-FFF2-40B4-BE49-F238E27FC236}">
                        <a16:creationId xmlns:a16="http://schemas.microsoft.com/office/drawing/2014/main" id="{ADC83032-FF34-4D00-86C6-D5F21D296BF4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88" name="Rechthoek 159">
                      <a:extLst>
                        <a:ext uri="{FF2B5EF4-FFF2-40B4-BE49-F238E27FC236}">
                          <a16:creationId xmlns:a16="http://schemas.microsoft.com/office/drawing/2014/main" id="{70902A04-7D59-4C17-98ED-BC310A23E8A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89" name="Pijl: punthaak 160">
                      <a:extLst>
                        <a:ext uri="{FF2B5EF4-FFF2-40B4-BE49-F238E27FC236}">
                          <a16:creationId xmlns:a16="http://schemas.microsoft.com/office/drawing/2014/main" id="{93B4D83B-F085-46CF-973B-2524AD42920A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170" name="Groep 139">
                <a:extLst>
                  <a:ext uri="{FF2B5EF4-FFF2-40B4-BE49-F238E27FC236}">
                    <a16:creationId xmlns:a16="http://schemas.microsoft.com/office/drawing/2014/main" id="{37C09F35-B81E-45AB-A0A3-D10C5CB705D3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173" name="Rechthoek 142">
                  <a:extLst>
                    <a:ext uri="{FF2B5EF4-FFF2-40B4-BE49-F238E27FC236}">
                      <a16:creationId xmlns:a16="http://schemas.microsoft.com/office/drawing/2014/main" id="{79A80045-72E1-4D66-85A6-DCE9C4B3641C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74" name="Groep 143">
                  <a:extLst>
                    <a:ext uri="{FF2B5EF4-FFF2-40B4-BE49-F238E27FC236}">
                      <a16:creationId xmlns:a16="http://schemas.microsoft.com/office/drawing/2014/main" id="{5DFFF8E4-6A9D-4924-8B4E-A5AAB1937BEC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175" name="Groep 144">
                    <a:extLst>
                      <a:ext uri="{FF2B5EF4-FFF2-40B4-BE49-F238E27FC236}">
                        <a16:creationId xmlns:a16="http://schemas.microsoft.com/office/drawing/2014/main" id="{69D647B7-A8C1-40D3-BF5A-886857789E3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179" name="Rechte verbindingslijn 150">
                      <a:extLst>
                        <a:ext uri="{FF2B5EF4-FFF2-40B4-BE49-F238E27FC236}">
                          <a16:creationId xmlns:a16="http://schemas.microsoft.com/office/drawing/2014/main" id="{D201D167-1A34-4576-9B51-9EF1AA3A4C5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80" name="Rechte verbindingslijn 151">
                      <a:extLst>
                        <a:ext uri="{FF2B5EF4-FFF2-40B4-BE49-F238E27FC236}">
                          <a16:creationId xmlns:a16="http://schemas.microsoft.com/office/drawing/2014/main" id="{3724FC78-B582-43EC-A683-F52EE41CA88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81" name="Rechte verbindingslijn 152">
                      <a:extLst>
                        <a:ext uri="{FF2B5EF4-FFF2-40B4-BE49-F238E27FC236}">
                          <a16:creationId xmlns:a16="http://schemas.microsoft.com/office/drawing/2014/main" id="{DF40A37B-A2E6-4233-A64B-2B159E6E081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82" name="Rechte verbindingslijn 153">
                      <a:extLst>
                        <a:ext uri="{FF2B5EF4-FFF2-40B4-BE49-F238E27FC236}">
                          <a16:creationId xmlns:a16="http://schemas.microsoft.com/office/drawing/2014/main" id="{6C86622D-01C6-4049-BD86-69AC95CCC5C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83" name="Rechte verbindingslijn 154">
                      <a:extLst>
                        <a:ext uri="{FF2B5EF4-FFF2-40B4-BE49-F238E27FC236}">
                          <a16:creationId xmlns:a16="http://schemas.microsoft.com/office/drawing/2014/main" id="{064CF244-2AEB-4EAF-863F-9E538AF59D2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76" name="Groep 147">
                    <a:extLst>
                      <a:ext uri="{FF2B5EF4-FFF2-40B4-BE49-F238E27FC236}">
                        <a16:creationId xmlns:a16="http://schemas.microsoft.com/office/drawing/2014/main" id="{27F889A0-DD66-4969-B5F3-49ABF8BA546F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77" name="Rechthoek 148">
                      <a:extLst>
                        <a:ext uri="{FF2B5EF4-FFF2-40B4-BE49-F238E27FC236}">
                          <a16:creationId xmlns:a16="http://schemas.microsoft.com/office/drawing/2014/main" id="{7ECD9D23-35BF-4754-BE5D-20F0F1C7157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78" name="Pijl: punthaak 149">
                      <a:extLst>
                        <a:ext uri="{FF2B5EF4-FFF2-40B4-BE49-F238E27FC236}">
                          <a16:creationId xmlns:a16="http://schemas.microsoft.com/office/drawing/2014/main" id="{0BB7F6B3-64AF-4729-BA23-8F114249C0F2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171" name="Rechthoek 140">
                <a:extLst>
                  <a:ext uri="{FF2B5EF4-FFF2-40B4-BE49-F238E27FC236}">
                    <a16:creationId xmlns:a16="http://schemas.microsoft.com/office/drawing/2014/main" id="{87D45D06-B442-44D0-B66A-F6851F4A04AF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172" name="Rechthoek 141">
                <a:extLst>
                  <a:ext uri="{FF2B5EF4-FFF2-40B4-BE49-F238E27FC236}">
                    <a16:creationId xmlns:a16="http://schemas.microsoft.com/office/drawing/2014/main" id="{02F3FAEE-393B-4E88-91C1-8E64AFE73E01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37" name="Rechte verbindingslijn 106">
              <a:extLst>
                <a:ext uri="{FF2B5EF4-FFF2-40B4-BE49-F238E27FC236}">
                  <a16:creationId xmlns:a16="http://schemas.microsoft.com/office/drawing/2014/main" id="{AFB99157-DA5C-46C3-85E6-82E74922C86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38" name="Rechthoek 107">
              <a:extLst>
                <a:ext uri="{FF2B5EF4-FFF2-40B4-BE49-F238E27FC236}">
                  <a16:creationId xmlns:a16="http://schemas.microsoft.com/office/drawing/2014/main" id="{1EB70A77-4D24-4B1F-A168-9C6633B7B45E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lvl="0"/>
              <a:r>
                <a:rPr lang="nl-NL" sz="1100" b="1" noProof="0" dirty="0">
                  <a:solidFill>
                    <a:schemeClr val="tx2"/>
                  </a:solidFill>
                </a:rPr>
                <a:t>Header</a:t>
              </a:r>
            </a:p>
          </p:txBody>
        </p:sp>
        <p:sp>
          <p:nvSpPr>
            <p:cNvPr id="139" name="Ovaal 108">
              <a:extLst>
                <a:ext uri="{FF2B5EF4-FFF2-40B4-BE49-F238E27FC236}">
                  <a16:creationId xmlns:a16="http://schemas.microsoft.com/office/drawing/2014/main" id="{93BDBE71-0899-40AB-9228-23FFBA3F1A3C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40" name="Rechthoek 109">
              <a:extLst>
                <a:ext uri="{FF2B5EF4-FFF2-40B4-BE49-F238E27FC236}">
                  <a16:creationId xmlns:a16="http://schemas.microsoft.com/office/drawing/2014/main" id="{C1EC5EDC-3D42-4554-A084-0E0A90DF279B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Platte tekst</a:t>
              </a:r>
            </a:p>
          </p:txBody>
        </p:sp>
        <p:sp>
          <p:nvSpPr>
            <p:cNvPr id="141" name="Ovaal 110">
              <a:extLst>
                <a:ext uri="{FF2B5EF4-FFF2-40B4-BE49-F238E27FC236}">
                  <a16:creationId xmlns:a16="http://schemas.microsoft.com/office/drawing/2014/main" id="{2CC0A145-60E4-462A-A69C-0C364F924528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42" name="Rechthoek 111">
              <a:extLst>
                <a:ext uri="{FF2B5EF4-FFF2-40B4-BE49-F238E27FC236}">
                  <a16:creationId xmlns:a16="http://schemas.microsoft.com/office/drawing/2014/main" id="{D2CDA024-405E-4DA2-ABD4-ECCE29B0C6D4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0975" marR="0" lvl="0" indent="-180975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100" noProof="0" dirty="0"/>
                <a:t>Derde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43" name="Ovaal 112">
              <a:extLst>
                <a:ext uri="{FF2B5EF4-FFF2-40B4-BE49-F238E27FC236}">
                  <a16:creationId xmlns:a16="http://schemas.microsoft.com/office/drawing/2014/main" id="{2B2E7192-0402-4FCF-AF31-A170B4FF60C8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44" name="Rechthoek 113">
              <a:extLst>
                <a:ext uri="{FF2B5EF4-FFF2-40B4-BE49-F238E27FC236}">
                  <a16:creationId xmlns:a16="http://schemas.microsoft.com/office/drawing/2014/main" id="{73AD1A30-4E0C-427A-991A-1E7E8EBF0CB8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1450" marR="0" lvl="0" indent="-17145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Vierde Niveau</a:t>
              </a:r>
            </a:p>
          </p:txBody>
        </p:sp>
        <p:sp>
          <p:nvSpPr>
            <p:cNvPr id="145" name="Ovaal 114">
              <a:extLst>
                <a:ext uri="{FF2B5EF4-FFF2-40B4-BE49-F238E27FC236}">
                  <a16:creationId xmlns:a16="http://schemas.microsoft.com/office/drawing/2014/main" id="{D0AB2B93-DF30-4D53-9B11-276748D84CB4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146" name="Rechthoek 115">
              <a:extLst>
                <a:ext uri="{FF2B5EF4-FFF2-40B4-BE49-F238E27FC236}">
                  <a16:creationId xmlns:a16="http://schemas.microsoft.com/office/drawing/2014/main" id="{DCEEC80C-03E8-4ED4-8042-8E160D2DBFA6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28600" marR="0" lvl="0" indent="-22860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Vijfde Niveau</a:t>
              </a:r>
            </a:p>
          </p:txBody>
        </p:sp>
        <p:cxnSp>
          <p:nvCxnSpPr>
            <p:cNvPr id="147" name="Rechte verbindingslijn 116">
              <a:extLst>
                <a:ext uri="{FF2B5EF4-FFF2-40B4-BE49-F238E27FC236}">
                  <a16:creationId xmlns:a16="http://schemas.microsoft.com/office/drawing/2014/main" id="{CC419C43-526A-4F3A-BC3F-12C32F2C15B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98455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48" name="Meer informatie">
              <a:extLst>
                <a:ext uri="{FF2B5EF4-FFF2-40B4-BE49-F238E27FC236}">
                  <a16:creationId xmlns:a16="http://schemas.microsoft.com/office/drawing/2014/main" id="{8725FBB4-0254-4BC3-9A16-F6F60B765C19}"/>
                </a:ext>
              </a:extLst>
            </p:cNvPr>
            <p:cNvGrpSpPr/>
            <p:nvPr userDrawn="1"/>
          </p:nvGrpSpPr>
          <p:grpSpPr>
            <a:xfrm>
              <a:off x="-3421298" y="5326704"/>
              <a:ext cx="3178515" cy="783273"/>
              <a:chOff x="-3741486" y="3359148"/>
              <a:chExt cx="3178515" cy="783273"/>
            </a:xfrm>
          </p:grpSpPr>
          <p:sp>
            <p:nvSpPr>
              <p:cNvPr id="158" name="Freeform 101">
                <a:extLst>
                  <a:ext uri="{FF2B5EF4-FFF2-40B4-BE49-F238E27FC236}">
                    <a16:creationId xmlns:a16="http://schemas.microsoft.com/office/drawing/2014/main" id="{CFBA7BDB-DF1A-4849-A772-762E5DF987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159" name="Rechthoek 128">
                <a:extLst>
                  <a:ext uri="{FF2B5EF4-FFF2-40B4-BE49-F238E27FC236}">
                    <a16:creationId xmlns:a16="http://schemas.microsoft.com/office/drawing/2014/main" id="{3B188684-AC32-4862-A945-C623AB851D52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60" name="Rechte verbindingslijn 129">
                <a:extLst>
                  <a:ext uri="{FF2B5EF4-FFF2-40B4-BE49-F238E27FC236}">
                    <a16:creationId xmlns:a16="http://schemas.microsoft.com/office/drawing/2014/main" id="{5F7DC580-5AEB-4513-B436-052BFA01B91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49" name="Rechthoek 118">
              <a:extLst>
                <a:ext uri="{FF2B5EF4-FFF2-40B4-BE49-F238E27FC236}">
                  <a16:creationId xmlns:a16="http://schemas.microsoft.com/office/drawing/2014/main" id="{27C5F8F2-478C-4DA0-BA95-9B1969EA3167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´Start´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  <p:sp>
          <p:nvSpPr>
            <p:cNvPr id="150" name="Ovaal 119">
              <a:extLst>
                <a:ext uri="{FF2B5EF4-FFF2-40B4-BE49-F238E27FC236}">
                  <a16:creationId xmlns:a16="http://schemas.microsoft.com/office/drawing/2014/main" id="{658643E3-49C5-4076-B365-96476588E226}"/>
                </a:ext>
              </a:extLst>
            </p:cNvPr>
            <p:cNvSpPr/>
            <p:nvPr userDrawn="1"/>
          </p:nvSpPr>
          <p:spPr>
            <a:xfrm>
              <a:off x="-3425006" y="361509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151" name="Rechthoek 120">
              <a:extLst>
                <a:ext uri="{FF2B5EF4-FFF2-40B4-BE49-F238E27FC236}">
                  <a16:creationId xmlns:a16="http://schemas.microsoft.com/office/drawing/2014/main" id="{D0E05C12-73DC-4E9F-8C5B-033E096621A5}"/>
                </a:ext>
              </a:extLst>
            </p:cNvPr>
            <p:cNvSpPr/>
            <p:nvPr userDrawn="1"/>
          </p:nvSpPr>
          <p:spPr>
            <a:xfrm>
              <a:off x="-3059324" y="361509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7188" marR="0" lvl="0" indent="-180975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Zesde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52" name="Ovaal 121">
              <a:extLst>
                <a:ext uri="{FF2B5EF4-FFF2-40B4-BE49-F238E27FC236}">
                  <a16:creationId xmlns:a16="http://schemas.microsoft.com/office/drawing/2014/main" id="{81C45B65-BEC7-47D3-877D-B5BE0C066D58}"/>
                </a:ext>
              </a:extLst>
            </p:cNvPr>
            <p:cNvSpPr/>
            <p:nvPr userDrawn="1"/>
          </p:nvSpPr>
          <p:spPr>
            <a:xfrm>
              <a:off x="-3425006" y="399978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153" name="Rechthoek 122">
              <a:extLst>
                <a:ext uri="{FF2B5EF4-FFF2-40B4-BE49-F238E27FC236}">
                  <a16:creationId xmlns:a16="http://schemas.microsoft.com/office/drawing/2014/main" id="{F3B30888-2411-4496-9C47-716D822BB671}"/>
                </a:ext>
              </a:extLst>
            </p:cNvPr>
            <p:cNvSpPr/>
            <p:nvPr userDrawn="1"/>
          </p:nvSpPr>
          <p:spPr>
            <a:xfrm>
              <a:off x="-3059324" y="4381577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7" indent="-360363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chemeClr val="bg2"/>
                </a:buClr>
                <a:buSzTx/>
                <a:buFont typeface="Wingdings" panose="05000000000000000000" pitchFamily="2" charset="2"/>
                <a:buChar char="à"/>
                <a:tabLst/>
                <a:defRPr/>
              </a:pPr>
              <a:r>
                <a:rPr kumimoji="0" lang="nl-NL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Achtste Niveau</a:t>
              </a:r>
            </a:p>
          </p:txBody>
        </p:sp>
        <p:sp>
          <p:nvSpPr>
            <p:cNvPr id="154" name="Ovaal 123">
              <a:extLst>
                <a:ext uri="{FF2B5EF4-FFF2-40B4-BE49-F238E27FC236}">
                  <a16:creationId xmlns:a16="http://schemas.microsoft.com/office/drawing/2014/main" id="{C6FDCC2B-F897-440A-8333-0CE5AD6CD5ED}"/>
                </a:ext>
              </a:extLst>
            </p:cNvPr>
            <p:cNvSpPr/>
            <p:nvPr userDrawn="1"/>
          </p:nvSpPr>
          <p:spPr>
            <a:xfrm>
              <a:off x="-3425006" y="437971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155" name="Rechthoek 124">
              <a:extLst>
                <a:ext uri="{FF2B5EF4-FFF2-40B4-BE49-F238E27FC236}">
                  <a16:creationId xmlns:a16="http://schemas.microsoft.com/office/drawing/2014/main" id="{05563509-8824-4428-85BB-F0DEE1A81C9A}"/>
                </a:ext>
              </a:extLst>
            </p:cNvPr>
            <p:cNvSpPr/>
            <p:nvPr userDrawn="1"/>
          </p:nvSpPr>
          <p:spPr>
            <a:xfrm>
              <a:off x="-3059324" y="401408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BB63B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Zevende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56" name="Rechthoek 125">
              <a:extLst>
                <a:ext uri="{FF2B5EF4-FFF2-40B4-BE49-F238E27FC236}">
                  <a16:creationId xmlns:a16="http://schemas.microsoft.com/office/drawing/2014/main" id="{3E6957DA-D08C-4A4B-9F06-1D6A08D914AE}"/>
                </a:ext>
              </a:extLst>
            </p:cNvPr>
            <p:cNvSpPr/>
            <p:nvPr userDrawn="1"/>
          </p:nvSpPr>
          <p:spPr>
            <a:xfrm>
              <a:off x="-3059324" y="4769016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7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rgbClr val="8BB63B"/>
                </a:buClr>
                <a:buSzTx/>
                <a:buFont typeface="+mj-lt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Negende Niveau</a:t>
              </a:r>
            </a:p>
          </p:txBody>
        </p:sp>
        <p:sp>
          <p:nvSpPr>
            <p:cNvPr id="157" name="Ovaal 126">
              <a:extLst>
                <a:ext uri="{FF2B5EF4-FFF2-40B4-BE49-F238E27FC236}">
                  <a16:creationId xmlns:a16="http://schemas.microsoft.com/office/drawing/2014/main" id="{5CA2E8CD-A03D-41DF-BCC8-ABB9FFB2E45E}"/>
                </a:ext>
              </a:extLst>
            </p:cNvPr>
            <p:cNvSpPr/>
            <p:nvPr userDrawn="1"/>
          </p:nvSpPr>
          <p:spPr>
            <a:xfrm>
              <a:off x="-3425006" y="476715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</p:grpSp>
      <p:pic>
        <p:nvPicPr>
          <p:cNvPr id="307" name="Afbeelding 306">
            <a:extLst>
              <a:ext uri="{FF2B5EF4-FFF2-40B4-BE49-F238E27FC236}">
                <a16:creationId xmlns:a16="http://schemas.microsoft.com/office/drawing/2014/main" id="{F7CBAA26-C3F6-4707-A0EF-91BEAF96AB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72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 10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105D591B-3FA9-4B5D-9C80-19825172438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228219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105D591B-3FA9-4B5D-9C80-1982517243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jdelijke aanduiding voor tabel 8"/>
          <p:cNvSpPr>
            <a:spLocks noGrp="1"/>
          </p:cNvSpPr>
          <p:nvPr>
            <p:ph type="tbl" sz="quarter" idx="15" hasCustomPrompt="1"/>
          </p:nvPr>
        </p:nvSpPr>
        <p:spPr>
          <a:xfrm>
            <a:off x="493499" y="1473493"/>
            <a:ext cx="11201783" cy="4314376"/>
          </a:xfrm>
          <a:solidFill>
            <a:schemeClr val="bg1">
              <a:lumMod val="95000"/>
            </a:schemeClr>
          </a:solidFill>
        </p:spPr>
        <p:txBody>
          <a:bodyPr tIns="1008000" anchor="ctr">
            <a:normAutofit/>
          </a:bodyPr>
          <a:lstStyle>
            <a:lvl1pPr marL="0" indent="0" algn="ctr">
              <a:buNone/>
              <a:defRPr sz="1200" b="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tabel in te voegen</a:t>
            </a:r>
          </a:p>
        </p:txBody>
      </p:sp>
      <p:sp>
        <p:nvSpPr>
          <p:cNvPr id="31" name="Titel 1">
            <a:extLst>
              <a:ext uri="{FF2B5EF4-FFF2-40B4-BE49-F238E27FC236}">
                <a16:creationId xmlns:a16="http://schemas.microsoft.com/office/drawing/2014/main" id="{BFC323C8-4E0C-4511-852A-2596E66977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38" name="Tijdelijke aanduiding voor tekst 14">
            <a:extLst>
              <a:ext uri="{FF2B5EF4-FFF2-40B4-BE49-F238E27FC236}">
                <a16:creationId xmlns:a16="http://schemas.microsoft.com/office/drawing/2014/main" id="{8DA7C7FA-DB31-4BAA-B073-75C781A5B1F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55" name="Tijdelijke aanduiding voor voettekst 4">
            <a:extLst>
              <a:ext uri="{FF2B5EF4-FFF2-40B4-BE49-F238E27FC236}">
                <a16:creationId xmlns:a16="http://schemas.microsoft.com/office/drawing/2014/main" id="{A0E628BA-C2CD-4496-9DDE-D19D860FA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56" name="Tijdelijke aanduiding voor dianummer 5">
            <a:extLst>
              <a:ext uri="{FF2B5EF4-FFF2-40B4-BE49-F238E27FC236}">
                <a16:creationId xmlns:a16="http://schemas.microsoft.com/office/drawing/2014/main" id="{16FCF319-FDBA-49D0-94CD-E4F09D9A8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1" y="6190780"/>
            <a:ext cx="253183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15" name="Tijdelijke aanduiding voor datum 3">
            <a:extLst>
              <a:ext uri="{FF2B5EF4-FFF2-40B4-BE49-F238E27FC236}">
                <a16:creationId xmlns:a16="http://schemas.microsoft.com/office/drawing/2014/main" id="{9ACCADF5-C9AA-4EE4-AA1D-F3AA86363F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8D80B228-4ECB-494D-937A-36F68309E3EF}" type="datetime1">
              <a:rPr lang="nl-NL" noProof="0" smtClean="0"/>
              <a:t>10-12-2019</a:t>
            </a:fld>
            <a:endParaRPr lang="nl-NL" noProof="0" dirty="0"/>
          </a:p>
        </p:txBody>
      </p:sp>
      <p:grpSp>
        <p:nvGrpSpPr>
          <p:cNvPr id="17" name="Instructie">
            <a:extLst>
              <a:ext uri="{FF2B5EF4-FFF2-40B4-BE49-F238E27FC236}">
                <a16:creationId xmlns:a16="http://schemas.microsoft.com/office/drawing/2014/main" id="{D0346CC6-5714-49A4-B402-7D09C66BA7DC}"/>
              </a:ext>
            </a:extLst>
          </p:cNvPr>
          <p:cNvGrpSpPr/>
          <p:nvPr userDrawn="1"/>
        </p:nvGrpSpPr>
        <p:grpSpPr>
          <a:xfrm>
            <a:off x="12391601" y="0"/>
            <a:ext cx="3183678" cy="3418198"/>
            <a:chOff x="12391601" y="0"/>
            <a:chExt cx="3183678" cy="3418198"/>
          </a:xfrm>
        </p:grpSpPr>
        <p:grpSp>
          <p:nvGrpSpPr>
            <p:cNvPr id="18" name="Meer informatie">
              <a:extLst>
                <a:ext uri="{FF2B5EF4-FFF2-40B4-BE49-F238E27FC236}">
                  <a16:creationId xmlns:a16="http://schemas.microsoft.com/office/drawing/2014/main" id="{A59BD865-259C-4528-9B81-5A4BD0072F22}"/>
                </a:ext>
              </a:extLst>
            </p:cNvPr>
            <p:cNvGrpSpPr/>
            <p:nvPr userDrawn="1"/>
          </p:nvGrpSpPr>
          <p:grpSpPr>
            <a:xfrm>
              <a:off x="12396764" y="2622893"/>
              <a:ext cx="3178515" cy="795305"/>
              <a:chOff x="-3741486" y="3347116"/>
              <a:chExt cx="3178515" cy="795305"/>
            </a:xfrm>
          </p:grpSpPr>
          <p:sp>
            <p:nvSpPr>
              <p:cNvPr id="42" name="Freeform 101">
                <a:extLst>
                  <a:ext uri="{FF2B5EF4-FFF2-40B4-BE49-F238E27FC236}">
                    <a16:creationId xmlns:a16="http://schemas.microsoft.com/office/drawing/2014/main" id="{5D8CEEAB-B360-4AEA-A355-9A60F90296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47116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43" name="Rechthoek 42">
                <a:extLst>
                  <a:ext uri="{FF2B5EF4-FFF2-40B4-BE49-F238E27FC236}">
                    <a16:creationId xmlns:a16="http://schemas.microsoft.com/office/drawing/2014/main" id="{9762ABFA-1C61-4AB0-A828-E7C6E3F74827}"/>
                  </a:ext>
                </a:extLst>
              </p:cNvPr>
              <p:cNvSpPr/>
              <p:nvPr userDrawn="1"/>
            </p:nvSpPr>
            <p:spPr>
              <a:xfrm>
                <a:off x="-3380966" y="3419145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44" name="Rechte verbindingslijn 43">
                <a:extLst>
                  <a:ext uri="{FF2B5EF4-FFF2-40B4-BE49-F238E27FC236}">
                    <a16:creationId xmlns:a16="http://schemas.microsoft.com/office/drawing/2014/main" id="{23FAD46D-568E-49D2-A42C-7494B77000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E040640F-8072-4826-9B23-4EA805C14D62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Tabel invoegen/veranderen</a:t>
              </a:r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61A65DC2-EB15-4A25-8F4B-3D0FCCFF56F2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1" name="Rechte verbindingslijn 20">
              <a:extLst>
                <a:ext uri="{FF2B5EF4-FFF2-40B4-BE49-F238E27FC236}">
                  <a16:creationId xmlns:a16="http://schemas.microsoft.com/office/drawing/2014/main" id="{C62AE54A-037E-49C1-B6BE-F4CD20DBA8B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2" name="Rechte verbindingslijn 21">
              <a:extLst>
                <a:ext uri="{FF2B5EF4-FFF2-40B4-BE49-F238E27FC236}">
                  <a16:creationId xmlns:a16="http://schemas.microsoft.com/office/drawing/2014/main" id="{280B39BD-F3C4-43B4-9A07-4F651B59484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D2C0F12F-1A93-4418-BA52-07C58BD25ED4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tabel d.m.v.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´Delete´-knop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tabel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5FAB0342-BB5D-4A76-90F3-EAB8DA00321B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2032FDA1-E921-4F09-9866-58C690F9B84F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het gewenste aantal rijen en kolommen en klik op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´OK´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26" name="Groep 25">
              <a:extLst>
                <a:ext uri="{FF2B5EF4-FFF2-40B4-BE49-F238E27FC236}">
                  <a16:creationId xmlns:a16="http://schemas.microsoft.com/office/drawing/2014/main" id="{053614B9-F09D-4A52-BF22-D148EF9FF325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39" name="Rechthoek 38">
                <a:extLst>
                  <a:ext uri="{FF2B5EF4-FFF2-40B4-BE49-F238E27FC236}">
                    <a16:creationId xmlns:a16="http://schemas.microsoft.com/office/drawing/2014/main" id="{A629ECB7-22D1-481C-B742-0CB46560111E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252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OK</a:t>
                </a:r>
              </a:p>
            </p:txBody>
          </p:sp>
          <p:cxnSp>
            <p:nvCxnSpPr>
              <p:cNvPr id="40" name="Rechte verbindingslijn 39">
                <a:extLst>
                  <a:ext uri="{FF2B5EF4-FFF2-40B4-BE49-F238E27FC236}">
                    <a16:creationId xmlns:a16="http://schemas.microsoft.com/office/drawing/2014/main" id="{F3C55515-F56B-4DC5-8E35-7F18535736B9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41" name="Gelijkbenige driehoek 40">
                <a:extLst>
                  <a:ext uri="{FF2B5EF4-FFF2-40B4-BE49-F238E27FC236}">
                    <a16:creationId xmlns:a16="http://schemas.microsoft.com/office/drawing/2014/main" id="{BDF352CD-1AA1-43E9-9AC9-586BFE304856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27" name="Rechte verbindingslijn 26">
              <a:extLst>
                <a:ext uri="{FF2B5EF4-FFF2-40B4-BE49-F238E27FC236}">
                  <a16:creationId xmlns:a16="http://schemas.microsoft.com/office/drawing/2014/main" id="{8DD3AD9A-78D7-4780-868E-1108CFBD2D8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8" name="Tabel icoon">
              <a:extLst>
                <a:ext uri="{FF2B5EF4-FFF2-40B4-BE49-F238E27FC236}">
                  <a16:creationId xmlns:a16="http://schemas.microsoft.com/office/drawing/2014/main" id="{77722F23-9340-4348-BF03-CCA96C179576}"/>
                </a:ext>
              </a:extLst>
            </p:cNvPr>
            <p:cNvGrpSpPr/>
            <p:nvPr userDrawn="1"/>
          </p:nvGrpSpPr>
          <p:grpSpPr>
            <a:xfrm>
              <a:off x="12757283" y="1133664"/>
              <a:ext cx="375500" cy="339168"/>
              <a:chOff x="6072040" y="3376043"/>
              <a:chExt cx="1227920" cy="1109109"/>
            </a:xfrm>
          </p:grpSpPr>
          <p:sp>
            <p:nvSpPr>
              <p:cNvPr id="29" name="Rechthoek 28">
                <a:extLst>
                  <a:ext uri="{FF2B5EF4-FFF2-40B4-BE49-F238E27FC236}">
                    <a16:creationId xmlns:a16="http://schemas.microsoft.com/office/drawing/2014/main" id="{07D54DD3-F79F-47C5-AEAE-C764015A5D9B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/>
                <a:endParaRPr lang="nl-NL" noProof="0" dirty="0"/>
              </a:p>
            </p:txBody>
          </p:sp>
          <p:sp>
            <p:nvSpPr>
              <p:cNvPr id="30" name="Rechthoek 29">
                <a:extLst>
                  <a:ext uri="{FF2B5EF4-FFF2-40B4-BE49-F238E27FC236}">
                    <a16:creationId xmlns:a16="http://schemas.microsoft.com/office/drawing/2014/main" id="{A23A456A-C5E3-4D8A-B905-AC67661B538C}"/>
                  </a:ext>
                </a:extLst>
              </p:cNvPr>
              <p:cNvSpPr/>
              <p:nvPr userDrawn="1"/>
            </p:nvSpPr>
            <p:spPr>
              <a:xfrm>
                <a:off x="6090829" y="3393962"/>
                <a:ext cx="1209131" cy="218971"/>
              </a:xfrm>
              <a:prstGeom prst="rect">
                <a:avLst/>
              </a:pr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/>
                <a:endParaRPr lang="nl-NL" noProof="0" dirty="0"/>
              </a:p>
            </p:txBody>
          </p:sp>
          <p:cxnSp>
            <p:nvCxnSpPr>
              <p:cNvPr id="32" name="Rechte verbindingslijn 31">
                <a:extLst>
                  <a:ext uri="{FF2B5EF4-FFF2-40B4-BE49-F238E27FC236}">
                    <a16:creationId xmlns:a16="http://schemas.microsoft.com/office/drawing/2014/main" id="{C5839E5F-7E96-417B-8E38-C3EE1FE2ACE3}"/>
                  </a:ext>
                </a:extLst>
              </p:cNvPr>
              <p:cNvCxnSpPr/>
              <p:nvPr userDrawn="1"/>
            </p:nvCxnSpPr>
            <p:spPr>
              <a:xfrm>
                <a:off x="6493304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chte verbindingslijn 32">
                <a:extLst>
                  <a:ext uri="{FF2B5EF4-FFF2-40B4-BE49-F238E27FC236}">
                    <a16:creationId xmlns:a16="http://schemas.microsoft.com/office/drawing/2014/main" id="{66AFE308-FDE2-4808-9A4E-A2B97233F5E6}"/>
                  </a:ext>
                </a:extLst>
              </p:cNvPr>
              <p:cNvCxnSpPr/>
              <p:nvPr userDrawn="1"/>
            </p:nvCxnSpPr>
            <p:spPr>
              <a:xfrm>
                <a:off x="6883025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Rechte verbindingslijn 33">
                <a:extLst>
                  <a:ext uri="{FF2B5EF4-FFF2-40B4-BE49-F238E27FC236}">
                    <a16:creationId xmlns:a16="http://schemas.microsoft.com/office/drawing/2014/main" id="{C9884DB6-B915-4200-A819-9B011A3A61C9}"/>
                  </a:ext>
                </a:extLst>
              </p:cNvPr>
              <p:cNvCxnSpPr/>
              <p:nvPr userDrawn="1"/>
            </p:nvCxnSpPr>
            <p:spPr>
              <a:xfrm flipH="1">
                <a:off x="6090561" y="38271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Rechte verbindingslijn 34">
                <a:extLst>
                  <a:ext uri="{FF2B5EF4-FFF2-40B4-BE49-F238E27FC236}">
                    <a16:creationId xmlns:a16="http://schemas.microsoft.com/office/drawing/2014/main" id="{FE4535EA-8903-4DFD-BDCE-F4237F1865B7}"/>
                  </a:ext>
                </a:extLst>
              </p:cNvPr>
              <p:cNvCxnSpPr/>
              <p:nvPr userDrawn="1"/>
            </p:nvCxnSpPr>
            <p:spPr>
              <a:xfrm flipH="1">
                <a:off x="6090561" y="40557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Rechte verbindingslijn 35">
                <a:extLst>
                  <a:ext uri="{FF2B5EF4-FFF2-40B4-BE49-F238E27FC236}">
                    <a16:creationId xmlns:a16="http://schemas.microsoft.com/office/drawing/2014/main" id="{F1635C72-1564-42E5-ACD8-0A7E4491C70B}"/>
                  </a:ext>
                </a:extLst>
              </p:cNvPr>
              <p:cNvCxnSpPr/>
              <p:nvPr userDrawn="1"/>
            </p:nvCxnSpPr>
            <p:spPr>
              <a:xfrm flipH="1">
                <a:off x="6090561" y="427668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Rechthoek 36">
                <a:extLst>
                  <a:ext uri="{FF2B5EF4-FFF2-40B4-BE49-F238E27FC236}">
                    <a16:creationId xmlns:a16="http://schemas.microsoft.com/office/drawing/2014/main" id="{CDB83B29-3F8A-475E-BF3D-E21565008D00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noFill/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/>
                <a:endParaRPr lang="nl-NL" noProof="0" dirty="0"/>
              </a:p>
            </p:txBody>
          </p:sp>
        </p:grpSp>
      </p:grpSp>
      <p:pic>
        <p:nvPicPr>
          <p:cNvPr id="45" name="Afbeelding 44">
            <a:extLst>
              <a:ext uri="{FF2B5EF4-FFF2-40B4-BE49-F238E27FC236}">
                <a16:creationId xmlns:a16="http://schemas.microsoft.com/office/drawing/2014/main" id="{7F985B6B-526C-49E8-AACA-872BB87435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25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Inhou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>
            <a:extLst>
              <a:ext uri="{FF2B5EF4-FFF2-40B4-BE49-F238E27FC236}">
                <a16:creationId xmlns:a16="http://schemas.microsoft.com/office/drawing/2014/main" id="{7FC8C1DB-5A16-4DC5-BE9E-D1DB67A9F5BF}"/>
              </a:ext>
            </a:extLst>
          </p:cNvPr>
          <p:cNvSpPr/>
          <p:nvPr userDrawn="1"/>
        </p:nvSpPr>
        <p:spPr>
          <a:xfrm>
            <a:off x="-1587" y="5092700"/>
            <a:ext cx="12192000" cy="1772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 eaLnBrk="1"/>
            <a:endParaRPr lang="nl-NL" sz="1400" noProof="0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-1587" y="-7145"/>
            <a:ext cx="12192002" cy="6865145"/>
          </a:xfrm>
          <a:solidFill>
            <a:schemeClr val="bg1">
              <a:lumMod val="95000"/>
            </a:schemeClr>
          </a:solidFill>
        </p:spPr>
        <p:txBody>
          <a:bodyPr tIns="100800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0FACCAB-FC4B-4AA0-B92F-53F1DD2A8921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480506" y="400050"/>
            <a:ext cx="3410222" cy="5036400"/>
          </a:xfrm>
          <a:custGeom>
            <a:avLst/>
            <a:gdLst>
              <a:gd name="connsiteX0" fmla="*/ 0 w 3384000"/>
              <a:gd name="connsiteY0" fmla="*/ 122061 h 5036400"/>
              <a:gd name="connsiteX1" fmla="*/ 122061 w 3384000"/>
              <a:gd name="connsiteY1" fmla="*/ 0 h 5036400"/>
              <a:gd name="connsiteX2" fmla="*/ 3261939 w 3384000"/>
              <a:gd name="connsiteY2" fmla="*/ 0 h 5036400"/>
              <a:gd name="connsiteX3" fmla="*/ 3384000 w 3384000"/>
              <a:gd name="connsiteY3" fmla="*/ 122061 h 5036400"/>
              <a:gd name="connsiteX4" fmla="*/ 3384000 w 3384000"/>
              <a:gd name="connsiteY4" fmla="*/ 4914339 h 5036400"/>
              <a:gd name="connsiteX5" fmla="*/ 3261939 w 3384000"/>
              <a:gd name="connsiteY5" fmla="*/ 5036400 h 5036400"/>
              <a:gd name="connsiteX6" fmla="*/ 122061 w 3384000"/>
              <a:gd name="connsiteY6" fmla="*/ 5036400 h 5036400"/>
              <a:gd name="connsiteX7" fmla="*/ 0 w 3384000"/>
              <a:gd name="connsiteY7" fmla="*/ 4914339 h 5036400"/>
              <a:gd name="connsiteX8" fmla="*/ 0 w 3384000"/>
              <a:gd name="connsiteY8" fmla="*/ 122061 h 5036400"/>
              <a:gd name="connsiteX0" fmla="*/ 139014 w 3523014"/>
              <a:gd name="connsiteY0" fmla="*/ 381655 h 5295994"/>
              <a:gd name="connsiteX1" fmla="*/ 167589 w 3523014"/>
              <a:gd name="connsiteY1" fmla="*/ 291344 h 5295994"/>
              <a:gd name="connsiteX2" fmla="*/ 261075 w 3523014"/>
              <a:gd name="connsiteY2" fmla="*/ 259594 h 5295994"/>
              <a:gd name="connsiteX3" fmla="*/ 3400953 w 3523014"/>
              <a:gd name="connsiteY3" fmla="*/ 259594 h 5295994"/>
              <a:gd name="connsiteX4" fmla="*/ 3523014 w 3523014"/>
              <a:gd name="connsiteY4" fmla="*/ 381655 h 5295994"/>
              <a:gd name="connsiteX5" fmla="*/ 3523014 w 3523014"/>
              <a:gd name="connsiteY5" fmla="*/ 5173933 h 5295994"/>
              <a:gd name="connsiteX6" fmla="*/ 3400953 w 3523014"/>
              <a:gd name="connsiteY6" fmla="*/ 5295994 h 5295994"/>
              <a:gd name="connsiteX7" fmla="*/ 261075 w 3523014"/>
              <a:gd name="connsiteY7" fmla="*/ 5295994 h 5295994"/>
              <a:gd name="connsiteX8" fmla="*/ 139014 w 3523014"/>
              <a:gd name="connsiteY8" fmla="*/ 5173933 h 5295994"/>
              <a:gd name="connsiteX9" fmla="*/ 139014 w 3523014"/>
              <a:gd name="connsiteY9" fmla="*/ 381655 h 5295994"/>
              <a:gd name="connsiteX0" fmla="*/ 139014 w 3523014"/>
              <a:gd name="connsiteY0" fmla="*/ 381655 h 5295994"/>
              <a:gd name="connsiteX1" fmla="*/ 167589 w 3523014"/>
              <a:gd name="connsiteY1" fmla="*/ 291344 h 5295994"/>
              <a:gd name="connsiteX2" fmla="*/ 261075 w 3523014"/>
              <a:gd name="connsiteY2" fmla="*/ 259594 h 5295994"/>
              <a:gd name="connsiteX3" fmla="*/ 3400953 w 3523014"/>
              <a:gd name="connsiteY3" fmla="*/ 259594 h 5295994"/>
              <a:gd name="connsiteX4" fmla="*/ 3523014 w 3523014"/>
              <a:gd name="connsiteY4" fmla="*/ 381655 h 5295994"/>
              <a:gd name="connsiteX5" fmla="*/ 3523014 w 3523014"/>
              <a:gd name="connsiteY5" fmla="*/ 5173933 h 5295994"/>
              <a:gd name="connsiteX6" fmla="*/ 3400953 w 3523014"/>
              <a:gd name="connsiteY6" fmla="*/ 5295994 h 5295994"/>
              <a:gd name="connsiteX7" fmla="*/ 261075 w 3523014"/>
              <a:gd name="connsiteY7" fmla="*/ 5295994 h 5295994"/>
              <a:gd name="connsiteX8" fmla="*/ 139014 w 3523014"/>
              <a:gd name="connsiteY8" fmla="*/ 5173933 h 5295994"/>
              <a:gd name="connsiteX9" fmla="*/ 139014 w 3523014"/>
              <a:gd name="connsiteY9" fmla="*/ 381655 h 5295994"/>
              <a:gd name="connsiteX0" fmla="*/ 148137 w 3532137"/>
              <a:gd name="connsiteY0" fmla="*/ 390093 h 5304432"/>
              <a:gd name="connsiteX1" fmla="*/ 148137 w 3532137"/>
              <a:gd name="connsiteY1" fmla="*/ 271207 h 5304432"/>
              <a:gd name="connsiteX2" fmla="*/ 270198 w 3532137"/>
              <a:gd name="connsiteY2" fmla="*/ 268032 h 5304432"/>
              <a:gd name="connsiteX3" fmla="*/ 3410076 w 3532137"/>
              <a:gd name="connsiteY3" fmla="*/ 268032 h 5304432"/>
              <a:gd name="connsiteX4" fmla="*/ 3532137 w 3532137"/>
              <a:gd name="connsiteY4" fmla="*/ 390093 h 5304432"/>
              <a:gd name="connsiteX5" fmla="*/ 3532137 w 3532137"/>
              <a:gd name="connsiteY5" fmla="*/ 5182371 h 5304432"/>
              <a:gd name="connsiteX6" fmla="*/ 3410076 w 3532137"/>
              <a:gd name="connsiteY6" fmla="*/ 5304432 h 5304432"/>
              <a:gd name="connsiteX7" fmla="*/ 270198 w 3532137"/>
              <a:gd name="connsiteY7" fmla="*/ 5304432 h 5304432"/>
              <a:gd name="connsiteX8" fmla="*/ 148137 w 3532137"/>
              <a:gd name="connsiteY8" fmla="*/ 5182371 h 5304432"/>
              <a:gd name="connsiteX9" fmla="*/ 148137 w 3532137"/>
              <a:gd name="connsiteY9" fmla="*/ 390093 h 5304432"/>
              <a:gd name="connsiteX0" fmla="*/ 8072 w 3392072"/>
              <a:gd name="connsiteY0" fmla="*/ 390093 h 5304432"/>
              <a:gd name="connsiteX1" fmla="*/ 8072 w 3392072"/>
              <a:gd name="connsiteY1" fmla="*/ 271207 h 5304432"/>
              <a:gd name="connsiteX2" fmla="*/ 130133 w 3392072"/>
              <a:gd name="connsiteY2" fmla="*/ 268032 h 5304432"/>
              <a:gd name="connsiteX3" fmla="*/ 3270011 w 3392072"/>
              <a:gd name="connsiteY3" fmla="*/ 268032 h 5304432"/>
              <a:gd name="connsiteX4" fmla="*/ 3392072 w 3392072"/>
              <a:gd name="connsiteY4" fmla="*/ 390093 h 5304432"/>
              <a:gd name="connsiteX5" fmla="*/ 3392072 w 3392072"/>
              <a:gd name="connsiteY5" fmla="*/ 5182371 h 5304432"/>
              <a:gd name="connsiteX6" fmla="*/ 3270011 w 3392072"/>
              <a:gd name="connsiteY6" fmla="*/ 5304432 h 5304432"/>
              <a:gd name="connsiteX7" fmla="*/ 130133 w 3392072"/>
              <a:gd name="connsiteY7" fmla="*/ 5304432 h 5304432"/>
              <a:gd name="connsiteX8" fmla="*/ 8072 w 3392072"/>
              <a:gd name="connsiteY8" fmla="*/ 5182371 h 5304432"/>
              <a:gd name="connsiteX9" fmla="*/ 8072 w 3392072"/>
              <a:gd name="connsiteY9" fmla="*/ 390093 h 5304432"/>
              <a:gd name="connsiteX0" fmla="*/ 8072 w 3392072"/>
              <a:gd name="connsiteY0" fmla="*/ 129113 h 5043452"/>
              <a:gd name="connsiteX1" fmla="*/ 8072 w 3392072"/>
              <a:gd name="connsiteY1" fmla="*/ 10227 h 5043452"/>
              <a:gd name="connsiteX2" fmla="*/ 130133 w 3392072"/>
              <a:gd name="connsiteY2" fmla="*/ 7052 h 5043452"/>
              <a:gd name="connsiteX3" fmla="*/ 3270011 w 3392072"/>
              <a:gd name="connsiteY3" fmla="*/ 7052 h 5043452"/>
              <a:gd name="connsiteX4" fmla="*/ 3392072 w 3392072"/>
              <a:gd name="connsiteY4" fmla="*/ 129113 h 5043452"/>
              <a:gd name="connsiteX5" fmla="*/ 3392072 w 3392072"/>
              <a:gd name="connsiteY5" fmla="*/ 4921391 h 5043452"/>
              <a:gd name="connsiteX6" fmla="*/ 3270011 w 3392072"/>
              <a:gd name="connsiteY6" fmla="*/ 5043452 h 5043452"/>
              <a:gd name="connsiteX7" fmla="*/ 130133 w 3392072"/>
              <a:gd name="connsiteY7" fmla="*/ 5043452 h 5043452"/>
              <a:gd name="connsiteX8" fmla="*/ 8072 w 3392072"/>
              <a:gd name="connsiteY8" fmla="*/ 4921391 h 5043452"/>
              <a:gd name="connsiteX9" fmla="*/ 8072 w 3392072"/>
              <a:gd name="connsiteY9" fmla="*/ 129113 h 5043452"/>
              <a:gd name="connsiteX0" fmla="*/ 7649 w 3391649"/>
              <a:gd name="connsiteY0" fmla="*/ 129113 h 5043452"/>
              <a:gd name="connsiteX1" fmla="*/ 7649 w 3391649"/>
              <a:gd name="connsiteY1" fmla="*/ 10227 h 5043452"/>
              <a:gd name="connsiteX2" fmla="*/ 129710 w 3391649"/>
              <a:gd name="connsiteY2" fmla="*/ 7052 h 5043452"/>
              <a:gd name="connsiteX3" fmla="*/ 3269588 w 3391649"/>
              <a:gd name="connsiteY3" fmla="*/ 7052 h 5043452"/>
              <a:gd name="connsiteX4" fmla="*/ 3391649 w 3391649"/>
              <a:gd name="connsiteY4" fmla="*/ 129113 h 5043452"/>
              <a:gd name="connsiteX5" fmla="*/ 3391649 w 3391649"/>
              <a:gd name="connsiteY5" fmla="*/ 4921391 h 5043452"/>
              <a:gd name="connsiteX6" fmla="*/ 3269588 w 3391649"/>
              <a:gd name="connsiteY6" fmla="*/ 5043452 h 5043452"/>
              <a:gd name="connsiteX7" fmla="*/ 129710 w 3391649"/>
              <a:gd name="connsiteY7" fmla="*/ 5043452 h 5043452"/>
              <a:gd name="connsiteX8" fmla="*/ 7649 w 3391649"/>
              <a:gd name="connsiteY8" fmla="*/ 4921391 h 5043452"/>
              <a:gd name="connsiteX9" fmla="*/ 7649 w 3391649"/>
              <a:gd name="connsiteY9" fmla="*/ 129113 h 5043452"/>
              <a:gd name="connsiteX0" fmla="*/ 7649 w 3391649"/>
              <a:gd name="connsiteY0" fmla="*/ 122287 h 5036626"/>
              <a:gd name="connsiteX1" fmla="*/ 7649 w 3391649"/>
              <a:gd name="connsiteY1" fmla="*/ 3401 h 5036626"/>
              <a:gd name="connsiteX2" fmla="*/ 129710 w 3391649"/>
              <a:gd name="connsiteY2" fmla="*/ 226 h 5036626"/>
              <a:gd name="connsiteX3" fmla="*/ 3269588 w 3391649"/>
              <a:gd name="connsiteY3" fmla="*/ 226 h 5036626"/>
              <a:gd name="connsiteX4" fmla="*/ 3391649 w 3391649"/>
              <a:gd name="connsiteY4" fmla="*/ 122287 h 5036626"/>
              <a:gd name="connsiteX5" fmla="*/ 3391649 w 3391649"/>
              <a:gd name="connsiteY5" fmla="*/ 4914565 h 5036626"/>
              <a:gd name="connsiteX6" fmla="*/ 3269588 w 3391649"/>
              <a:gd name="connsiteY6" fmla="*/ 5036626 h 5036626"/>
              <a:gd name="connsiteX7" fmla="*/ 129710 w 3391649"/>
              <a:gd name="connsiteY7" fmla="*/ 5036626 h 5036626"/>
              <a:gd name="connsiteX8" fmla="*/ 7649 w 3391649"/>
              <a:gd name="connsiteY8" fmla="*/ 4914565 h 5036626"/>
              <a:gd name="connsiteX9" fmla="*/ 7649 w 3391649"/>
              <a:gd name="connsiteY9" fmla="*/ 122287 h 5036626"/>
              <a:gd name="connsiteX0" fmla="*/ 7649 w 3391649"/>
              <a:gd name="connsiteY0" fmla="*/ 127836 h 5042175"/>
              <a:gd name="connsiteX1" fmla="*/ 7649 w 3391649"/>
              <a:gd name="connsiteY1" fmla="*/ 8950 h 5042175"/>
              <a:gd name="connsiteX2" fmla="*/ 129710 w 3391649"/>
              <a:gd name="connsiteY2" fmla="*/ 5775 h 5042175"/>
              <a:gd name="connsiteX3" fmla="*/ 3269588 w 3391649"/>
              <a:gd name="connsiteY3" fmla="*/ 5775 h 5042175"/>
              <a:gd name="connsiteX4" fmla="*/ 3391649 w 3391649"/>
              <a:gd name="connsiteY4" fmla="*/ 127836 h 5042175"/>
              <a:gd name="connsiteX5" fmla="*/ 3391649 w 3391649"/>
              <a:gd name="connsiteY5" fmla="*/ 4920114 h 5042175"/>
              <a:gd name="connsiteX6" fmla="*/ 3269588 w 3391649"/>
              <a:gd name="connsiteY6" fmla="*/ 5042175 h 5042175"/>
              <a:gd name="connsiteX7" fmla="*/ 129710 w 3391649"/>
              <a:gd name="connsiteY7" fmla="*/ 5042175 h 5042175"/>
              <a:gd name="connsiteX8" fmla="*/ 7649 w 3391649"/>
              <a:gd name="connsiteY8" fmla="*/ 4920114 h 5042175"/>
              <a:gd name="connsiteX9" fmla="*/ 7649 w 3391649"/>
              <a:gd name="connsiteY9" fmla="*/ 127836 h 5042175"/>
              <a:gd name="connsiteX0" fmla="*/ 7649 w 3391649"/>
              <a:gd name="connsiteY0" fmla="*/ 127836 h 5042175"/>
              <a:gd name="connsiteX1" fmla="*/ 7649 w 3391649"/>
              <a:gd name="connsiteY1" fmla="*/ 8950 h 5042175"/>
              <a:gd name="connsiteX2" fmla="*/ 129710 w 3391649"/>
              <a:gd name="connsiteY2" fmla="*/ 5775 h 5042175"/>
              <a:gd name="connsiteX3" fmla="*/ 3269588 w 3391649"/>
              <a:gd name="connsiteY3" fmla="*/ 5775 h 5042175"/>
              <a:gd name="connsiteX4" fmla="*/ 3391649 w 3391649"/>
              <a:gd name="connsiteY4" fmla="*/ 127836 h 5042175"/>
              <a:gd name="connsiteX5" fmla="*/ 3391649 w 3391649"/>
              <a:gd name="connsiteY5" fmla="*/ 4920114 h 5042175"/>
              <a:gd name="connsiteX6" fmla="*/ 3269588 w 3391649"/>
              <a:gd name="connsiteY6" fmla="*/ 5042175 h 5042175"/>
              <a:gd name="connsiteX7" fmla="*/ 129710 w 3391649"/>
              <a:gd name="connsiteY7" fmla="*/ 5042175 h 5042175"/>
              <a:gd name="connsiteX8" fmla="*/ 7649 w 3391649"/>
              <a:gd name="connsiteY8" fmla="*/ 4920114 h 5042175"/>
              <a:gd name="connsiteX9" fmla="*/ 7649 w 3391649"/>
              <a:gd name="connsiteY9" fmla="*/ 127836 h 5042175"/>
              <a:gd name="connsiteX0" fmla="*/ 15257 w 3399257"/>
              <a:gd name="connsiteY0" fmla="*/ 5276782 h 5398843"/>
              <a:gd name="connsiteX1" fmla="*/ 15257 w 3399257"/>
              <a:gd name="connsiteY1" fmla="*/ 365618 h 5398843"/>
              <a:gd name="connsiteX2" fmla="*/ 137318 w 3399257"/>
              <a:gd name="connsiteY2" fmla="*/ 362443 h 5398843"/>
              <a:gd name="connsiteX3" fmla="*/ 3277196 w 3399257"/>
              <a:gd name="connsiteY3" fmla="*/ 362443 h 5398843"/>
              <a:gd name="connsiteX4" fmla="*/ 3399257 w 3399257"/>
              <a:gd name="connsiteY4" fmla="*/ 484504 h 5398843"/>
              <a:gd name="connsiteX5" fmla="*/ 3399257 w 3399257"/>
              <a:gd name="connsiteY5" fmla="*/ 5276782 h 5398843"/>
              <a:gd name="connsiteX6" fmla="*/ 3277196 w 3399257"/>
              <a:gd name="connsiteY6" fmla="*/ 5398843 h 5398843"/>
              <a:gd name="connsiteX7" fmla="*/ 137318 w 3399257"/>
              <a:gd name="connsiteY7" fmla="*/ 5398843 h 5398843"/>
              <a:gd name="connsiteX8" fmla="*/ 15257 w 3399257"/>
              <a:gd name="connsiteY8" fmla="*/ 5276782 h 5398843"/>
              <a:gd name="connsiteX0" fmla="*/ 10990 w 3394990"/>
              <a:gd name="connsiteY0" fmla="*/ 5276782 h 5398843"/>
              <a:gd name="connsiteX1" fmla="*/ 10990 w 3394990"/>
              <a:gd name="connsiteY1" fmla="*/ 365618 h 5398843"/>
              <a:gd name="connsiteX2" fmla="*/ 133051 w 3394990"/>
              <a:gd name="connsiteY2" fmla="*/ 362443 h 5398843"/>
              <a:gd name="connsiteX3" fmla="*/ 3272929 w 3394990"/>
              <a:gd name="connsiteY3" fmla="*/ 362443 h 5398843"/>
              <a:gd name="connsiteX4" fmla="*/ 3394990 w 3394990"/>
              <a:gd name="connsiteY4" fmla="*/ 484504 h 5398843"/>
              <a:gd name="connsiteX5" fmla="*/ 3394990 w 3394990"/>
              <a:gd name="connsiteY5" fmla="*/ 5276782 h 5398843"/>
              <a:gd name="connsiteX6" fmla="*/ 3272929 w 3394990"/>
              <a:gd name="connsiteY6" fmla="*/ 5398843 h 5398843"/>
              <a:gd name="connsiteX7" fmla="*/ 133051 w 3394990"/>
              <a:gd name="connsiteY7" fmla="*/ 5398843 h 5398843"/>
              <a:gd name="connsiteX8" fmla="*/ 10990 w 3394990"/>
              <a:gd name="connsiteY8" fmla="*/ 5276782 h 5398843"/>
              <a:gd name="connsiteX0" fmla="*/ 10990 w 3394990"/>
              <a:gd name="connsiteY0" fmla="*/ 4918814 h 5040875"/>
              <a:gd name="connsiteX1" fmla="*/ 10990 w 3394990"/>
              <a:gd name="connsiteY1" fmla="*/ 7650 h 5040875"/>
              <a:gd name="connsiteX2" fmla="*/ 133051 w 3394990"/>
              <a:gd name="connsiteY2" fmla="*/ 4475 h 5040875"/>
              <a:gd name="connsiteX3" fmla="*/ 3272929 w 3394990"/>
              <a:gd name="connsiteY3" fmla="*/ 4475 h 5040875"/>
              <a:gd name="connsiteX4" fmla="*/ 3394990 w 3394990"/>
              <a:gd name="connsiteY4" fmla="*/ 126536 h 5040875"/>
              <a:gd name="connsiteX5" fmla="*/ 3394990 w 3394990"/>
              <a:gd name="connsiteY5" fmla="*/ 4918814 h 5040875"/>
              <a:gd name="connsiteX6" fmla="*/ 3272929 w 3394990"/>
              <a:gd name="connsiteY6" fmla="*/ 5040875 h 5040875"/>
              <a:gd name="connsiteX7" fmla="*/ 133051 w 3394990"/>
              <a:gd name="connsiteY7" fmla="*/ 5040875 h 5040875"/>
              <a:gd name="connsiteX8" fmla="*/ 10990 w 3394990"/>
              <a:gd name="connsiteY8" fmla="*/ 4918814 h 5040875"/>
              <a:gd name="connsiteX0" fmla="*/ 158635 w 3542635"/>
              <a:gd name="connsiteY0" fmla="*/ 4917578 h 5039639"/>
              <a:gd name="connsiteX1" fmla="*/ 146729 w 3542635"/>
              <a:gd name="connsiteY1" fmla="*/ 6414 h 5039639"/>
              <a:gd name="connsiteX2" fmla="*/ 280696 w 3542635"/>
              <a:gd name="connsiteY2" fmla="*/ 3239 h 5039639"/>
              <a:gd name="connsiteX3" fmla="*/ 3420574 w 3542635"/>
              <a:gd name="connsiteY3" fmla="*/ 3239 h 5039639"/>
              <a:gd name="connsiteX4" fmla="*/ 3542635 w 3542635"/>
              <a:gd name="connsiteY4" fmla="*/ 125300 h 5039639"/>
              <a:gd name="connsiteX5" fmla="*/ 3542635 w 3542635"/>
              <a:gd name="connsiteY5" fmla="*/ 4917578 h 5039639"/>
              <a:gd name="connsiteX6" fmla="*/ 3420574 w 3542635"/>
              <a:gd name="connsiteY6" fmla="*/ 5039639 h 5039639"/>
              <a:gd name="connsiteX7" fmla="*/ 280696 w 3542635"/>
              <a:gd name="connsiteY7" fmla="*/ 5039639 h 5039639"/>
              <a:gd name="connsiteX8" fmla="*/ 158635 w 3542635"/>
              <a:gd name="connsiteY8" fmla="*/ 4917578 h 5039639"/>
              <a:gd name="connsiteX0" fmla="*/ 160634 w 3544634"/>
              <a:gd name="connsiteY0" fmla="*/ 4917578 h 5039639"/>
              <a:gd name="connsiteX1" fmla="*/ 143965 w 3544634"/>
              <a:gd name="connsiteY1" fmla="*/ 6414 h 5039639"/>
              <a:gd name="connsiteX2" fmla="*/ 282695 w 3544634"/>
              <a:gd name="connsiteY2" fmla="*/ 3239 h 5039639"/>
              <a:gd name="connsiteX3" fmla="*/ 3422573 w 3544634"/>
              <a:gd name="connsiteY3" fmla="*/ 3239 h 5039639"/>
              <a:gd name="connsiteX4" fmla="*/ 3544634 w 3544634"/>
              <a:gd name="connsiteY4" fmla="*/ 125300 h 5039639"/>
              <a:gd name="connsiteX5" fmla="*/ 3544634 w 3544634"/>
              <a:gd name="connsiteY5" fmla="*/ 4917578 h 5039639"/>
              <a:gd name="connsiteX6" fmla="*/ 3422573 w 3544634"/>
              <a:gd name="connsiteY6" fmla="*/ 5039639 h 5039639"/>
              <a:gd name="connsiteX7" fmla="*/ 282695 w 3544634"/>
              <a:gd name="connsiteY7" fmla="*/ 5039639 h 5039639"/>
              <a:gd name="connsiteX8" fmla="*/ 160634 w 3544634"/>
              <a:gd name="connsiteY8" fmla="*/ 4917578 h 5039639"/>
              <a:gd name="connsiteX0" fmla="*/ 164685 w 3548685"/>
              <a:gd name="connsiteY0" fmla="*/ 4917578 h 5039639"/>
              <a:gd name="connsiteX1" fmla="*/ 138491 w 3548685"/>
              <a:gd name="connsiteY1" fmla="*/ 6414 h 5039639"/>
              <a:gd name="connsiteX2" fmla="*/ 286746 w 3548685"/>
              <a:gd name="connsiteY2" fmla="*/ 3239 h 5039639"/>
              <a:gd name="connsiteX3" fmla="*/ 3426624 w 3548685"/>
              <a:gd name="connsiteY3" fmla="*/ 3239 h 5039639"/>
              <a:gd name="connsiteX4" fmla="*/ 3548685 w 3548685"/>
              <a:gd name="connsiteY4" fmla="*/ 125300 h 5039639"/>
              <a:gd name="connsiteX5" fmla="*/ 3548685 w 3548685"/>
              <a:gd name="connsiteY5" fmla="*/ 4917578 h 5039639"/>
              <a:gd name="connsiteX6" fmla="*/ 3426624 w 3548685"/>
              <a:gd name="connsiteY6" fmla="*/ 5039639 h 5039639"/>
              <a:gd name="connsiteX7" fmla="*/ 286746 w 3548685"/>
              <a:gd name="connsiteY7" fmla="*/ 5039639 h 5039639"/>
              <a:gd name="connsiteX8" fmla="*/ 164685 w 3548685"/>
              <a:gd name="connsiteY8" fmla="*/ 4917578 h 5039639"/>
              <a:gd name="connsiteX0" fmla="*/ 163666 w 3547666"/>
              <a:gd name="connsiteY0" fmla="*/ 4917578 h 5039639"/>
              <a:gd name="connsiteX1" fmla="*/ 139854 w 3547666"/>
              <a:gd name="connsiteY1" fmla="*/ 6414 h 5039639"/>
              <a:gd name="connsiteX2" fmla="*/ 285727 w 3547666"/>
              <a:gd name="connsiteY2" fmla="*/ 3239 h 5039639"/>
              <a:gd name="connsiteX3" fmla="*/ 3425605 w 3547666"/>
              <a:gd name="connsiteY3" fmla="*/ 3239 h 5039639"/>
              <a:gd name="connsiteX4" fmla="*/ 3547666 w 3547666"/>
              <a:gd name="connsiteY4" fmla="*/ 125300 h 5039639"/>
              <a:gd name="connsiteX5" fmla="*/ 3547666 w 3547666"/>
              <a:gd name="connsiteY5" fmla="*/ 4917578 h 5039639"/>
              <a:gd name="connsiteX6" fmla="*/ 3425605 w 3547666"/>
              <a:gd name="connsiteY6" fmla="*/ 5039639 h 5039639"/>
              <a:gd name="connsiteX7" fmla="*/ 285727 w 3547666"/>
              <a:gd name="connsiteY7" fmla="*/ 5039639 h 5039639"/>
              <a:gd name="connsiteX8" fmla="*/ 163666 w 3547666"/>
              <a:gd name="connsiteY8" fmla="*/ 4917578 h 5039639"/>
              <a:gd name="connsiteX0" fmla="*/ 161641 w 3545641"/>
              <a:gd name="connsiteY0" fmla="*/ 4917578 h 5039639"/>
              <a:gd name="connsiteX1" fmla="*/ 142591 w 3545641"/>
              <a:gd name="connsiteY1" fmla="*/ 6414 h 5039639"/>
              <a:gd name="connsiteX2" fmla="*/ 283702 w 3545641"/>
              <a:gd name="connsiteY2" fmla="*/ 3239 h 5039639"/>
              <a:gd name="connsiteX3" fmla="*/ 3423580 w 3545641"/>
              <a:gd name="connsiteY3" fmla="*/ 3239 h 5039639"/>
              <a:gd name="connsiteX4" fmla="*/ 3545641 w 3545641"/>
              <a:gd name="connsiteY4" fmla="*/ 125300 h 5039639"/>
              <a:gd name="connsiteX5" fmla="*/ 3545641 w 3545641"/>
              <a:gd name="connsiteY5" fmla="*/ 4917578 h 5039639"/>
              <a:gd name="connsiteX6" fmla="*/ 3423580 w 3545641"/>
              <a:gd name="connsiteY6" fmla="*/ 5039639 h 5039639"/>
              <a:gd name="connsiteX7" fmla="*/ 283702 w 3545641"/>
              <a:gd name="connsiteY7" fmla="*/ 5039639 h 5039639"/>
              <a:gd name="connsiteX8" fmla="*/ 161641 w 3545641"/>
              <a:gd name="connsiteY8" fmla="*/ 4917578 h 5039639"/>
              <a:gd name="connsiteX0" fmla="*/ 158636 w 3542636"/>
              <a:gd name="connsiteY0" fmla="*/ 4917578 h 5039639"/>
              <a:gd name="connsiteX1" fmla="*/ 146730 w 3542636"/>
              <a:gd name="connsiteY1" fmla="*/ 6414 h 5039639"/>
              <a:gd name="connsiteX2" fmla="*/ 280697 w 3542636"/>
              <a:gd name="connsiteY2" fmla="*/ 3239 h 5039639"/>
              <a:gd name="connsiteX3" fmla="*/ 3420575 w 3542636"/>
              <a:gd name="connsiteY3" fmla="*/ 3239 h 5039639"/>
              <a:gd name="connsiteX4" fmla="*/ 3542636 w 3542636"/>
              <a:gd name="connsiteY4" fmla="*/ 125300 h 5039639"/>
              <a:gd name="connsiteX5" fmla="*/ 3542636 w 3542636"/>
              <a:gd name="connsiteY5" fmla="*/ 4917578 h 5039639"/>
              <a:gd name="connsiteX6" fmla="*/ 3420575 w 3542636"/>
              <a:gd name="connsiteY6" fmla="*/ 5039639 h 5039639"/>
              <a:gd name="connsiteX7" fmla="*/ 280697 w 3542636"/>
              <a:gd name="connsiteY7" fmla="*/ 5039639 h 5039639"/>
              <a:gd name="connsiteX8" fmla="*/ 158636 w 3542636"/>
              <a:gd name="connsiteY8" fmla="*/ 4917578 h 5039639"/>
              <a:gd name="connsiteX0" fmla="*/ 160634 w 3544634"/>
              <a:gd name="connsiteY0" fmla="*/ 4917578 h 5039639"/>
              <a:gd name="connsiteX1" fmla="*/ 143965 w 3544634"/>
              <a:gd name="connsiteY1" fmla="*/ 6414 h 5039639"/>
              <a:gd name="connsiteX2" fmla="*/ 282695 w 3544634"/>
              <a:gd name="connsiteY2" fmla="*/ 3239 h 5039639"/>
              <a:gd name="connsiteX3" fmla="*/ 3422573 w 3544634"/>
              <a:gd name="connsiteY3" fmla="*/ 3239 h 5039639"/>
              <a:gd name="connsiteX4" fmla="*/ 3544634 w 3544634"/>
              <a:gd name="connsiteY4" fmla="*/ 125300 h 5039639"/>
              <a:gd name="connsiteX5" fmla="*/ 3544634 w 3544634"/>
              <a:gd name="connsiteY5" fmla="*/ 4917578 h 5039639"/>
              <a:gd name="connsiteX6" fmla="*/ 3422573 w 3544634"/>
              <a:gd name="connsiteY6" fmla="*/ 5039639 h 5039639"/>
              <a:gd name="connsiteX7" fmla="*/ 282695 w 3544634"/>
              <a:gd name="connsiteY7" fmla="*/ 5039639 h 5039639"/>
              <a:gd name="connsiteX8" fmla="*/ 160634 w 3544634"/>
              <a:gd name="connsiteY8" fmla="*/ 4917578 h 5039639"/>
              <a:gd name="connsiteX0" fmla="*/ 162650 w 3546650"/>
              <a:gd name="connsiteY0" fmla="*/ 4917578 h 5039639"/>
              <a:gd name="connsiteX1" fmla="*/ 141219 w 3546650"/>
              <a:gd name="connsiteY1" fmla="*/ 6414 h 5039639"/>
              <a:gd name="connsiteX2" fmla="*/ 284711 w 3546650"/>
              <a:gd name="connsiteY2" fmla="*/ 3239 h 5039639"/>
              <a:gd name="connsiteX3" fmla="*/ 3424589 w 3546650"/>
              <a:gd name="connsiteY3" fmla="*/ 3239 h 5039639"/>
              <a:gd name="connsiteX4" fmla="*/ 3546650 w 3546650"/>
              <a:gd name="connsiteY4" fmla="*/ 125300 h 5039639"/>
              <a:gd name="connsiteX5" fmla="*/ 3546650 w 3546650"/>
              <a:gd name="connsiteY5" fmla="*/ 4917578 h 5039639"/>
              <a:gd name="connsiteX6" fmla="*/ 3424589 w 3546650"/>
              <a:gd name="connsiteY6" fmla="*/ 5039639 h 5039639"/>
              <a:gd name="connsiteX7" fmla="*/ 284711 w 3546650"/>
              <a:gd name="connsiteY7" fmla="*/ 5039639 h 5039639"/>
              <a:gd name="connsiteX8" fmla="*/ 162650 w 3546650"/>
              <a:gd name="connsiteY8" fmla="*/ 4917578 h 5039639"/>
              <a:gd name="connsiteX0" fmla="*/ 164685 w 3548685"/>
              <a:gd name="connsiteY0" fmla="*/ 4917578 h 5039639"/>
              <a:gd name="connsiteX1" fmla="*/ 138491 w 3548685"/>
              <a:gd name="connsiteY1" fmla="*/ 6414 h 5039639"/>
              <a:gd name="connsiteX2" fmla="*/ 286746 w 3548685"/>
              <a:gd name="connsiteY2" fmla="*/ 3239 h 5039639"/>
              <a:gd name="connsiteX3" fmla="*/ 3426624 w 3548685"/>
              <a:gd name="connsiteY3" fmla="*/ 3239 h 5039639"/>
              <a:gd name="connsiteX4" fmla="*/ 3548685 w 3548685"/>
              <a:gd name="connsiteY4" fmla="*/ 125300 h 5039639"/>
              <a:gd name="connsiteX5" fmla="*/ 3548685 w 3548685"/>
              <a:gd name="connsiteY5" fmla="*/ 4917578 h 5039639"/>
              <a:gd name="connsiteX6" fmla="*/ 3426624 w 3548685"/>
              <a:gd name="connsiteY6" fmla="*/ 5039639 h 5039639"/>
              <a:gd name="connsiteX7" fmla="*/ 286746 w 3548685"/>
              <a:gd name="connsiteY7" fmla="*/ 5039639 h 5039639"/>
              <a:gd name="connsiteX8" fmla="*/ 164685 w 3548685"/>
              <a:gd name="connsiteY8" fmla="*/ 4917578 h 5039639"/>
              <a:gd name="connsiteX0" fmla="*/ 162651 w 3546651"/>
              <a:gd name="connsiteY0" fmla="*/ 4917578 h 5039639"/>
              <a:gd name="connsiteX1" fmla="*/ 141220 w 3546651"/>
              <a:gd name="connsiteY1" fmla="*/ 6414 h 5039639"/>
              <a:gd name="connsiteX2" fmla="*/ 284712 w 3546651"/>
              <a:gd name="connsiteY2" fmla="*/ 3239 h 5039639"/>
              <a:gd name="connsiteX3" fmla="*/ 3424590 w 3546651"/>
              <a:gd name="connsiteY3" fmla="*/ 3239 h 5039639"/>
              <a:gd name="connsiteX4" fmla="*/ 3546651 w 3546651"/>
              <a:gd name="connsiteY4" fmla="*/ 125300 h 5039639"/>
              <a:gd name="connsiteX5" fmla="*/ 3546651 w 3546651"/>
              <a:gd name="connsiteY5" fmla="*/ 4917578 h 5039639"/>
              <a:gd name="connsiteX6" fmla="*/ 3424590 w 3546651"/>
              <a:gd name="connsiteY6" fmla="*/ 5039639 h 5039639"/>
              <a:gd name="connsiteX7" fmla="*/ 284712 w 3546651"/>
              <a:gd name="connsiteY7" fmla="*/ 5039639 h 5039639"/>
              <a:gd name="connsiteX8" fmla="*/ 162651 w 3546651"/>
              <a:gd name="connsiteY8" fmla="*/ 4917578 h 5039639"/>
              <a:gd name="connsiteX0" fmla="*/ 164685 w 3548685"/>
              <a:gd name="connsiteY0" fmla="*/ 4917578 h 5039639"/>
              <a:gd name="connsiteX1" fmla="*/ 138491 w 3548685"/>
              <a:gd name="connsiteY1" fmla="*/ 6414 h 5039639"/>
              <a:gd name="connsiteX2" fmla="*/ 286746 w 3548685"/>
              <a:gd name="connsiteY2" fmla="*/ 3239 h 5039639"/>
              <a:gd name="connsiteX3" fmla="*/ 3426624 w 3548685"/>
              <a:gd name="connsiteY3" fmla="*/ 3239 h 5039639"/>
              <a:gd name="connsiteX4" fmla="*/ 3548685 w 3548685"/>
              <a:gd name="connsiteY4" fmla="*/ 125300 h 5039639"/>
              <a:gd name="connsiteX5" fmla="*/ 3548685 w 3548685"/>
              <a:gd name="connsiteY5" fmla="*/ 4917578 h 5039639"/>
              <a:gd name="connsiteX6" fmla="*/ 3426624 w 3548685"/>
              <a:gd name="connsiteY6" fmla="*/ 5039639 h 5039639"/>
              <a:gd name="connsiteX7" fmla="*/ 286746 w 3548685"/>
              <a:gd name="connsiteY7" fmla="*/ 5039639 h 5039639"/>
              <a:gd name="connsiteX8" fmla="*/ 164685 w 3548685"/>
              <a:gd name="connsiteY8" fmla="*/ 4917578 h 5039639"/>
              <a:gd name="connsiteX0" fmla="*/ 28361 w 3412361"/>
              <a:gd name="connsiteY0" fmla="*/ 4917578 h 5039639"/>
              <a:gd name="connsiteX1" fmla="*/ 2167 w 3412361"/>
              <a:gd name="connsiteY1" fmla="*/ 6414 h 5039639"/>
              <a:gd name="connsiteX2" fmla="*/ 150422 w 3412361"/>
              <a:gd name="connsiteY2" fmla="*/ 3239 h 5039639"/>
              <a:gd name="connsiteX3" fmla="*/ 3290300 w 3412361"/>
              <a:gd name="connsiteY3" fmla="*/ 3239 h 5039639"/>
              <a:gd name="connsiteX4" fmla="*/ 3412361 w 3412361"/>
              <a:gd name="connsiteY4" fmla="*/ 125300 h 5039639"/>
              <a:gd name="connsiteX5" fmla="*/ 3412361 w 3412361"/>
              <a:gd name="connsiteY5" fmla="*/ 4917578 h 5039639"/>
              <a:gd name="connsiteX6" fmla="*/ 3290300 w 3412361"/>
              <a:gd name="connsiteY6" fmla="*/ 5039639 h 5039639"/>
              <a:gd name="connsiteX7" fmla="*/ 150422 w 3412361"/>
              <a:gd name="connsiteY7" fmla="*/ 5039639 h 5039639"/>
              <a:gd name="connsiteX8" fmla="*/ 28361 w 3412361"/>
              <a:gd name="connsiteY8" fmla="*/ 4917578 h 5039639"/>
              <a:gd name="connsiteX0" fmla="*/ 28361 w 3412361"/>
              <a:gd name="connsiteY0" fmla="*/ 4917578 h 5039639"/>
              <a:gd name="connsiteX1" fmla="*/ 2167 w 3412361"/>
              <a:gd name="connsiteY1" fmla="*/ 6414 h 5039639"/>
              <a:gd name="connsiteX2" fmla="*/ 150422 w 3412361"/>
              <a:gd name="connsiteY2" fmla="*/ 3239 h 5039639"/>
              <a:gd name="connsiteX3" fmla="*/ 3290300 w 3412361"/>
              <a:gd name="connsiteY3" fmla="*/ 3239 h 5039639"/>
              <a:gd name="connsiteX4" fmla="*/ 3412361 w 3412361"/>
              <a:gd name="connsiteY4" fmla="*/ 125300 h 5039639"/>
              <a:gd name="connsiteX5" fmla="*/ 3412361 w 3412361"/>
              <a:gd name="connsiteY5" fmla="*/ 4917578 h 5039639"/>
              <a:gd name="connsiteX6" fmla="*/ 3290300 w 3412361"/>
              <a:gd name="connsiteY6" fmla="*/ 5039639 h 5039639"/>
              <a:gd name="connsiteX7" fmla="*/ 150422 w 3412361"/>
              <a:gd name="connsiteY7" fmla="*/ 5039639 h 5039639"/>
              <a:gd name="connsiteX8" fmla="*/ 28361 w 3412361"/>
              <a:gd name="connsiteY8" fmla="*/ 4917578 h 5039639"/>
              <a:gd name="connsiteX0" fmla="*/ 33210 w 3417210"/>
              <a:gd name="connsiteY0" fmla="*/ 4916549 h 5038610"/>
              <a:gd name="connsiteX1" fmla="*/ 7016 w 3417210"/>
              <a:gd name="connsiteY1" fmla="*/ 5385 h 5038610"/>
              <a:gd name="connsiteX2" fmla="*/ 155271 w 3417210"/>
              <a:gd name="connsiteY2" fmla="*/ 2210 h 5038610"/>
              <a:gd name="connsiteX3" fmla="*/ 3295149 w 3417210"/>
              <a:gd name="connsiteY3" fmla="*/ 2210 h 5038610"/>
              <a:gd name="connsiteX4" fmla="*/ 3417210 w 3417210"/>
              <a:gd name="connsiteY4" fmla="*/ 124271 h 5038610"/>
              <a:gd name="connsiteX5" fmla="*/ 3417210 w 3417210"/>
              <a:gd name="connsiteY5" fmla="*/ 4916549 h 5038610"/>
              <a:gd name="connsiteX6" fmla="*/ 3295149 w 3417210"/>
              <a:gd name="connsiteY6" fmla="*/ 5038610 h 5038610"/>
              <a:gd name="connsiteX7" fmla="*/ 155271 w 3417210"/>
              <a:gd name="connsiteY7" fmla="*/ 5038610 h 5038610"/>
              <a:gd name="connsiteX8" fmla="*/ 33210 w 3417210"/>
              <a:gd name="connsiteY8" fmla="*/ 4916549 h 5038610"/>
              <a:gd name="connsiteX0" fmla="*/ 26222 w 3410222"/>
              <a:gd name="connsiteY0" fmla="*/ 4914339 h 5036400"/>
              <a:gd name="connsiteX1" fmla="*/ 28 w 3410222"/>
              <a:gd name="connsiteY1" fmla="*/ 3175 h 5036400"/>
              <a:gd name="connsiteX2" fmla="*/ 148283 w 3410222"/>
              <a:gd name="connsiteY2" fmla="*/ 0 h 5036400"/>
              <a:gd name="connsiteX3" fmla="*/ 3288161 w 3410222"/>
              <a:gd name="connsiteY3" fmla="*/ 0 h 5036400"/>
              <a:gd name="connsiteX4" fmla="*/ 3410222 w 3410222"/>
              <a:gd name="connsiteY4" fmla="*/ 122061 h 5036400"/>
              <a:gd name="connsiteX5" fmla="*/ 3410222 w 3410222"/>
              <a:gd name="connsiteY5" fmla="*/ 4914339 h 5036400"/>
              <a:gd name="connsiteX6" fmla="*/ 3288161 w 3410222"/>
              <a:gd name="connsiteY6" fmla="*/ 5036400 h 5036400"/>
              <a:gd name="connsiteX7" fmla="*/ 148283 w 3410222"/>
              <a:gd name="connsiteY7" fmla="*/ 5036400 h 5036400"/>
              <a:gd name="connsiteX8" fmla="*/ 26222 w 3410222"/>
              <a:gd name="connsiteY8" fmla="*/ 4914339 h 503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0222" h="5036400">
                <a:moveTo>
                  <a:pt x="26222" y="4914339"/>
                </a:moveTo>
                <a:cubicBezTo>
                  <a:pt x="5879" y="4075468"/>
                  <a:pt x="1910" y="6256"/>
                  <a:pt x="28" y="3175"/>
                </a:cubicBezTo>
                <a:cubicBezTo>
                  <a:pt x="-1854" y="94"/>
                  <a:pt x="93180" y="529"/>
                  <a:pt x="148283" y="0"/>
                </a:cubicBezTo>
                <a:lnTo>
                  <a:pt x="3288161" y="0"/>
                </a:lnTo>
                <a:cubicBezTo>
                  <a:pt x="3355573" y="0"/>
                  <a:pt x="3410222" y="54649"/>
                  <a:pt x="3410222" y="122061"/>
                </a:cubicBezTo>
                <a:lnTo>
                  <a:pt x="3410222" y="4914339"/>
                </a:lnTo>
                <a:cubicBezTo>
                  <a:pt x="3410222" y="4981751"/>
                  <a:pt x="3355573" y="5036400"/>
                  <a:pt x="3288161" y="5036400"/>
                </a:cubicBezTo>
                <a:lnTo>
                  <a:pt x="148283" y="5036400"/>
                </a:lnTo>
                <a:cubicBezTo>
                  <a:pt x="80871" y="5036400"/>
                  <a:pt x="26222" y="4981751"/>
                  <a:pt x="26222" y="4914339"/>
                </a:cubicBezTo>
                <a:close/>
              </a:path>
            </a:pathLst>
          </a:custGeom>
          <a:solidFill>
            <a:schemeClr val="bg1"/>
          </a:solidFill>
        </p:spPr>
        <p:txBody>
          <a:bodyPr lIns="576000" tIns="1224000" rIns="576000" bIns="576000"/>
          <a:lstStyle>
            <a:lvl1pPr marL="0" indent="0">
              <a:spcAft>
                <a:spcPts val="0"/>
              </a:spcAft>
              <a:buNone/>
              <a:defRPr sz="1800" b="0">
                <a:solidFill>
                  <a:schemeClr val="bg2"/>
                </a:solidFill>
              </a:defRPr>
            </a:lvl1pPr>
            <a:lvl2pPr marL="363538" indent="-363538">
              <a:spcAft>
                <a:spcPts val="0"/>
              </a:spcAft>
              <a:buClr>
                <a:schemeClr val="bg2"/>
              </a:buClr>
              <a:buFont typeface="+mj-lt"/>
              <a:buAutoNum type="arabicPeriod"/>
              <a:defRPr sz="1800">
                <a:solidFill>
                  <a:schemeClr val="bg2"/>
                </a:solidFill>
              </a:defRPr>
            </a:lvl2pPr>
            <a:lvl3pPr marL="285750" indent="-285750">
              <a:spcAft>
                <a:spcPts val="0"/>
              </a:spcAft>
              <a:buFont typeface="Arial" panose="020B0604020202020204" pitchFamily="34" charset="0"/>
              <a:buChar char="•"/>
              <a:defRPr sz="1800">
                <a:solidFill>
                  <a:schemeClr val="bg2"/>
                </a:solidFill>
              </a:defRPr>
            </a:lvl3pPr>
            <a:lvl4pPr marL="180975" indent="0"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4pPr>
            <a:lvl5pPr marL="0" indent="0">
              <a:spcBef>
                <a:spcPts val="800"/>
              </a:spcBef>
              <a:spcAft>
                <a:spcPts val="0"/>
              </a:spcAft>
              <a:buNone/>
              <a:defRPr sz="3600" b="0">
                <a:solidFill>
                  <a:schemeClr val="tx2"/>
                </a:solidFill>
              </a:defRPr>
            </a:lvl5pPr>
          </a:lstStyle>
          <a:p>
            <a:pPr lvl="0"/>
            <a:r>
              <a:rPr lang="nl-NL" noProof="0" dirty="0"/>
              <a:t>Tekststijl van het model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45" name="Tijdelijke aanduiding voor verticale tekst 2">
            <a:extLst>
              <a:ext uri="{FF2B5EF4-FFF2-40B4-BE49-F238E27FC236}">
                <a16:creationId xmlns:a16="http://schemas.microsoft.com/office/drawing/2014/main" id="{9001FD48-79F0-4F0E-AB81-634459ED5BE7}"/>
              </a:ext>
            </a:extLst>
          </p:cNvPr>
          <p:cNvSpPr>
            <a:spLocks noGrp="1"/>
          </p:cNvSpPr>
          <p:nvPr>
            <p:ph type="body" orient="vert" idx="30" hasCustomPrompt="1"/>
          </p:nvPr>
        </p:nvSpPr>
        <p:spPr>
          <a:xfrm>
            <a:off x="1047201" y="1066071"/>
            <a:ext cx="1962149" cy="526808"/>
          </a:xfrm>
        </p:spPr>
        <p:txBody>
          <a:bodyPr vert="horz" anchor="b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Tx/>
              <a:buNone/>
              <a:defRPr sz="3600" b="0" baseline="0">
                <a:solidFill>
                  <a:schemeClr val="tx2"/>
                </a:solidFill>
                <a:latin typeface="+mj-lt"/>
              </a:defRPr>
            </a:lvl1pPr>
            <a:lvl2pPr algn="r">
              <a:lnSpc>
                <a:spcPct val="100000"/>
              </a:lnSpc>
              <a:defRPr>
                <a:latin typeface="+mj-lt"/>
              </a:defRPr>
            </a:lvl2pPr>
            <a:lvl3pPr algn="r">
              <a:lnSpc>
                <a:spcPct val="100000"/>
              </a:lnSpc>
              <a:defRPr>
                <a:latin typeface="+mj-lt"/>
              </a:defRPr>
            </a:lvl3pPr>
            <a:lvl4pPr algn="r">
              <a:lnSpc>
                <a:spcPct val="100000"/>
              </a:lnSpc>
              <a:defRPr sz="4800">
                <a:solidFill>
                  <a:schemeClr val="tx2"/>
                </a:solidFill>
                <a:latin typeface="+mj-lt"/>
              </a:defRPr>
            </a:lvl4pPr>
            <a:lvl5pPr algn="r">
              <a:lnSpc>
                <a:spcPct val="100000"/>
              </a:lnSpc>
              <a:defRPr>
                <a:latin typeface="+mj-lt"/>
              </a:defRPr>
            </a:lvl5pPr>
          </a:lstStyle>
          <a:p>
            <a:pPr lvl="0"/>
            <a:r>
              <a:rPr lang="nl-NL" noProof="0" dirty="0"/>
              <a:t>Typ Titel</a:t>
            </a:r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900C9842-CD09-4A8A-AB84-5E6126572BB8}"/>
              </a:ext>
            </a:extLst>
          </p:cNvPr>
          <p:cNvGrpSpPr/>
          <p:nvPr userDrawn="1"/>
        </p:nvGrpSpPr>
        <p:grpSpPr>
          <a:xfrm>
            <a:off x="12391601" y="0"/>
            <a:ext cx="3729271" cy="5229113"/>
            <a:chOff x="12391601" y="0"/>
            <a:chExt cx="3729271" cy="5229113"/>
          </a:xfrm>
        </p:grpSpPr>
        <p:grpSp>
          <p:nvGrpSpPr>
            <p:cNvPr id="125" name="Meer informatie">
              <a:extLst>
                <a:ext uri="{FF2B5EF4-FFF2-40B4-BE49-F238E27FC236}">
                  <a16:creationId xmlns:a16="http://schemas.microsoft.com/office/drawing/2014/main" id="{BBB63082-3390-4523-ABC6-2696FEAF78BE}"/>
                </a:ext>
              </a:extLst>
            </p:cNvPr>
            <p:cNvGrpSpPr/>
            <p:nvPr userDrawn="1"/>
          </p:nvGrpSpPr>
          <p:grpSpPr>
            <a:xfrm>
              <a:off x="12396764" y="4445840"/>
              <a:ext cx="3178515" cy="783273"/>
              <a:chOff x="-3741486" y="3386444"/>
              <a:chExt cx="3178515" cy="783273"/>
            </a:xfrm>
          </p:grpSpPr>
          <p:sp>
            <p:nvSpPr>
              <p:cNvPr id="216" name="Freeform 101">
                <a:extLst>
                  <a:ext uri="{FF2B5EF4-FFF2-40B4-BE49-F238E27FC236}">
                    <a16:creationId xmlns:a16="http://schemas.microsoft.com/office/drawing/2014/main" id="{8EC7D39B-6986-4BCE-94CA-81C2E574CF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8644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217" name="Rechthoek 216">
                <a:extLst>
                  <a:ext uri="{FF2B5EF4-FFF2-40B4-BE49-F238E27FC236}">
                    <a16:creationId xmlns:a16="http://schemas.microsoft.com/office/drawing/2014/main" id="{2684365E-23C2-4B87-996C-6D3AF800D9AE}"/>
                  </a:ext>
                </a:extLst>
              </p:cNvPr>
              <p:cNvSpPr/>
              <p:nvPr userDrawn="1"/>
            </p:nvSpPr>
            <p:spPr>
              <a:xfrm>
                <a:off x="-3380966" y="345847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218" name="Rechte verbindingslijn 217">
                <a:extLst>
                  <a:ext uri="{FF2B5EF4-FFF2-40B4-BE49-F238E27FC236}">
                    <a16:creationId xmlns:a16="http://schemas.microsoft.com/office/drawing/2014/main" id="{9035E986-2FB4-4DD0-B21F-4F9974A26D4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69717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26" name="Rechthoek 125">
              <a:extLst>
                <a:ext uri="{FF2B5EF4-FFF2-40B4-BE49-F238E27FC236}">
                  <a16:creationId xmlns:a16="http://schemas.microsoft.com/office/drawing/2014/main" id="{E143865B-B592-4ECC-8682-2E16D6D8836C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27" name="Ovaal 126">
              <a:extLst>
                <a:ext uri="{FF2B5EF4-FFF2-40B4-BE49-F238E27FC236}">
                  <a16:creationId xmlns:a16="http://schemas.microsoft.com/office/drawing/2014/main" id="{3A6833BB-28EB-45F9-9586-E31822CB6BDA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28" name="Rechte verbindingslijn 127">
              <a:extLst>
                <a:ext uri="{FF2B5EF4-FFF2-40B4-BE49-F238E27FC236}">
                  <a16:creationId xmlns:a16="http://schemas.microsoft.com/office/drawing/2014/main" id="{6252EA7E-B03C-4297-8853-E25D3F1281C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29" name="Rechte verbindingslijn 128">
              <a:extLst>
                <a:ext uri="{FF2B5EF4-FFF2-40B4-BE49-F238E27FC236}">
                  <a16:creationId xmlns:a16="http://schemas.microsoft.com/office/drawing/2014/main" id="{372B8B2C-3747-40B2-88B6-E3AD69419D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30" name="Rechthoek 129">
              <a:extLst>
                <a:ext uri="{FF2B5EF4-FFF2-40B4-BE49-F238E27FC236}">
                  <a16:creationId xmlns:a16="http://schemas.microsoft.com/office/drawing/2014/main" id="{3D2C872C-737F-43CC-9155-EF2C8BDA4469}"/>
                </a:ext>
              </a:extLst>
            </p:cNvPr>
            <p:cNvSpPr/>
            <p:nvPr userDrawn="1"/>
          </p:nvSpPr>
          <p:spPr>
            <a:xfrm>
              <a:off x="12757282" y="432552"/>
              <a:ext cx="3363590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afbeelding door deze te selecteren en op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pictogram om een nieuwe afbeelding in te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31" name="Rechte verbindingslijn 130">
              <a:extLst>
                <a:ext uri="{FF2B5EF4-FFF2-40B4-BE49-F238E27FC236}">
                  <a16:creationId xmlns:a16="http://schemas.microsoft.com/office/drawing/2014/main" id="{082273A7-ED5D-4991-A72A-C5441D109DC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32795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32" name="Ovaal 131">
              <a:extLst>
                <a:ext uri="{FF2B5EF4-FFF2-40B4-BE49-F238E27FC236}">
                  <a16:creationId xmlns:a16="http://schemas.microsoft.com/office/drawing/2014/main" id="{94EACF4D-16DD-43B4-882D-BCC4562D3C4A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33" name="Rechthoek 132">
              <a:extLst>
                <a:ext uri="{FF2B5EF4-FFF2-40B4-BE49-F238E27FC236}">
                  <a16:creationId xmlns:a16="http://schemas.microsoft.com/office/drawing/2014/main" id="{52E983BF-9DB1-45B1-BBBA-68D13631872B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34" name="Groep 133">
              <a:extLst>
                <a:ext uri="{FF2B5EF4-FFF2-40B4-BE49-F238E27FC236}">
                  <a16:creationId xmlns:a16="http://schemas.microsoft.com/office/drawing/2014/main" id="{4BC194DD-F272-4A9F-85B8-19F8EB253E35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213" name="Rechthoek 212">
                <a:extLst>
                  <a:ext uri="{FF2B5EF4-FFF2-40B4-BE49-F238E27FC236}">
                    <a16:creationId xmlns:a16="http://schemas.microsoft.com/office/drawing/2014/main" id="{B93BB912-913D-4163-9DE4-63D8F07A76B6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214" name="Rechte verbindingslijn 213">
                <a:extLst>
                  <a:ext uri="{FF2B5EF4-FFF2-40B4-BE49-F238E27FC236}">
                    <a16:creationId xmlns:a16="http://schemas.microsoft.com/office/drawing/2014/main" id="{95B8D08F-6C30-4203-B92A-7B1ED0A5F37E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215" name="Gelijkbenige driehoek 214">
                <a:extLst>
                  <a:ext uri="{FF2B5EF4-FFF2-40B4-BE49-F238E27FC236}">
                    <a16:creationId xmlns:a16="http://schemas.microsoft.com/office/drawing/2014/main" id="{EF00DF5B-908A-45CC-B8FC-93658BFB6F53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5" name="Groep 134">
              <a:extLst>
                <a:ext uri="{FF2B5EF4-FFF2-40B4-BE49-F238E27FC236}">
                  <a16:creationId xmlns:a16="http://schemas.microsoft.com/office/drawing/2014/main" id="{59988593-9727-44C7-89AE-CAE331A61E23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163" name="Rechthoek 162">
                <a:extLst>
                  <a:ext uri="{FF2B5EF4-FFF2-40B4-BE49-F238E27FC236}">
                    <a16:creationId xmlns:a16="http://schemas.microsoft.com/office/drawing/2014/main" id="{9EB71EED-B216-47A2-B153-CD9CFBCCC03B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4" name="Ovaal 163">
                <a:extLst>
                  <a:ext uri="{FF2B5EF4-FFF2-40B4-BE49-F238E27FC236}">
                    <a16:creationId xmlns:a16="http://schemas.microsoft.com/office/drawing/2014/main" id="{8A7EB0B9-A016-45DE-AB96-CE87C5555E87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9" name="Vrije vorm: vorm 208">
                <a:extLst>
                  <a:ext uri="{FF2B5EF4-FFF2-40B4-BE49-F238E27FC236}">
                    <a16:creationId xmlns:a16="http://schemas.microsoft.com/office/drawing/2014/main" id="{A4FAEEEE-ED9C-43D6-8A17-897A24094341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Rechthoek: afgeronde hoeken 209">
                <a:extLst>
                  <a:ext uri="{FF2B5EF4-FFF2-40B4-BE49-F238E27FC236}">
                    <a16:creationId xmlns:a16="http://schemas.microsoft.com/office/drawing/2014/main" id="{FE471931-879F-45E5-B6A7-3C11496A5B47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11" name="Rechte verbindingslijn 210">
                <a:extLst>
                  <a:ext uri="{FF2B5EF4-FFF2-40B4-BE49-F238E27FC236}">
                    <a16:creationId xmlns:a16="http://schemas.microsoft.com/office/drawing/2014/main" id="{CB18C8E0-F9D8-4AFA-ACFF-FBB610AF96C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12" name="Rechte verbindingslijn 211">
                <a:extLst>
                  <a:ext uri="{FF2B5EF4-FFF2-40B4-BE49-F238E27FC236}">
                    <a16:creationId xmlns:a16="http://schemas.microsoft.com/office/drawing/2014/main" id="{37348C0B-D0FC-4A1D-ABCE-CA0CE67AF76A}"/>
                  </a:ext>
                </a:extLst>
              </p:cNvPr>
              <p:cNvCxnSpPr>
                <a:cxnSpLocks/>
                <a:stCxn id="210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36" name="Ovaal 135">
              <a:extLst>
                <a:ext uri="{FF2B5EF4-FFF2-40B4-BE49-F238E27FC236}">
                  <a16:creationId xmlns:a16="http://schemas.microsoft.com/office/drawing/2014/main" id="{1597AB0A-7C93-4C42-AE97-D5AC8B7FF940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37" name="Rechthoek 136">
              <a:extLst>
                <a:ext uri="{FF2B5EF4-FFF2-40B4-BE49-F238E27FC236}">
                  <a16:creationId xmlns:a16="http://schemas.microsoft.com/office/drawing/2014/main" id="{ADCE3908-9FF0-47CD-9F76-6442D5E69568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38" name="Rechte verbindingslijn 137">
              <a:extLst>
                <a:ext uri="{FF2B5EF4-FFF2-40B4-BE49-F238E27FC236}">
                  <a16:creationId xmlns:a16="http://schemas.microsoft.com/office/drawing/2014/main" id="{217B14F2-FA89-4438-9777-A070DA3B798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39" name="Rechthoek 138">
              <a:extLst>
                <a:ext uri="{FF2B5EF4-FFF2-40B4-BE49-F238E27FC236}">
                  <a16:creationId xmlns:a16="http://schemas.microsoft.com/office/drawing/2014/main" id="{90B6B336-8BB4-4E04-8A30-873C5456AA9B}"/>
                </a:ext>
              </a:extLst>
            </p:cNvPr>
            <p:cNvSpPr/>
            <p:nvPr userDrawn="1"/>
          </p:nvSpPr>
          <p:spPr>
            <a:xfrm>
              <a:off x="12654153" y="3238910"/>
              <a:ext cx="1624926" cy="805220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 eaLnBrk="1"/>
              <a:endParaRPr lang="nl-NL" sz="1000" b="0" i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140" name="Groep 139">
              <a:extLst>
                <a:ext uri="{FF2B5EF4-FFF2-40B4-BE49-F238E27FC236}">
                  <a16:creationId xmlns:a16="http://schemas.microsoft.com/office/drawing/2014/main" id="{5A3313DA-A832-464F-B037-A7050F7D6240}"/>
                </a:ext>
              </a:extLst>
            </p:cNvPr>
            <p:cNvGrpSpPr/>
            <p:nvPr userDrawn="1"/>
          </p:nvGrpSpPr>
          <p:grpSpPr>
            <a:xfrm>
              <a:off x="13614067" y="3535184"/>
              <a:ext cx="1195438" cy="678267"/>
              <a:chOff x="12757284" y="3224292"/>
              <a:chExt cx="1195438" cy="678267"/>
            </a:xfrm>
          </p:grpSpPr>
          <p:sp>
            <p:nvSpPr>
              <p:cNvPr id="141" name="Rechthoek 140">
                <a:extLst>
                  <a:ext uri="{FF2B5EF4-FFF2-40B4-BE49-F238E27FC236}">
                    <a16:creationId xmlns:a16="http://schemas.microsoft.com/office/drawing/2014/main" id="{A1E3542D-5AE9-4E27-8C04-EA4C7162432A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Rechthoek 141">
                <a:extLst>
                  <a:ext uri="{FF2B5EF4-FFF2-40B4-BE49-F238E27FC236}">
                    <a16:creationId xmlns:a16="http://schemas.microsoft.com/office/drawing/2014/main" id="{A72F7DF5-C58D-4879-8C7F-B5CF9481B218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3" name="Groep 142">
                <a:extLst>
                  <a:ext uri="{FF2B5EF4-FFF2-40B4-BE49-F238E27FC236}">
                    <a16:creationId xmlns:a16="http://schemas.microsoft.com/office/drawing/2014/main" id="{13A570A6-9346-4889-A953-B2439A791DB0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157" name="Rechthoek: afgeronde hoeken 156">
                  <a:extLst>
                    <a:ext uri="{FF2B5EF4-FFF2-40B4-BE49-F238E27FC236}">
                      <a16:creationId xmlns:a16="http://schemas.microsoft.com/office/drawing/2014/main" id="{4993A129-673B-47CF-A74E-CA2BD8F91D82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eaLnBrk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8" name="Rechthoek 157">
                  <a:extLst>
                    <a:ext uri="{FF2B5EF4-FFF2-40B4-BE49-F238E27FC236}">
                      <a16:creationId xmlns:a16="http://schemas.microsoft.com/office/drawing/2014/main" id="{B7EAA5DA-7CFD-49FA-91D5-5038AAFFFD60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59" name="Rechthoek 158">
                  <a:extLst>
                    <a:ext uri="{FF2B5EF4-FFF2-40B4-BE49-F238E27FC236}">
                      <a16:creationId xmlns:a16="http://schemas.microsoft.com/office/drawing/2014/main" id="{BA2673FB-2F64-46BB-86D7-518DC6E6516B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0" name="Rechthoek 159">
                  <a:extLst>
                    <a:ext uri="{FF2B5EF4-FFF2-40B4-BE49-F238E27FC236}">
                      <a16:creationId xmlns:a16="http://schemas.microsoft.com/office/drawing/2014/main" id="{99FC5D7C-59CA-44AF-8546-AB239B3882D3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1" name="Rechthoek 160">
                  <a:extLst>
                    <a:ext uri="{FF2B5EF4-FFF2-40B4-BE49-F238E27FC236}">
                      <a16:creationId xmlns:a16="http://schemas.microsoft.com/office/drawing/2014/main" id="{DAA8396A-FAEC-4A1E-A848-20F43496F72B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2" name="Rechthoek 161">
                  <a:extLst>
                    <a:ext uri="{FF2B5EF4-FFF2-40B4-BE49-F238E27FC236}">
                      <a16:creationId xmlns:a16="http://schemas.microsoft.com/office/drawing/2014/main" id="{7EC26D0D-9B1F-411E-907A-F8E916079E09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44" name="Groep 143">
                <a:extLst>
                  <a:ext uri="{FF2B5EF4-FFF2-40B4-BE49-F238E27FC236}">
                    <a16:creationId xmlns:a16="http://schemas.microsoft.com/office/drawing/2014/main" id="{0C3A5C85-9087-42F8-8B29-DFFA60657E69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149" name="Groep 148">
                  <a:extLst>
                    <a:ext uri="{FF2B5EF4-FFF2-40B4-BE49-F238E27FC236}">
                      <a16:creationId xmlns:a16="http://schemas.microsoft.com/office/drawing/2014/main" id="{4EDB1857-AA39-4D2D-8DE8-EF48B83444D5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151" name="Rechthoek: afgeronde hoeken 150">
                    <a:extLst>
                      <a:ext uri="{FF2B5EF4-FFF2-40B4-BE49-F238E27FC236}">
                        <a16:creationId xmlns:a16="http://schemas.microsoft.com/office/drawing/2014/main" id="{9C8735E9-C8E5-4574-9324-84E0176BB9B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 eaLnBrk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52" name="Rechthoek 151">
                    <a:extLst>
                      <a:ext uri="{FF2B5EF4-FFF2-40B4-BE49-F238E27FC236}">
                        <a16:creationId xmlns:a16="http://schemas.microsoft.com/office/drawing/2014/main" id="{73C6832B-FEA3-463A-9CD1-8ADB75B7AD7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3" name="Rechthoek 152">
                    <a:extLst>
                      <a:ext uri="{FF2B5EF4-FFF2-40B4-BE49-F238E27FC236}">
                        <a16:creationId xmlns:a16="http://schemas.microsoft.com/office/drawing/2014/main" id="{0A9DB9F8-7C11-4F03-8051-8501C15B57E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4" name="Rechthoek 153">
                    <a:extLst>
                      <a:ext uri="{FF2B5EF4-FFF2-40B4-BE49-F238E27FC236}">
                        <a16:creationId xmlns:a16="http://schemas.microsoft.com/office/drawing/2014/main" id="{E6FB0339-C99B-43AA-9D03-84A94950BCC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5" name="Rechthoek 154">
                    <a:extLst>
                      <a:ext uri="{FF2B5EF4-FFF2-40B4-BE49-F238E27FC236}">
                        <a16:creationId xmlns:a16="http://schemas.microsoft.com/office/drawing/2014/main" id="{2CE38CCC-473B-4D91-9B1C-6775BF0B659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6" name="Rechthoek 155">
                    <a:extLst>
                      <a:ext uri="{FF2B5EF4-FFF2-40B4-BE49-F238E27FC236}">
                        <a16:creationId xmlns:a16="http://schemas.microsoft.com/office/drawing/2014/main" id="{633BA9F4-D1A5-40B6-9D8D-074314E8637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150" name="Boog 149">
                  <a:extLst>
                    <a:ext uri="{FF2B5EF4-FFF2-40B4-BE49-F238E27FC236}">
                      <a16:creationId xmlns:a16="http://schemas.microsoft.com/office/drawing/2014/main" id="{025103BD-8A11-4D38-ADED-FBB1689F859C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 eaLnBrk="1"/>
                  <a:endParaRPr lang="nl-NL" noProof="0" dirty="0"/>
                </a:p>
              </p:txBody>
            </p:sp>
          </p:grpSp>
          <p:sp>
            <p:nvSpPr>
              <p:cNvPr id="146" name="Tekstvak 145">
                <a:extLst>
                  <a:ext uri="{FF2B5EF4-FFF2-40B4-BE49-F238E27FC236}">
                    <a16:creationId xmlns:a16="http://schemas.microsoft.com/office/drawing/2014/main" id="{E187F113-A1A3-4C37-B3D0-200B6FE12299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147" name="Tekstvak 146">
                <a:extLst>
                  <a:ext uri="{FF2B5EF4-FFF2-40B4-BE49-F238E27FC236}">
                    <a16:creationId xmlns:a16="http://schemas.microsoft.com/office/drawing/2014/main" id="{4A72C297-1416-48B8-AEFB-7F5B40A4E713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148" name="Picture 3">
                <a:extLst>
                  <a:ext uri="{FF2B5EF4-FFF2-40B4-BE49-F238E27FC236}">
                    <a16:creationId xmlns:a16="http://schemas.microsoft.com/office/drawing/2014/main" id="{48E9B399-5E03-4347-ABE1-9D7D02B61F5C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65" name="Groep 101">
            <a:extLst>
              <a:ext uri="{FF2B5EF4-FFF2-40B4-BE49-F238E27FC236}">
                <a16:creationId xmlns:a16="http://schemas.microsoft.com/office/drawing/2014/main" id="{F9ECD4A6-0A37-49D8-843D-3894BB26030E}"/>
              </a:ext>
            </a:extLst>
          </p:cNvPr>
          <p:cNvGrpSpPr/>
          <p:nvPr userDrawn="1"/>
        </p:nvGrpSpPr>
        <p:grpSpPr>
          <a:xfrm>
            <a:off x="-3437547" y="1434"/>
            <a:ext cx="3201327" cy="6108543"/>
            <a:chOff x="-3437547" y="1434"/>
            <a:chExt cx="3201327" cy="6108543"/>
          </a:xfrm>
        </p:grpSpPr>
        <p:sp>
          <p:nvSpPr>
            <p:cNvPr id="166" name="Rechthoek 102">
              <a:extLst>
                <a:ext uri="{FF2B5EF4-FFF2-40B4-BE49-F238E27FC236}">
                  <a16:creationId xmlns:a16="http://schemas.microsoft.com/office/drawing/2014/main" id="{B2D02ACB-A212-4F6E-A563-653CBAD8B71E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1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167" name="Ovaal 103">
              <a:extLst>
                <a:ext uri="{FF2B5EF4-FFF2-40B4-BE49-F238E27FC236}">
                  <a16:creationId xmlns:a16="http://schemas.microsoft.com/office/drawing/2014/main" id="{8A3D5FF1-9E86-48A4-87EE-0FC05C78E866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68" name="Rechte verbindingslijn 104">
              <a:extLst>
                <a:ext uri="{FF2B5EF4-FFF2-40B4-BE49-F238E27FC236}">
                  <a16:creationId xmlns:a16="http://schemas.microsoft.com/office/drawing/2014/main" id="{A05F631B-6768-464D-8878-71965C006D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69" name="Groep 105">
              <a:extLst>
                <a:ext uri="{FF2B5EF4-FFF2-40B4-BE49-F238E27FC236}">
                  <a16:creationId xmlns:a16="http://schemas.microsoft.com/office/drawing/2014/main" id="{79D8BCBE-AB9E-479F-A514-B2DABE8BA10C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194" name="Rechthoek 130">
                <a:extLst>
                  <a:ext uri="{FF2B5EF4-FFF2-40B4-BE49-F238E27FC236}">
                    <a16:creationId xmlns:a16="http://schemas.microsoft.com/office/drawing/2014/main" id="{D783573A-B61F-4B8A-8538-B8CF83C34005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195" name="Rechte verbindingslijn 131">
                <a:extLst>
                  <a:ext uri="{FF2B5EF4-FFF2-40B4-BE49-F238E27FC236}">
                    <a16:creationId xmlns:a16="http://schemas.microsoft.com/office/drawing/2014/main" id="{4936BC54-A12C-4A5C-9411-64347F211F5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Rechte verbindingslijn 132">
                <a:extLst>
                  <a:ext uri="{FF2B5EF4-FFF2-40B4-BE49-F238E27FC236}">
                    <a16:creationId xmlns:a16="http://schemas.microsoft.com/office/drawing/2014/main" id="{C7B2E183-2334-459F-8280-8541C808371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7" name="Rechthoek 133">
                <a:extLst>
                  <a:ext uri="{FF2B5EF4-FFF2-40B4-BE49-F238E27FC236}">
                    <a16:creationId xmlns:a16="http://schemas.microsoft.com/office/drawing/2014/main" id="{892F2A31-82E1-4223-896D-69850D53646B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8" name="Groep 134">
                <a:extLst>
                  <a:ext uri="{FF2B5EF4-FFF2-40B4-BE49-F238E27FC236}">
                    <a16:creationId xmlns:a16="http://schemas.microsoft.com/office/drawing/2014/main" id="{E2E6CF8F-D1EC-44A2-AA6D-804297A5A047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247" name="Groep 175">
                  <a:extLst>
                    <a:ext uri="{FF2B5EF4-FFF2-40B4-BE49-F238E27FC236}">
                      <a16:creationId xmlns:a16="http://schemas.microsoft.com/office/drawing/2014/main" id="{EDB62064-463D-4FBD-AAED-E6920D8EFB71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251" name="Rechte verbindingslijn 179">
                    <a:extLst>
                      <a:ext uri="{FF2B5EF4-FFF2-40B4-BE49-F238E27FC236}">
                        <a16:creationId xmlns:a16="http://schemas.microsoft.com/office/drawing/2014/main" id="{4E189D6E-E3F9-40B7-87E8-EA4A6589F98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52" name="Rechte verbindingslijn 180">
                    <a:extLst>
                      <a:ext uri="{FF2B5EF4-FFF2-40B4-BE49-F238E27FC236}">
                        <a16:creationId xmlns:a16="http://schemas.microsoft.com/office/drawing/2014/main" id="{1393A148-7A0F-4C9F-8114-F0AB8DA31C0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53" name="Rechte verbindingslijn 181">
                    <a:extLst>
                      <a:ext uri="{FF2B5EF4-FFF2-40B4-BE49-F238E27FC236}">
                        <a16:creationId xmlns:a16="http://schemas.microsoft.com/office/drawing/2014/main" id="{67049322-2BDA-4D74-9490-4FC311CBAB8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54" name="Rechte verbindingslijn 182">
                    <a:extLst>
                      <a:ext uri="{FF2B5EF4-FFF2-40B4-BE49-F238E27FC236}">
                        <a16:creationId xmlns:a16="http://schemas.microsoft.com/office/drawing/2014/main" id="{23C9BB9A-2FF1-42CD-A72A-F1C73FEE164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55" name="Rechte verbindingslijn 183">
                    <a:extLst>
                      <a:ext uri="{FF2B5EF4-FFF2-40B4-BE49-F238E27FC236}">
                        <a16:creationId xmlns:a16="http://schemas.microsoft.com/office/drawing/2014/main" id="{BF77AA8E-7F2E-47D2-AB88-E6E70CEAD4F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48" name="Groep 176">
                  <a:extLst>
                    <a:ext uri="{FF2B5EF4-FFF2-40B4-BE49-F238E27FC236}">
                      <a16:creationId xmlns:a16="http://schemas.microsoft.com/office/drawing/2014/main" id="{2BF2DFEC-86D0-4F65-9C44-07BB096C670B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49" name="Rechthoek 177">
                    <a:extLst>
                      <a:ext uri="{FF2B5EF4-FFF2-40B4-BE49-F238E27FC236}">
                        <a16:creationId xmlns:a16="http://schemas.microsoft.com/office/drawing/2014/main" id="{7B3472E2-0C32-494A-AC9A-3B8866F7F38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50" name="Pijl: punthaak 178">
                    <a:extLst>
                      <a:ext uri="{FF2B5EF4-FFF2-40B4-BE49-F238E27FC236}">
                        <a16:creationId xmlns:a16="http://schemas.microsoft.com/office/drawing/2014/main" id="{0947D013-7E6D-4145-9F37-5C01EA641703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99" name="Groep 135">
                <a:extLst>
                  <a:ext uri="{FF2B5EF4-FFF2-40B4-BE49-F238E27FC236}">
                    <a16:creationId xmlns:a16="http://schemas.microsoft.com/office/drawing/2014/main" id="{4B015EFC-BE7D-4100-A6C9-0D7EC060FAD5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238" name="Groep 166">
                  <a:extLst>
                    <a:ext uri="{FF2B5EF4-FFF2-40B4-BE49-F238E27FC236}">
                      <a16:creationId xmlns:a16="http://schemas.microsoft.com/office/drawing/2014/main" id="{B460E8E7-7BD8-4217-BC2B-8DF5F2DD1828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242" name="Rechte verbindingslijn 170">
                    <a:extLst>
                      <a:ext uri="{FF2B5EF4-FFF2-40B4-BE49-F238E27FC236}">
                        <a16:creationId xmlns:a16="http://schemas.microsoft.com/office/drawing/2014/main" id="{B6A575FA-39B7-47D6-A93C-B44AAE05CF8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3" name="Rechte verbindingslijn 171">
                    <a:extLst>
                      <a:ext uri="{FF2B5EF4-FFF2-40B4-BE49-F238E27FC236}">
                        <a16:creationId xmlns:a16="http://schemas.microsoft.com/office/drawing/2014/main" id="{D20DF913-3213-41B3-926A-7D0ADD54EC0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4" name="Rechte verbindingslijn 172">
                    <a:extLst>
                      <a:ext uri="{FF2B5EF4-FFF2-40B4-BE49-F238E27FC236}">
                        <a16:creationId xmlns:a16="http://schemas.microsoft.com/office/drawing/2014/main" id="{4F50A8F7-AC55-4661-8111-D4417F7BE52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5" name="Rechte verbindingslijn 173">
                    <a:extLst>
                      <a:ext uri="{FF2B5EF4-FFF2-40B4-BE49-F238E27FC236}">
                        <a16:creationId xmlns:a16="http://schemas.microsoft.com/office/drawing/2014/main" id="{D284C25D-9D83-4D16-B35F-3513589AE53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6" name="Rechte verbindingslijn 174">
                    <a:extLst>
                      <a:ext uri="{FF2B5EF4-FFF2-40B4-BE49-F238E27FC236}">
                        <a16:creationId xmlns:a16="http://schemas.microsoft.com/office/drawing/2014/main" id="{DF2F0267-6346-4788-AA9A-F0B5D4919D0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39" name="Groep 167">
                  <a:extLst>
                    <a:ext uri="{FF2B5EF4-FFF2-40B4-BE49-F238E27FC236}">
                      <a16:creationId xmlns:a16="http://schemas.microsoft.com/office/drawing/2014/main" id="{1FA6F108-F8CF-4EE3-9FAC-A76D74192E05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40" name="Rechthoek 168">
                    <a:extLst>
                      <a:ext uri="{FF2B5EF4-FFF2-40B4-BE49-F238E27FC236}">
                        <a16:creationId xmlns:a16="http://schemas.microsoft.com/office/drawing/2014/main" id="{0CA52176-B5A0-4673-AC71-7A1AE9D4EC1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41" name="Pijl: punthaak 169">
                    <a:extLst>
                      <a:ext uri="{FF2B5EF4-FFF2-40B4-BE49-F238E27FC236}">
                        <a16:creationId xmlns:a16="http://schemas.microsoft.com/office/drawing/2014/main" id="{F9A7E74D-27FB-4685-B7F0-D613D106CABD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200" name="Rechte verbindingslijn 136">
                <a:extLst>
                  <a:ext uri="{FF2B5EF4-FFF2-40B4-BE49-F238E27FC236}">
                    <a16:creationId xmlns:a16="http://schemas.microsoft.com/office/drawing/2014/main" id="{713CBDBF-45E9-4129-A785-86AD5B6DDF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201" name="Rechte verbindingslijn 137">
                <a:extLst>
                  <a:ext uri="{FF2B5EF4-FFF2-40B4-BE49-F238E27FC236}">
                    <a16:creationId xmlns:a16="http://schemas.microsoft.com/office/drawing/2014/main" id="{76AAA43F-76E2-4B0E-839C-A6BA79CED9D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202" name="Groep 138">
                <a:extLst>
                  <a:ext uri="{FF2B5EF4-FFF2-40B4-BE49-F238E27FC236}">
                    <a16:creationId xmlns:a16="http://schemas.microsoft.com/office/drawing/2014/main" id="{7E731776-22DD-40CE-851F-3F18853D3252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227" name="Rechthoek 155">
                  <a:extLst>
                    <a:ext uri="{FF2B5EF4-FFF2-40B4-BE49-F238E27FC236}">
                      <a16:creationId xmlns:a16="http://schemas.microsoft.com/office/drawing/2014/main" id="{E16CAED0-DF5E-4BD1-9A1D-66D6CC44E213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228" name="Groep 156">
                  <a:extLst>
                    <a:ext uri="{FF2B5EF4-FFF2-40B4-BE49-F238E27FC236}">
                      <a16:creationId xmlns:a16="http://schemas.microsoft.com/office/drawing/2014/main" id="{FE14CFB6-2DDD-4B95-BC61-09515188F29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229" name="Groep 157">
                    <a:extLst>
                      <a:ext uri="{FF2B5EF4-FFF2-40B4-BE49-F238E27FC236}">
                        <a16:creationId xmlns:a16="http://schemas.microsoft.com/office/drawing/2014/main" id="{18E5EFD2-6935-49D4-AB32-70D6C3B1D8F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233" name="Rechte verbindingslijn 161">
                      <a:extLst>
                        <a:ext uri="{FF2B5EF4-FFF2-40B4-BE49-F238E27FC236}">
                          <a16:creationId xmlns:a16="http://schemas.microsoft.com/office/drawing/2014/main" id="{FFFEE55F-C0B9-4408-AAB2-DB777FBBEED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34" name="Rechte verbindingslijn 162">
                      <a:extLst>
                        <a:ext uri="{FF2B5EF4-FFF2-40B4-BE49-F238E27FC236}">
                          <a16:creationId xmlns:a16="http://schemas.microsoft.com/office/drawing/2014/main" id="{20C8E876-1B9F-4526-9F83-2C7C2041F65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35" name="Rechte verbindingslijn 163">
                      <a:extLst>
                        <a:ext uri="{FF2B5EF4-FFF2-40B4-BE49-F238E27FC236}">
                          <a16:creationId xmlns:a16="http://schemas.microsoft.com/office/drawing/2014/main" id="{72F2E03A-F42B-4A2D-9F8A-BA674206C7C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36" name="Rechte verbindingslijn 164">
                      <a:extLst>
                        <a:ext uri="{FF2B5EF4-FFF2-40B4-BE49-F238E27FC236}">
                          <a16:creationId xmlns:a16="http://schemas.microsoft.com/office/drawing/2014/main" id="{7B8E03BF-F579-4F2B-8B86-4F31A93E37C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37" name="Rechte verbindingslijn 165">
                      <a:extLst>
                        <a:ext uri="{FF2B5EF4-FFF2-40B4-BE49-F238E27FC236}">
                          <a16:creationId xmlns:a16="http://schemas.microsoft.com/office/drawing/2014/main" id="{37C60834-E219-4E53-8C67-CA5D5DB8A9C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230" name="Groep 158">
                    <a:extLst>
                      <a:ext uri="{FF2B5EF4-FFF2-40B4-BE49-F238E27FC236}">
                        <a16:creationId xmlns:a16="http://schemas.microsoft.com/office/drawing/2014/main" id="{818F9B71-2356-4863-A90F-068189AF64F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231" name="Rechthoek 159">
                      <a:extLst>
                        <a:ext uri="{FF2B5EF4-FFF2-40B4-BE49-F238E27FC236}">
                          <a16:creationId xmlns:a16="http://schemas.microsoft.com/office/drawing/2014/main" id="{1395A027-B603-4896-8FCB-8CE1DFABDBD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32" name="Pijl: punthaak 160">
                      <a:extLst>
                        <a:ext uri="{FF2B5EF4-FFF2-40B4-BE49-F238E27FC236}">
                          <a16:creationId xmlns:a16="http://schemas.microsoft.com/office/drawing/2014/main" id="{A69781C0-C5B8-4008-BBBF-0CAE4628934C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203" name="Groep 139">
                <a:extLst>
                  <a:ext uri="{FF2B5EF4-FFF2-40B4-BE49-F238E27FC236}">
                    <a16:creationId xmlns:a16="http://schemas.microsoft.com/office/drawing/2014/main" id="{0FC94D04-F1D1-4E55-8B53-8B6D40C1DACA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206" name="Rechthoek 142">
                  <a:extLst>
                    <a:ext uri="{FF2B5EF4-FFF2-40B4-BE49-F238E27FC236}">
                      <a16:creationId xmlns:a16="http://schemas.microsoft.com/office/drawing/2014/main" id="{B94CF787-2424-4D81-A0D8-420FB067D4A9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207" name="Groep 143">
                  <a:extLst>
                    <a:ext uri="{FF2B5EF4-FFF2-40B4-BE49-F238E27FC236}">
                      <a16:creationId xmlns:a16="http://schemas.microsoft.com/office/drawing/2014/main" id="{A0ACBC95-770F-44DE-9695-A08696634646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208" name="Groep 144">
                    <a:extLst>
                      <a:ext uri="{FF2B5EF4-FFF2-40B4-BE49-F238E27FC236}">
                        <a16:creationId xmlns:a16="http://schemas.microsoft.com/office/drawing/2014/main" id="{5D591872-8042-49D1-9DDE-8AA8155C8672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222" name="Rechte verbindingslijn 150">
                      <a:extLst>
                        <a:ext uri="{FF2B5EF4-FFF2-40B4-BE49-F238E27FC236}">
                          <a16:creationId xmlns:a16="http://schemas.microsoft.com/office/drawing/2014/main" id="{8067C99C-E11F-4FB7-97E3-616F878F8DE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23" name="Rechte verbindingslijn 151">
                      <a:extLst>
                        <a:ext uri="{FF2B5EF4-FFF2-40B4-BE49-F238E27FC236}">
                          <a16:creationId xmlns:a16="http://schemas.microsoft.com/office/drawing/2014/main" id="{05345F06-0ABB-43ED-A295-465D650E7BC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24" name="Rechte verbindingslijn 152">
                      <a:extLst>
                        <a:ext uri="{FF2B5EF4-FFF2-40B4-BE49-F238E27FC236}">
                          <a16:creationId xmlns:a16="http://schemas.microsoft.com/office/drawing/2014/main" id="{59BE8C5C-2DFD-48EB-B0E0-D0963C6FD8A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25" name="Rechte verbindingslijn 153">
                      <a:extLst>
                        <a:ext uri="{FF2B5EF4-FFF2-40B4-BE49-F238E27FC236}">
                          <a16:creationId xmlns:a16="http://schemas.microsoft.com/office/drawing/2014/main" id="{9414D88F-8EED-4A19-8CFC-FF3C7D91381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26" name="Rechte verbindingslijn 154">
                      <a:extLst>
                        <a:ext uri="{FF2B5EF4-FFF2-40B4-BE49-F238E27FC236}">
                          <a16:creationId xmlns:a16="http://schemas.microsoft.com/office/drawing/2014/main" id="{1DC76651-C7EA-4FDD-98CF-6C643D089C6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219" name="Groep 147">
                    <a:extLst>
                      <a:ext uri="{FF2B5EF4-FFF2-40B4-BE49-F238E27FC236}">
                        <a16:creationId xmlns:a16="http://schemas.microsoft.com/office/drawing/2014/main" id="{AE9B4F12-C1E7-4F81-8684-1F7927F72E99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220" name="Rechthoek 148">
                      <a:extLst>
                        <a:ext uri="{FF2B5EF4-FFF2-40B4-BE49-F238E27FC236}">
                          <a16:creationId xmlns:a16="http://schemas.microsoft.com/office/drawing/2014/main" id="{E881A11D-B889-4E04-A903-A3D076C4377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21" name="Pijl: punthaak 149">
                      <a:extLst>
                        <a:ext uri="{FF2B5EF4-FFF2-40B4-BE49-F238E27FC236}">
                          <a16:creationId xmlns:a16="http://schemas.microsoft.com/office/drawing/2014/main" id="{D63CDC6C-A0F0-4D4D-8AD9-CAAADD75EA00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204" name="Rechthoek 140">
                <a:extLst>
                  <a:ext uri="{FF2B5EF4-FFF2-40B4-BE49-F238E27FC236}">
                    <a16:creationId xmlns:a16="http://schemas.microsoft.com/office/drawing/2014/main" id="{D3F533FE-5BC6-4A62-8E18-FCECACD7525D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205" name="Rechthoek 141">
                <a:extLst>
                  <a:ext uri="{FF2B5EF4-FFF2-40B4-BE49-F238E27FC236}">
                    <a16:creationId xmlns:a16="http://schemas.microsoft.com/office/drawing/2014/main" id="{FCE37D86-E777-4454-8248-657B3403A8EA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70" name="Rechte verbindingslijn 106">
              <a:extLst>
                <a:ext uri="{FF2B5EF4-FFF2-40B4-BE49-F238E27FC236}">
                  <a16:creationId xmlns:a16="http://schemas.microsoft.com/office/drawing/2014/main" id="{E90C6994-8D4A-4ED7-AC25-D300093DE51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71" name="Rechthoek 107">
              <a:extLst>
                <a:ext uri="{FF2B5EF4-FFF2-40B4-BE49-F238E27FC236}">
                  <a16:creationId xmlns:a16="http://schemas.microsoft.com/office/drawing/2014/main" id="{58B9825E-BE05-4DC1-9C5B-9B15E154A93A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lvl="0"/>
              <a:r>
                <a:rPr lang="nl-NL" sz="1100" b="1" noProof="0" dirty="0">
                  <a:solidFill>
                    <a:schemeClr val="tx2"/>
                  </a:solidFill>
                </a:rPr>
                <a:t>Header</a:t>
              </a:r>
            </a:p>
          </p:txBody>
        </p:sp>
        <p:sp>
          <p:nvSpPr>
            <p:cNvPr id="172" name="Ovaal 108">
              <a:extLst>
                <a:ext uri="{FF2B5EF4-FFF2-40B4-BE49-F238E27FC236}">
                  <a16:creationId xmlns:a16="http://schemas.microsoft.com/office/drawing/2014/main" id="{76CD06BD-D823-4A1C-9FE3-7A41FE1B1139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73" name="Rechthoek 109">
              <a:extLst>
                <a:ext uri="{FF2B5EF4-FFF2-40B4-BE49-F238E27FC236}">
                  <a16:creationId xmlns:a16="http://schemas.microsoft.com/office/drawing/2014/main" id="{71D3578A-E167-4CD9-85B5-4DAC4B510263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Platte tekst</a:t>
              </a:r>
            </a:p>
          </p:txBody>
        </p:sp>
        <p:sp>
          <p:nvSpPr>
            <p:cNvPr id="174" name="Ovaal 110">
              <a:extLst>
                <a:ext uri="{FF2B5EF4-FFF2-40B4-BE49-F238E27FC236}">
                  <a16:creationId xmlns:a16="http://schemas.microsoft.com/office/drawing/2014/main" id="{6BA67B2A-E067-4065-86BB-796AEB404E16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75" name="Rechthoek 111">
              <a:extLst>
                <a:ext uri="{FF2B5EF4-FFF2-40B4-BE49-F238E27FC236}">
                  <a16:creationId xmlns:a16="http://schemas.microsoft.com/office/drawing/2014/main" id="{AE163EBF-1964-4AF6-8483-E7770AE4F229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0975" marR="0" lvl="0" indent="-180975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100" noProof="0" dirty="0"/>
                <a:t>Derde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76" name="Ovaal 112">
              <a:extLst>
                <a:ext uri="{FF2B5EF4-FFF2-40B4-BE49-F238E27FC236}">
                  <a16:creationId xmlns:a16="http://schemas.microsoft.com/office/drawing/2014/main" id="{76007322-A747-43E9-A7ED-9C65C4EC6F30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77" name="Rechthoek 113">
              <a:extLst>
                <a:ext uri="{FF2B5EF4-FFF2-40B4-BE49-F238E27FC236}">
                  <a16:creationId xmlns:a16="http://schemas.microsoft.com/office/drawing/2014/main" id="{80912AC0-4017-401F-9F31-622F1C5FCD2C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1450" marR="0" lvl="0" indent="-17145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Vierde Niveau</a:t>
              </a:r>
            </a:p>
          </p:txBody>
        </p:sp>
        <p:sp>
          <p:nvSpPr>
            <p:cNvPr id="178" name="Ovaal 114">
              <a:extLst>
                <a:ext uri="{FF2B5EF4-FFF2-40B4-BE49-F238E27FC236}">
                  <a16:creationId xmlns:a16="http://schemas.microsoft.com/office/drawing/2014/main" id="{7CC4F57D-1F48-4949-9CD9-1844FEB9E4D8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179" name="Rechthoek 115">
              <a:extLst>
                <a:ext uri="{FF2B5EF4-FFF2-40B4-BE49-F238E27FC236}">
                  <a16:creationId xmlns:a16="http://schemas.microsoft.com/office/drawing/2014/main" id="{37398F1F-65D5-4DE5-9182-137DA58F37FD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28600" marR="0" lvl="0" indent="-22860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Vijfde Niveau</a:t>
              </a:r>
            </a:p>
          </p:txBody>
        </p:sp>
        <p:cxnSp>
          <p:nvCxnSpPr>
            <p:cNvPr id="180" name="Rechte verbindingslijn 116">
              <a:extLst>
                <a:ext uri="{FF2B5EF4-FFF2-40B4-BE49-F238E27FC236}">
                  <a16:creationId xmlns:a16="http://schemas.microsoft.com/office/drawing/2014/main" id="{93C13042-F204-42A8-8A50-483B70D3ED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98455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81" name="Meer informatie">
              <a:extLst>
                <a:ext uri="{FF2B5EF4-FFF2-40B4-BE49-F238E27FC236}">
                  <a16:creationId xmlns:a16="http://schemas.microsoft.com/office/drawing/2014/main" id="{22FD3E15-36BB-4C15-9B26-D30B2D57D5FA}"/>
                </a:ext>
              </a:extLst>
            </p:cNvPr>
            <p:cNvGrpSpPr/>
            <p:nvPr userDrawn="1"/>
          </p:nvGrpSpPr>
          <p:grpSpPr>
            <a:xfrm>
              <a:off x="-3421298" y="5326704"/>
              <a:ext cx="3178515" cy="783273"/>
              <a:chOff x="-3741486" y="3359148"/>
              <a:chExt cx="3178515" cy="783273"/>
            </a:xfrm>
          </p:grpSpPr>
          <p:sp>
            <p:nvSpPr>
              <p:cNvPr id="191" name="Freeform 101">
                <a:extLst>
                  <a:ext uri="{FF2B5EF4-FFF2-40B4-BE49-F238E27FC236}">
                    <a16:creationId xmlns:a16="http://schemas.microsoft.com/office/drawing/2014/main" id="{2569138D-D439-480C-970E-35329EF4A6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192" name="Rechthoek 128">
                <a:extLst>
                  <a:ext uri="{FF2B5EF4-FFF2-40B4-BE49-F238E27FC236}">
                    <a16:creationId xmlns:a16="http://schemas.microsoft.com/office/drawing/2014/main" id="{13443DFE-622F-433D-90BD-52E7CE88569C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93" name="Rechte verbindingslijn 129">
                <a:extLst>
                  <a:ext uri="{FF2B5EF4-FFF2-40B4-BE49-F238E27FC236}">
                    <a16:creationId xmlns:a16="http://schemas.microsoft.com/office/drawing/2014/main" id="{1001C1F7-B8E2-4542-9441-F96D9E2E2F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82" name="Rechthoek 118">
              <a:extLst>
                <a:ext uri="{FF2B5EF4-FFF2-40B4-BE49-F238E27FC236}">
                  <a16:creationId xmlns:a16="http://schemas.microsoft.com/office/drawing/2014/main" id="{46EF52B7-1D82-4475-9BAC-C53939CE6314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´Start´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  <p:sp>
          <p:nvSpPr>
            <p:cNvPr id="183" name="Ovaal 119">
              <a:extLst>
                <a:ext uri="{FF2B5EF4-FFF2-40B4-BE49-F238E27FC236}">
                  <a16:creationId xmlns:a16="http://schemas.microsoft.com/office/drawing/2014/main" id="{8C34CEE4-E64D-4B27-B4FF-772874297C0E}"/>
                </a:ext>
              </a:extLst>
            </p:cNvPr>
            <p:cNvSpPr/>
            <p:nvPr userDrawn="1"/>
          </p:nvSpPr>
          <p:spPr>
            <a:xfrm>
              <a:off x="-3425006" y="361509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184" name="Rechthoek 120">
              <a:extLst>
                <a:ext uri="{FF2B5EF4-FFF2-40B4-BE49-F238E27FC236}">
                  <a16:creationId xmlns:a16="http://schemas.microsoft.com/office/drawing/2014/main" id="{A534DAF2-1F48-4E70-AC05-CCC727FE659E}"/>
                </a:ext>
              </a:extLst>
            </p:cNvPr>
            <p:cNvSpPr/>
            <p:nvPr userDrawn="1"/>
          </p:nvSpPr>
          <p:spPr>
            <a:xfrm>
              <a:off x="-3059324" y="361509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7188" marR="0" lvl="0" indent="-180975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Zesde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85" name="Ovaal 121">
              <a:extLst>
                <a:ext uri="{FF2B5EF4-FFF2-40B4-BE49-F238E27FC236}">
                  <a16:creationId xmlns:a16="http://schemas.microsoft.com/office/drawing/2014/main" id="{34F45EA7-0894-41A9-8919-EF78D6E6824C}"/>
                </a:ext>
              </a:extLst>
            </p:cNvPr>
            <p:cNvSpPr/>
            <p:nvPr userDrawn="1"/>
          </p:nvSpPr>
          <p:spPr>
            <a:xfrm>
              <a:off x="-3425006" y="399978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186" name="Rechthoek 122">
              <a:extLst>
                <a:ext uri="{FF2B5EF4-FFF2-40B4-BE49-F238E27FC236}">
                  <a16:creationId xmlns:a16="http://schemas.microsoft.com/office/drawing/2014/main" id="{AC5E3F93-F66D-4811-A9B9-4B5886154DC5}"/>
                </a:ext>
              </a:extLst>
            </p:cNvPr>
            <p:cNvSpPr/>
            <p:nvPr userDrawn="1"/>
          </p:nvSpPr>
          <p:spPr>
            <a:xfrm>
              <a:off x="-3059324" y="4381577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7" indent="-360363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chemeClr val="bg2"/>
                </a:buClr>
                <a:buSzTx/>
                <a:buFont typeface="Wingdings" panose="05000000000000000000" pitchFamily="2" charset="2"/>
                <a:buChar char="à"/>
                <a:tabLst/>
                <a:defRPr/>
              </a:pPr>
              <a:r>
                <a:rPr kumimoji="0" lang="nl-NL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Achtste Niveau</a:t>
              </a:r>
            </a:p>
          </p:txBody>
        </p:sp>
        <p:sp>
          <p:nvSpPr>
            <p:cNvPr id="187" name="Ovaal 123">
              <a:extLst>
                <a:ext uri="{FF2B5EF4-FFF2-40B4-BE49-F238E27FC236}">
                  <a16:creationId xmlns:a16="http://schemas.microsoft.com/office/drawing/2014/main" id="{77DA8BF5-F680-4404-9EC0-48A5535767B7}"/>
                </a:ext>
              </a:extLst>
            </p:cNvPr>
            <p:cNvSpPr/>
            <p:nvPr userDrawn="1"/>
          </p:nvSpPr>
          <p:spPr>
            <a:xfrm>
              <a:off x="-3425006" y="437971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188" name="Rechthoek 124">
              <a:extLst>
                <a:ext uri="{FF2B5EF4-FFF2-40B4-BE49-F238E27FC236}">
                  <a16:creationId xmlns:a16="http://schemas.microsoft.com/office/drawing/2014/main" id="{39A67F82-7300-4A42-8870-ADC3D52590ED}"/>
                </a:ext>
              </a:extLst>
            </p:cNvPr>
            <p:cNvSpPr/>
            <p:nvPr userDrawn="1"/>
          </p:nvSpPr>
          <p:spPr>
            <a:xfrm>
              <a:off x="-3059324" y="401408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BB63B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Zevende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89" name="Rechthoek 125">
              <a:extLst>
                <a:ext uri="{FF2B5EF4-FFF2-40B4-BE49-F238E27FC236}">
                  <a16:creationId xmlns:a16="http://schemas.microsoft.com/office/drawing/2014/main" id="{8FF48D29-3354-40D7-99B1-18635C83E12A}"/>
                </a:ext>
              </a:extLst>
            </p:cNvPr>
            <p:cNvSpPr/>
            <p:nvPr userDrawn="1"/>
          </p:nvSpPr>
          <p:spPr>
            <a:xfrm>
              <a:off x="-3059324" y="4769016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7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rgbClr val="8BB63B"/>
                </a:buClr>
                <a:buSzTx/>
                <a:buFont typeface="+mj-lt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Negende Niveau</a:t>
              </a:r>
            </a:p>
          </p:txBody>
        </p:sp>
        <p:sp>
          <p:nvSpPr>
            <p:cNvPr id="190" name="Ovaal 126">
              <a:extLst>
                <a:ext uri="{FF2B5EF4-FFF2-40B4-BE49-F238E27FC236}">
                  <a16:creationId xmlns:a16="http://schemas.microsoft.com/office/drawing/2014/main" id="{61338291-80D6-4B7E-B592-61ECE966A928}"/>
                </a:ext>
              </a:extLst>
            </p:cNvPr>
            <p:cNvSpPr/>
            <p:nvPr userDrawn="1"/>
          </p:nvSpPr>
          <p:spPr>
            <a:xfrm>
              <a:off x="-3425006" y="476715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</p:grpSp>
      <p:sp>
        <p:nvSpPr>
          <p:cNvPr id="256" name="Tijdelijke aanduiding voor tekst 3">
            <a:extLst>
              <a:ext uri="{FF2B5EF4-FFF2-40B4-BE49-F238E27FC236}">
                <a16:creationId xmlns:a16="http://schemas.microsoft.com/office/drawing/2014/main" id="{3CE98F57-4E31-4AA0-A992-55245B424F3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836448" y="328332"/>
            <a:ext cx="1891560" cy="800661"/>
          </a:xfr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 eaLnBrk="1">
              <a:buNone/>
              <a:defRPr sz="100"/>
            </a:lvl1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2909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940749BC-756C-4830-B0E0-9DCF9B8DEBD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651310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940749BC-756C-4830-B0E0-9DCF9B8DEB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itel 1">
            <a:extLst>
              <a:ext uri="{FF2B5EF4-FFF2-40B4-BE49-F238E27FC236}">
                <a16:creationId xmlns:a16="http://schemas.microsoft.com/office/drawing/2014/main" id="{C99B9AD0-B92A-4C48-A52A-FAE4B74811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18" name="Tijdelijke aanduiding voor tekst 14">
            <a:extLst>
              <a:ext uri="{FF2B5EF4-FFF2-40B4-BE49-F238E27FC236}">
                <a16:creationId xmlns:a16="http://schemas.microsoft.com/office/drawing/2014/main" id="{3EAC74E4-7359-43B9-BD46-0CBB8C9D383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21" name="Tijdelijke aanduiding voor voettekst 4">
            <a:extLst>
              <a:ext uri="{FF2B5EF4-FFF2-40B4-BE49-F238E27FC236}">
                <a16:creationId xmlns:a16="http://schemas.microsoft.com/office/drawing/2014/main" id="{A5D9591E-4C98-475E-B8D6-C3C11099B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22" name="Tijdelijke aanduiding voor dianummer 5">
            <a:extLst>
              <a:ext uri="{FF2B5EF4-FFF2-40B4-BE49-F238E27FC236}">
                <a16:creationId xmlns:a16="http://schemas.microsoft.com/office/drawing/2014/main" id="{943A493B-8731-4825-81F9-F1B852A8C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1" y="6190780"/>
            <a:ext cx="246039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19" name="Tijdelijke aanduiding voor datum 3">
            <a:extLst>
              <a:ext uri="{FF2B5EF4-FFF2-40B4-BE49-F238E27FC236}">
                <a16:creationId xmlns:a16="http://schemas.microsoft.com/office/drawing/2014/main" id="{7AF0D1FE-8D2B-44E6-B3D5-0C8F9474C7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2B49886F-55DA-4777-B6C9-6A4EA4AC48CA}" type="datetime1">
              <a:rPr lang="nl-NL" noProof="0" smtClean="0"/>
              <a:t>10-12-2019</a:t>
            </a:fld>
            <a:endParaRPr lang="nl-NL" noProof="0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3F7DA627-C135-4D0D-8C88-2B07C2C3B7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49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rnpunten + Tekstvlak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220541A7-FF14-4B81-AEBB-817D5B618ED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8707724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0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220541A7-FF14-4B81-AEBB-817D5B618E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ijdelijke aanduiding voor afbeelding 35">
            <a:extLst>
              <a:ext uri="{FF2B5EF4-FFF2-40B4-BE49-F238E27FC236}">
                <a16:creationId xmlns:a16="http://schemas.microsoft.com/office/drawing/2014/main" id="{DDF59742-AC42-4AAA-9941-6163D1AD1558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96714" y="1996400"/>
            <a:ext cx="3520881" cy="2865200"/>
          </a:xfrm>
          <a:custGeom>
            <a:avLst/>
            <a:gdLst>
              <a:gd name="connsiteX0" fmla="*/ 1036 w 3520881"/>
              <a:gd name="connsiteY0" fmla="*/ 89 h 2865200"/>
              <a:gd name="connsiteX1" fmla="*/ 3319663 w 3520881"/>
              <a:gd name="connsiteY1" fmla="*/ 6217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0881" h="2865200">
                <a:moveTo>
                  <a:pt x="1036" y="89"/>
                </a:moveTo>
                <a:lnTo>
                  <a:pt x="3319663" y="6217"/>
                </a:lnTo>
                <a:cubicBezTo>
                  <a:pt x="3430792" y="6217"/>
                  <a:pt x="3520881" y="73784"/>
                  <a:pt x="3520881" y="157131"/>
                </a:cubicBezTo>
                <a:lnTo>
                  <a:pt x="3520881" y="2714286"/>
                </a:lnTo>
                <a:cubicBezTo>
                  <a:pt x="3520881" y="2797633"/>
                  <a:pt x="3430792" y="2865200"/>
                  <a:pt x="3319663" y="2865200"/>
                </a:cubicBezTo>
                <a:lnTo>
                  <a:pt x="201219" y="2865200"/>
                </a:lnTo>
                <a:cubicBezTo>
                  <a:pt x="90089" y="2865200"/>
                  <a:pt x="0" y="2797633"/>
                  <a:pt x="0" y="2714286"/>
                </a:cubicBezTo>
                <a:lnTo>
                  <a:pt x="0" y="157131"/>
                </a:lnTo>
                <a:cubicBezTo>
                  <a:pt x="0" y="73784"/>
                  <a:pt x="211" y="-2975"/>
                  <a:pt x="1036" y="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18800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37" name="Tijdelijke aanduiding voor afbeelding 36">
            <a:extLst>
              <a:ext uri="{FF2B5EF4-FFF2-40B4-BE49-F238E27FC236}">
                <a16:creationId xmlns:a16="http://schemas.microsoft.com/office/drawing/2014/main" id="{74727CE5-EDB8-480E-B745-73C1373713EB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351920" y="1996400"/>
            <a:ext cx="3520881" cy="2865200"/>
          </a:xfrm>
          <a:custGeom>
            <a:avLst/>
            <a:gdLst>
              <a:gd name="connsiteX0" fmla="*/ 1036 w 3520881"/>
              <a:gd name="connsiteY0" fmla="*/ 89 h 2865200"/>
              <a:gd name="connsiteX1" fmla="*/ 3319663 w 3520881"/>
              <a:gd name="connsiteY1" fmla="*/ 6217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0881" h="2865200">
                <a:moveTo>
                  <a:pt x="1036" y="89"/>
                </a:moveTo>
                <a:lnTo>
                  <a:pt x="3319663" y="6217"/>
                </a:lnTo>
                <a:cubicBezTo>
                  <a:pt x="3430792" y="6217"/>
                  <a:pt x="3520881" y="73784"/>
                  <a:pt x="3520881" y="157131"/>
                </a:cubicBezTo>
                <a:lnTo>
                  <a:pt x="3520881" y="2714286"/>
                </a:lnTo>
                <a:cubicBezTo>
                  <a:pt x="3520881" y="2797633"/>
                  <a:pt x="3430792" y="2865200"/>
                  <a:pt x="3319663" y="2865200"/>
                </a:cubicBezTo>
                <a:lnTo>
                  <a:pt x="201219" y="2865200"/>
                </a:lnTo>
                <a:cubicBezTo>
                  <a:pt x="90089" y="2865200"/>
                  <a:pt x="0" y="2797633"/>
                  <a:pt x="0" y="2714286"/>
                </a:cubicBezTo>
                <a:lnTo>
                  <a:pt x="0" y="157131"/>
                </a:lnTo>
                <a:cubicBezTo>
                  <a:pt x="0" y="73784"/>
                  <a:pt x="211" y="-2975"/>
                  <a:pt x="1036" y="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188000" anchor="ctr">
            <a:noAutofit/>
          </a:bodyPr>
          <a:lstStyle>
            <a:lvl1pPr marL="0" indent="0" algn="ctr">
              <a:buNone/>
              <a:defRPr lang="nl-NL" sz="1200" b="0" i="1" kern="1200" noProof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Calibri Light" panose="020F0302020204030204" pitchFamily="34" charset="0"/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38" name="Tijdelijke aanduiding voor afbeelding 37">
            <a:extLst>
              <a:ext uri="{FF2B5EF4-FFF2-40B4-BE49-F238E27FC236}">
                <a16:creationId xmlns:a16="http://schemas.microsoft.com/office/drawing/2014/main" id="{B4DAE761-2905-4370-925B-2CBA8CDD4757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8212789" y="1996400"/>
            <a:ext cx="3520881" cy="2865200"/>
          </a:xfrm>
          <a:custGeom>
            <a:avLst/>
            <a:gdLst>
              <a:gd name="connsiteX0" fmla="*/ 1036 w 3520881"/>
              <a:gd name="connsiteY0" fmla="*/ 89 h 2865200"/>
              <a:gd name="connsiteX1" fmla="*/ 3319663 w 3520881"/>
              <a:gd name="connsiteY1" fmla="*/ 6217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0881" h="2865200">
                <a:moveTo>
                  <a:pt x="1036" y="89"/>
                </a:moveTo>
                <a:lnTo>
                  <a:pt x="3319663" y="6217"/>
                </a:lnTo>
                <a:cubicBezTo>
                  <a:pt x="3430792" y="6217"/>
                  <a:pt x="3520881" y="73784"/>
                  <a:pt x="3520881" y="157131"/>
                </a:cubicBezTo>
                <a:lnTo>
                  <a:pt x="3520881" y="2714286"/>
                </a:lnTo>
                <a:cubicBezTo>
                  <a:pt x="3520881" y="2797633"/>
                  <a:pt x="3430792" y="2865200"/>
                  <a:pt x="3319663" y="2865200"/>
                </a:cubicBezTo>
                <a:lnTo>
                  <a:pt x="201219" y="2865200"/>
                </a:lnTo>
                <a:cubicBezTo>
                  <a:pt x="90089" y="2865200"/>
                  <a:pt x="0" y="2797633"/>
                  <a:pt x="0" y="2714286"/>
                </a:cubicBezTo>
                <a:lnTo>
                  <a:pt x="0" y="157131"/>
                </a:lnTo>
                <a:cubicBezTo>
                  <a:pt x="0" y="73784"/>
                  <a:pt x="211" y="-2975"/>
                  <a:pt x="1036" y="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188000" anchor="ctr">
            <a:noAutofit/>
          </a:bodyPr>
          <a:lstStyle>
            <a:lvl1pPr marL="0" indent="0" algn="ctr">
              <a:buNone/>
              <a:defRPr sz="12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25" name="Tijdelijke aanduiding voor tekst 5">
            <a:extLst>
              <a:ext uri="{FF2B5EF4-FFF2-40B4-BE49-F238E27FC236}">
                <a16:creationId xmlns:a16="http://schemas.microsoft.com/office/drawing/2014/main" id="{7581CA50-F401-4352-B20E-C61DC891A3E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96170" y="4986574"/>
            <a:ext cx="3521425" cy="482400"/>
          </a:xfrm>
          <a:custGeom>
            <a:avLst/>
            <a:gdLst>
              <a:gd name="connsiteX0" fmla="*/ 0 w 3520800"/>
              <a:gd name="connsiteY0" fmla="*/ 80402 h 482400"/>
              <a:gd name="connsiteX1" fmla="*/ 80402 w 3520800"/>
              <a:gd name="connsiteY1" fmla="*/ 0 h 482400"/>
              <a:gd name="connsiteX2" fmla="*/ 3440398 w 3520800"/>
              <a:gd name="connsiteY2" fmla="*/ 0 h 482400"/>
              <a:gd name="connsiteX3" fmla="*/ 3520800 w 3520800"/>
              <a:gd name="connsiteY3" fmla="*/ 80402 h 482400"/>
              <a:gd name="connsiteX4" fmla="*/ 3520800 w 3520800"/>
              <a:gd name="connsiteY4" fmla="*/ 401998 h 482400"/>
              <a:gd name="connsiteX5" fmla="*/ 3440398 w 3520800"/>
              <a:gd name="connsiteY5" fmla="*/ 482400 h 482400"/>
              <a:gd name="connsiteX6" fmla="*/ 80402 w 3520800"/>
              <a:gd name="connsiteY6" fmla="*/ 482400 h 482400"/>
              <a:gd name="connsiteX7" fmla="*/ 0 w 3520800"/>
              <a:gd name="connsiteY7" fmla="*/ 401998 h 482400"/>
              <a:gd name="connsiteX8" fmla="*/ 0 w 3520800"/>
              <a:gd name="connsiteY8" fmla="*/ 80402 h 482400"/>
              <a:gd name="connsiteX0" fmla="*/ 187267 w 3708067"/>
              <a:gd name="connsiteY0" fmla="*/ 80402 h 482400"/>
              <a:gd name="connsiteX1" fmla="*/ 204706 w 3708067"/>
              <a:gd name="connsiteY1" fmla="*/ 25957 h 482400"/>
              <a:gd name="connsiteX2" fmla="*/ 267669 w 3708067"/>
              <a:gd name="connsiteY2" fmla="*/ 0 h 482400"/>
              <a:gd name="connsiteX3" fmla="*/ 3627665 w 3708067"/>
              <a:gd name="connsiteY3" fmla="*/ 0 h 482400"/>
              <a:gd name="connsiteX4" fmla="*/ 3708067 w 3708067"/>
              <a:gd name="connsiteY4" fmla="*/ 80402 h 482400"/>
              <a:gd name="connsiteX5" fmla="*/ 3708067 w 3708067"/>
              <a:gd name="connsiteY5" fmla="*/ 401998 h 482400"/>
              <a:gd name="connsiteX6" fmla="*/ 3627665 w 3708067"/>
              <a:gd name="connsiteY6" fmla="*/ 482400 h 482400"/>
              <a:gd name="connsiteX7" fmla="*/ 267669 w 3708067"/>
              <a:gd name="connsiteY7" fmla="*/ 482400 h 482400"/>
              <a:gd name="connsiteX8" fmla="*/ 187267 w 3708067"/>
              <a:gd name="connsiteY8" fmla="*/ 401998 h 482400"/>
              <a:gd name="connsiteX9" fmla="*/ 187267 w 3708067"/>
              <a:gd name="connsiteY9" fmla="*/ 80402 h 482400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193403 w 3714203"/>
              <a:gd name="connsiteY0" fmla="*/ 80402 h 482400"/>
              <a:gd name="connsiteX1" fmla="*/ 194173 w 3714203"/>
              <a:gd name="connsiteY1" fmla="*/ 16432 h 482400"/>
              <a:gd name="connsiteX2" fmla="*/ 273805 w 3714203"/>
              <a:gd name="connsiteY2" fmla="*/ 0 h 482400"/>
              <a:gd name="connsiteX3" fmla="*/ 3633801 w 3714203"/>
              <a:gd name="connsiteY3" fmla="*/ 0 h 482400"/>
              <a:gd name="connsiteX4" fmla="*/ 3714203 w 3714203"/>
              <a:gd name="connsiteY4" fmla="*/ 80402 h 482400"/>
              <a:gd name="connsiteX5" fmla="*/ 3714203 w 3714203"/>
              <a:gd name="connsiteY5" fmla="*/ 401998 h 482400"/>
              <a:gd name="connsiteX6" fmla="*/ 3633801 w 3714203"/>
              <a:gd name="connsiteY6" fmla="*/ 482400 h 482400"/>
              <a:gd name="connsiteX7" fmla="*/ 273805 w 3714203"/>
              <a:gd name="connsiteY7" fmla="*/ 482400 h 482400"/>
              <a:gd name="connsiteX8" fmla="*/ 193403 w 3714203"/>
              <a:gd name="connsiteY8" fmla="*/ 401998 h 482400"/>
              <a:gd name="connsiteX9" fmla="*/ 193403 w 3714203"/>
              <a:gd name="connsiteY9" fmla="*/ 80402 h 48240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10292 w 3531092"/>
              <a:gd name="connsiteY0" fmla="*/ 81330 h 483328"/>
              <a:gd name="connsiteX1" fmla="*/ 11062 w 3531092"/>
              <a:gd name="connsiteY1" fmla="*/ 17360 h 483328"/>
              <a:gd name="connsiteX2" fmla="*/ 90694 w 3531092"/>
              <a:gd name="connsiteY2" fmla="*/ 928 h 483328"/>
              <a:gd name="connsiteX3" fmla="*/ 3450690 w 3531092"/>
              <a:gd name="connsiteY3" fmla="*/ 928 h 483328"/>
              <a:gd name="connsiteX4" fmla="*/ 3531092 w 3531092"/>
              <a:gd name="connsiteY4" fmla="*/ 81330 h 483328"/>
              <a:gd name="connsiteX5" fmla="*/ 3531092 w 3531092"/>
              <a:gd name="connsiteY5" fmla="*/ 402926 h 483328"/>
              <a:gd name="connsiteX6" fmla="*/ 3450690 w 3531092"/>
              <a:gd name="connsiteY6" fmla="*/ 483328 h 483328"/>
              <a:gd name="connsiteX7" fmla="*/ 90694 w 3531092"/>
              <a:gd name="connsiteY7" fmla="*/ 483328 h 483328"/>
              <a:gd name="connsiteX8" fmla="*/ 10292 w 3531092"/>
              <a:gd name="connsiteY8" fmla="*/ 402926 h 483328"/>
              <a:gd name="connsiteX9" fmla="*/ 10292 w 3531092"/>
              <a:gd name="connsiteY9" fmla="*/ 81330 h 483328"/>
              <a:gd name="connsiteX0" fmla="*/ 10297 w 3531097"/>
              <a:gd name="connsiteY0" fmla="*/ 80402 h 482400"/>
              <a:gd name="connsiteX1" fmla="*/ 11067 w 3531097"/>
              <a:gd name="connsiteY1" fmla="*/ 16432 h 482400"/>
              <a:gd name="connsiteX2" fmla="*/ 90699 w 3531097"/>
              <a:gd name="connsiteY2" fmla="*/ 0 h 482400"/>
              <a:gd name="connsiteX3" fmla="*/ 3450695 w 3531097"/>
              <a:gd name="connsiteY3" fmla="*/ 0 h 482400"/>
              <a:gd name="connsiteX4" fmla="*/ 3531097 w 3531097"/>
              <a:gd name="connsiteY4" fmla="*/ 80402 h 482400"/>
              <a:gd name="connsiteX5" fmla="*/ 3531097 w 3531097"/>
              <a:gd name="connsiteY5" fmla="*/ 401998 h 482400"/>
              <a:gd name="connsiteX6" fmla="*/ 3450695 w 3531097"/>
              <a:gd name="connsiteY6" fmla="*/ 482400 h 482400"/>
              <a:gd name="connsiteX7" fmla="*/ 90699 w 3531097"/>
              <a:gd name="connsiteY7" fmla="*/ 482400 h 482400"/>
              <a:gd name="connsiteX8" fmla="*/ 10297 w 3531097"/>
              <a:gd name="connsiteY8" fmla="*/ 401998 h 482400"/>
              <a:gd name="connsiteX9" fmla="*/ 10297 w 3531097"/>
              <a:gd name="connsiteY9" fmla="*/ 80402 h 482400"/>
              <a:gd name="connsiteX0" fmla="*/ 5633 w 3526433"/>
              <a:gd name="connsiteY0" fmla="*/ 80402 h 482400"/>
              <a:gd name="connsiteX1" fmla="*/ 6403 w 3526433"/>
              <a:gd name="connsiteY1" fmla="*/ 16432 h 482400"/>
              <a:gd name="connsiteX2" fmla="*/ 86035 w 3526433"/>
              <a:gd name="connsiteY2" fmla="*/ 0 h 482400"/>
              <a:gd name="connsiteX3" fmla="*/ 3446031 w 3526433"/>
              <a:gd name="connsiteY3" fmla="*/ 0 h 482400"/>
              <a:gd name="connsiteX4" fmla="*/ 3526433 w 3526433"/>
              <a:gd name="connsiteY4" fmla="*/ 80402 h 482400"/>
              <a:gd name="connsiteX5" fmla="*/ 3526433 w 3526433"/>
              <a:gd name="connsiteY5" fmla="*/ 401998 h 482400"/>
              <a:gd name="connsiteX6" fmla="*/ 3446031 w 3526433"/>
              <a:gd name="connsiteY6" fmla="*/ 482400 h 482400"/>
              <a:gd name="connsiteX7" fmla="*/ 86035 w 3526433"/>
              <a:gd name="connsiteY7" fmla="*/ 482400 h 482400"/>
              <a:gd name="connsiteX8" fmla="*/ 5633 w 3526433"/>
              <a:gd name="connsiteY8" fmla="*/ 401998 h 482400"/>
              <a:gd name="connsiteX9" fmla="*/ 5633 w 3526433"/>
              <a:gd name="connsiteY9" fmla="*/ 80402 h 482400"/>
              <a:gd name="connsiteX0" fmla="*/ 619 w 3521419"/>
              <a:gd name="connsiteY0" fmla="*/ 93422 h 495420"/>
              <a:gd name="connsiteX1" fmla="*/ 1389 w 3521419"/>
              <a:gd name="connsiteY1" fmla="*/ 29452 h 495420"/>
              <a:gd name="connsiteX2" fmla="*/ 81021 w 3521419"/>
              <a:gd name="connsiteY2" fmla="*/ 13020 h 495420"/>
              <a:gd name="connsiteX3" fmla="*/ 3441017 w 3521419"/>
              <a:gd name="connsiteY3" fmla="*/ 13020 h 495420"/>
              <a:gd name="connsiteX4" fmla="*/ 3521419 w 3521419"/>
              <a:gd name="connsiteY4" fmla="*/ 93422 h 495420"/>
              <a:gd name="connsiteX5" fmla="*/ 3521419 w 3521419"/>
              <a:gd name="connsiteY5" fmla="*/ 415018 h 495420"/>
              <a:gd name="connsiteX6" fmla="*/ 3441017 w 3521419"/>
              <a:gd name="connsiteY6" fmla="*/ 495420 h 495420"/>
              <a:gd name="connsiteX7" fmla="*/ 81021 w 3521419"/>
              <a:gd name="connsiteY7" fmla="*/ 495420 h 495420"/>
              <a:gd name="connsiteX8" fmla="*/ 619 w 3521419"/>
              <a:gd name="connsiteY8" fmla="*/ 415018 h 495420"/>
              <a:gd name="connsiteX9" fmla="*/ 619 w 3521419"/>
              <a:gd name="connsiteY9" fmla="*/ 93422 h 495420"/>
              <a:gd name="connsiteX0" fmla="*/ 625 w 3521425"/>
              <a:gd name="connsiteY0" fmla="*/ 80402 h 482400"/>
              <a:gd name="connsiteX1" fmla="*/ 1395 w 3521425"/>
              <a:gd name="connsiteY1" fmla="*/ 16432 h 482400"/>
              <a:gd name="connsiteX2" fmla="*/ 81027 w 3521425"/>
              <a:gd name="connsiteY2" fmla="*/ 0 h 482400"/>
              <a:gd name="connsiteX3" fmla="*/ 3441023 w 3521425"/>
              <a:gd name="connsiteY3" fmla="*/ 0 h 482400"/>
              <a:gd name="connsiteX4" fmla="*/ 3521425 w 3521425"/>
              <a:gd name="connsiteY4" fmla="*/ 80402 h 482400"/>
              <a:gd name="connsiteX5" fmla="*/ 3521425 w 3521425"/>
              <a:gd name="connsiteY5" fmla="*/ 401998 h 482400"/>
              <a:gd name="connsiteX6" fmla="*/ 3441023 w 3521425"/>
              <a:gd name="connsiteY6" fmla="*/ 482400 h 482400"/>
              <a:gd name="connsiteX7" fmla="*/ 81027 w 3521425"/>
              <a:gd name="connsiteY7" fmla="*/ 482400 h 482400"/>
              <a:gd name="connsiteX8" fmla="*/ 625 w 3521425"/>
              <a:gd name="connsiteY8" fmla="*/ 401998 h 482400"/>
              <a:gd name="connsiteX9" fmla="*/ 625 w 3521425"/>
              <a:gd name="connsiteY9" fmla="*/ 80402 h 4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21425" h="482400">
                <a:moveTo>
                  <a:pt x="625" y="80402"/>
                </a:moveTo>
                <a:cubicBezTo>
                  <a:pt x="753" y="16141"/>
                  <a:pt x="-99" y="27450"/>
                  <a:pt x="1395" y="16432"/>
                </a:cubicBezTo>
                <a:cubicBezTo>
                  <a:pt x="3941" y="-2347"/>
                  <a:pt x="-23185" y="735"/>
                  <a:pt x="81027" y="0"/>
                </a:cubicBezTo>
                <a:lnTo>
                  <a:pt x="3441023" y="0"/>
                </a:lnTo>
                <a:cubicBezTo>
                  <a:pt x="3485428" y="0"/>
                  <a:pt x="3521425" y="35997"/>
                  <a:pt x="3521425" y="80402"/>
                </a:cubicBezTo>
                <a:lnTo>
                  <a:pt x="3521425" y="401998"/>
                </a:lnTo>
                <a:cubicBezTo>
                  <a:pt x="3521425" y="446403"/>
                  <a:pt x="3485428" y="482400"/>
                  <a:pt x="3441023" y="482400"/>
                </a:cubicBezTo>
                <a:lnTo>
                  <a:pt x="81027" y="482400"/>
                </a:lnTo>
                <a:cubicBezTo>
                  <a:pt x="36622" y="482400"/>
                  <a:pt x="625" y="446403"/>
                  <a:pt x="625" y="401998"/>
                </a:cubicBezTo>
                <a:lnTo>
                  <a:pt x="625" y="804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4400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FontTx/>
              <a:buNone/>
              <a:defRPr>
                <a:solidFill>
                  <a:schemeClr val="bg1"/>
                </a:solidFill>
                <a:latin typeface="+mj-lt"/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26" name="Tijdelijke aanduiding voor tekst 5">
            <a:extLst>
              <a:ext uri="{FF2B5EF4-FFF2-40B4-BE49-F238E27FC236}">
                <a16:creationId xmlns:a16="http://schemas.microsoft.com/office/drawing/2014/main" id="{EE7615E9-55F0-4367-ADAF-BF9E9F9AFF0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51920" y="4986574"/>
            <a:ext cx="3521425" cy="482400"/>
          </a:xfrm>
          <a:custGeom>
            <a:avLst/>
            <a:gdLst>
              <a:gd name="connsiteX0" fmla="*/ 0 w 3520800"/>
              <a:gd name="connsiteY0" fmla="*/ 80402 h 482400"/>
              <a:gd name="connsiteX1" fmla="*/ 80402 w 3520800"/>
              <a:gd name="connsiteY1" fmla="*/ 0 h 482400"/>
              <a:gd name="connsiteX2" fmla="*/ 3440398 w 3520800"/>
              <a:gd name="connsiteY2" fmla="*/ 0 h 482400"/>
              <a:gd name="connsiteX3" fmla="*/ 3520800 w 3520800"/>
              <a:gd name="connsiteY3" fmla="*/ 80402 h 482400"/>
              <a:gd name="connsiteX4" fmla="*/ 3520800 w 3520800"/>
              <a:gd name="connsiteY4" fmla="*/ 401998 h 482400"/>
              <a:gd name="connsiteX5" fmla="*/ 3440398 w 3520800"/>
              <a:gd name="connsiteY5" fmla="*/ 482400 h 482400"/>
              <a:gd name="connsiteX6" fmla="*/ 80402 w 3520800"/>
              <a:gd name="connsiteY6" fmla="*/ 482400 h 482400"/>
              <a:gd name="connsiteX7" fmla="*/ 0 w 3520800"/>
              <a:gd name="connsiteY7" fmla="*/ 401998 h 482400"/>
              <a:gd name="connsiteX8" fmla="*/ 0 w 3520800"/>
              <a:gd name="connsiteY8" fmla="*/ 80402 h 482400"/>
              <a:gd name="connsiteX0" fmla="*/ 187267 w 3708067"/>
              <a:gd name="connsiteY0" fmla="*/ 80402 h 482400"/>
              <a:gd name="connsiteX1" fmla="*/ 204706 w 3708067"/>
              <a:gd name="connsiteY1" fmla="*/ 25957 h 482400"/>
              <a:gd name="connsiteX2" fmla="*/ 267669 w 3708067"/>
              <a:gd name="connsiteY2" fmla="*/ 0 h 482400"/>
              <a:gd name="connsiteX3" fmla="*/ 3627665 w 3708067"/>
              <a:gd name="connsiteY3" fmla="*/ 0 h 482400"/>
              <a:gd name="connsiteX4" fmla="*/ 3708067 w 3708067"/>
              <a:gd name="connsiteY4" fmla="*/ 80402 h 482400"/>
              <a:gd name="connsiteX5" fmla="*/ 3708067 w 3708067"/>
              <a:gd name="connsiteY5" fmla="*/ 401998 h 482400"/>
              <a:gd name="connsiteX6" fmla="*/ 3627665 w 3708067"/>
              <a:gd name="connsiteY6" fmla="*/ 482400 h 482400"/>
              <a:gd name="connsiteX7" fmla="*/ 267669 w 3708067"/>
              <a:gd name="connsiteY7" fmla="*/ 482400 h 482400"/>
              <a:gd name="connsiteX8" fmla="*/ 187267 w 3708067"/>
              <a:gd name="connsiteY8" fmla="*/ 401998 h 482400"/>
              <a:gd name="connsiteX9" fmla="*/ 187267 w 3708067"/>
              <a:gd name="connsiteY9" fmla="*/ 80402 h 482400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193403 w 3714203"/>
              <a:gd name="connsiteY0" fmla="*/ 80402 h 482400"/>
              <a:gd name="connsiteX1" fmla="*/ 194173 w 3714203"/>
              <a:gd name="connsiteY1" fmla="*/ 16432 h 482400"/>
              <a:gd name="connsiteX2" fmla="*/ 273805 w 3714203"/>
              <a:gd name="connsiteY2" fmla="*/ 0 h 482400"/>
              <a:gd name="connsiteX3" fmla="*/ 3633801 w 3714203"/>
              <a:gd name="connsiteY3" fmla="*/ 0 h 482400"/>
              <a:gd name="connsiteX4" fmla="*/ 3714203 w 3714203"/>
              <a:gd name="connsiteY4" fmla="*/ 80402 h 482400"/>
              <a:gd name="connsiteX5" fmla="*/ 3714203 w 3714203"/>
              <a:gd name="connsiteY5" fmla="*/ 401998 h 482400"/>
              <a:gd name="connsiteX6" fmla="*/ 3633801 w 3714203"/>
              <a:gd name="connsiteY6" fmla="*/ 482400 h 482400"/>
              <a:gd name="connsiteX7" fmla="*/ 273805 w 3714203"/>
              <a:gd name="connsiteY7" fmla="*/ 482400 h 482400"/>
              <a:gd name="connsiteX8" fmla="*/ 193403 w 3714203"/>
              <a:gd name="connsiteY8" fmla="*/ 401998 h 482400"/>
              <a:gd name="connsiteX9" fmla="*/ 193403 w 3714203"/>
              <a:gd name="connsiteY9" fmla="*/ 80402 h 48240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10292 w 3531092"/>
              <a:gd name="connsiteY0" fmla="*/ 81330 h 483328"/>
              <a:gd name="connsiteX1" fmla="*/ 11062 w 3531092"/>
              <a:gd name="connsiteY1" fmla="*/ 17360 h 483328"/>
              <a:gd name="connsiteX2" fmla="*/ 90694 w 3531092"/>
              <a:gd name="connsiteY2" fmla="*/ 928 h 483328"/>
              <a:gd name="connsiteX3" fmla="*/ 3450690 w 3531092"/>
              <a:gd name="connsiteY3" fmla="*/ 928 h 483328"/>
              <a:gd name="connsiteX4" fmla="*/ 3531092 w 3531092"/>
              <a:gd name="connsiteY4" fmla="*/ 81330 h 483328"/>
              <a:gd name="connsiteX5" fmla="*/ 3531092 w 3531092"/>
              <a:gd name="connsiteY5" fmla="*/ 402926 h 483328"/>
              <a:gd name="connsiteX6" fmla="*/ 3450690 w 3531092"/>
              <a:gd name="connsiteY6" fmla="*/ 483328 h 483328"/>
              <a:gd name="connsiteX7" fmla="*/ 90694 w 3531092"/>
              <a:gd name="connsiteY7" fmla="*/ 483328 h 483328"/>
              <a:gd name="connsiteX8" fmla="*/ 10292 w 3531092"/>
              <a:gd name="connsiteY8" fmla="*/ 402926 h 483328"/>
              <a:gd name="connsiteX9" fmla="*/ 10292 w 3531092"/>
              <a:gd name="connsiteY9" fmla="*/ 81330 h 483328"/>
              <a:gd name="connsiteX0" fmla="*/ 10297 w 3531097"/>
              <a:gd name="connsiteY0" fmla="*/ 80402 h 482400"/>
              <a:gd name="connsiteX1" fmla="*/ 11067 w 3531097"/>
              <a:gd name="connsiteY1" fmla="*/ 16432 h 482400"/>
              <a:gd name="connsiteX2" fmla="*/ 90699 w 3531097"/>
              <a:gd name="connsiteY2" fmla="*/ 0 h 482400"/>
              <a:gd name="connsiteX3" fmla="*/ 3450695 w 3531097"/>
              <a:gd name="connsiteY3" fmla="*/ 0 h 482400"/>
              <a:gd name="connsiteX4" fmla="*/ 3531097 w 3531097"/>
              <a:gd name="connsiteY4" fmla="*/ 80402 h 482400"/>
              <a:gd name="connsiteX5" fmla="*/ 3531097 w 3531097"/>
              <a:gd name="connsiteY5" fmla="*/ 401998 h 482400"/>
              <a:gd name="connsiteX6" fmla="*/ 3450695 w 3531097"/>
              <a:gd name="connsiteY6" fmla="*/ 482400 h 482400"/>
              <a:gd name="connsiteX7" fmla="*/ 90699 w 3531097"/>
              <a:gd name="connsiteY7" fmla="*/ 482400 h 482400"/>
              <a:gd name="connsiteX8" fmla="*/ 10297 w 3531097"/>
              <a:gd name="connsiteY8" fmla="*/ 401998 h 482400"/>
              <a:gd name="connsiteX9" fmla="*/ 10297 w 3531097"/>
              <a:gd name="connsiteY9" fmla="*/ 80402 h 482400"/>
              <a:gd name="connsiteX0" fmla="*/ 5633 w 3526433"/>
              <a:gd name="connsiteY0" fmla="*/ 80402 h 482400"/>
              <a:gd name="connsiteX1" fmla="*/ 6403 w 3526433"/>
              <a:gd name="connsiteY1" fmla="*/ 16432 h 482400"/>
              <a:gd name="connsiteX2" fmla="*/ 86035 w 3526433"/>
              <a:gd name="connsiteY2" fmla="*/ 0 h 482400"/>
              <a:gd name="connsiteX3" fmla="*/ 3446031 w 3526433"/>
              <a:gd name="connsiteY3" fmla="*/ 0 h 482400"/>
              <a:gd name="connsiteX4" fmla="*/ 3526433 w 3526433"/>
              <a:gd name="connsiteY4" fmla="*/ 80402 h 482400"/>
              <a:gd name="connsiteX5" fmla="*/ 3526433 w 3526433"/>
              <a:gd name="connsiteY5" fmla="*/ 401998 h 482400"/>
              <a:gd name="connsiteX6" fmla="*/ 3446031 w 3526433"/>
              <a:gd name="connsiteY6" fmla="*/ 482400 h 482400"/>
              <a:gd name="connsiteX7" fmla="*/ 86035 w 3526433"/>
              <a:gd name="connsiteY7" fmla="*/ 482400 h 482400"/>
              <a:gd name="connsiteX8" fmla="*/ 5633 w 3526433"/>
              <a:gd name="connsiteY8" fmla="*/ 401998 h 482400"/>
              <a:gd name="connsiteX9" fmla="*/ 5633 w 3526433"/>
              <a:gd name="connsiteY9" fmla="*/ 80402 h 482400"/>
              <a:gd name="connsiteX0" fmla="*/ 619 w 3521419"/>
              <a:gd name="connsiteY0" fmla="*/ 93422 h 495420"/>
              <a:gd name="connsiteX1" fmla="*/ 1389 w 3521419"/>
              <a:gd name="connsiteY1" fmla="*/ 29452 h 495420"/>
              <a:gd name="connsiteX2" fmla="*/ 81021 w 3521419"/>
              <a:gd name="connsiteY2" fmla="*/ 13020 h 495420"/>
              <a:gd name="connsiteX3" fmla="*/ 3441017 w 3521419"/>
              <a:gd name="connsiteY3" fmla="*/ 13020 h 495420"/>
              <a:gd name="connsiteX4" fmla="*/ 3521419 w 3521419"/>
              <a:gd name="connsiteY4" fmla="*/ 93422 h 495420"/>
              <a:gd name="connsiteX5" fmla="*/ 3521419 w 3521419"/>
              <a:gd name="connsiteY5" fmla="*/ 415018 h 495420"/>
              <a:gd name="connsiteX6" fmla="*/ 3441017 w 3521419"/>
              <a:gd name="connsiteY6" fmla="*/ 495420 h 495420"/>
              <a:gd name="connsiteX7" fmla="*/ 81021 w 3521419"/>
              <a:gd name="connsiteY7" fmla="*/ 495420 h 495420"/>
              <a:gd name="connsiteX8" fmla="*/ 619 w 3521419"/>
              <a:gd name="connsiteY8" fmla="*/ 415018 h 495420"/>
              <a:gd name="connsiteX9" fmla="*/ 619 w 3521419"/>
              <a:gd name="connsiteY9" fmla="*/ 93422 h 495420"/>
              <a:gd name="connsiteX0" fmla="*/ 625 w 3521425"/>
              <a:gd name="connsiteY0" fmla="*/ 80402 h 482400"/>
              <a:gd name="connsiteX1" fmla="*/ 1395 w 3521425"/>
              <a:gd name="connsiteY1" fmla="*/ 16432 h 482400"/>
              <a:gd name="connsiteX2" fmla="*/ 81027 w 3521425"/>
              <a:gd name="connsiteY2" fmla="*/ 0 h 482400"/>
              <a:gd name="connsiteX3" fmla="*/ 3441023 w 3521425"/>
              <a:gd name="connsiteY3" fmla="*/ 0 h 482400"/>
              <a:gd name="connsiteX4" fmla="*/ 3521425 w 3521425"/>
              <a:gd name="connsiteY4" fmla="*/ 80402 h 482400"/>
              <a:gd name="connsiteX5" fmla="*/ 3521425 w 3521425"/>
              <a:gd name="connsiteY5" fmla="*/ 401998 h 482400"/>
              <a:gd name="connsiteX6" fmla="*/ 3441023 w 3521425"/>
              <a:gd name="connsiteY6" fmla="*/ 482400 h 482400"/>
              <a:gd name="connsiteX7" fmla="*/ 81027 w 3521425"/>
              <a:gd name="connsiteY7" fmla="*/ 482400 h 482400"/>
              <a:gd name="connsiteX8" fmla="*/ 625 w 3521425"/>
              <a:gd name="connsiteY8" fmla="*/ 401998 h 482400"/>
              <a:gd name="connsiteX9" fmla="*/ 625 w 3521425"/>
              <a:gd name="connsiteY9" fmla="*/ 80402 h 4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21425" h="482400">
                <a:moveTo>
                  <a:pt x="625" y="80402"/>
                </a:moveTo>
                <a:cubicBezTo>
                  <a:pt x="753" y="16141"/>
                  <a:pt x="-99" y="27450"/>
                  <a:pt x="1395" y="16432"/>
                </a:cubicBezTo>
                <a:cubicBezTo>
                  <a:pt x="3941" y="-2347"/>
                  <a:pt x="-23185" y="735"/>
                  <a:pt x="81027" y="0"/>
                </a:cubicBezTo>
                <a:lnTo>
                  <a:pt x="3441023" y="0"/>
                </a:lnTo>
                <a:cubicBezTo>
                  <a:pt x="3485428" y="0"/>
                  <a:pt x="3521425" y="35997"/>
                  <a:pt x="3521425" y="80402"/>
                </a:cubicBezTo>
                <a:lnTo>
                  <a:pt x="3521425" y="401998"/>
                </a:lnTo>
                <a:cubicBezTo>
                  <a:pt x="3521425" y="446403"/>
                  <a:pt x="3485428" y="482400"/>
                  <a:pt x="3441023" y="482400"/>
                </a:cubicBezTo>
                <a:lnTo>
                  <a:pt x="81027" y="482400"/>
                </a:lnTo>
                <a:cubicBezTo>
                  <a:pt x="36622" y="482400"/>
                  <a:pt x="625" y="446403"/>
                  <a:pt x="625" y="401998"/>
                </a:cubicBezTo>
                <a:lnTo>
                  <a:pt x="625" y="804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4400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FontTx/>
              <a:buNone/>
              <a:defRPr>
                <a:solidFill>
                  <a:schemeClr val="bg1"/>
                </a:solidFill>
                <a:latin typeface="+mj-lt"/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32" name="Tijdelijke aanduiding voor tekst 5">
            <a:extLst>
              <a:ext uri="{FF2B5EF4-FFF2-40B4-BE49-F238E27FC236}">
                <a16:creationId xmlns:a16="http://schemas.microsoft.com/office/drawing/2014/main" id="{1F90D83A-4F8A-4644-B6AA-08EAF0B98A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212516" y="4986574"/>
            <a:ext cx="3521425" cy="482400"/>
          </a:xfrm>
          <a:custGeom>
            <a:avLst/>
            <a:gdLst>
              <a:gd name="connsiteX0" fmla="*/ 0 w 3520800"/>
              <a:gd name="connsiteY0" fmla="*/ 80402 h 482400"/>
              <a:gd name="connsiteX1" fmla="*/ 80402 w 3520800"/>
              <a:gd name="connsiteY1" fmla="*/ 0 h 482400"/>
              <a:gd name="connsiteX2" fmla="*/ 3440398 w 3520800"/>
              <a:gd name="connsiteY2" fmla="*/ 0 h 482400"/>
              <a:gd name="connsiteX3" fmla="*/ 3520800 w 3520800"/>
              <a:gd name="connsiteY3" fmla="*/ 80402 h 482400"/>
              <a:gd name="connsiteX4" fmla="*/ 3520800 w 3520800"/>
              <a:gd name="connsiteY4" fmla="*/ 401998 h 482400"/>
              <a:gd name="connsiteX5" fmla="*/ 3440398 w 3520800"/>
              <a:gd name="connsiteY5" fmla="*/ 482400 h 482400"/>
              <a:gd name="connsiteX6" fmla="*/ 80402 w 3520800"/>
              <a:gd name="connsiteY6" fmla="*/ 482400 h 482400"/>
              <a:gd name="connsiteX7" fmla="*/ 0 w 3520800"/>
              <a:gd name="connsiteY7" fmla="*/ 401998 h 482400"/>
              <a:gd name="connsiteX8" fmla="*/ 0 w 3520800"/>
              <a:gd name="connsiteY8" fmla="*/ 80402 h 482400"/>
              <a:gd name="connsiteX0" fmla="*/ 187267 w 3708067"/>
              <a:gd name="connsiteY0" fmla="*/ 80402 h 482400"/>
              <a:gd name="connsiteX1" fmla="*/ 204706 w 3708067"/>
              <a:gd name="connsiteY1" fmla="*/ 25957 h 482400"/>
              <a:gd name="connsiteX2" fmla="*/ 267669 w 3708067"/>
              <a:gd name="connsiteY2" fmla="*/ 0 h 482400"/>
              <a:gd name="connsiteX3" fmla="*/ 3627665 w 3708067"/>
              <a:gd name="connsiteY3" fmla="*/ 0 h 482400"/>
              <a:gd name="connsiteX4" fmla="*/ 3708067 w 3708067"/>
              <a:gd name="connsiteY4" fmla="*/ 80402 h 482400"/>
              <a:gd name="connsiteX5" fmla="*/ 3708067 w 3708067"/>
              <a:gd name="connsiteY5" fmla="*/ 401998 h 482400"/>
              <a:gd name="connsiteX6" fmla="*/ 3627665 w 3708067"/>
              <a:gd name="connsiteY6" fmla="*/ 482400 h 482400"/>
              <a:gd name="connsiteX7" fmla="*/ 267669 w 3708067"/>
              <a:gd name="connsiteY7" fmla="*/ 482400 h 482400"/>
              <a:gd name="connsiteX8" fmla="*/ 187267 w 3708067"/>
              <a:gd name="connsiteY8" fmla="*/ 401998 h 482400"/>
              <a:gd name="connsiteX9" fmla="*/ 187267 w 3708067"/>
              <a:gd name="connsiteY9" fmla="*/ 80402 h 482400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193403 w 3714203"/>
              <a:gd name="connsiteY0" fmla="*/ 80402 h 482400"/>
              <a:gd name="connsiteX1" fmla="*/ 194173 w 3714203"/>
              <a:gd name="connsiteY1" fmla="*/ 16432 h 482400"/>
              <a:gd name="connsiteX2" fmla="*/ 273805 w 3714203"/>
              <a:gd name="connsiteY2" fmla="*/ 0 h 482400"/>
              <a:gd name="connsiteX3" fmla="*/ 3633801 w 3714203"/>
              <a:gd name="connsiteY3" fmla="*/ 0 h 482400"/>
              <a:gd name="connsiteX4" fmla="*/ 3714203 w 3714203"/>
              <a:gd name="connsiteY4" fmla="*/ 80402 h 482400"/>
              <a:gd name="connsiteX5" fmla="*/ 3714203 w 3714203"/>
              <a:gd name="connsiteY5" fmla="*/ 401998 h 482400"/>
              <a:gd name="connsiteX6" fmla="*/ 3633801 w 3714203"/>
              <a:gd name="connsiteY6" fmla="*/ 482400 h 482400"/>
              <a:gd name="connsiteX7" fmla="*/ 273805 w 3714203"/>
              <a:gd name="connsiteY7" fmla="*/ 482400 h 482400"/>
              <a:gd name="connsiteX8" fmla="*/ 193403 w 3714203"/>
              <a:gd name="connsiteY8" fmla="*/ 401998 h 482400"/>
              <a:gd name="connsiteX9" fmla="*/ 193403 w 3714203"/>
              <a:gd name="connsiteY9" fmla="*/ 80402 h 48240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10292 w 3531092"/>
              <a:gd name="connsiteY0" fmla="*/ 81330 h 483328"/>
              <a:gd name="connsiteX1" fmla="*/ 11062 w 3531092"/>
              <a:gd name="connsiteY1" fmla="*/ 17360 h 483328"/>
              <a:gd name="connsiteX2" fmla="*/ 90694 w 3531092"/>
              <a:gd name="connsiteY2" fmla="*/ 928 h 483328"/>
              <a:gd name="connsiteX3" fmla="*/ 3450690 w 3531092"/>
              <a:gd name="connsiteY3" fmla="*/ 928 h 483328"/>
              <a:gd name="connsiteX4" fmla="*/ 3531092 w 3531092"/>
              <a:gd name="connsiteY4" fmla="*/ 81330 h 483328"/>
              <a:gd name="connsiteX5" fmla="*/ 3531092 w 3531092"/>
              <a:gd name="connsiteY5" fmla="*/ 402926 h 483328"/>
              <a:gd name="connsiteX6" fmla="*/ 3450690 w 3531092"/>
              <a:gd name="connsiteY6" fmla="*/ 483328 h 483328"/>
              <a:gd name="connsiteX7" fmla="*/ 90694 w 3531092"/>
              <a:gd name="connsiteY7" fmla="*/ 483328 h 483328"/>
              <a:gd name="connsiteX8" fmla="*/ 10292 w 3531092"/>
              <a:gd name="connsiteY8" fmla="*/ 402926 h 483328"/>
              <a:gd name="connsiteX9" fmla="*/ 10292 w 3531092"/>
              <a:gd name="connsiteY9" fmla="*/ 81330 h 483328"/>
              <a:gd name="connsiteX0" fmla="*/ 10297 w 3531097"/>
              <a:gd name="connsiteY0" fmla="*/ 80402 h 482400"/>
              <a:gd name="connsiteX1" fmla="*/ 11067 w 3531097"/>
              <a:gd name="connsiteY1" fmla="*/ 16432 h 482400"/>
              <a:gd name="connsiteX2" fmla="*/ 90699 w 3531097"/>
              <a:gd name="connsiteY2" fmla="*/ 0 h 482400"/>
              <a:gd name="connsiteX3" fmla="*/ 3450695 w 3531097"/>
              <a:gd name="connsiteY3" fmla="*/ 0 h 482400"/>
              <a:gd name="connsiteX4" fmla="*/ 3531097 w 3531097"/>
              <a:gd name="connsiteY4" fmla="*/ 80402 h 482400"/>
              <a:gd name="connsiteX5" fmla="*/ 3531097 w 3531097"/>
              <a:gd name="connsiteY5" fmla="*/ 401998 h 482400"/>
              <a:gd name="connsiteX6" fmla="*/ 3450695 w 3531097"/>
              <a:gd name="connsiteY6" fmla="*/ 482400 h 482400"/>
              <a:gd name="connsiteX7" fmla="*/ 90699 w 3531097"/>
              <a:gd name="connsiteY7" fmla="*/ 482400 h 482400"/>
              <a:gd name="connsiteX8" fmla="*/ 10297 w 3531097"/>
              <a:gd name="connsiteY8" fmla="*/ 401998 h 482400"/>
              <a:gd name="connsiteX9" fmla="*/ 10297 w 3531097"/>
              <a:gd name="connsiteY9" fmla="*/ 80402 h 482400"/>
              <a:gd name="connsiteX0" fmla="*/ 5633 w 3526433"/>
              <a:gd name="connsiteY0" fmla="*/ 80402 h 482400"/>
              <a:gd name="connsiteX1" fmla="*/ 6403 w 3526433"/>
              <a:gd name="connsiteY1" fmla="*/ 16432 h 482400"/>
              <a:gd name="connsiteX2" fmla="*/ 86035 w 3526433"/>
              <a:gd name="connsiteY2" fmla="*/ 0 h 482400"/>
              <a:gd name="connsiteX3" fmla="*/ 3446031 w 3526433"/>
              <a:gd name="connsiteY3" fmla="*/ 0 h 482400"/>
              <a:gd name="connsiteX4" fmla="*/ 3526433 w 3526433"/>
              <a:gd name="connsiteY4" fmla="*/ 80402 h 482400"/>
              <a:gd name="connsiteX5" fmla="*/ 3526433 w 3526433"/>
              <a:gd name="connsiteY5" fmla="*/ 401998 h 482400"/>
              <a:gd name="connsiteX6" fmla="*/ 3446031 w 3526433"/>
              <a:gd name="connsiteY6" fmla="*/ 482400 h 482400"/>
              <a:gd name="connsiteX7" fmla="*/ 86035 w 3526433"/>
              <a:gd name="connsiteY7" fmla="*/ 482400 h 482400"/>
              <a:gd name="connsiteX8" fmla="*/ 5633 w 3526433"/>
              <a:gd name="connsiteY8" fmla="*/ 401998 h 482400"/>
              <a:gd name="connsiteX9" fmla="*/ 5633 w 3526433"/>
              <a:gd name="connsiteY9" fmla="*/ 80402 h 482400"/>
              <a:gd name="connsiteX0" fmla="*/ 619 w 3521419"/>
              <a:gd name="connsiteY0" fmla="*/ 93422 h 495420"/>
              <a:gd name="connsiteX1" fmla="*/ 1389 w 3521419"/>
              <a:gd name="connsiteY1" fmla="*/ 29452 h 495420"/>
              <a:gd name="connsiteX2" fmla="*/ 81021 w 3521419"/>
              <a:gd name="connsiteY2" fmla="*/ 13020 h 495420"/>
              <a:gd name="connsiteX3" fmla="*/ 3441017 w 3521419"/>
              <a:gd name="connsiteY3" fmla="*/ 13020 h 495420"/>
              <a:gd name="connsiteX4" fmla="*/ 3521419 w 3521419"/>
              <a:gd name="connsiteY4" fmla="*/ 93422 h 495420"/>
              <a:gd name="connsiteX5" fmla="*/ 3521419 w 3521419"/>
              <a:gd name="connsiteY5" fmla="*/ 415018 h 495420"/>
              <a:gd name="connsiteX6" fmla="*/ 3441017 w 3521419"/>
              <a:gd name="connsiteY6" fmla="*/ 495420 h 495420"/>
              <a:gd name="connsiteX7" fmla="*/ 81021 w 3521419"/>
              <a:gd name="connsiteY7" fmla="*/ 495420 h 495420"/>
              <a:gd name="connsiteX8" fmla="*/ 619 w 3521419"/>
              <a:gd name="connsiteY8" fmla="*/ 415018 h 495420"/>
              <a:gd name="connsiteX9" fmla="*/ 619 w 3521419"/>
              <a:gd name="connsiteY9" fmla="*/ 93422 h 495420"/>
              <a:gd name="connsiteX0" fmla="*/ 625 w 3521425"/>
              <a:gd name="connsiteY0" fmla="*/ 80402 h 482400"/>
              <a:gd name="connsiteX1" fmla="*/ 1395 w 3521425"/>
              <a:gd name="connsiteY1" fmla="*/ 16432 h 482400"/>
              <a:gd name="connsiteX2" fmla="*/ 81027 w 3521425"/>
              <a:gd name="connsiteY2" fmla="*/ 0 h 482400"/>
              <a:gd name="connsiteX3" fmla="*/ 3441023 w 3521425"/>
              <a:gd name="connsiteY3" fmla="*/ 0 h 482400"/>
              <a:gd name="connsiteX4" fmla="*/ 3521425 w 3521425"/>
              <a:gd name="connsiteY4" fmla="*/ 80402 h 482400"/>
              <a:gd name="connsiteX5" fmla="*/ 3521425 w 3521425"/>
              <a:gd name="connsiteY5" fmla="*/ 401998 h 482400"/>
              <a:gd name="connsiteX6" fmla="*/ 3441023 w 3521425"/>
              <a:gd name="connsiteY6" fmla="*/ 482400 h 482400"/>
              <a:gd name="connsiteX7" fmla="*/ 81027 w 3521425"/>
              <a:gd name="connsiteY7" fmla="*/ 482400 h 482400"/>
              <a:gd name="connsiteX8" fmla="*/ 625 w 3521425"/>
              <a:gd name="connsiteY8" fmla="*/ 401998 h 482400"/>
              <a:gd name="connsiteX9" fmla="*/ 625 w 3521425"/>
              <a:gd name="connsiteY9" fmla="*/ 80402 h 4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21425" h="482400">
                <a:moveTo>
                  <a:pt x="625" y="80402"/>
                </a:moveTo>
                <a:cubicBezTo>
                  <a:pt x="753" y="16141"/>
                  <a:pt x="-99" y="27450"/>
                  <a:pt x="1395" y="16432"/>
                </a:cubicBezTo>
                <a:cubicBezTo>
                  <a:pt x="3941" y="-2347"/>
                  <a:pt x="-23185" y="735"/>
                  <a:pt x="81027" y="0"/>
                </a:cubicBezTo>
                <a:lnTo>
                  <a:pt x="3441023" y="0"/>
                </a:lnTo>
                <a:cubicBezTo>
                  <a:pt x="3485428" y="0"/>
                  <a:pt x="3521425" y="35997"/>
                  <a:pt x="3521425" y="80402"/>
                </a:cubicBezTo>
                <a:lnTo>
                  <a:pt x="3521425" y="401998"/>
                </a:lnTo>
                <a:cubicBezTo>
                  <a:pt x="3521425" y="446403"/>
                  <a:pt x="3485428" y="482400"/>
                  <a:pt x="3441023" y="482400"/>
                </a:cubicBezTo>
                <a:lnTo>
                  <a:pt x="81027" y="482400"/>
                </a:lnTo>
                <a:cubicBezTo>
                  <a:pt x="36622" y="482400"/>
                  <a:pt x="625" y="446403"/>
                  <a:pt x="625" y="401998"/>
                </a:cubicBezTo>
                <a:lnTo>
                  <a:pt x="625" y="804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4400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FontTx/>
              <a:buNone/>
              <a:defRPr>
                <a:solidFill>
                  <a:schemeClr val="bg1"/>
                </a:solidFill>
                <a:latin typeface="+mj-lt"/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31" name="Tijdelijke aanduiding voor dianummer 5">
            <a:extLst>
              <a:ext uri="{FF2B5EF4-FFF2-40B4-BE49-F238E27FC236}">
                <a16:creationId xmlns:a16="http://schemas.microsoft.com/office/drawing/2014/main" id="{D6644E39-2AF2-4EA0-9C3F-28C89D5A9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1" y="6190780"/>
            <a:ext cx="216151" cy="230238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5B2A88A-B7BD-41B1-9FCB-9BE633251AC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7" name="Tijdelijke aanduiding voor tekst 14">
            <a:extLst>
              <a:ext uri="{FF2B5EF4-FFF2-40B4-BE49-F238E27FC236}">
                <a16:creationId xmlns:a16="http://schemas.microsoft.com/office/drawing/2014/main" id="{A6BF4B27-7FC5-4896-80CE-3BA6119B83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Ondertitel</a:t>
            </a:r>
          </a:p>
        </p:txBody>
      </p:sp>
      <p:sp>
        <p:nvSpPr>
          <p:cNvPr id="33" name="Tijdelijke aanduiding voor voettekst 4">
            <a:extLst>
              <a:ext uri="{FF2B5EF4-FFF2-40B4-BE49-F238E27FC236}">
                <a16:creationId xmlns:a16="http://schemas.microsoft.com/office/drawing/2014/main" id="{3C7CF4CB-CF25-44A3-95AE-206B86BFD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29" name="Tijdelijke aanduiding voor datum 3">
            <a:extLst>
              <a:ext uri="{FF2B5EF4-FFF2-40B4-BE49-F238E27FC236}">
                <a16:creationId xmlns:a16="http://schemas.microsoft.com/office/drawing/2014/main" id="{53600F14-A3DB-4812-872D-DFA76F4B6A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BA7F5F0D-56D0-4815-B81B-D60D3CE9E9E2}" type="datetime1">
              <a:rPr lang="nl-NL" noProof="0" smtClean="0"/>
              <a:t>10-12-2019</a:t>
            </a:fld>
            <a:endParaRPr lang="nl-NL" noProof="0" dirty="0"/>
          </a:p>
        </p:txBody>
      </p:sp>
      <p:grpSp>
        <p:nvGrpSpPr>
          <p:cNvPr id="78" name="Groep 77">
            <a:extLst>
              <a:ext uri="{FF2B5EF4-FFF2-40B4-BE49-F238E27FC236}">
                <a16:creationId xmlns:a16="http://schemas.microsoft.com/office/drawing/2014/main" id="{3AE5AB64-8340-4F51-84F1-0689CC1F0040}"/>
              </a:ext>
            </a:extLst>
          </p:cNvPr>
          <p:cNvGrpSpPr/>
          <p:nvPr userDrawn="1"/>
        </p:nvGrpSpPr>
        <p:grpSpPr>
          <a:xfrm>
            <a:off x="12391601" y="0"/>
            <a:ext cx="3724699" cy="5484152"/>
            <a:chOff x="12391601" y="0"/>
            <a:chExt cx="3724699" cy="5484152"/>
          </a:xfrm>
        </p:grpSpPr>
        <p:sp>
          <p:nvSpPr>
            <p:cNvPr id="79" name="Rechthoek 78">
              <a:extLst>
                <a:ext uri="{FF2B5EF4-FFF2-40B4-BE49-F238E27FC236}">
                  <a16:creationId xmlns:a16="http://schemas.microsoft.com/office/drawing/2014/main" id="{1BC70D0B-A563-4378-A4B9-B7CF753887CA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80" name="Ovaal 79">
              <a:extLst>
                <a:ext uri="{FF2B5EF4-FFF2-40B4-BE49-F238E27FC236}">
                  <a16:creationId xmlns:a16="http://schemas.microsoft.com/office/drawing/2014/main" id="{0958AC26-34C7-4462-86FF-D439EBB0CE17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81" name="Rechte verbindingslijn 80">
              <a:extLst>
                <a:ext uri="{FF2B5EF4-FFF2-40B4-BE49-F238E27FC236}">
                  <a16:creationId xmlns:a16="http://schemas.microsoft.com/office/drawing/2014/main" id="{45D58254-B81E-498A-92DE-FFDDBAC5DB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82" name="Rechte verbindingslijn 81">
              <a:extLst>
                <a:ext uri="{FF2B5EF4-FFF2-40B4-BE49-F238E27FC236}">
                  <a16:creationId xmlns:a16="http://schemas.microsoft.com/office/drawing/2014/main" id="{0D0C6154-8A47-49AD-B9B6-522CBE26F3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83" name="Rechthoek 82">
              <a:extLst>
                <a:ext uri="{FF2B5EF4-FFF2-40B4-BE49-F238E27FC236}">
                  <a16:creationId xmlns:a16="http://schemas.microsoft.com/office/drawing/2014/main" id="{7A24331A-A18A-419D-81A5-CC97C29414A5}"/>
                </a:ext>
              </a:extLst>
            </p:cNvPr>
            <p:cNvSpPr/>
            <p:nvPr userDrawn="1"/>
          </p:nvSpPr>
          <p:spPr>
            <a:xfrm>
              <a:off x="12757282" y="432552"/>
              <a:ext cx="3359018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afbeelding door deze te selecteren en op 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een nieuwe afbeelding in te voegen.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84" name="Ovaal 83">
              <a:extLst>
                <a:ext uri="{FF2B5EF4-FFF2-40B4-BE49-F238E27FC236}">
                  <a16:creationId xmlns:a16="http://schemas.microsoft.com/office/drawing/2014/main" id="{22A301B4-A678-49DF-929A-7634AAEFD1EB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85" name="Rechthoek 84">
              <a:extLst>
                <a:ext uri="{FF2B5EF4-FFF2-40B4-BE49-F238E27FC236}">
                  <a16:creationId xmlns:a16="http://schemas.microsoft.com/office/drawing/2014/main" id="{EA1F09D8-BE0E-4518-AA4D-93C0FDC4260E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86" name="Groep 85">
              <a:extLst>
                <a:ext uri="{FF2B5EF4-FFF2-40B4-BE49-F238E27FC236}">
                  <a16:creationId xmlns:a16="http://schemas.microsoft.com/office/drawing/2014/main" id="{C194BC71-105E-4A50-8301-3D3053C327F4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20" name="Rechthoek 119">
                <a:extLst>
                  <a:ext uri="{FF2B5EF4-FFF2-40B4-BE49-F238E27FC236}">
                    <a16:creationId xmlns:a16="http://schemas.microsoft.com/office/drawing/2014/main" id="{AE8CDF89-F2C4-474C-8F4B-171F0D0F9B34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21" name="Rechte verbindingslijn 120">
                <a:extLst>
                  <a:ext uri="{FF2B5EF4-FFF2-40B4-BE49-F238E27FC236}">
                    <a16:creationId xmlns:a16="http://schemas.microsoft.com/office/drawing/2014/main" id="{1A798482-3FD6-4D86-9D97-A5504AF4F835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22" name="Gelijkbenige driehoek 121">
                <a:extLst>
                  <a:ext uri="{FF2B5EF4-FFF2-40B4-BE49-F238E27FC236}">
                    <a16:creationId xmlns:a16="http://schemas.microsoft.com/office/drawing/2014/main" id="{7289D0F7-422E-47C9-A151-6EAB63C96CFE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" name="Groep 86">
              <a:extLst>
                <a:ext uri="{FF2B5EF4-FFF2-40B4-BE49-F238E27FC236}">
                  <a16:creationId xmlns:a16="http://schemas.microsoft.com/office/drawing/2014/main" id="{2A4AD7B8-237D-47EB-BB83-30279D27A333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114" name="Rechthoek 113">
                <a:extLst>
                  <a:ext uri="{FF2B5EF4-FFF2-40B4-BE49-F238E27FC236}">
                    <a16:creationId xmlns:a16="http://schemas.microsoft.com/office/drawing/2014/main" id="{63468371-244E-4198-8913-6C89A2EC83C1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5" name="Ovaal 114">
                <a:extLst>
                  <a:ext uri="{FF2B5EF4-FFF2-40B4-BE49-F238E27FC236}">
                    <a16:creationId xmlns:a16="http://schemas.microsoft.com/office/drawing/2014/main" id="{171AA342-EE56-4160-89DE-E1E0AB5F2AD6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6" name="Vrije vorm: vorm 115">
                <a:extLst>
                  <a:ext uri="{FF2B5EF4-FFF2-40B4-BE49-F238E27FC236}">
                    <a16:creationId xmlns:a16="http://schemas.microsoft.com/office/drawing/2014/main" id="{0121CB61-CFC1-4060-A943-B92A88D5179B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hthoek: afgeronde hoeken 116">
                <a:extLst>
                  <a:ext uri="{FF2B5EF4-FFF2-40B4-BE49-F238E27FC236}">
                    <a16:creationId xmlns:a16="http://schemas.microsoft.com/office/drawing/2014/main" id="{C84CFF36-08DE-429E-9E10-88E55C6F8783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18" name="Rechte verbindingslijn 117">
                <a:extLst>
                  <a:ext uri="{FF2B5EF4-FFF2-40B4-BE49-F238E27FC236}">
                    <a16:creationId xmlns:a16="http://schemas.microsoft.com/office/drawing/2014/main" id="{C889250C-8391-4388-9036-A4EE23D641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9" name="Rechte verbindingslijn 118">
                <a:extLst>
                  <a:ext uri="{FF2B5EF4-FFF2-40B4-BE49-F238E27FC236}">
                    <a16:creationId xmlns:a16="http://schemas.microsoft.com/office/drawing/2014/main" id="{C7AB0633-436E-4EEA-BC5A-472A9EAC0D36}"/>
                  </a:ext>
                </a:extLst>
              </p:cNvPr>
              <p:cNvCxnSpPr>
                <a:cxnSpLocks/>
                <a:stCxn id="117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88" name="Groep 87">
              <a:extLst>
                <a:ext uri="{FF2B5EF4-FFF2-40B4-BE49-F238E27FC236}">
                  <a16:creationId xmlns:a16="http://schemas.microsoft.com/office/drawing/2014/main" id="{EB656A73-9A5C-432C-88B5-410EF50B86C6}"/>
                </a:ext>
              </a:extLst>
            </p:cNvPr>
            <p:cNvGrpSpPr/>
            <p:nvPr userDrawn="1"/>
          </p:nvGrpSpPr>
          <p:grpSpPr>
            <a:xfrm>
              <a:off x="12391601" y="2643684"/>
              <a:ext cx="3183678" cy="2840468"/>
              <a:chOff x="12952763" y="4572241"/>
              <a:chExt cx="3183678" cy="2840468"/>
            </a:xfrm>
          </p:grpSpPr>
          <p:grpSp>
            <p:nvGrpSpPr>
              <p:cNvPr id="89" name="Meer informatie">
                <a:extLst>
                  <a:ext uri="{FF2B5EF4-FFF2-40B4-BE49-F238E27FC236}">
                    <a16:creationId xmlns:a16="http://schemas.microsoft.com/office/drawing/2014/main" id="{6334D062-3D0C-405C-8DA1-89A6823B91EF}"/>
                  </a:ext>
                </a:extLst>
              </p:cNvPr>
              <p:cNvGrpSpPr/>
              <p:nvPr userDrawn="1"/>
            </p:nvGrpSpPr>
            <p:grpSpPr>
              <a:xfrm>
                <a:off x="12957926" y="6629436"/>
                <a:ext cx="3178515" cy="783273"/>
                <a:chOff x="-3741486" y="3386444"/>
                <a:chExt cx="3178515" cy="783273"/>
              </a:xfrm>
            </p:grpSpPr>
            <p:sp>
              <p:nvSpPr>
                <p:cNvPr id="111" name="Freeform 101">
                  <a:extLst>
                    <a:ext uri="{FF2B5EF4-FFF2-40B4-BE49-F238E27FC236}">
                      <a16:creationId xmlns:a16="http://schemas.microsoft.com/office/drawing/2014/main" id="{D145E3BC-AEA9-4943-BF41-CCFB4546C70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741486" y="3386444"/>
                  <a:ext cx="255753" cy="255753"/>
                </a:xfrm>
                <a:custGeom>
                  <a:avLst/>
                  <a:gdLst>
                    <a:gd name="T0" fmla="*/ 0 w 292"/>
                    <a:gd name="T1" fmla="*/ 146 h 292"/>
                    <a:gd name="T2" fmla="*/ 4 w 292"/>
                    <a:gd name="T3" fmla="*/ 113 h 292"/>
                    <a:gd name="T4" fmla="*/ 14 w 292"/>
                    <a:gd name="T5" fmla="*/ 82 h 292"/>
                    <a:gd name="T6" fmla="*/ 31 w 292"/>
                    <a:gd name="T7" fmla="*/ 55 h 292"/>
                    <a:gd name="T8" fmla="*/ 53 w 292"/>
                    <a:gd name="T9" fmla="*/ 32 h 292"/>
                    <a:gd name="T10" fmla="*/ 81 w 292"/>
                    <a:gd name="T11" fmla="*/ 15 h 292"/>
                    <a:gd name="T12" fmla="*/ 112 w 292"/>
                    <a:gd name="T13" fmla="*/ 4 h 292"/>
                    <a:gd name="T14" fmla="*/ 145 w 292"/>
                    <a:gd name="T15" fmla="*/ 0 h 292"/>
                    <a:gd name="T16" fmla="*/ 179 w 292"/>
                    <a:gd name="T17" fmla="*/ 4 h 292"/>
                    <a:gd name="T18" fmla="*/ 209 w 292"/>
                    <a:gd name="T19" fmla="*/ 15 h 292"/>
                    <a:gd name="T20" fmla="*/ 237 w 292"/>
                    <a:gd name="T21" fmla="*/ 32 h 292"/>
                    <a:gd name="T22" fmla="*/ 259 w 292"/>
                    <a:gd name="T23" fmla="*/ 55 h 292"/>
                    <a:gd name="T24" fmla="*/ 276 w 292"/>
                    <a:gd name="T25" fmla="*/ 82 h 292"/>
                    <a:gd name="T26" fmla="*/ 288 w 292"/>
                    <a:gd name="T27" fmla="*/ 113 h 292"/>
                    <a:gd name="T28" fmla="*/ 292 w 292"/>
                    <a:gd name="T29" fmla="*/ 146 h 292"/>
                    <a:gd name="T30" fmla="*/ 288 w 292"/>
                    <a:gd name="T31" fmla="*/ 180 h 292"/>
                    <a:gd name="T32" fmla="*/ 276 w 292"/>
                    <a:gd name="T33" fmla="*/ 210 h 292"/>
                    <a:gd name="T34" fmla="*/ 259 w 292"/>
                    <a:gd name="T35" fmla="*/ 237 h 292"/>
                    <a:gd name="T36" fmla="*/ 237 w 292"/>
                    <a:gd name="T37" fmla="*/ 260 h 292"/>
                    <a:gd name="T38" fmla="*/ 209 w 292"/>
                    <a:gd name="T39" fmla="*/ 278 h 292"/>
                    <a:gd name="T40" fmla="*/ 179 w 292"/>
                    <a:gd name="T41" fmla="*/ 288 h 292"/>
                    <a:gd name="T42" fmla="*/ 145 w 292"/>
                    <a:gd name="T43" fmla="*/ 292 h 292"/>
                    <a:gd name="T44" fmla="*/ 112 w 292"/>
                    <a:gd name="T45" fmla="*/ 288 h 292"/>
                    <a:gd name="T46" fmla="*/ 81 w 292"/>
                    <a:gd name="T47" fmla="*/ 278 h 292"/>
                    <a:gd name="T48" fmla="*/ 53 w 292"/>
                    <a:gd name="T49" fmla="*/ 260 h 292"/>
                    <a:gd name="T50" fmla="*/ 31 w 292"/>
                    <a:gd name="T51" fmla="*/ 237 h 292"/>
                    <a:gd name="T52" fmla="*/ 14 w 292"/>
                    <a:gd name="T53" fmla="*/ 210 h 292"/>
                    <a:gd name="T54" fmla="*/ 4 w 292"/>
                    <a:gd name="T55" fmla="*/ 180 h 292"/>
                    <a:gd name="T56" fmla="*/ 0 w 292"/>
                    <a:gd name="T57" fmla="*/ 146 h 292"/>
                    <a:gd name="T58" fmla="*/ 102 w 292"/>
                    <a:gd name="T59" fmla="*/ 121 h 292"/>
                    <a:gd name="T60" fmla="*/ 102 w 292"/>
                    <a:gd name="T61" fmla="*/ 142 h 292"/>
                    <a:gd name="T62" fmla="*/ 120 w 292"/>
                    <a:gd name="T63" fmla="*/ 142 h 292"/>
                    <a:gd name="T64" fmla="*/ 120 w 292"/>
                    <a:gd name="T65" fmla="*/ 223 h 292"/>
                    <a:gd name="T66" fmla="*/ 102 w 292"/>
                    <a:gd name="T67" fmla="*/ 223 h 292"/>
                    <a:gd name="T68" fmla="*/ 102 w 292"/>
                    <a:gd name="T69" fmla="*/ 244 h 292"/>
                    <a:gd name="T70" fmla="*/ 188 w 292"/>
                    <a:gd name="T71" fmla="*/ 244 h 292"/>
                    <a:gd name="T72" fmla="*/ 188 w 292"/>
                    <a:gd name="T73" fmla="*/ 223 h 292"/>
                    <a:gd name="T74" fmla="*/ 170 w 292"/>
                    <a:gd name="T75" fmla="*/ 223 h 292"/>
                    <a:gd name="T76" fmla="*/ 170 w 292"/>
                    <a:gd name="T77" fmla="*/ 142 h 292"/>
                    <a:gd name="T78" fmla="*/ 188 w 292"/>
                    <a:gd name="T79" fmla="*/ 142 h 292"/>
                    <a:gd name="T80" fmla="*/ 188 w 292"/>
                    <a:gd name="T81" fmla="*/ 121 h 292"/>
                    <a:gd name="T82" fmla="*/ 102 w 292"/>
                    <a:gd name="T83" fmla="*/ 121 h 292"/>
                    <a:gd name="T84" fmla="*/ 115 w 292"/>
                    <a:gd name="T85" fmla="*/ 79 h 292"/>
                    <a:gd name="T86" fmla="*/ 117 w 292"/>
                    <a:gd name="T87" fmla="*/ 92 h 292"/>
                    <a:gd name="T88" fmla="*/ 124 w 292"/>
                    <a:gd name="T89" fmla="*/ 101 h 292"/>
                    <a:gd name="T90" fmla="*/ 133 w 292"/>
                    <a:gd name="T91" fmla="*/ 108 h 292"/>
                    <a:gd name="T92" fmla="*/ 145 w 292"/>
                    <a:gd name="T93" fmla="*/ 110 h 292"/>
                    <a:gd name="T94" fmla="*/ 157 w 292"/>
                    <a:gd name="T95" fmla="*/ 108 h 292"/>
                    <a:gd name="T96" fmla="*/ 167 w 292"/>
                    <a:gd name="T97" fmla="*/ 101 h 292"/>
                    <a:gd name="T98" fmla="*/ 174 w 292"/>
                    <a:gd name="T99" fmla="*/ 92 h 292"/>
                    <a:gd name="T100" fmla="*/ 176 w 292"/>
                    <a:gd name="T101" fmla="*/ 79 h 292"/>
                    <a:gd name="T102" fmla="*/ 174 w 292"/>
                    <a:gd name="T103" fmla="*/ 67 h 292"/>
                    <a:gd name="T104" fmla="*/ 167 w 292"/>
                    <a:gd name="T105" fmla="*/ 58 h 292"/>
                    <a:gd name="T106" fmla="*/ 157 w 292"/>
                    <a:gd name="T107" fmla="*/ 51 h 292"/>
                    <a:gd name="T108" fmla="*/ 145 w 292"/>
                    <a:gd name="T109" fmla="*/ 49 h 292"/>
                    <a:gd name="T110" fmla="*/ 133 w 292"/>
                    <a:gd name="T111" fmla="*/ 51 h 292"/>
                    <a:gd name="T112" fmla="*/ 124 w 292"/>
                    <a:gd name="T113" fmla="*/ 58 h 292"/>
                    <a:gd name="T114" fmla="*/ 117 w 292"/>
                    <a:gd name="T115" fmla="*/ 67 h 292"/>
                    <a:gd name="T116" fmla="*/ 115 w 292"/>
                    <a:gd name="T117" fmla="*/ 79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292">
                      <a:moveTo>
                        <a:pt x="0" y="146"/>
                      </a:moveTo>
                      <a:lnTo>
                        <a:pt x="4" y="113"/>
                      </a:lnTo>
                      <a:lnTo>
                        <a:pt x="14" y="82"/>
                      </a:lnTo>
                      <a:lnTo>
                        <a:pt x="31" y="55"/>
                      </a:lnTo>
                      <a:lnTo>
                        <a:pt x="53" y="32"/>
                      </a:lnTo>
                      <a:lnTo>
                        <a:pt x="81" y="15"/>
                      </a:lnTo>
                      <a:lnTo>
                        <a:pt x="112" y="4"/>
                      </a:lnTo>
                      <a:lnTo>
                        <a:pt x="145" y="0"/>
                      </a:lnTo>
                      <a:lnTo>
                        <a:pt x="179" y="4"/>
                      </a:lnTo>
                      <a:lnTo>
                        <a:pt x="209" y="15"/>
                      </a:lnTo>
                      <a:lnTo>
                        <a:pt x="237" y="32"/>
                      </a:lnTo>
                      <a:lnTo>
                        <a:pt x="259" y="55"/>
                      </a:lnTo>
                      <a:lnTo>
                        <a:pt x="276" y="82"/>
                      </a:lnTo>
                      <a:lnTo>
                        <a:pt x="288" y="113"/>
                      </a:lnTo>
                      <a:lnTo>
                        <a:pt x="292" y="146"/>
                      </a:lnTo>
                      <a:lnTo>
                        <a:pt x="288" y="180"/>
                      </a:lnTo>
                      <a:lnTo>
                        <a:pt x="276" y="210"/>
                      </a:lnTo>
                      <a:lnTo>
                        <a:pt x="259" y="237"/>
                      </a:lnTo>
                      <a:lnTo>
                        <a:pt x="237" y="260"/>
                      </a:lnTo>
                      <a:lnTo>
                        <a:pt x="209" y="278"/>
                      </a:lnTo>
                      <a:lnTo>
                        <a:pt x="179" y="288"/>
                      </a:lnTo>
                      <a:lnTo>
                        <a:pt x="145" y="292"/>
                      </a:lnTo>
                      <a:lnTo>
                        <a:pt x="112" y="288"/>
                      </a:lnTo>
                      <a:lnTo>
                        <a:pt x="81" y="278"/>
                      </a:lnTo>
                      <a:lnTo>
                        <a:pt x="53" y="260"/>
                      </a:lnTo>
                      <a:lnTo>
                        <a:pt x="31" y="237"/>
                      </a:lnTo>
                      <a:lnTo>
                        <a:pt x="14" y="210"/>
                      </a:lnTo>
                      <a:lnTo>
                        <a:pt x="4" y="180"/>
                      </a:lnTo>
                      <a:lnTo>
                        <a:pt x="0" y="146"/>
                      </a:lnTo>
                      <a:close/>
                      <a:moveTo>
                        <a:pt x="102" y="121"/>
                      </a:moveTo>
                      <a:lnTo>
                        <a:pt x="102" y="142"/>
                      </a:lnTo>
                      <a:lnTo>
                        <a:pt x="120" y="142"/>
                      </a:lnTo>
                      <a:lnTo>
                        <a:pt x="120" y="223"/>
                      </a:lnTo>
                      <a:lnTo>
                        <a:pt x="102" y="223"/>
                      </a:lnTo>
                      <a:lnTo>
                        <a:pt x="102" y="244"/>
                      </a:lnTo>
                      <a:lnTo>
                        <a:pt x="188" y="244"/>
                      </a:lnTo>
                      <a:lnTo>
                        <a:pt x="188" y="223"/>
                      </a:lnTo>
                      <a:lnTo>
                        <a:pt x="170" y="223"/>
                      </a:lnTo>
                      <a:lnTo>
                        <a:pt x="170" y="142"/>
                      </a:lnTo>
                      <a:lnTo>
                        <a:pt x="188" y="142"/>
                      </a:lnTo>
                      <a:lnTo>
                        <a:pt x="188" y="121"/>
                      </a:lnTo>
                      <a:lnTo>
                        <a:pt x="102" y="121"/>
                      </a:lnTo>
                      <a:close/>
                      <a:moveTo>
                        <a:pt x="115" y="79"/>
                      </a:moveTo>
                      <a:lnTo>
                        <a:pt x="117" y="92"/>
                      </a:lnTo>
                      <a:lnTo>
                        <a:pt x="124" y="101"/>
                      </a:lnTo>
                      <a:lnTo>
                        <a:pt x="133" y="108"/>
                      </a:lnTo>
                      <a:lnTo>
                        <a:pt x="145" y="110"/>
                      </a:lnTo>
                      <a:lnTo>
                        <a:pt x="157" y="108"/>
                      </a:lnTo>
                      <a:lnTo>
                        <a:pt x="167" y="101"/>
                      </a:lnTo>
                      <a:lnTo>
                        <a:pt x="174" y="92"/>
                      </a:lnTo>
                      <a:lnTo>
                        <a:pt x="176" y="79"/>
                      </a:lnTo>
                      <a:lnTo>
                        <a:pt x="174" y="67"/>
                      </a:lnTo>
                      <a:lnTo>
                        <a:pt x="167" y="58"/>
                      </a:lnTo>
                      <a:lnTo>
                        <a:pt x="157" y="51"/>
                      </a:lnTo>
                      <a:lnTo>
                        <a:pt x="145" y="49"/>
                      </a:lnTo>
                      <a:lnTo>
                        <a:pt x="133" y="51"/>
                      </a:lnTo>
                      <a:lnTo>
                        <a:pt x="124" y="58"/>
                      </a:lnTo>
                      <a:lnTo>
                        <a:pt x="117" y="67"/>
                      </a:lnTo>
                      <a:lnTo>
                        <a:pt x="115" y="79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eaLnBrk="1"/>
                  <a:endParaRPr lang="nl-NL" sz="1100" noProof="0" dirty="0"/>
                </a:p>
              </p:txBody>
            </p:sp>
            <p:sp>
              <p:nvSpPr>
                <p:cNvPr id="112" name="Rechthoek 111">
                  <a:extLst>
                    <a:ext uri="{FF2B5EF4-FFF2-40B4-BE49-F238E27FC236}">
                      <a16:creationId xmlns:a16="http://schemas.microsoft.com/office/drawing/2014/main" id="{C4D0A52E-EB9F-4438-9FCE-8450817B688C}"/>
                    </a:ext>
                  </a:extLst>
                </p:cNvPr>
                <p:cNvSpPr/>
                <p:nvPr userDrawn="1"/>
              </p:nvSpPr>
              <p:spPr>
                <a:xfrm>
                  <a:off x="-3380966" y="3458473"/>
                  <a:ext cx="2817995" cy="59212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lIns="0" tIns="0" rIns="0" bIns="0" rtlCol="0" anchor="t"/>
                <a:lstStyle/>
                <a:p>
                  <a:pPr marL="0" marR="0" lvl="0" indent="0" defTabSz="91440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Meer weten?</a:t>
                  </a:r>
                  <a:b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</a:br>
                  <a: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Ga naar dia </a:t>
                  </a:r>
                  <a:r>
                    <a:rPr kumimoji="0" lang="nl-NL" sz="11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´Instructie dia: YouTube links´</a:t>
                  </a:r>
                  <a: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, open deze in de diavoorstelling en klik op de gewenste video link.</a:t>
                  </a:r>
                </a:p>
              </p:txBody>
            </p:sp>
            <p:cxnSp>
              <p:nvCxnSpPr>
                <p:cNvPr id="113" name="Rechte verbindingslijn 112">
                  <a:extLst>
                    <a:ext uri="{FF2B5EF4-FFF2-40B4-BE49-F238E27FC236}">
                      <a16:creationId xmlns:a16="http://schemas.microsoft.com/office/drawing/2014/main" id="{28D376CA-5A05-46BD-88F7-81710C38A04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-3740987" y="4169717"/>
                  <a:ext cx="3178016" cy="0"/>
                </a:xfrm>
                <a:prstGeom prst="line">
                  <a:avLst/>
                </a:prstGeom>
                <a:noFill/>
                <a:ln w="3175" cap="flat" cmpd="sng" algn="ctr">
                  <a:solidFill>
                    <a:schemeClr val="accent1"/>
                  </a:solidFill>
                  <a:prstDash val="solid"/>
                </a:ln>
                <a:effectLst/>
              </p:spPr>
            </p:cxnSp>
          </p:grpSp>
          <p:cxnSp>
            <p:nvCxnSpPr>
              <p:cNvPr id="90" name="Rechte verbindingslijn 89">
                <a:extLst>
                  <a:ext uri="{FF2B5EF4-FFF2-40B4-BE49-F238E27FC236}">
                    <a16:creationId xmlns:a16="http://schemas.microsoft.com/office/drawing/2014/main" id="{B5F786BA-3814-4BEF-842E-600E777CC4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958423" y="6511553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91" name="Ovaal 90">
                <a:extLst>
                  <a:ext uri="{FF2B5EF4-FFF2-40B4-BE49-F238E27FC236}">
                    <a16:creationId xmlns:a16="http://schemas.microsoft.com/office/drawing/2014/main" id="{3C3B8FF6-D8CC-493B-9336-25A7E33D170C}"/>
                  </a:ext>
                </a:extLst>
              </p:cNvPr>
              <p:cNvSpPr/>
              <p:nvPr userDrawn="1"/>
            </p:nvSpPr>
            <p:spPr>
              <a:xfrm>
                <a:off x="12952763" y="4690403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3</a:t>
                </a:r>
              </a:p>
            </p:txBody>
          </p:sp>
          <p:sp>
            <p:nvSpPr>
              <p:cNvPr id="92" name="Rechthoek 91">
                <a:extLst>
                  <a:ext uri="{FF2B5EF4-FFF2-40B4-BE49-F238E27FC236}">
                    <a16:creationId xmlns:a16="http://schemas.microsoft.com/office/drawing/2014/main" id="{02EE6908-553D-437B-BF2C-05319F42C140}"/>
                  </a:ext>
                </a:extLst>
              </p:cNvPr>
              <p:cNvSpPr/>
              <p:nvPr userDrawn="1"/>
            </p:nvSpPr>
            <p:spPr>
              <a:xfrm>
                <a:off x="13318445" y="4756466"/>
                <a:ext cx="2817996" cy="88731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Om de afbeelding te schalen of bij te snijden, ga naar de tab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´Hulpmiddelen voor afbeeldingen - Opmaak´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 en klik op de knop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´Bijsnijden´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 Schaal met de bolletjes de afbeelding en met de hoekjes het afbeeldingskader.</a:t>
                </a:r>
                <a:endPara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93" name="Rechte verbindingslijn 92">
                <a:extLst>
                  <a:ext uri="{FF2B5EF4-FFF2-40B4-BE49-F238E27FC236}">
                    <a16:creationId xmlns:a16="http://schemas.microsoft.com/office/drawing/2014/main" id="{02010F72-E415-4D25-A743-0DEDB755951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958423" y="4572241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grpSp>
            <p:nvGrpSpPr>
              <p:cNvPr id="94" name="Groep 93">
                <a:extLst>
                  <a:ext uri="{FF2B5EF4-FFF2-40B4-BE49-F238E27FC236}">
                    <a16:creationId xmlns:a16="http://schemas.microsoft.com/office/drawing/2014/main" id="{742C7EAD-2D08-47C9-90B2-7FE4C9534365}"/>
                  </a:ext>
                </a:extLst>
              </p:cNvPr>
              <p:cNvGrpSpPr/>
              <p:nvPr userDrawn="1"/>
            </p:nvGrpSpPr>
            <p:grpSpPr>
              <a:xfrm>
                <a:off x="13257676" y="5773610"/>
                <a:ext cx="514284" cy="612917"/>
                <a:chOff x="12682980" y="3403271"/>
                <a:chExt cx="622284" cy="741637"/>
              </a:xfrm>
            </p:grpSpPr>
            <p:grpSp>
              <p:nvGrpSpPr>
                <p:cNvPr id="95" name="Groep 94">
                  <a:extLst>
                    <a:ext uri="{FF2B5EF4-FFF2-40B4-BE49-F238E27FC236}">
                      <a16:creationId xmlns:a16="http://schemas.microsoft.com/office/drawing/2014/main" id="{F52F60B4-8728-40ED-8825-D955BB64F42B}"/>
                    </a:ext>
                  </a:extLst>
                </p:cNvPr>
                <p:cNvGrpSpPr/>
                <p:nvPr userDrawn="1"/>
              </p:nvGrpSpPr>
              <p:grpSpPr>
                <a:xfrm>
                  <a:off x="12771568" y="3403271"/>
                  <a:ext cx="467138" cy="448459"/>
                  <a:chOff x="12782195" y="3403271"/>
                  <a:chExt cx="467138" cy="448459"/>
                </a:xfrm>
              </p:grpSpPr>
              <p:grpSp>
                <p:nvGrpSpPr>
                  <p:cNvPr id="98" name="Groep 97">
                    <a:extLst>
                      <a:ext uri="{FF2B5EF4-FFF2-40B4-BE49-F238E27FC236}">
                        <a16:creationId xmlns:a16="http://schemas.microsoft.com/office/drawing/2014/main" id="{6E6FC6F2-5E18-40DE-B47C-9288761F78A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95" y="3403271"/>
                    <a:ext cx="412967" cy="393910"/>
                    <a:chOff x="13554906" y="3320143"/>
                    <a:chExt cx="443906" cy="423422"/>
                  </a:xfrm>
                </p:grpSpPr>
                <p:grpSp>
                  <p:nvGrpSpPr>
                    <p:cNvPr id="105" name="Groep 104">
                      <a:extLst>
                        <a:ext uri="{FF2B5EF4-FFF2-40B4-BE49-F238E27FC236}">
                          <a16:creationId xmlns:a16="http://schemas.microsoft.com/office/drawing/2014/main" id="{B06B6FA3-B875-403E-A3F7-007FB0F146AB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43"/>
                      <a:ext cx="443906" cy="423422"/>
                      <a:chOff x="12909684" y="1276177"/>
                      <a:chExt cx="443906" cy="423422"/>
                    </a:xfrm>
                  </p:grpSpPr>
                  <p:sp>
                    <p:nvSpPr>
                      <p:cNvPr id="108" name="Rechthoek 107">
                        <a:extLst>
                          <a:ext uri="{FF2B5EF4-FFF2-40B4-BE49-F238E27FC236}">
                            <a16:creationId xmlns:a16="http://schemas.microsoft.com/office/drawing/2014/main" id="{D0141A93-DD57-4B76-AEF3-78D99093E503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18700" y="1285299"/>
                        <a:ext cx="434890" cy="4143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 eaLnBrk="1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09" name="Rechthoek 108">
                        <a:extLst>
                          <a:ext uri="{FF2B5EF4-FFF2-40B4-BE49-F238E27FC236}">
                            <a16:creationId xmlns:a16="http://schemas.microsoft.com/office/drawing/2014/main" id="{B53A8AB6-0744-47A7-A8D0-782789A41C7A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77"/>
                        <a:ext cx="261629" cy="25780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 eaLnBrk="1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10" name="Ovaal 109">
                        <a:extLst>
                          <a:ext uri="{FF2B5EF4-FFF2-40B4-BE49-F238E27FC236}">
                            <a16:creationId xmlns:a16="http://schemas.microsoft.com/office/drawing/2014/main" id="{75E96358-D170-4997-A079-D02F36BBE562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34"/>
                        <a:ext cx="72187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 eaLnBrk="1"/>
                        <a:endParaRPr lang="nl-NL" sz="1000" b="1" noProof="0" dirty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pic>
                  <p:nvPicPr>
                    <p:cNvPr id="106" name="Afbeelding 105">
                      <a:extLst>
                        <a:ext uri="{FF2B5EF4-FFF2-40B4-BE49-F238E27FC236}">
                          <a16:creationId xmlns:a16="http://schemas.microsoft.com/office/drawing/2014/main" id="{10893C65-CF40-4A9F-92D7-F850D3363D3D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6" cstate="screen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7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1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07" name="Afbeelding 106">
                      <a:extLst>
                        <a:ext uri="{FF2B5EF4-FFF2-40B4-BE49-F238E27FC236}">
                          <a16:creationId xmlns:a16="http://schemas.microsoft.com/office/drawing/2014/main" id="{BCEC5AAD-CE99-4211-9E3E-B7307F594531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8" cstate="screen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9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8" y="3454393"/>
                      <a:ext cx="173366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99" name="Groep 98">
                    <a:extLst>
                      <a:ext uri="{FF2B5EF4-FFF2-40B4-BE49-F238E27FC236}">
                        <a16:creationId xmlns:a16="http://schemas.microsoft.com/office/drawing/2014/main" id="{9092CF40-E1D8-4C21-A620-52B3E96A965E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78"/>
                    <a:ext cx="145820" cy="146452"/>
                    <a:chOff x="13096169" y="3602288"/>
                    <a:chExt cx="145820" cy="146452"/>
                  </a:xfrm>
                </p:grpSpPr>
                <p:sp>
                  <p:nvSpPr>
                    <p:cNvPr id="103" name="Rechthoek 102">
                      <a:extLst>
                        <a:ext uri="{FF2B5EF4-FFF2-40B4-BE49-F238E27FC236}">
                          <a16:creationId xmlns:a16="http://schemas.microsoft.com/office/drawing/2014/main" id="{87414375-65B8-488E-B7DE-ACB31CA1D18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8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4" name="Rechthoek 103">
                      <a:extLst>
                        <a:ext uri="{FF2B5EF4-FFF2-40B4-BE49-F238E27FC236}">
                          <a16:creationId xmlns:a16="http://schemas.microsoft.com/office/drawing/2014/main" id="{0C94A221-1B33-4598-A023-0B71A6776FC2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00" name="Groep 99">
                    <a:extLst>
                      <a:ext uri="{FF2B5EF4-FFF2-40B4-BE49-F238E27FC236}">
                        <a16:creationId xmlns:a16="http://schemas.microsoft.com/office/drawing/2014/main" id="{DA9FC4DB-2135-4E21-8294-2BF93B03380C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68"/>
                    <a:ext cx="145820" cy="146461"/>
                    <a:chOff x="13096169" y="3602248"/>
                    <a:chExt cx="145820" cy="146461"/>
                  </a:xfrm>
                </p:grpSpPr>
                <p:sp>
                  <p:nvSpPr>
                    <p:cNvPr id="101" name="Rechthoek 100">
                      <a:extLst>
                        <a:ext uri="{FF2B5EF4-FFF2-40B4-BE49-F238E27FC236}">
                          <a16:creationId xmlns:a16="http://schemas.microsoft.com/office/drawing/2014/main" id="{D2DAE12E-DD7F-4E8A-8A3A-0B75855949B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4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2" name="Rechthoek 101">
                      <a:extLst>
                        <a:ext uri="{FF2B5EF4-FFF2-40B4-BE49-F238E27FC236}">
                          <a16:creationId xmlns:a16="http://schemas.microsoft.com/office/drawing/2014/main" id="{9621E962-F807-49DB-817C-42F252BEDB79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05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96" name="Rechthoek 95">
                  <a:extLst>
                    <a:ext uri="{FF2B5EF4-FFF2-40B4-BE49-F238E27FC236}">
                      <a16:creationId xmlns:a16="http://schemas.microsoft.com/office/drawing/2014/main" id="{BD59B386-A0F4-4C1C-9F26-C793A166017C}"/>
                    </a:ext>
                  </a:extLst>
                </p:cNvPr>
                <p:cNvSpPr/>
                <p:nvPr userDrawn="1"/>
              </p:nvSpPr>
              <p:spPr>
                <a:xfrm>
                  <a:off x="12682980" y="3889920"/>
                  <a:ext cx="622284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Bijsnijden</a:t>
                  </a:r>
                </a:p>
              </p:txBody>
            </p:sp>
            <p:sp>
              <p:nvSpPr>
                <p:cNvPr id="97" name="Gelijkbenige driehoek 96">
                  <a:extLst>
                    <a:ext uri="{FF2B5EF4-FFF2-40B4-BE49-F238E27FC236}">
                      <a16:creationId xmlns:a16="http://schemas.microsoft.com/office/drawing/2014/main" id="{B61165A8-DBBE-4C5F-A61A-6C05B1E6E1CD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61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136" name="Instructie">
            <a:extLst>
              <a:ext uri="{FF2B5EF4-FFF2-40B4-BE49-F238E27FC236}">
                <a16:creationId xmlns:a16="http://schemas.microsoft.com/office/drawing/2014/main" id="{AE23586F-EDF8-4041-A121-12EE4F3091A7}"/>
              </a:ext>
            </a:extLst>
          </p:cNvPr>
          <p:cNvGrpSpPr/>
          <p:nvPr userDrawn="1"/>
        </p:nvGrpSpPr>
        <p:grpSpPr>
          <a:xfrm>
            <a:off x="-3352957" y="0"/>
            <a:ext cx="3182755" cy="2660264"/>
            <a:chOff x="-3426088" y="4512342"/>
            <a:chExt cx="3182755" cy="2660264"/>
          </a:xfrm>
        </p:grpSpPr>
        <p:sp>
          <p:nvSpPr>
            <p:cNvPr id="137" name="Rechthoek 127">
              <a:extLst>
                <a:ext uri="{FF2B5EF4-FFF2-40B4-BE49-F238E27FC236}">
                  <a16:creationId xmlns:a16="http://schemas.microsoft.com/office/drawing/2014/main" id="{86334EF9-7762-4B48-A926-74C6227815F9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vormen wijzigen</a:t>
              </a:r>
            </a:p>
          </p:txBody>
        </p:sp>
        <p:cxnSp>
          <p:nvCxnSpPr>
            <p:cNvPr id="138" name="Rechte verbindingslijn 128">
              <a:extLst>
                <a:ext uri="{FF2B5EF4-FFF2-40B4-BE49-F238E27FC236}">
                  <a16:creationId xmlns:a16="http://schemas.microsoft.com/office/drawing/2014/main" id="{9D646A08-9F80-4BF1-AAC1-7B7C40C136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39" name="Rechthoek 130">
              <a:extLst>
                <a:ext uri="{FF2B5EF4-FFF2-40B4-BE49-F238E27FC236}">
                  <a16:creationId xmlns:a16="http://schemas.microsoft.com/office/drawing/2014/main" id="{6622125B-9088-4607-ABB0-3AB956BFF3CD}"/>
                </a:ext>
              </a:extLst>
            </p:cNvPr>
            <p:cNvSpPr/>
            <p:nvPr userDrawn="1"/>
          </p:nvSpPr>
          <p:spPr>
            <a:xfrm>
              <a:off x="-3426088" y="4959088"/>
              <a:ext cx="3073481" cy="49338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Alle vormen in de template zijn aanpasbaar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qua kleur en positie.  </a:t>
              </a:r>
            </a:p>
          </p:txBody>
        </p:sp>
        <p:sp>
          <p:nvSpPr>
            <p:cNvPr id="140" name="Rechthoek 133">
              <a:extLst>
                <a:ext uri="{FF2B5EF4-FFF2-40B4-BE49-F238E27FC236}">
                  <a16:creationId xmlns:a16="http://schemas.microsoft.com/office/drawing/2014/main" id="{2BFF82BB-BED7-4DA1-9510-01EA78FE2670}"/>
                </a:ext>
              </a:extLst>
            </p:cNvPr>
            <p:cNvSpPr/>
            <p:nvPr userDrawn="1"/>
          </p:nvSpPr>
          <p:spPr>
            <a:xfrm>
              <a:off x="-3426086" y="5395091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Kleur wijzigen? Klik op de vorm ga naar de tab 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Opmaak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dan naar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Opvullen vorm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een andere huisstijlkleur te kiezen. 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41" name="Rechthoek 136">
              <a:extLst>
                <a:ext uri="{FF2B5EF4-FFF2-40B4-BE49-F238E27FC236}">
                  <a16:creationId xmlns:a16="http://schemas.microsoft.com/office/drawing/2014/main" id="{34C11746-ACE8-498B-84EA-EC6FB41DDBAC}"/>
                </a:ext>
              </a:extLst>
            </p:cNvPr>
            <p:cNvSpPr/>
            <p:nvPr userDrawn="1"/>
          </p:nvSpPr>
          <p:spPr>
            <a:xfrm>
              <a:off x="-3426086" y="5955574"/>
              <a:ext cx="3073482" cy="36378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Vorm verplaatsen?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Klik op de vorm en sleep de vorm naar de gewenste plek.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42" name="Rechthoek 139">
              <a:extLst>
                <a:ext uri="{FF2B5EF4-FFF2-40B4-BE49-F238E27FC236}">
                  <a16:creationId xmlns:a16="http://schemas.microsoft.com/office/drawing/2014/main" id="{5F442C93-DF19-4578-AB31-347B80C7DDC3}"/>
                </a:ext>
              </a:extLst>
            </p:cNvPr>
            <p:cNvSpPr/>
            <p:nvPr userDrawn="1"/>
          </p:nvSpPr>
          <p:spPr>
            <a:xfrm>
              <a:off x="-3426086" y="6412375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Per ongeluk een vorm verwijderd? Klik dan met je rechtermuisknop op de miniatuurweergave van de slide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dia herstellen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143" name="Rechte verbindingslijn 140">
              <a:extLst>
                <a:ext uri="{FF2B5EF4-FFF2-40B4-BE49-F238E27FC236}">
                  <a16:creationId xmlns:a16="http://schemas.microsoft.com/office/drawing/2014/main" id="{786C2F4B-C7F5-49D5-A362-CFD43945E9D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7172606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pic>
        <p:nvPicPr>
          <p:cNvPr id="67" name="Afbeelding 66">
            <a:extLst>
              <a:ext uri="{FF2B5EF4-FFF2-40B4-BE49-F238E27FC236}">
                <a16:creationId xmlns:a16="http://schemas.microsoft.com/office/drawing/2014/main" id="{ABF56545-77FC-49FE-B0DB-389C796A74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34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rnpunten + Tekstvlakke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450DD0F-69BA-4483-B78D-E6010EF4877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101160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4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450DD0F-69BA-4483-B78D-E6010EF487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ijdelijke aanduiding voor afbeelding 35">
            <a:extLst>
              <a:ext uri="{FF2B5EF4-FFF2-40B4-BE49-F238E27FC236}">
                <a16:creationId xmlns:a16="http://schemas.microsoft.com/office/drawing/2014/main" id="{DDF59742-AC42-4AAA-9941-6163D1AD1558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96715" y="2330639"/>
            <a:ext cx="2506615" cy="2039817"/>
          </a:xfrm>
          <a:custGeom>
            <a:avLst/>
            <a:gdLst>
              <a:gd name="connsiteX0" fmla="*/ 1036 w 3520881"/>
              <a:gd name="connsiteY0" fmla="*/ 89 h 2865200"/>
              <a:gd name="connsiteX1" fmla="*/ 3319663 w 3520881"/>
              <a:gd name="connsiteY1" fmla="*/ 6217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0881" h="2865200">
                <a:moveTo>
                  <a:pt x="1036" y="89"/>
                </a:moveTo>
                <a:lnTo>
                  <a:pt x="3319663" y="6217"/>
                </a:lnTo>
                <a:cubicBezTo>
                  <a:pt x="3430792" y="6217"/>
                  <a:pt x="3520881" y="73784"/>
                  <a:pt x="3520881" y="157131"/>
                </a:cubicBezTo>
                <a:lnTo>
                  <a:pt x="3520881" y="2714286"/>
                </a:lnTo>
                <a:cubicBezTo>
                  <a:pt x="3520881" y="2797633"/>
                  <a:pt x="3430792" y="2865200"/>
                  <a:pt x="3319663" y="2865200"/>
                </a:cubicBezTo>
                <a:lnTo>
                  <a:pt x="201219" y="2865200"/>
                </a:lnTo>
                <a:cubicBezTo>
                  <a:pt x="90089" y="2865200"/>
                  <a:pt x="0" y="2797633"/>
                  <a:pt x="0" y="2714286"/>
                </a:cubicBezTo>
                <a:lnTo>
                  <a:pt x="0" y="157131"/>
                </a:lnTo>
                <a:cubicBezTo>
                  <a:pt x="0" y="73784"/>
                  <a:pt x="211" y="-2975"/>
                  <a:pt x="1036" y="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188000" anchor="ctr">
            <a:noAutofit/>
          </a:bodyPr>
          <a:lstStyle>
            <a:lvl1pPr marL="0" indent="0" algn="ctr">
              <a:buNone/>
              <a:defRPr sz="1200" b="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37" name="Tijdelijke aanduiding voor afbeelding 36">
            <a:extLst>
              <a:ext uri="{FF2B5EF4-FFF2-40B4-BE49-F238E27FC236}">
                <a16:creationId xmlns:a16="http://schemas.microsoft.com/office/drawing/2014/main" id="{74727CE5-EDB8-480E-B745-73C1373713EB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3390175" y="2330639"/>
            <a:ext cx="2506615" cy="2039817"/>
          </a:xfrm>
          <a:custGeom>
            <a:avLst/>
            <a:gdLst>
              <a:gd name="connsiteX0" fmla="*/ 1036 w 3520881"/>
              <a:gd name="connsiteY0" fmla="*/ 89 h 2865200"/>
              <a:gd name="connsiteX1" fmla="*/ 3319663 w 3520881"/>
              <a:gd name="connsiteY1" fmla="*/ 6217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0881" h="2865200">
                <a:moveTo>
                  <a:pt x="1036" y="89"/>
                </a:moveTo>
                <a:lnTo>
                  <a:pt x="3319663" y="6217"/>
                </a:lnTo>
                <a:cubicBezTo>
                  <a:pt x="3430792" y="6217"/>
                  <a:pt x="3520881" y="73784"/>
                  <a:pt x="3520881" y="157131"/>
                </a:cubicBezTo>
                <a:lnTo>
                  <a:pt x="3520881" y="2714286"/>
                </a:lnTo>
                <a:cubicBezTo>
                  <a:pt x="3520881" y="2797633"/>
                  <a:pt x="3430792" y="2865200"/>
                  <a:pt x="3319663" y="2865200"/>
                </a:cubicBezTo>
                <a:lnTo>
                  <a:pt x="201219" y="2865200"/>
                </a:lnTo>
                <a:cubicBezTo>
                  <a:pt x="90089" y="2865200"/>
                  <a:pt x="0" y="2797633"/>
                  <a:pt x="0" y="2714286"/>
                </a:cubicBezTo>
                <a:lnTo>
                  <a:pt x="0" y="157131"/>
                </a:lnTo>
                <a:cubicBezTo>
                  <a:pt x="0" y="73784"/>
                  <a:pt x="211" y="-2975"/>
                  <a:pt x="1036" y="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188000" anchor="ctr">
            <a:noAutofit/>
          </a:bodyPr>
          <a:lstStyle>
            <a:lvl1pPr marL="0" indent="0" algn="ctr">
              <a:buNone/>
              <a:defRPr sz="1200" b="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38" name="Tijdelijke aanduiding voor afbeelding 37">
            <a:extLst>
              <a:ext uri="{FF2B5EF4-FFF2-40B4-BE49-F238E27FC236}">
                <a16:creationId xmlns:a16="http://schemas.microsoft.com/office/drawing/2014/main" id="{B4DAE761-2905-4370-925B-2CBA8CDD4757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6283635" y="2330639"/>
            <a:ext cx="2506615" cy="2039817"/>
          </a:xfrm>
          <a:custGeom>
            <a:avLst/>
            <a:gdLst>
              <a:gd name="connsiteX0" fmla="*/ 1036 w 3520881"/>
              <a:gd name="connsiteY0" fmla="*/ 89 h 2865200"/>
              <a:gd name="connsiteX1" fmla="*/ 3319663 w 3520881"/>
              <a:gd name="connsiteY1" fmla="*/ 6217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0881" h="2865200">
                <a:moveTo>
                  <a:pt x="1036" y="89"/>
                </a:moveTo>
                <a:lnTo>
                  <a:pt x="3319663" y="6217"/>
                </a:lnTo>
                <a:cubicBezTo>
                  <a:pt x="3430792" y="6217"/>
                  <a:pt x="3520881" y="73784"/>
                  <a:pt x="3520881" y="157131"/>
                </a:cubicBezTo>
                <a:lnTo>
                  <a:pt x="3520881" y="2714286"/>
                </a:lnTo>
                <a:cubicBezTo>
                  <a:pt x="3520881" y="2797633"/>
                  <a:pt x="3430792" y="2865200"/>
                  <a:pt x="3319663" y="2865200"/>
                </a:cubicBezTo>
                <a:lnTo>
                  <a:pt x="201219" y="2865200"/>
                </a:lnTo>
                <a:cubicBezTo>
                  <a:pt x="90089" y="2865200"/>
                  <a:pt x="0" y="2797633"/>
                  <a:pt x="0" y="2714286"/>
                </a:cubicBezTo>
                <a:lnTo>
                  <a:pt x="0" y="157131"/>
                </a:lnTo>
                <a:cubicBezTo>
                  <a:pt x="0" y="73784"/>
                  <a:pt x="211" y="-2975"/>
                  <a:pt x="1036" y="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188000" anchor="ctr">
            <a:noAutofit/>
          </a:bodyPr>
          <a:lstStyle>
            <a:lvl1pPr marL="0" indent="0" algn="ctr">
              <a:buNone/>
              <a:defRPr sz="1200" b="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25" name="Tijdelijke aanduiding voor tekst 5">
            <a:extLst>
              <a:ext uri="{FF2B5EF4-FFF2-40B4-BE49-F238E27FC236}">
                <a16:creationId xmlns:a16="http://schemas.microsoft.com/office/drawing/2014/main" id="{7581CA50-F401-4352-B20E-C61DC891A3E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96171" y="4504300"/>
            <a:ext cx="2506615" cy="343381"/>
          </a:xfrm>
          <a:custGeom>
            <a:avLst/>
            <a:gdLst>
              <a:gd name="connsiteX0" fmla="*/ 0 w 3520800"/>
              <a:gd name="connsiteY0" fmla="*/ 80402 h 482400"/>
              <a:gd name="connsiteX1" fmla="*/ 80402 w 3520800"/>
              <a:gd name="connsiteY1" fmla="*/ 0 h 482400"/>
              <a:gd name="connsiteX2" fmla="*/ 3440398 w 3520800"/>
              <a:gd name="connsiteY2" fmla="*/ 0 h 482400"/>
              <a:gd name="connsiteX3" fmla="*/ 3520800 w 3520800"/>
              <a:gd name="connsiteY3" fmla="*/ 80402 h 482400"/>
              <a:gd name="connsiteX4" fmla="*/ 3520800 w 3520800"/>
              <a:gd name="connsiteY4" fmla="*/ 401998 h 482400"/>
              <a:gd name="connsiteX5" fmla="*/ 3440398 w 3520800"/>
              <a:gd name="connsiteY5" fmla="*/ 482400 h 482400"/>
              <a:gd name="connsiteX6" fmla="*/ 80402 w 3520800"/>
              <a:gd name="connsiteY6" fmla="*/ 482400 h 482400"/>
              <a:gd name="connsiteX7" fmla="*/ 0 w 3520800"/>
              <a:gd name="connsiteY7" fmla="*/ 401998 h 482400"/>
              <a:gd name="connsiteX8" fmla="*/ 0 w 3520800"/>
              <a:gd name="connsiteY8" fmla="*/ 80402 h 482400"/>
              <a:gd name="connsiteX0" fmla="*/ 187267 w 3708067"/>
              <a:gd name="connsiteY0" fmla="*/ 80402 h 482400"/>
              <a:gd name="connsiteX1" fmla="*/ 204706 w 3708067"/>
              <a:gd name="connsiteY1" fmla="*/ 25957 h 482400"/>
              <a:gd name="connsiteX2" fmla="*/ 267669 w 3708067"/>
              <a:gd name="connsiteY2" fmla="*/ 0 h 482400"/>
              <a:gd name="connsiteX3" fmla="*/ 3627665 w 3708067"/>
              <a:gd name="connsiteY3" fmla="*/ 0 h 482400"/>
              <a:gd name="connsiteX4" fmla="*/ 3708067 w 3708067"/>
              <a:gd name="connsiteY4" fmla="*/ 80402 h 482400"/>
              <a:gd name="connsiteX5" fmla="*/ 3708067 w 3708067"/>
              <a:gd name="connsiteY5" fmla="*/ 401998 h 482400"/>
              <a:gd name="connsiteX6" fmla="*/ 3627665 w 3708067"/>
              <a:gd name="connsiteY6" fmla="*/ 482400 h 482400"/>
              <a:gd name="connsiteX7" fmla="*/ 267669 w 3708067"/>
              <a:gd name="connsiteY7" fmla="*/ 482400 h 482400"/>
              <a:gd name="connsiteX8" fmla="*/ 187267 w 3708067"/>
              <a:gd name="connsiteY8" fmla="*/ 401998 h 482400"/>
              <a:gd name="connsiteX9" fmla="*/ 187267 w 3708067"/>
              <a:gd name="connsiteY9" fmla="*/ 80402 h 482400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193403 w 3714203"/>
              <a:gd name="connsiteY0" fmla="*/ 80402 h 482400"/>
              <a:gd name="connsiteX1" fmla="*/ 194173 w 3714203"/>
              <a:gd name="connsiteY1" fmla="*/ 16432 h 482400"/>
              <a:gd name="connsiteX2" fmla="*/ 273805 w 3714203"/>
              <a:gd name="connsiteY2" fmla="*/ 0 h 482400"/>
              <a:gd name="connsiteX3" fmla="*/ 3633801 w 3714203"/>
              <a:gd name="connsiteY3" fmla="*/ 0 h 482400"/>
              <a:gd name="connsiteX4" fmla="*/ 3714203 w 3714203"/>
              <a:gd name="connsiteY4" fmla="*/ 80402 h 482400"/>
              <a:gd name="connsiteX5" fmla="*/ 3714203 w 3714203"/>
              <a:gd name="connsiteY5" fmla="*/ 401998 h 482400"/>
              <a:gd name="connsiteX6" fmla="*/ 3633801 w 3714203"/>
              <a:gd name="connsiteY6" fmla="*/ 482400 h 482400"/>
              <a:gd name="connsiteX7" fmla="*/ 273805 w 3714203"/>
              <a:gd name="connsiteY7" fmla="*/ 482400 h 482400"/>
              <a:gd name="connsiteX8" fmla="*/ 193403 w 3714203"/>
              <a:gd name="connsiteY8" fmla="*/ 401998 h 482400"/>
              <a:gd name="connsiteX9" fmla="*/ 193403 w 3714203"/>
              <a:gd name="connsiteY9" fmla="*/ 80402 h 48240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10292 w 3531092"/>
              <a:gd name="connsiteY0" fmla="*/ 81330 h 483328"/>
              <a:gd name="connsiteX1" fmla="*/ 11062 w 3531092"/>
              <a:gd name="connsiteY1" fmla="*/ 17360 h 483328"/>
              <a:gd name="connsiteX2" fmla="*/ 90694 w 3531092"/>
              <a:gd name="connsiteY2" fmla="*/ 928 h 483328"/>
              <a:gd name="connsiteX3" fmla="*/ 3450690 w 3531092"/>
              <a:gd name="connsiteY3" fmla="*/ 928 h 483328"/>
              <a:gd name="connsiteX4" fmla="*/ 3531092 w 3531092"/>
              <a:gd name="connsiteY4" fmla="*/ 81330 h 483328"/>
              <a:gd name="connsiteX5" fmla="*/ 3531092 w 3531092"/>
              <a:gd name="connsiteY5" fmla="*/ 402926 h 483328"/>
              <a:gd name="connsiteX6" fmla="*/ 3450690 w 3531092"/>
              <a:gd name="connsiteY6" fmla="*/ 483328 h 483328"/>
              <a:gd name="connsiteX7" fmla="*/ 90694 w 3531092"/>
              <a:gd name="connsiteY7" fmla="*/ 483328 h 483328"/>
              <a:gd name="connsiteX8" fmla="*/ 10292 w 3531092"/>
              <a:gd name="connsiteY8" fmla="*/ 402926 h 483328"/>
              <a:gd name="connsiteX9" fmla="*/ 10292 w 3531092"/>
              <a:gd name="connsiteY9" fmla="*/ 81330 h 483328"/>
              <a:gd name="connsiteX0" fmla="*/ 10297 w 3531097"/>
              <a:gd name="connsiteY0" fmla="*/ 80402 h 482400"/>
              <a:gd name="connsiteX1" fmla="*/ 11067 w 3531097"/>
              <a:gd name="connsiteY1" fmla="*/ 16432 h 482400"/>
              <a:gd name="connsiteX2" fmla="*/ 90699 w 3531097"/>
              <a:gd name="connsiteY2" fmla="*/ 0 h 482400"/>
              <a:gd name="connsiteX3" fmla="*/ 3450695 w 3531097"/>
              <a:gd name="connsiteY3" fmla="*/ 0 h 482400"/>
              <a:gd name="connsiteX4" fmla="*/ 3531097 w 3531097"/>
              <a:gd name="connsiteY4" fmla="*/ 80402 h 482400"/>
              <a:gd name="connsiteX5" fmla="*/ 3531097 w 3531097"/>
              <a:gd name="connsiteY5" fmla="*/ 401998 h 482400"/>
              <a:gd name="connsiteX6" fmla="*/ 3450695 w 3531097"/>
              <a:gd name="connsiteY6" fmla="*/ 482400 h 482400"/>
              <a:gd name="connsiteX7" fmla="*/ 90699 w 3531097"/>
              <a:gd name="connsiteY7" fmla="*/ 482400 h 482400"/>
              <a:gd name="connsiteX8" fmla="*/ 10297 w 3531097"/>
              <a:gd name="connsiteY8" fmla="*/ 401998 h 482400"/>
              <a:gd name="connsiteX9" fmla="*/ 10297 w 3531097"/>
              <a:gd name="connsiteY9" fmla="*/ 80402 h 482400"/>
              <a:gd name="connsiteX0" fmla="*/ 5633 w 3526433"/>
              <a:gd name="connsiteY0" fmla="*/ 80402 h 482400"/>
              <a:gd name="connsiteX1" fmla="*/ 6403 w 3526433"/>
              <a:gd name="connsiteY1" fmla="*/ 16432 h 482400"/>
              <a:gd name="connsiteX2" fmla="*/ 86035 w 3526433"/>
              <a:gd name="connsiteY2" fmla="*/ 0 h 482400"/>
              <a:gd name="connsiteX3" fmla="*/ 3446031 w 3526433"/>
              <a:gd name="connsiteY3" fmla="*/ 0 h 482400"/>
              <a:gd name="connsiteX4" fmla="*/ 3526433 w 3526433"/>
              <a:gd name="connsiteY4" fmla="*/ 80402 h 482400"/>
              <a:gd name="connsiteX5" fmla="*/ 3526433 w 3526433"/>
              <a:gd name="connsiteY5" fmla="*/ 401998 h 482400"/>
              <a:gd name="connsiteX6" fmla="*/ 3446031 w 3526433"/>
              <a:gd name="connsiteY6" fmla="*/ 482400 h 482400"/>
              <a:gd name="connsiteX7" fmla="*/ 86035 w 3526433"/>
              <a:gd name="connsiteY7" fmla="*/ 482400 h 482400"/>
              <a:gd name="connsiteX8" fmla="*/ 5633 w 3526433"/>
              <a:gd name="connsiteY8" fmla="*/ 401998 h 482400"/>
              <a:gd name="connsiteX9" fmla="*/ 5633 w 3526433"/>
              <a:gd name="connsiteY9" fmla="*/ 80402 h 482400"/>
              <a:gd name="connsiteX0" fmla="*/ 619 w 3521419"/>
              <a:gd name="connsiteY0" fmla="*/ 93422 h 495420"/>
              <a:gd name="connsiteX1" fmla="*/ 1389 w 3521419"/>
              <a:gd name="connsiteY1" fmla="*/ 29452 h 495420"/>
              <a:gd name="connsiteX2" fmla="*/ 81021 w 3521419"/>
              <a:gd name="connsiteY2" fmla="*/ 13020 h 495420"/>
              <a:gd name="connsiteX3" fmla="*/ 3441017 w 3521419"/>
              <a:gd name="connsiteY3" fmla="*/ 13020 h 495420"/>
              <a:gd name="connsiteX4" fmla="*/ 3521419 w 3521419"/>
              <a:gd name="connsiteY4" fmla="*/ 93422 h 495420"/>
              <a:gd name="connsiteX5" fmla="*/ 3521419 w 3521419"/>
              <a:gd name="connsiteY5" fmla="*/ 415018 h 495420"/>
              <a:gd name="connsiteX6" fmla="*/ 3441017 w 3521419"/>
              <a:gd name="connsiteY6" fmla="*/ 495420 h 495420"/>
              <a:gd name="connsiteX7" fmla="*/ 81021 w 3521419"/>
              <a:gd name="connsiteY7" fmla="*/ 495420 h 495420"/>
              <a:gd name="connsiteX8" fmla="*/ 619 w 3521419"/>
              <a:gd name="connsiteY8" fmla="*/ 415018 h 495420"/>
              <a:gd name="connsiteX9" fmla="*/ 619 w 3521419"/>
              <a:gd name="connsiteY9" fmla="*/ 93422 h 495420"/>
              <a:gd name="connsiteX0" fmla="*/ 625 w 3521425"/>
              <a:gd name="connsiteY0" fmla="*/ 80402 h 482400"/>
              <a:gd name="connsiteX1" fmla="*/ 1395 w 3521425"/>
              <a:gd name="connsiteY1" fmla="*/ 16432 h 482400"/>
              <a:gd name="connsiteX2" fmla="*/ 81027 w 3521425"/>
              <a:gd name="connsiteY2" fmla="*/ 0 h 482400"/>
              <a:gd name="connsiteX3" fmla="*/ 3441023 w 3521425"/>
              <a:gd name="connsiteY3" fmla="*/ 0 h 482400"/>
              <a:gd name="connsiteX4" fmla="*/ 3521425 w 3521425"/>
              <a:gd name="connsiteY4" fmla="*/ 80402 h 482400"/>
              <a:gd name="connsiteX5" fmla="*/ 3521425 w 3521425"/>
              <a:gd name="connsiteY5" fmla="*/ 401998 h 482400"/>
              <a:gd name="connsiteX6" fmla="*/ 3441023 w 3521425"/>
              <a:gd name="connsiteY6" fmla="*/ 482400 h 482400"/>
              <a:gd name="connsiteX7" fmla="*/ 81027 w 3521425"/>
              <a:gd name="connsiteY7" fmla="*/ 482400 h 482400"/>
              <a:gd name="connsiteX8" fmla="*/ 625 w 3521425"/>
              <a:gd name="connsiteY8" fmla="*/ 401998 h 482400"/>
              <a:gd name="connsiteX9" fmla="*/ 625 w 3521425"/>
              <a:gd name="connsiteY9" fmla="*/ 80402 h 4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21425" h="482400">
                <a:moveTo>
                  <a:pt x="625" y="80402"/>
                </a:moveTo>
                <a:cubicBezTo>
                  <a:pt x="753" y="16141"/>
                  <a:pt x="-99" y="27450"/>
                  <a:pt x="1395" y="16432"/>
                </a:cubicBezTo>
                <a:cubicBezTo>
                  <a:pt x="3941" y="-2347"/>
                  <a:pt x="-23185" y="735"/>
                  <a:pt x="81027" y="0"/>
                </a:cubicBezTo>
                <a:lnTo>
                  <a:pt x="3441023" y="0"/>
                </a:lnTo>
                <a:cubicBezTo>
                  <a:pt x="3485428" y="0"/>
                  <a:pt x="3521425" y="35997"/>
                  <a:pt x="3521425" y="80402"/>
                </a:cubicBezTo>
                <a:lnTo>
                  <a:pt x="3521425" y="401998"/>
                </a:lnTo>
                <a:cubicBezTo>
                  <a:pt x="3521425" y="446403"/>
                  <a:pt x="3485428" y="482400"/>
                  <a:pt x="3441023" y="482400"/>
                </a:cubicBezTo>
                <a:lnTo>
                  <a:pt x="81027" y="482400"/>
                </a:lnTo>
                <a:cubicBezTo>
                  <a:pt x="36622" y="482400"/>
                  <a:pt x="625" y="446403"/>
                  <a:pt x="625" y="401998"/>
                </a:cubicBezTo>
                <a:lnTo>
                  <a:pt x="625" y="804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4400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FontTx/>
              <a:buNone/>
              <a:defRPr>
                <a:solidFill>
                  <a:schemeClr val="bg1"/>
                </a:solidFill>
                <a:latin typeface="+mj-lt"/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26" name="Tijdelijke aanduiding voor tekst 5">
            <a:extLst>
              <a:ext uri="{FF2B5EF4-FFF2-40B4-BE49-F238E27FC236}">
                <a16:creationId xmlns:a16="http://schemas.microsoft.com/office/drawing/2014/main" id="{EE7615E9-55F0-4367-ADAF-BF9E9F9AFF0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390175" y="4504300"/>
            <a:ext cx="2506615" cy="343381"/>
          </a:xfrm>
          <a:custGeom>
            <a:avLst/>
            <a:gdLst>
              <a:gd name="connsiteX0" fmla="*/ 0 w 3520800"/>
              <a:gd name="connsiteY0" fmla="*/ 80402 h 482400"/>
              <a:gd name="connsiteX1" fmla="*/ 80402 w 3520800"/>
              <a:gd name="connsiteY1" fmla="*/ 0 h 482400"/>
              <a:gd name="connsiteX2" fmla="*/ 3440398 w 3520800"/>
              <a:gd name="connsiteY2" fmla="*/ 0 h 482400"/>
              <a:gd name="connsiteX3" fmla="*/ 3520800 w 3520800"/>
              <a:gd name="connsiteY3" fmla="*/ 80402 h 482400"/>
              <a:gd name="connsiteX4" fmla="*/ 3520800 w 3520800"/>
              <a:gd name="connsiteY4" fmla="*/ 401998 h 482400"/>
              <a:gd name="connsiteX5" fmla="*/ 3440398 w 3520800"/>
              <a:gd name="connsiteY5" fmla="*/ 482400 h 482400"/>
              <a:gd name="connsiteX6" fmla="*/ 80402 w 3520800"/>
              <a:gd name="connsiteY6" fmla="*/ 482400 h 482400"/>
              <a:gd name="connsiteX7" fmla="*/ 0 w 3520800"/>
              <a:gd name="connsiteY7" fmla="*/ 401998 h 482400"/>
              <a:gd name="connsiteX8" fmla="*/ 0 w 3520800"/>
              <a:gd name="connsiteY8" fmla="*/ 80402 h 482400"/>
              <a:gd name="connsiteX0" fmla="*/ 187267 w 3708067"/>
              <a:gd name="connsiteY0" fmla="*/ 80402 h 482400"/>
              <a:gd name="connsiteX1" fmla="*/ 204706 w 3708067"/>
              <a:gd name="connsiteY1" fmla="*/ 25957 h 482400"/>
              <a:gd name="connsiteX2" fmla="*/ 267669 w 3708067"/>
              <a:gd name="connsiteY2" fmla="*/ 0 h 482400"/>
              <a:gd name="connsiteX3" fmla="*/ 3627665 w 3708067"/>
              <a:gd name="connsiteY3" fmla="*/ 0 h 482400"/>
              <a:gd name="connsiteX4" fmla="*/ 3708067 w 3708067"/>
              <a:gd name="connsiteY4" fmla="*/ 80402 h 482400"/>
              <a:gd name="connsiteX5" fmla="*/ 3708067 w 3708067"/>
              <a:gd name="connsiteY5" fmla="*/ 401998 h 482400"/>
              <a:gd name="connsiteX6" fmla="*/ 3627665 w 3708067"/>
              <a:gd name="connsiteY6" fmla="*/ 482400 h 482400"/>
              <a:gd name="connsiteX7" fmla="*/ 267669 w 3708067"/>
              <a:gd name="connsiteY7" fmla="*/ 482400 h 482400"/>
              <a:gd name="connsiteX8" fmla="*/ 187267 w 3708067"/>
              <a:gd name="connsiteY8" fmla="*/ 401998 h 482400"/>
              <a:gd name="connsiteX9" fmla="*/ 187267 w 3708067"/>
              <a:gd name="connsiteY9" fmla="*/ 80402 h 482400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193403 w 3714203"/>
              <a:gd name="connsiteY0" fmla="*/ 80402 h 482400"/>
              <a:gd name="connsiteX1" fmla="*/ 194173 w 3714203"/>
              <a:gd name="connsiteY1" fmla="*/ 16432 h 482400"/>
              <a:gd name="connsiteX2" fmla="*/ 273805 w 3714203"/>
              <a:gd name="connsiteY2" fmla="*/ 0 h 482400"/>
              <a:gd name="connsiteX3" fmla="*/ 3633801 w 3714203"/>
              <a:gd name="connsiteY3" fmla="*/ 0 h 482400"/>
              <a:gd name="connsiteX4" fmla="*/ 3714203 w 3714203"/>
              <a:gd name="connsiteY4" fmla="*/ 80402 h 482400"/>
              <a:gd name="connsiteX5" fmla="*/ 3714203 w 3714203"/>
              <a:gd name="connsiteY5" fmla="*/ 401998 h 482400"/>
              <a:gd name="connsiteX6" fmla="*/ 3633801 w 3714203"/>
              <a:gd name="connsiteY6" fmla="*/ 482400 h 482400"/>
              <a:gd name="connsiteX7" fmla="*/ 273805 w 3714203"/>
              <a:gd name="connsiteY7" fmla="*/ 482400 h 482400"/>
              <a:gd name="connsiteX8" fmla="*/ 193403 w 3714203"/>
              <a:gd name="connsiteY8" fmla="*/ 401998 h 482400"/>
              <a:gd name="connsiteX9" fmla="*/ 193403 w 3714203"/>
              <a:gd name="connsiteY9" fmla="*/ 80402 h 48240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10292 w 3531092"/>
              <a:gd name="connsiteY0" fmla="*/ 81330 h 483328"/>
              <a:gd name="connsiteX1" fmla="*/ 11062 w 3531092"/>
              <a:gd name="connsiteY1" fmla="*/ 17360 h 483328"/>
              <a:gd name="connsiteX2" fmla="*/ 90694 w 3531092"/>
              <a:gd name="connsiteY2" fmla="*/ 928 h 483328"/>
              <a:gd name="connsiteX3" fmla="*/ 3450690 w 3531092"/>
              <a:gd name="connsiteY3" fmla="*/ 928 h 483328"/>
              <a:gd name="connsiteX4" fmla="*/ 3531092 w 3531092"/>
              <a:gd name="connsiteY4" fmla="*/ 81330 h 483328"/>
              <a:gd name="connsiteX5" fmla="*/ 3531092 w 3531092"/>
              <a:gd name="connsiteY5" fmla="*/ 402926 h 483328"/>
              <a:gd name="connsiteX6" fmla="*/ 3450690 w 3531092"/>
              <a:gd name="connsiteY6" fmla="*/ 483328 h 483328"/>
              <a:gd name="connsiteX7" fmla="*/ 90694 w 3531092"/>
              <a:gd name="connsiteY7" fmla="*/ 483328 h 483328"/>
              <a:gd name="connsiteX8" fmla="*/ 10292 w 3531092"/>
              <a:gd name="connsiteY8" fmla="*/ 402926 h 483328"/>
              <a:gd name="connsiteX9" fmla="*/ 10292 w 3531092"/>
              <a:gd name="connsiteY9" fmla="*/ 81330 h 483328"/>
              <a:gd name="connsiteX0" fmla="*/ 10297 w 3531097"/>
              <a:gd name="connsiteY0" fmla="*/ 80402 h 482400"/>
              <a:gd name="connsiteX1" fmla="*/ 11067 w 3531097"/>
              <a:gd name="connsiteY1" fmla="*/ 16432 h 482400"/>
              <a:gd name="connsiteX2" fmla="*/ 90699 w 3531097"/>
              <a:gd name="connsiteY2" fmla="*/ 0 h 482400"/>
              <a:gd name="connsiteX3" fmla="*/ 3450695 w 3531097"/>
              <a:gd name="connsiteY3" fmla="*/ 0 h 482400"/>
              <a:gd name="connsiteX4" fmla="*/ 3531097 w 3531097"/>
              <a:gd name="connsiteY4" fmla="*/ 80402 h 482400"/>
              <a:gd name="connsiteX5" fmla="*/ 3531097 w 3531097"/>
              <a:gd name="connsiteY5" fmla="*/ 401998 h 482400"/>
              <a:gd name="connsiteX6" fmla="*/ 3450695 w 3531097"/>
              <a:gd name="connsiteY6" fmla="*/ 482400 h 482400"/>
              <a:gd name="connsiteX7" fmla="*/ 90699 w 3531097"/>
              <a:gd name="connsiteY7" fmla="*/ 482400 h 482400"/>
              <a:gd name="connsiteX8" fmla="*/ 10297 w 3531097"/>
              <a:gd name="connsiteY8" fmla="*/ 401998 h 482400"/>
              <a:gd name="connsiteX9" fmla="*/ 10297 w 3531097"/>
              <a:gd name="connsiteY9" fmla="*/ 80402 h 482400"/>
              <a:gd name="connsiteX0" fmla="*/ 5633 w 3526433"/>
              <a:gd name="connsiteY0" fmla="*/ 80402 h 482400"/>
              <a:gd name="connsiteX1" fmla="*/ 6403 w 3526433"/>
              <a:gd name="connsiteY1" fmla="*/ 16432 h 482400"/>
              <a:gd name="connsiteX2" fmla="*/ 86035 w 3526433"/>
              <a:gd name="connsiteY2" fmla="*/ 0 h 482400"/>
              <a:gd name="connsiteX3" fmla="*/ 3446031 w 3526433"/>
              <a:gd name="connsiteY3" fmla="*/ 0 h 482400"/>
              <a:gd name="connsiteX4" fmla="*/ 3526433 w 3526433"/>
              <a:gd name="connsiteY4" fmla="*/ 80402 h 482400"/>
              <a:gd name="connsiteX5" fmla="*/ 3526433 w 3526433"/>
              <a:gd name="connsiteY5" fmla="*/ 401998 h 482400"/>
              <a:gd name="connsiteX6" fmla="*/ 3446031 w 3526433"/>
              <a:gd name="connsiteY6" fmla="*/ 482400 h 482400"/>
              <a:gd name="connsiteX7" fmla="*/ 86035 w 3526433"/>
              <a:gd name="connsiteY7" fmla="*/ 482400 h 482400"/>
              <a:gd name="connsiteX8" fmla="*/ 5633 w 3526433"/>
              <a:gd name="connsiteY8" fmla="*/ 401998 h 482400"/>
              <a:gd name="connsiteX9" fmla="*/ 5633 w 3526433"/>
              <a:gd name="connsiteY9" fmla="*/ 80402 h 482400"/>
              <a:gd name="connsiteX0" fmla="*/ 619 w 3521419"/>
              <a:gd name="connsiteY0" fmla="*/ 93422 h 495420"/>
              <a:gd name="connsiteX1" fmla="*/ 1389 w 3521419"/>
              <a:gd name="connsiteY1" fmla="*/ 29452 h 495420"/>
              <a:gd name="connsiteX2" fmla="*/ 81021 w 3521419"/>
              <a:gd name="connsiteY2" fmla="*/ 13020 h 495420"/>
              <a:gd name="connsiteX3" fmla="*/ 3441017 w 3521419"/>
              <a:gd name="connsiteY3" fmla="*/ 13020 h 495420"/>
              <a:gd name="connsiteX4" fmla="*/ 3521419 w 3521419"/>
              <a:gd name="connsiteY4" fmla="*/ 93422 h 495420"/>
              <a:gd name="connsiteX5" fmla="*/ 3521419 w 3521419"/>
              <a:gd name="connsiteY5" fmla="*/ 415018 h 495420"/>
              <a:gd name="connsiteX6" fmla="*/ 3441017 w 3521419"/>
              <a:gd name="connsiteY6" fmla="*/ 495420 h 495420"/>
              <a:gd name="connsiteX7" fmla="*/ 81021 w 3521419"/>
              <a:gd name="connsiteY7" fmla="*/ 495420 h 495420"/>
              <a:gd name="connsiteX8" fmla="*/ 619 w 3521419"/>
              <a:gd name="connsiteY8" fmla="*/ 415018 h 495420"/>
              <a:gd name="connsiteX9" fmla="*/ 619 w 3521419"/>
              <a:gd name="connsiteY9" fmla="*/ 93422 h 495420"/>
              <a:gd name="connsiteX0" fmla="*/ 625 w 3521425"/>
              <a:gd name="connsiteY0" fmla="*/ 80402 h 482400"/>
              <a:gd name="connsiteX1" fmla="*/ 1395 w 3521425"/>
              <a:gd name="connsiteY1" fmla="*/ 16432 h 482400"/>
              <a:gd name="connsiteX2" fmla="*/ 81027 w 3521425"/>
              <a:gd name="connsiteY2" fmla="*/ 0 h 482400"/>
              <a:gd name="connsiteX3" fmla="*/ 3441023 w 3521425"/>
              <a:gd name="connsiteY3" fmla="*/ 0 h 482400"/>
              <a:gd name="connsiteX4" fmla="*/ 3521425 w 3521425"/>
              <a:gd name="connsiteY4" fmla="*/ 80402 h 482400"/>
              <a:gd name="connsiteX5" fmla="*/ 3521425 w 3521425"/>
              <a:gd name="connsiteY5" fmla="*/ 401998 h 482400"/>
              <a:gd name="connsiteX6" fmla="*/ 3441023 w 3521425"/>
              <a:gd name="connsiteY6" fmla="*/ 482400 h 482400"/>
              <a:gd name="connsiteX7" fmla="*/ 81027 w 3521425"/>
              <a:gd name="connsiteY7" fmla="*/ 482400 h 482400"/>
              <a:gd name="connsiteX8" fmla="*/ 625 w 3521425"/>
              <a:gd name="connsiteY8" fmla="*/ 401998 h 482400"/>
              <a:gd name="connsiteX9" fmla="*/ 625 w 3521425"/>
              <a:gd name="connsiteY9" fmla="*/ 80402 h 4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21425" h="482400">
                <a:moveTo>
                  <a:pt x="625" y="80402"/>
                </a:moveTo>
                <a:cubicBezTo>
                  <a:pt x="753" y="16141"/>
                  <a:pt x="-99" y="27450"/>
                  <a:pt x="1395" y="16432"/>
                </a:cubicBezTo>
                <a:cubicBezTo>
                  <a:pt x="3941" y="-2347"/>
                  <a:pt x="-23185" y="735"/>
                  <a:pt x="81027" y="0"/>
                </a:cubicBezTo>
                <a:lnTo>
                  <a:pt x="3441023" y="0"/>
                </a:lnTo>
                <a:cubicBezTo>
                  <a:pt x="3485428" y="0"/>
                  <a:pt x="3521425" y="35997"/>
                  <a:pt x="3521425" y="80402"/>
                </a:cubicBezTo>
                <a:lnTo>
                  <a:pt x="3521425" y="401998"/>
                </a:lnTo>
                <a:cubicBezTo>
                  <a:pt x="3521425" y="446403"/>
                  <a:pt x="3485428" y="482400"/>
                  <a:pt x="3441023" y="482400"/>
                </a:cubicBezTo>
                <a:lnTo>
                  <a:pt x="81027" y="482400"/>
                </a:lnTo>
                <a:cubicBezTo>
                  <a:pt x="36622" y="482400"/>
                  <a:pt x="625" y="446403"/>
                  <a:pt x="625" y="401998"/>
                </a:cubicBezTo>
                <a:lnTo>
                  <a:pt x="625" y="804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4400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FontTx/>
              <a:buNone/>
              <a:defRPr>
                <a:solidFill>
                  <a:schemeClr val="bg1"/>
                </a:solidFill>
                <a:latin typeface="+mj-lt"/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32" name="Tijdelijke aanduiding voor tekst 5">
            <a:extLst>
              <a:ext uri="{FF2B5EF4-FFF2-40B4-BE49-F238E27FC236}">
                <a16:creationId xmlns:a16="http://schemas.microsoft.com/office/drawing/2014/main" id="{1F90D83A-4F8A-4644-B6AA-08EAF0B98A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83635" y="4504300"/>
            <a:ext cx="2506615" cy="343381"/>
          </a:xfrm>
          <a:custGeom>
            <a:avLst/>
            <a:gdLst>
              <a:gd name="connsiteX0" fmla="*/ 0 w 3520800"/>
              <a:gd name="connsiteY0" fmla="*/ 80402 h 482400"/>
              <a:gd name="connsiteX1" fmla="*/ 80402 w 3520800"/>
              <a:gd name="connsiteY1" fmla="*/ 0 h 482400"/>
              <a:gd name="connsiteX2" fmla="*/ 3440398 w 3520800"/>
              <a:gd name="connsiteY2" fmla="*/ 0 h 482400"/>
              <a:gd name="connsiteX3" fmla="*/ 3520800 w 3520800"/>
              <a:gd name="connsiteY3" fmla="*/ 80402 h 482400"/>
              <a:gd name="connsiteX4" fmla="*/ 3520800 w 3520800"/>
              <a:gd name="connsiteY4" fmla="*/ 401998 h 482400"/>
              <a:gd name="connsiteX5" fmla="*/ 3440398 w 3520800"/>
              <a:gd name="connsiteY5" fmla="*/ 482400 h 482400"/>
              <a:gd name="connsiteX6" fmla="*/ 80402 w 3520800"/>
              <a:gd name="connsiteY6" fmla="*/ 482400 h 482400"/>
              <a:gd name="connsiteX7" fmla="*/ 0 w 3520800"/>
              <a:gd name="connsiteY7" fmla="*/ 401998 h 482400"/>
              <a:gd name="connsiteX8" fmla="*/ 0 w 3520800"/>
              <a:gd name="connsiteY8" fmla="*/ 80402 h 482400"/>
              <a:gd name="connsiteX0" fmla="*/ 187267 w 3708067"/>
              <a:gd name="connsiteY0" fmla="*/ 80402 h 482400"/>
              <a:gd name="connsiteX1" fmla="*/ 204706 w 3708067"/>
              <a:gd name="connsiteY1" fmla="*/ 25957 h 482400"/>
              <a:gd name="connsiteX2" fmla="*/ 267669 w 3708067"/>
              <a:gd name="connsiteY2" fmla="*/ 0 h 482400"/>
              <a:gd name="connsiteX3" fmla="*/ 3627665 w 3708067"/>
              <a:gd name="connsiteY3" fmla="*/ 0 h 482400"/>
              <a:gd name="connsiteX4" fmla="*/ 3708067 w 3708067"/>
              <a:gd name="connsiteY4" fmla="*/ 80402 h 482400"/>
              <a:gd name="connsiteX5" fmla="*/ 3708067 w 3708067"/>
              <a:gd name="connsiteY5" fmla="*/ 401998 h 482400"/>
              <a:gd name="connsiteX6" fmla="*/ 3627665 w 3708067"/>
              <a:gd name="connsiteY6" fmla="*/ 482400 h 482400"/>
              <a:gd name="connsiteX7" fmla="*/ 267669 w 3708067"/>
              <a:gd name="connsiteY7" fmla="*/ 482400 h 482400"/>
              <a:gd name="connsiteX8" fmla="*/ 187267 w 3708067"/>
              <a:gd name="connsiteY8" fmla="*/ 401998 h 482400"/>
              <a:gd name="connsiteX9" fmla="*/ 187267 w 3708067"/>
              <a:gd name="connsiteY9" fmla="*/ 80402 h 482400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193403 w 3714203"/>
              <a:gd name="connsiteY0" fmla="*/ 80402 h 482400"/>
              <a:gd name="connsiteX1" fmla="*/ 194173 w 3714203"/>
              <a:gd name="connsiteY1" fmla="*/ 16432 h 482400"/>
              <a:gd name="connsiteX2" fmla="*/ 273805 w 3714203"/>
              <a:gd name="connsiteY2" fmla="*/ 0 h 482400"/>
              <a:gd name="connsiteX3" fmla="*/ 3633801 w 3714203"/>
              <a:gd name="connsiteY3" fmla="*/ 0 h 482400"/>
              <a:gd name="connsiteX4" fmla="*/ 3714203 w 3714203"/>
              <a:gd name="connsiteY4" fmla="*/ 80402 h 482400"/>
              <a:gd name="connsiteX5" fmla="*/ 3714203 w 3714203"/>
              <a:gd name="connsiteY5" fmla="*/ 401998 h 482400"/>
              <a:gd name="connsiteX6" fmla="*/ 3633801 w 3714203"/>
              <a:gd name="connsiteY6" fmla="*/ 482400 h 482400"/>
              <a:gd name="connsiteX7" fmla="*/ 273805 w 3714203"/>
              <a:gd name="connsiteY7" fmla="*/ 482400 h 482400"/>
              <a:gd name="connsiteX8" fmla="*/ 193403 w 3714203"/>
              <a:gd name="connsiteY8" fmla="*/ 401998 h 482400"/>
              <a:gd name="connsiteX9" fmla="*/ 193403 w 3714203"/>
              <a:gd name="connsiteY9" fmla="*/ 80402 h 48240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10292 w 3531092"/>
              <a:gd name="connsiteY0" fmla="*/ 81330 h 483328"/>
              <a:gd name="connsiteX1" fmla="*/ 11062 w 3531092"/>
              <a:gd name="connsiteY1" fmla="*/ 17360 h 483328"/>
              <a:gd name="connsiteX2" fmla="*/ 90694 w 3531092"/>
              <a:gd name="connsiteY2" fmla="*/ 928 h 483328"/>
              <a:gd name="connsiteX3" fmla="*/ 3450690 w 3531092"/>
              <a:gd name="connsiteY3" fmla="*/ 928 h 483328"/>
              <a:gd name="connsiteX4" fmla="*/ 3531092 w 3531092"/>
              <a:gd name="connsiteY4" fmla="*/ 81330 h 483328"/>
              <a:gd name="connsiteX5" fmla="*/ 3531092 w 3531092"/>
              <a:gd name="connsiteY5" fmla="*/ 402926 h 483328"/>
              <a:gd name="connsiteX6" fmla="*/ 3450690 w 3531092"/>
              <a:gd name="connsiteY6" fmla="*/ 483328 h 483328"/>
              <a:gd name="connsiteX7" fmla="*/ 90694 w 3531092"/>
              <a:gd name="connsiteY7" fmla="*/ 483328 h 483328"/>
              <a:gd name="connsiteX8" fmla="*/ 10292 w 3531092"/>
              <a:gd name="connsiteY8" fmla="*/ 402926 h 483328"/>
              <a:gd name="connsiteX9" fmla="*/ 10292 w 3531092"/>
              <a:gd name="connsiteY9" fmla="*/ 81330 h 483328"/>
              <a:gd name="connsiteX0" fmla="*/ 10297 w 3531097"/>
              <a:gd name="connsiteY0" fmla="*/ 80402 h 482400"/>
              <a:gd name="connsiteX1" fmla="*/ 11067 w 3531097"/>
              <a:gd name="connsiteY1" fmla="*/ 16432 h 482400"/>
              <a:gd name="connsiteX2" fmla="*/ 90699 w 3531097"/>
              <a:gd name="connsiteY2" fmla="*/ 0 h 482400"/>
              <a:gd name="connsiteX3" fmla="*/ 3450695 w 3531097"/>
              <a:gd name="connsiteY3" fmla="*/ 0 h 482400"/>
              <a:gd name="connsiteX4" fmla="*/ 3531097 w 3531097"/>
              <a:gd name="connsiteY4" fmla="*/ 80402 h 482400"/>
              <a:gd name="connsiteX5" fmla="*/ 3531097 w 3531097"/>
              <a:gd name="connsiteY5" fmla="*/ 401998 h 482400"/>
              <a:gd name="connsiteX6" fmla="*/ 3450695 w 3531097"/>
              <a:gd name="connsiteY6" fmla="*/ 482400 h 482400"/>
              <a:gd name="connsiteX7" fmla="*/ 90699 w 3531097"/>
              <a:gd name="connsiteY7" fmla="*/ 482400 h 482400"/>
              <a:gd name="connsiteX8" fmla="*/ 10297 w 3531097"/>
              <a:gd name="connsiteY8" fmla="*/ 401998 h 482400"/>
              <a:gd name="connsiteX9" fmla="*/ 10297 w 3531097"/>
              <a:gd name="connsiteY9" fmla="*/ 80402 h 482400"/>
              <a:gd name="connsiteX0" fmla="*/ 5633 w 3526433"/>
              <a:gd name="connsiteY0" fmla="*/ 80402 h 482400"/>
              <a:gd name="connsiteX1" fmla="*/ 6403 w 3526433"/>
              <a:gd name="connsiteY1" fmla="*/ 16432 h 482400"/>
              <a:gd name="connsiteX2" fmla="*/ 86035 w 3526433"/>
              <a:gd name="connsiteY2" fmla="*/ 0 h 482400"/>
              <a:gd name="connsiteX3" fmla="*/ 3446031 w 3526433"/>
              <a:gd name="connsiteY3" fmla="*/ 0 h 482400"/>
              <a:gd name="connsiteX4" fmla="*/ 3526433 w 3526433"/>
              <a:gd name="connsiteY4" fmla="*/ 80402 h 482400"/>
              <a:gd name="connsiteX5" fmla="*/ 3526433 w 3526433"/>
              <a:gd name="connsiteY5" fmla="*/ 401998 h 482400"/>
              <a:gd name="connsiteX6" fmla="*/ 3446031 w 3526433"/>
              <a:gd name="connsiteY6" fmla="*/ 482400 h 482400"/>
              <a:gd name="connsiteX7" fmla="*/ 86035 w 3526433"/>
              <a:gd name="connsiteY7" fmla="*/ 482400 h 482400"/>
              <a:gd name="connsiteX8" fmla="*/ 5633 w 3526433"/>
              <a:gd name="connsiteY8" fmla="*/ 401998 h 482400"/>
              <a:gd name="connsiteX9" fmla="*/ 5633 w 3526433"/>
              <a:gd name="connsiteY9" fmla="*/ 80402 h 482400"/>
              <a:gd name="connsiteX0" fmla="*/ 619 w 3521419"/>
              <a:gd name="connsiteY0" fmla="*/ 93422 h 495420"/>
              <a:gd name="connsiteX1" fmla="*/ 1389 w 3521419"/>
              <a:gd name="connsiteY1" fmla="*/ 29452 h 495420"/>
              <a:gd name="connsiteX2" fmla="*/ 81021 w 3521419"/>
              <a:gd name="connsiteY2" fmla="*/ 13020 h 495420"/>
              <a:gd name="connsiteX3" fmla="*/ 3441017 w 3521419"/>
              <a:gd name="connsiteY3" fmla="*/ 13020 h 495420"/>
              <a:gd name="connsiteX4" fmla="*/ 3521419 w 3521419"/>
              <a:gd name="connsiteY4" fmla="*/ 93422 h 495420"/>
              <a:gd name="connsiteX5" fmla="*/ 3521419 w 3521419"/>
              <a:gd name="connsiteY5" fmla="*/ 415018 h 495420"/>
              <a:gd name="connsiteX6" fmla="*/ 3441017 w 3521419"/>
              <a:gd name="connsiteY6" fmla="*/ 495420 h 495420"/>
              <a:gd name="connsiteX7" fmla="*/ 81021 w 3521419"/>
              <a:gd name="connsiteY7" fmla="*/ 495420 h 495420"/>
              <a:gd name="connsiteX8" fmla="*/ 619 w 3521419"/>
              <a:gd name="connsiteY8" fmla="*/ 415018 h 495420"/>
              <a:gd name="connsiteX9" fmla="*/ 619 w 3521419"/>
              <a:gd name="connsiteY9" fmla="*/ 93422 h 495420"/>
              <a:gd name="connsiteX0" fmla="*/ 625 w 3521425"/>
              <a:gd name="connsiteY0" fmla="*/ 80402 h 482400"/>
              <a:gd name="connsiteX1" fmla="*/ 1395 w 3521425"/>
              <a:gd name="connsiteY1" fmla="*/ 16432 h 482400"/>
              <a:gd name="connsiteX2" fmla="*/ 81027 w 3521425"/>
              <a:gd name="connsiteY2" fmla="*/ 0 h 482400"/>
              <a:gd name="connsiteX3" fmla="*/ 3441023 w 3521425"/>
              <a:gd name="connsiteY3" fmla="*/ 0 h 482400"/>
              <a:gd name="connsiteX4" fmla="*/ 3521425 w 3521425"/>
              <a:gd name="connsiteY4" fmla="*/ 80402 h 482400"/>
              <a:gd name="connsiteX5" fmla="*/ 3521425 w 3521425"/>
              <a:gd name="connsiteY5" fmla="*/ 401998 h 482400"/>
              <a:gd name="connsiteX6" fmla="*/ 3441023 w 3521425"/>
              <a:gd name="connsiteY6" fmla="*/ 482400 h 482400"/>
              <a:gd name="connsiteX7" fmla="*/ 81027 w 3521425"/>
              <a:gd name="connsiteY7" fmla="*/ 482400 h 482400"/>
              <a:gd name="connsiteX8" fmla="*/ 625 w 3521425"/>
              <a:gd name="connsiteY8" fmla="*/ 401998 h 482400"/>
              <a:gd name="connsiteX9" fmla="*/ 625 w 3521425"/>
              <a:gd name="connsiteY9" fmla="*/ 80402 h 4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21425" h="482400">
                <a:moveTo>
                  <a:pt x="625" y="80402"/>
                </a:moveTo>
                <a:cubicBezTo>
                  <a:pt x="753" y="16141"/>
                  <a:pt x="-99" y="27450"/>
                  <a:pt x="1395" y="16432"/>
                </a:cubicBezTo>
                <a:cubicBezTo>
                  <a:pt x="3941" y="-2347"/>
                  <a:pt x="-23185" y="735"/>
                  <a:pt x="81027" y="0"/>
                </a:cubicBezTo>
                <a:lnTo>
                  <a:pt x="3441023" y="0"/>
                </a:lnTo>
                <a:cubicBezTo>
                  <a:pt x="3485428" y="0"/>
                  <a:pt x="3521425" y="35997"/>
                  <a:pt x="3521425" y="80402"/>
                </a:cubicBezTo>
                <a:lnTo>
                  <a:pt x="3521425" y="401998"/>
                </a:lnTo>
                <a:cubicBezTo>
                  <a:pt x="3521425" y="446403"/>
                  <a:pt x="3485428" y="482400"/>
                  <a:pt x="3441023" y="482400"/>
                </a:cubicBezTo>
                <a:lnTo>
                  <a:pt x="81027" y="482400"/>
                </a:lnTo>
                <a:cubicBezTo>
                  <a:pt x="36622" y="482400"/>
                  <a:pt x="625" y="446403"/>
                  <a:pt x="625" y="401998"/>
                </a:cubicBezTo>
                <a:lnTo>
                  <a:pt x="625" y="804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4400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FontTx/>
              <a:buNone/>
              <a:defRPr>
                <a:solidFill>
                  <a:schemeClr val="bg1"/>
                </a:solidFill>
                <a:latin typeface="+mj-lt"/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grpSp>
        <p:nvGrpSpPr>
          <p:cNvPr id="19" name="GRID" hidden="1"/>
          <p:cNvGrpSpPr/>
          <p:nvPr userDrawn="1"/>
        </p:nvGrpSpPr>
        <p:grpSpPr>
          <a:xfrm>
            <a:off x="0" y="0"/>
            <a:ext cx="12192003" cy="6858000"/>
            <a:chOff x="0" y="0"/>
            <a:chExt cx="12192003" cy="6858000"/>
          </a:xfrm>
        </p:grpSpPr>
        <p:sp>
          <p:nvSpPr>
            <p:cNvPr id="20" name="Rechthoek 19"/>
            <p:cNvSpPr/>
            <p:nvPr userDrawn="1"/>
          </p:nvSpPr>
          <p:spPr>
            <a:xfrm>
              <a:off x="0" y="0"/>
              <a:ext cx="481922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21" name="Rechthoek 20"/>
            <p:cNvSpPr/>
            <p:nvPr userDrawn="1"/>
          </p:nvSpPr>
          <p:spPr>
            <a:xfrm>
              <a:off x="11695286" y="0"/>
              <a:ext cx="496713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22" name="Rechthoek 21"/>
            <p:cNvSpPr/>
            <p:nvPr userDrawn="1"/>
          </p:nvSpPr>
          <p:spPr>
            <a:xfrm rot="5400000">
              <a:off x="5895974" y="-5895974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24" name="Rechthoek 23"/>
            <p:cNvSpPr/>
            <p:nvPr userDrawn="1"/>
          </p:nvSpPr>
          <p:spPr>
            <a:xfrm rot="5400000">
              <a:off x="5895976" y="-4828915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6BC69531-4B5F-447E-B7A9-2951B17E6FC2}"/>
                </a:ext>
              </a:extLst>
            </p:cNvPr>
            <p:cNvSpPr/>
            <p:nvPr userDrawn="1"/>
          </p:nvSpPr>
          <p:spPr>
            <a:xfrm rot="5400000">
              <a:off x="5895975" y="561975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</p:grpSp>
      <p:sp>
        <p:nvSpPr>
          <p:cNvPr id="31" name="Tijdelijke aanduiding voor dianummer 5">
            <a:extLst>
              <a:ext uri="{FF2B5EF4-FFF2-40B4-BE49-F238E27FC236}">
                <a16:creationId xmlns:a16="http://schemas.microsoft.com/office/drawing/2014/main" id="{D6644E39-2AF2-4EA0-9C3F-28C89D5A9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01640" cy="2302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5B2A88A-B7BD-41B1-9FCB-9BE633251ACA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sp>
        <p:nvSpPr>
          <p:cNvPr id="17" name="Tijdelijke aanduiding voor tekst 14">
            <a:extLst>
              <a:ext uri="{FF2B5EF4-FFF2-40B4-BE49-F238E27FC236}">
                <a16:creationId xmlns:a16="http://schemas.microsoft.com/office/drawing/2014/main" id="{A6BF4B27-7FC5-4896-80CE-3BA6119B83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Ondertitel</a:t>
            </a:r>
          </a:p>
        </p:txBody>
      </p:sp>
      <p:sp>
        <p:nvSpPr>
          <p:cNvPr id="33" name="Tijdelijke aanduiding voor voettekst 4">
            <a:extLst>
              <a:ext uri="{FF2B5EF4-FFF2-40B4-BE49-F238E27FC236}">
                <a16:creationId xmlns:a16="http://schemas.microsoft.com/office/drawing/2014/main" id="{3C7CF4CB-CF25-44A3-95AE-206B86BFD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29" name="Tijdelijke aanduiding voor datum 3">
            <a:extLst>
              <a:ext uri="{FF2B5EF4-FFF2-40B4-BE49-F238E27FC236}">
                <a16:creationId xmlns:a16="http://schemas.microsoft.com/office/drawing/2014/main" id="{53600F14-A3DB-4812-872D-DFA76F4B6A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893ABF8B-08B2-45B3-A5CA-B5531C1FB063}" type="datetime1">
              <a:rPr lang="nl-NL" noProof="0" smtClean="0"/>
              <a:t>10-12-2019</a:t>
            </a:fld>
            <a:endParaRPr lang="nl-NL" noProof="0" dirty="0"/>
          </a:p>
        </p:txBody>
      </p:sp>
      <p:sp>
        <p:nvSpPr>
          <p:cNvPr id="155" name="Tijdelijke aanduiding voor afbeelding 37">
            <a:extLst>
              <a:ext uri="{FF2B5EF4-FFF2-40B4-BE49-F238E27FC236}">
                <a16:creationId xmlns:a16="http://schemas.microsoft.com/office/drawing/2014/main" id="{4B086C57-3BEE-4549-87B3-7562F8DF0AE6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9177094" y="2330639"/>
            <a:ext cx="2506615" cy="2039817"/>
          </a:xfrm>
          <a:custGeom>
            <a:avLst/>
            <a:gdLst>
              <a:gd name="connsiteX0" fmla="*/ 1036 w 3520881"/>
              <a:gd name="connsiteY0" fmla="*/ 89 h 2865200"/>
              <a:gd name="connsiteX1" fmla="*/ 3319663 w 3520881"/>
              <a:gd name="connsiteY1" fmla="*/ 6217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0881" h="2865200">
                <a:moveTo>
                  <a:pt x="1036" y="89"/>
                </a:moveTo>
                <a:lnTo>
                  <a:pt x="3319663" y="6217"/>
                </a:lnTo>
                <a:cubicBezTo>
                  <a:pt x="3430792" y="6217"/>
                  <a:pt x="3520881" y="73784"/>
                  <a:pt x="3520881" y="157131"/>
                </a:cubicBezTo>
                <a:lnTo>
                  <a:pt x="3520881" y="2714286"/>
                </a:lnTo>
                <a:cubicBezTo>
                  <a:pt x="3520881" y="2797633"/>
                  <a:pt x="3430792" y="2865200"/>
                  <a:pt x="3319663" y="2865200"/>
                </a:cubicBezTo>
                <a:lnTo>
                  <a:pt x="201219" y="2865200"/>
                </a:lnTo>
                <a:cubicBezTo>
                  <a:pt x="90089" y="2865200"/>
                  <a:pt x="0" y="2797633"/>
                  <a:pt x="0" y="2714286"/>
                </a:cubicBezTo>
                <a:lnTo>
                  <a:pt x="0" y="157131"/>
                </a:lnTo>
                <a:cubicBezTo>
                  <a:pt x="0" y="73784"/>
                  <a:pt x="211" y="-2975"/>
                  <a:pt x="1036" y="8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188000" anchor="ctr">
            <a:noAutofit/>
          </a:bodyPr>
          <a:lstStyle>
            <a:lvl1pPr marL="0" indent="0" algn="ctr">
              <a:buNone/>
              <a:defRPr sz="1200" b="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156" name="Tijdelijke aanduiding voor tekst 5">
            <a:extLst>
              <a:ext uri="{FF2B5EF4-FFF2-40B4-BE49-F238E27FC236}">
                <a16:creationId xmlns:a16="http://schemas.microsoft.com/office/drawing/2014/main" id="{9E15389D-5806-474F-9FEF-A9CFC8A7F10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177094" y="4504300"/>
            <a:ext cx="2506615" cy="343381"/>
          </a:xfrm>
          <a:custGeom>
            <a:avLst/>
            <a:gdLst>
              <a:gd name="connsiteX0" fmla="*/ 0 w 3520800"/>
              <a:gd name="connsiteY0" fmla="*/ 80402 h 482400"/>
              <a:gd name="connsiteX1" fmla="*/ 80402 w 3520800"/>
              <a:gd name="connsiteY1" fmla="*/ 0 h 482400"/>
              <a:gd name="connsiteX2" fmla="*/ 3440398 w 3520800"/>
              <a:gd name="connsiteY2" fmla="*/ 0 h 482400"/>
              <a:gd name="connsiteX3" fmla="*/ 3520800 w 3520800"/>
              <a:gd name="connsiteY3" fmla="*/ 80402 h 482400"/>
              <a:gd name="connsiteX4" fmla="*/ 3520800 w 3520800"/>
              <a:gd name="connsiteY4" fmla="*/ 401998 h 482400"/>
              <a:gd name="connsiteX5" fmla="*/ 3440398 w 3520800"/>
              <a:gd name="connsiteY5" fmla="*/ 482400 h 482400"/>
              <a:gd name="connsiteX6" fmla="*/ 80402 w 3520800"/>
              <a:gd name="connsiteY6" fmla="*/ 482400 h 482400"/>
              <a:gd name="connsiteX7" fmla="*/ 0 w 3520800"/>
              <a:gd name="connsiteY7" fmla="*/ 401998 h 482400"/>
              <a:gd name="connsiteX8" fmla="*/ 0 w 3520800"/>
              <a:gd name="connsiteY8" fmla="*/ 80402 h 482400"/>
              <a:gd name="connsiteX0" fmla="*/ 187267 w 3708067"/>
              <a:gd name="connsiteY0" fmla="*/ 80402 h 482400"/>
              <a:gd name="connsiteX1" fmla="*/ 204706 w 3708067"/>
              <a:gd name="connsiteY1" fmla="*/ 25957 h 482400"/>
              <a:gd name="connsiteX2" fmla="*/ 267669 w 3708067"/>
              <a:gd name="connsiteY2" fmla="*/ 0 h 482400"/>
              <a:gd name="connsiteX3" fmla="*/ 3627665 w 3708067"/>
              <a:gd name="connsiteY3" fmla="*/ 0 h 482400"/>
              <a:gd name="connsiteX4" fmla="*/ 3708067 w 3708067"/>
              <a:gd name="connsiteY4" fmla="*/ 80402 h 482400"/>
              <a:gd name="connsiteX5" fmla="*/ 3708067 w 3708067"/>
              <a:gd name="connsiteY5" fmla="*/ 401998 h 482400"/>
              <a:gd name="connsiteX6" fmla="*/ 3627665 w 3708067"/>
              <a:gd name="connsiteY6" fmla="*/ 482400 h 482400"/>
              <a:gd name="connsiteX7" fmla="*/ 267669 w 3708067"/>
              <a:gd name="connsiteY7" fmla="*/ 482400 h 482400"/>
              <a:gd name="connsiteX8" fmla="*/ 187267 w 3708067"/>
              <a:gd name="connsiteY8" fmla="*/ 401998 h 482400"/>
              <a:gd name="connsiteX9" fmla="*/ 187267 w 3708067"/>
              <a:gd name="connsiteY9" fmla="*/ 80402 h 482400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193403 w 3714203"/>
              <a:gd name="connsiteY0" fmla="*/ 80402 h 482400"/>
              <a:gd name="connsiteX1" fmla="*/ 194173 w 3714203"/>
              <a:gd name="connsiteY1" fmla="*/ 16432 h 482400"/>
              <a:gd name="connsiteX2" fmla="*/ 273805 w 3714203"/>
              <a:gd name="connsiteY2" fmla="*/ 0 h 482400"/>
              <a:gd name="connsiteX3" fmla="*/ 3633801 w 3714203"/>
              <a:gd name="connsiteY3" fmla="*/ 0 h 482400"/>
              <a:gd name="connsiteX4" fmla="*/ 3714203 w 3714203"/>
              <a:gd name="connsiteY4" fmla="*/ 80402 h 482400"/>
              <a:gd name="connsiteX5" fmla="*/ 3714203 w 3714203"/>
              <a:gd name="connsiteY5" fmla="*/ 401998 h 482400"/>
              <a:gd name="connsiteX6" fmla="*/ 3633801 w 3714203"/>
              <a:gd name="connsiteY6" fmla="*/ 482400 h 482400"/>
              <a:gd name="connsiteX7" fmla="*/ 273805 w 3714203"/>
              <a:gd name="connsiteY7" fmla="*/ 482400 h 482400"/>
              <a:gd name="connsiteX8" fmla="*/ 193403 w 3714203"/>
              <a:gd name="connsiteY8" fmla="*/ 401998 h 482400"/>
              <a:gd name="connsiteX9" fmla="*/ 193403 w 3714203"/>
              <a:gd name="connsiteY9" fmla="*/ 80402 h 48240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10292 w 3531092"/>
              <a:gd name="connsiteY0" fmla="*/ 81330 h 483328"/>
              <a:gd name="connsiteX1" fmla="*/ 11062 w 3531092"/>
              <a:gd name="connsiteY1" fmla="*/ 17360 h 483328"/>
              <a:gd name="connsiteX2" fmla="*/ 90694 w 3531092"/>
              <a:gd name="connsiteY2" fmla="*/ 928 h 483328"/>
              <a:gd name="connsiteX3" fmla="*/ 3450690 w 3531092"/>
              <a:gd name="connsiteY3" fmla="*/ 928 h 483328"/>
              <a:gd name="connsiteX4" fmla="*/ 3531092 w 3531092"/>
              <a:gd name="connsiteY4" fmla="*/ 81330 h 483328"/>
              <a:gd name="connsiteX5" fmla="*/ 3531092 w 3531092"/>
              <a:gd name="connsiteY5" fmla="*/ 402926 h 483328"/>
              <a:gd name="connsiteX6" fmla="*/ 3450690 w 3531092"/>
              <a:gd name="connsiteY6" fmla="*/ 483328 h 483328"/>
              <a:gd name="connsiteX7" fmla="*/ 90694 w 3531092"/>
              <a:gd name="connsiteY7" fmla="*/ 483328 h 483328"/>
              <a:gd name="connsiteX8" fmla="*/ 10292 w 3531092"/>
              <a:gd name="connsiteY8" fmla="*/ 402926 h 483328"/>
              <a:gd name="connsiteX9" fmla="*/ 10292 w 3531092"/>
              <a:gd name="connsiteY9" fmla="*/ 81330 h 483328"/>
              <a:gd name="connsiteX0" fmla="*/ 10297 w 3531097"/>
              <a:gd name="connsiteY0" fmla="*/ 80402 h 482400"/>
              <a:gd name="connsiteX1" fmla="*/ 11067 w 3531097"/>
              <a:gd name="connsiteY1" fmla="*/ 16432 h 482400"/>
              <a:gd name="connsiteX2" fmla="*/ 90699 w 3531097"/>
              <a:gd name="connsiteY2" fmla="*/ 0 h 482400"/>
              <a:gd name="connsiteX3" fmla="*/ 3450695 w 3531097"/>
              <a:gd name="connsiteY3" fmla="*/ 0 h 482400"/>
              <a:gd name="connsiteX4" fmla="*/ 3531097 w 3531097"/>
              <a:gd name="connsiteY4" fmla="*/ 80402 h 482400"/>
              <a:gd name="connsiteX5" fmla="*/ 3531097 w 3531097"/>
              <a:gd name="connsiteY5" fmla="*/ 401998 h 482400"/>
              <a:gd name="connsiteX6" fmla="*/ 3450695 w 3531097"/>
              <a:gd name="connsiteY6" fmla="*/ 482400 h 482400"/>
              <a:gd name="connsiteX7" fmla="*/ 90699 w 3531097"/>
              <a:gd name="connsiteY7" fmla="*/ 482400 h 482400"/>
              <a:gd name="connsiteX8" fmla="*/ 10297 w 3531097"/>
              <a:gd name="connsiteY8" fmla="*/ 401998 h 482400"/>
              <a:gd name="connsiteX9" fmla="*/ 10297 w 3531097"/>
              <a:gd name="connsiteY9" fmla="*/ 80402 h 482400"/>
              <a:gd name="connsiteX0" fmla="*/ 5633 w 3526433"/>
              <a:gd name="connsiteY0" fmla="*/ 80402 h 482400"/>
              <a:gd name="connsiteX1" fmla="*/ 6403 w 3526433"/>
              <a:gd name="connsiteY1" fmla="*/ 16432 h 482400"/>
              <a:gd name="connsiteX2" fmla="*/ 86035 w 3526433"/>
              <a:gd name="connsiteY2" fmla="*/ 0 h 482400"/>
              <a:gd name="connsiteX3" fmla="*/ 3446031 w 3526433"/>
              <a:gd name="connsiteY3" fmla="*/ 0 h 482400"/>
              <a:gd name="connsiteX4" fmla="*/ 3526433 w 3526433"/>
              <a:gd name="connsiteY4" fmla="*/ 80402 h 482400"/>
              <a:gd name="connsiteX5" fmla="*/ 3526433 w 3526433"/>
              <a:gd name="connsiteY5" fmla="*/ 401998 h 482400"/>
              <a:gd name="connsiteX6" fmla="*/ 3446031 w 3526433"/>
              <a:gd name="connsiteY6" fmla="*/ 482400 h 482400"/>
              <a:gd name="connsiteX7" fmla="*/ 86035 w 3526433"/>
              <a:gd name="connsiteY7" fmla="*/ 482400 h 482400"/>
              <a:gd name="connsiteX8" fmla="*/ 5633 w 3526433"/>
              <a:gd name="connsiteY8" fmla="*/ 401998 h 482400"/>
              <a:gd name="connsiteX9" fmla="*/ 5633 w 3526433"/>
              <a:gd name="connsiteY9" fmla="*/ 80402 h 482400"/>
              <a:gd name="connsiteX0" fmla="*/ 619 w 3521419"/>
              <a:gd name="connsiteY0" fmla="*/ 93422 h 495420"/>
              <a:gd name="connsiteX1" fmla="*/ 1389 w 3521419"/>
              <a:gd name="connsiteY1" fmla="*/ 29452 h 495420"/>
              <a:gd name="connsiteX2" fmla="*/ 81021 w 3521419"/>
              <a:gd name="connsiteY2" fmla="*/ 13020 h 495420"/>
              <a:gd name="connsiteX3" fmla="*/ 3441017 w 3521419"/>
              <a:gd name="connsiteY3" fmla="*/ 13020 h 495420"/>
              <a:gd name="connsiteX4" fmla="*/ 3521419 w 3521419"/>
              <a:gd name="connsiteY4" fmla="*/ 93422 h 495420"/>
              <a:gd name="connsiteX5" fmla="*/ 3521419 w 3521419"/>
              <a:gd name="connsiteY5" fmla="*/ 415018 h 495420"/>
              <a:gd name="connsiteX6" fmla="*/ 3441017 w 3521419"/>
              <a:gd name="connsiteY6" fmla="*/ 495420 h 495420"/>
              <a:gd name="connsiteX7" fmla="*/ 81021 w 3521419"/>
              <a:gd name="connsiteY7" fmla="*/ 495420 h 495420"/>
              <a:gd name="connsiteX8" fmla="*/ 619 w 3521419"/>
              <a:gd name="connsiteY8" fmla="*/ 415018 h 495420"/>
              <a:gd name="connsiteX9" fmla="*/ 619 w 3521419"/>
              <a:gd name="connsiteY9" fmla="*/ 93422 h 495420"/>
              <a:gd name="connsiteX0" fmla="*/ 625 w 3521425"/>
              <a:gd name="connsiteY0" fmla="*/ 80402 h 482400"/>
              <a:gd name="connsiteX1" fmla="*/ 1395 w 3521425"/>
              <a:gd name="connsiteY1" fmla="*/ 16432 h 482400"/>
              <a:gd name="connsiteX2" fmla="*/ 81027 w 3521425"/>
              <a:gd name="connsiteY2" fmla="*/ 0 h 482400"/>
              <a:gd name="connsiteX3" fmla="*/ 3441023 w 3521425"/>
              <a:gd name="connsiteY3" fmla="*/ 0 h 482400"/>
              <a:gd name="connsiteX4" fmla="*/ 3521425 w 3521425"/>
              <a:gd name="connsiteY4" fmla="*/ 80402 h 482400"/>
              <a:gd name="connsiteX5" fmla="*/ 3521425 w 3521425"/>
              <a:gd name="connsiteY5" fmla="*/ 401998 h 482400"/>
              <a:gd name="connsiteX6" fmla="*/ 3441023 w 3521425"/>
              <a:gd name="connsiteY6" fmla="*/ 482400 h 482400"/>
              <a:gd name="connsiteX7" fmla="*/ 81027 w 3521425"/>
              <a:gd name="connsiteY7" fmla="*/ 482400 h 482400"/>
              <a:gd name="connsiteX8" fmla="*/ 625 w 3521425"/>
              <a:gd name="connsiteY8" fmla="*/ 401998 h 482400"/>
              <a:gd name="connsiteX9" fmla="*/ 625 w 3521425"/>
              <a:gd name="connsiteY9" fmla="*/ 80402 h 4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21425" h="482400">
                <a:moveTo>
                  <a:pt x="625" y="80402"/>
                </a:moveTo>
                <a:cubicBezTo>
                  <a:pt x="753" y="16141"/>
                  <a:pt x="-99" y="27450"/>
                  <a:pt x="1395" y="16432"/>
                </a:cubicBezTo>
                <a:cubicBezTo>
                  <a:pt x="3941" y="-2347"/>
                  <a:pt x="-23185" y="735"/>
                  <a:pt x="81027" y="0"/>
                </a:cubicBezTo>
                <a:lnTo>
                  <a:pt x="3441023" y="0"/>
                </a:lnTo>
                <a:cubicBezTo>
                  <a:pt x="3485428" y="0"/>
                  <a:pt x="3521425" y="35997"/>
                  <a:pt x="3521425" y="80402"/>
                </a:cubicBezTo>
                <a:lnTo>
                  <a:pt x="3521425" y="401998"/>
                </a:lnTo>
                <a:cubicBezTo>
                  <a:pt x="3521425" y="446403"/>
                  <a:pt x="3485428" y="482400"/>
                  <a:pt x="3441023" y="482400"/>
                </a:cubicBezTo>
                <a:lnTo>
                  <a:pt x="81027" y="482400"/>
                </a:lnTo>
                <a:cubicBezTo>
                  <a:pt x="36622" y="482400"/>
                  <a:pt x="625" y="446403"/>
                  <a:pt x="625" y="401998"/>
                </a:cubicBezTo>
                <a:lnTo>
                  <a:pt x="625" y="804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4400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FontTx/>
              <a:buNone/>
              <a:defRPr>
                <a:solidFill>
                  <a:schemeClr val="bg1"/>
                </a:solidFill>
                <a:latin typeface="+mj-lt"/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grpSp>
        <p:nvGrpSpPr>
          <p:cNvPr id="23" name="Groep 77">
            <a:extLst>
              <a:ext uri="{FF2B5EF4-FFF2-40B4-BE49-F238E27FC236}">
                <a16:creationId xmlns:a16="http://schemas.microsoft.com/office/drawing/2014/main" id="{0468A530-E655-4CD0-9279-D73BD9964B56}"/>
              </a:ext>
            </a:extLst>
          </p:cNvPr>
          <p:cNvGrpSpPr/>
          <p:nvPr userDrawn="1"/>
        </p:nvGrpSpPr>
        <p:grpSpPr>
          <a:xfrm>
            <a:off x="12391601" y="0"/>
            <a:ext cx="3724699" cy="5484152"/>
            <a:chOff x="12391601" y="0"/>
            <a:chExt cx="3724699" cy="5484152"/>
          </a:xfrm>
        </p:grpSpPr>
        <p:sp>
          <p:nvSpPr>
            <p:cNvPr id="30" name="Rechthoek 78">
              <a:extLst>
                <a:ext uri="{FF2B5EF4-FFF2-40B4-BE49-F238E27FC236}">
                  <a16:creationId xmlns:a16="http://schemas.microsoft.com/office/drawing/2014/main" id="{CB2EF92C-47CE-4B1C-8716-E252AD601198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34" name="Ovaal 79">
              <a:extLst>
                <a:ext uri="{FF2B5EF4-FFF2-40B4-BE49-F238E27FC236}">
                  <a16:creationId xmlns:a16="http://schemas.microsoft.com/office/drawing/2014/main" id="{E64DCE4A-B2F3-40EF-B3AB-99C66418E595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35" name="Rechte verbindingslijn 80">
              <a:extLst>
                <a:ext uri="{FF2B5EF4-FFF2-40B4-BE49-F238E27FC236}">
                  <a16:creationId xmlns:a16="http://schemas.microsoft.com/office/drawing/2014/main" id="{6E501F87-2B4D-4305-865A-BAEE2B2BAB6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39" name="Rechte verbindingslijn 81">
              <a:extLst>
                <a:ext uri="{FF2B5EF4-FFF2-40B4-BE49-F238E27FC236}">
                  <a16:creationId xmlns:a16="http://schemas.microsoft.com/office/drawing/2014/main" id="{308FF073-FC3F-4D40-869F-C44E3F53890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0" name="Rechthoek 82">
              <a:extLst>
                <a:ext uri="{FF2B5EF4-FFF2-40B4-BE49-F238E27FC236}">
                  <a16:creationId xmlns:a16="http://schemas.microsoft.com/office/drawing/2014/main" id="{4FFC976C-D85D-41A4-975F-E5F2F9BA884F}"/>
                </a:ext>
              </a:extLst>
            </p:cNvPr>
            <p:cNvSpPr/>
            <p:nvPr userDrawn="1"/>
          </p:nvSpPr>
          <p:spPr>
            <a:xfrm>
              <a:off x="12757282" y="432552"/>
              <a:ext cx="3359018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afbeelding door deze te selecteren en op 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een nieuwe afbeelding in te voegen.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41" name="Ovaal 83">
              <a:extLst>
                <a:ext uri="{FF2B5EF4-FFF2-40B4-BE49-F238E27FC236}">
                  <a16:creationId xmlns:a16="http://schemas.microsoft.com/office/drawing/2014/main" id="{42F6A2B0-90FC-43BB-80EE-D59BC5BAA399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42" name="Rechthoek 84">
              <a:extLst>
                <a:ext uri="{FF2B5EF4-FFF2-40B4-BE49-F238E27FC236}">
                  <a16:creationId xmlns:a16="http://schemas.microsoft.com/office/drawing/2014/main" id="{10F8F89D-8788-4126-9EC5-D945BA72531D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43" name="Groep 85">
              <a:extLst>
                <a:ext uri="{FF2B5EF4-FFF2-40B4-BE49-F238E27FC236}">
                  <a16:creationId xmlns:a16="http://schemas.microsoft.com/office/drawing/2014/main" id="{0E013ED8-1A62-4B6A-85D8-E398F2415EB9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77" name="Rechthoek 119">
                <a:extLst>
                  <a:ext uri="{FF2B5EF4-FFF2-40B4-BE49-F238E27FC236}">
                    <a16:creationId xmlns:a16="http://schemas.microsoft.com/office/drawing/2014/main" id="{CAD6791F-9DDA-4A28-A37B-25816D2C7BED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78" name="Rechte verbindingslijn 120">
                <a:extLst>
                  <a:ext uri="{FF2B5EF4-FFF2-40B4-BE49-F238E27FC236}">
                    <a16:creationId xmlns:a16="http://schemas.microsoft.com/office/drawing/2014/main" id="{0F2EFEF9-689C-4E65-A9BD-A96F73B337AA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79" name="Gelijkbenige driehoek 121">
                <a:extLst>
                  <a:ext uri="{FF2B5EF4-FFF2-40B4-BE49-F238E27FC236}">
                    <a16:creationId xmlns:a16="http://schemas.microsoft.com/office/drawing/2014/main" id="{C81F16C2-653E-4114-839A-E93F04F37D87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" name="Groep 86">
              <a:extLst>
                <a:ext uri="{FF2B5EF4-FFF2-40B4-BE49-F238E27FC236}">
                  <a16:creationId xmlns:a16="http://schemas.microsoft.com/office/drawing/2014/main" id="{3BB5EC83-5AF4-488B-9938-16CD2B13A485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71" name="Rechthoek 113">
                <a:extLst>
                  <a:ext uri="{FF2B5EF4-FFF2-40B4-BE49-F238E27FC236}">
                    <a16:creationId xmlns:a16="http://schemas.microsoft.com/office/drawing/2014/main" id="{D984611D-AD7C-4050-A672-CD77B8231E14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Ovaal 114">
                <a:extLst>
                  <a:ext uri="{FF2B5EF4-FFF2-40B4-BE49-F238E27FC236}">
                    <a16:creationId xmlns:a16="http://schemas.microsoft.com/office/drawing/2014/main" id="{2DDD42D3-22F4-4D2B-9167-681EFE0988C4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Vrije vorm: vorm 115">
                <a:extLst>
                  <a:ext uri="{FF2B5EF4-FFF2-40B4-BE49-F238E27FC236}">
                    <a16:creationId xmlns:a16="http://schemas.microsoft.com/office/drawing/2014/main" id="{2633247A-517D-4A61-932D-CE21137DE44D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Rechthoek: afgeronde hoeken 116">
                <a:extLst>
                  <a:ext uri="{FF2B5EF4-FFF2-40B4-BE49-F238E27FC236}">
                    <a16:creationId xmlns:a16="http://schemas.microsoft.com/office/drawing/2014/main" id="{934318F6-11A4-4025-AF46-7F2420FA5ED7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75" name="Rechte verbindingslijn 117">
                <a:extLst>
                  <a:ext uri="{FF2B5EF4-FFF2-40B4-BE49-F238E27FC236}">
                    <a16:creationId xmlns:a16="http://schemas.microsoft.com/office/drawing/2014/main" id="{959C2DA5-732B-46CF-B312-9907EECEBAC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6" name="Rechte verbindingslijn 118">
                <a:extLst>
                  <a:ext uri="{FF2B5EF4-FFF2-40B4-BE49-F238E27FC236}">
                    <a16:creationId xmlns:a16="http://schemas.microsoft.com/office/drawing/2014/main" id="{7204575F-60DD-419C-AD09-C21157F2811E}"/>
                  </a:ext>
                </a:extLst>
              </p:cNvPr>
              <p:cNvCxnSpPr>
                <a:cxnSpLocks/>
                <a:stCxn id="74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5" name="Groep 87">
              <a:extLst>
                <a:ext uri="{FF2B5EF4-FFF2-40B4-BE49-F238E27FC236}">
                  <a16:creationId xmlns:a16="http://schemas.microsoft.com/office/drawing/2014/main" id="{1BDCDCA0-C8B6-423A-B6A4-BE5D008A88C1}"/>
                </a:ext>
              </a:extLst>
            </p:cNvPr>
            <p:cNvGrpSpPr/>
            <p:nvPr userDrawn="1"/>
          </p:nvGrpSpPr>
          <p:grpSpPr>
            <a:xfrm>
              <a:off x="12391601" y="2643684"/>
              <a:ext cx="3183678" cy="2840468"/>
              <a:chOff x="12952763" y="4572241"/>
              <a:chExt cx="3183678" cy="2840468"/>
            </a:xfrm>
          </p:grpSpPr>
          <p:grpSp>
            <p:nvGrpSpPr>
              <p:cNvPr id="46" name="Meer informatie">
                <a:extLst>
                  <a:ext uri="{FF2B5EF4-FFF2-40B4-BE49-F238E27FC236}">
                    <a16:creationId xmlns:a16="http://schemas.microsoft.com/office/drawing/2014/main" id="{EE8D9D7A-12CE-442A-9A5E-9A169076FB52}"/>
                  </a:ext>
                </a:extLst>
              </p:cNvPr>
              <p:cNvGrpSpPr/>
              <p:nvPr userDrawn="1"/>
            </p:nvGrpSpPr>
            <p:grpSpPr>
              <a:xfrm>
                <a:off x="12957926" y="6629436"/>
                <a:ext cx="3178515" cy="783273"/>
                <a:chOff x="-3741486" y="3386444"/>
                <a:chExt cx="3178515" cy="783273"/>
              </a:xfrm>
            </p:grpSpPr>
            <p:sp>
              <p:nvSpPr>
                <p:cNvPr id="68" name="Freeform 101">
                  <a:extLst>
                    <a:ext uri="{FF2B5EF4-FFF2-40B4-BE49-F238E27FC236}">
                      <a16:creationId xmlns:a16="http://schemas.microsoft.com/office/drawing/2014/main" id="{885E1488-C4C2-463A-94CE-D3F2769291D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741486" y="3386444"/>
                  <a:ext cx="255753" cy="255753"/>
                </a:xfrm>
                <a:custGeom>
                  <a:avLst/>
                  <a:gdLst>
                    <a:gd name="T0" fmla="*/ 0 w 292"/>
                    <a:gd name="T1" fmla="*/ 146 h 292"/>
                    <a:gd name="T2" fmla="*/ 4 w 292"/>
                    <a:gd name="T3" fmla="*/ 113 h 292"/>
                    <a:gd name="T4" fmla="*/ 14 w 292"/>
                    <a:gd name="T5" fmla="*/ 82 h 292"/>
                    <a:gd name="T6" fmla="*/ 31 w 292"/>
                    <a:gd name="T7" fmla="*/ 55 h 292"/>
                    <a:gd name="T8" fmla="*/ 53 w 292"/>
                    <a:gd name="T9" fmla="*/ 32 h 292"/>
                    <a:gd name="T10" fmla="*/ 81 w 292"/>
                    <a:gd name="T11" fmla="*/ 15 h 292"/>
                    <a:gd name="T12" fmla="*/ 112 w 292"/>
                    <a:gd name="T13" fmla="*/ 4 h 292"/>
                    <a:gd name="T14" fmla="*/ 145 w 292"/>
                    <a:gd name="T15" fmla="*/ 0 h 292"/>
                    <a:gd name="T16" fmla="*/ 179 w 292"/>
                    <a:gd name="T17" fmla="*/ 4 h 292"/>
                    <a:gd name="T18" fmla="*/ 209 w 292"/>
                    <a:gd name="T19" fmla="*/ 15 h 292"/>
                    <a:gd name="T20" fmla="*/ 237 w 292"/>
                    <a:gd name="T21" fmla="*/ 32 h 292"/>
                    <a:gd name="T22" fmla="*/ 259 w 292"/>
                    <a:gd name="T23" fmla="*/ 55 h 292"/>
                    <a:gd name="T24" fmla="*/ 276 w 292"/>
                    <a:gd name="T25" fmla="*/ 82 h 292"/>
                    <a:gd name="T26" fmla="*/ 288 w 292"/>
                    <a:gd name="T27" fmla="*/ 113 h 292"/>
                    <a:gd name="T28" fmla="*/ 292 w 292"/>
                    <a:gd name="T29" fmla="*/ 146 h 292"/>
                    <a:gd name="T30" fmla="*/ 288 w 292"/>
                    <a:gd name="T31" fmla="*/ 180 h 292"/>
                    <a:gd name="T32" fmla="*/ 276 w 292"/>
                    <a:gd name="T33" fmla="*/ 210 h 292"/>
                    <a:gd name="T34" fmla="*/ 259 w 292"/>
                    <a:gd name="T35" fmla="*/ 237 h 292"/>
                    <a:gd name="T36" fmla="*/ 237 w 292"/>
                    <a:gd name="T37" fmla="*/ 260 h 292"/>
                    <a:gd name="T38" fmla="*/ 209 w 292"/>
                    <a:gd name="T39" fmla="*/ 278 h 292"/>
                    <a:gd name="T40" fmla="*/ 179 w 292"/>
                    <a:gd name="T41" fmla="*/ 288 h 292"/>
                    <a:gd name="T42" fmla="*/ 145 w 292"/>
                    <a:gd name="T43" fmla="*/ 292 h 292"/>
                    <a:gd name="T44" fmla="*/ 112 w 292"/>
                    <a:gd name="T45" fmla="*/ 288 h 292"/>
                    <a:gd name="T46" fmla="*/ 81 w 292"/>
                    <a:gd name="T47" fmla="*/ 278 h 292"/>
                    <a:gd name="T48" fmla="*/ 53 w 292"/>
                    <a:gd name="T49" fmla="*/ 260 h 292"/>
                    <a:gd name="T50" fmla="*/ 31 w 292"/>
                    <a:gd name="T51" fmla="*/ 237 h 292"/>
                    <a:gd name="T52" fmla="*/ 14 w 292"/>
                    <a:gd name="T53" fmla="*/ 210 h 292"/>
                    <a:gd name="T54" fmla="*/ 4 w 292"/>
                    <a:gd name="T55" fmla="*/ 180 h 292"/>
                    <a:gd name="T56" fmla="*/ 0 w 292"/>
                    <a:gd name="T57" fmla="*/ 146 h 292"/>
                    <a:gd name="T58" fmla="*/ 102 w 292"/>
                    <a:gd name="T59" fmla="*/ 121 h 292"/>
                    <a:gd name="T60" fmla="*/ 102 w 292"/>
                    <a:gd name="T61" fmla="*/ 142 h 292"/>
                    <a:gd name="T62" fmla="*/ 120 w 292"/>
                    <a:gd name="T63" fmla="*/ 142 h 292"/>
                    <a:gd name="T64" fmla="*/ 120 w 292"/>
                    <a:gd name="T65" fmla="*/ 223 h 292"/>
                    <a:gd name="T66" fmla="*/ 102 w 292"/>
                    <a:gd name="T67" fmla="*/ 223 h 292"/>
                    <a:gd name="T68" fmla="*/ 102 w 292"/>
                    <a:gd name="T69" fmla="*/ 244 h 292"/>
                    <a:gd name="T70" fmla="*/ 188 w 292"/>
                    <a:gd name="T71" fmla="*/ 244 h 292"/>
                    <a:gd name="T72" fmla="*/ 188 w 292"/>
                    <a:gd name="T73" fmla="*/ 223 h 292"/>
                    <a:gd name="T74" fmla="*/ 170 w 292"/>
                    <a:gd name="T75" fmla="*/ 223 h 292"/>
                    <a:gd name="T76" fmla="*/ 170 w 292"/>
                    <a:gd name="T77" fmla="*/ 142 h 292"/>
                    <a:gd name="T78" fmla="*/ 188 w 292"/>
                    <a:gd name="T79" fmla="*/ 142 h 292"/>
                    <a:gd name="T80" fmla="*/ 188 w 292"/>
                    <a:gd name="T81" fmla="*/ 121 h 292"/>
                    <a:gd name="T82" fmla="*/ 102 w 292"/>
                    <a:gd name="T83" fmla="*/ 121 h 292"/>
                    <a:gd name="T84" fmla="*/ 115 w 292"/>
                    <a:gd name="T85" fmla="*/ 79 h 292"/>
                    <a:gd name="T86" fmla="*/ 117 w 292"/>
                    <a:gd name="T87" fmla="*/ 92 h 292"/>
                    <a:gd name="T88" fmla="*/ 124 w 292"/>
                    <a:gd name="T89" fmla="*/ 101 h 292"/>
                    <a:gd name="T90" fmla="*/ 133 w 292"/>
                    <a:gd name="T91" fmla="*/ 108 h 292"/>
                    <a:gd name="T92" fmla="*/ 145 w 292"/>
                    <a:gd name="T93" fmla="*/ 110 h 292"/>
                    <a:gd name="T94" fmla="*/ 157 w 292"/>
                    <a:gd name="T95" fmla="*/ 108 h 292"/>
                    <a:gd name="T96" fmla="*/ 167 w 292"/>
                    <a:gd name="T97" fmla="*/ 101 h 292"/>
                    <a:gd name="T98" fmla="*/ 174 w 292"/>
                    <a:gd name="T99" fmla="*/ 92 h 292"/>
                    <a:gd name="T100" fmla="*/ 176 w 292"/>
                    <a:gd name="T101" fmla="*/ 79 h 292"/>
                    <a:gd name="T102" fmla="*/ 174 w 292"/>
                    <a:gd name="T103" fmla="*/ 67 h 292"/>
                    <a:gd name="T104" fmla="*/ 167 w 292"/>
                    <a:gd name="T105" fmla="*/ 58 h 292"/>
                    <a:gd name="T106" fmla="*/ 157 w 292"/>
                    <a:gd name="T107" fmla="*/ 51 h 292"/>
                    <a:gd name="T108" fmla="*/ 145 w 292"/>
                    <a:gd name="T109" fmla="*/ 49 h 292"/>
                    <a:gd name="T110" fmla="*/ 133 w 292"/>
                    <a:gd name="T111" fmla="*/ 51 h 292"/>
                    <a:gd name="T112" fmla="*/ 124 w 292"/>
                    <a:gd name="T113" fmla="*/ 58 h 292"/>
                    <a:gd name="T114" fmla="*/ 117 w 292"/>
                    <a:gd name="T115" fmla="*/ 67 h 292"/>
                    <a:gd name="T116" fmla="*/ 115 w 292"/>
                    <a:gd name="T117" fmla="*/ 79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292">
                      <a:moveTo>
                        <a:pt x="0" y="146"/>
                      </a:moveTo>
                      <a:lnTo>
                        <a:pt x="4" y="113"/>
                      </a:lnTo>
                      <a:lnTo>
                        <a:pt x="14" y="82"/>
                      </a:lnTo>
                      <a:lnTo>
                        <a:pt x="31" y="55"/>
                      </a:lnTo>
                      <a:lnTo>
                        <a:pt x="53" y="32"/>
                      </a:lnTo>
                      <a:lnTo>
                        <a:pt x="81" y="15"/>
                      </a:lnTo>
                      <a:lnTo>
                        <a:pt x="112" y="4"/>
                      </a:lnTo>
                      <a:lnTo>
                        <a:pt x="145" y="0"/>
                      </a:lnTo>
                      <a:lnTo>
                        <a:pt x="179" y="4"/>
                      </a:lnTo>
                      <a:lnTo>
                        <a:pt x="209" y="15"/>
                      </a:lnTo>
                      <a:lnTo>
                        <a:pt x="237" y="32"/>
                      </a:lnTo>
                      <a:lnTo>
                        <a:pt x="259" y="55"/>
                      </a:lnTo>
                      <a:lnTo>
                        <a:pt x="276" y="82"/>
                      </a:lnTo>
                      <a:lnTo>
                        <a:pt x="288" y="113"/>
                      </a:lnTo>
                      <a:lnTo>
                        <a:pt x="292" y="146"/>
                      </a:lnTo>
                      <a:lnTo>
                        <a:pt x="288" y="180"/>
                      </a:lnTo>
                      <a:lnTo>
                        <a:pt x="276" y="210"/>
                      </a:lnTo>
                      <a:lnTo>
                        <a:pt x="259" y="237"/>
                      </a:lnTo>
                      <a:lnTo>
                        <a:pt x="237" y="260"/>
                      </a:lnTo>
                      <a:lnTo>
                        <a:pt x="209" y="278"/>
                      </a:lnTo>
                      <a:lnTo>
                        <a:pt x="179" y="288"/>
                      </a:lnTo>
                      <a:lnTo>
                        <a:pt x="145" y="292"/>
                      </a:lnTo>
                      <a:lnTo>
                        <a:pt x="112" y="288"/>
                      </a:lnTo>
                      <a:lnTo>
                        <a:pt x="81" y="278"/>
                      </a:lnTo>
                      <a:lnTo>
                        <a:pt x="53" y="260"/>
                      </a:lnTo>
                      <a:lnTo>
                        <a:pt x="31" y="237"/>
                      </a:lnTo>
                      <a:lnTo>
                        <a:pt x="14" y="210"/>
                      </a:lnTo>
                      <a:lnTo>
                        <a:pt x="4" y="180"/>
                      </a:lnTo>
                      <a:lnTo>
                        <a:pt x="0" y="146"/>
                      </a:lnTo>
                      <a:close/>
                      <a:moveTo>
                        <a:pt x="102" y="121"/>
                      </a:moveTo>
                      <a:lnTo>
                        <a:pt x="102" y="142"/>
                      </a:lnTo>
                      <a:lnTo>
                        <a:pt x="120" y="142"/>
                      </a:lnTo>
                      <a:lnTo>
                        <a:pt x="120" y="223"/>
                      </a:lnTo>
                      <a:lnTo>
                        <a:pt x="102" y="223"/>
                      </a:lnTo>
                      <a:lnTo>
                        <a:pt x="102" y="244"/>
                      </a:lnTo>
                      <a:lnTo>
                        <a:pt x="188" y="244"/>
                      </a:lnTo>
                      <a:lnTo>
                        <a:pt x="188" y="223"/>
                      </a:lnTo>
                      <a:lnTo>
                        <a:pt x="170" y="223"/>
                      </a:lnTo>
                      <a:lnTo>
                        <a:pt x="170" y="142"/>
                      </a:lnTo>
                      <a:lnTo>
                        <a:pt x="188" y="142"/>
                      </a:lnTo>
                      <a:lnTo>
                        <a:pt x="188" y="121"/>
                      </a:lnTo>
                      <a:lnTo>
                        <a:pt x="102" y="121"/>
                      </a:lnTo>
                      <a:close/>
                      <a:moveTo>
                        <a:pt x="115" y="79"/>
                      </a:moveTo>
                      <a:lnTo>
                        <a:pt x="117" y="92"/>
                      </a:lnTo>
                      <a:lnTo>
                        <a:pt x="124" y="101"/>
                      </a:lnTo>
                      <a:lnTo>
                        <a:pt x="133" y="108"/>
                      </a:lnTo>
                      <a:lnTo>
                        <a:pt x="145" y="110"/>
                      </a:lnTo>
                      <a:lnTo>
                        <a:pt x="157" y="108"/>
                      </a:lnTo>
                      <a:lnTo>
                        <a:pt x="167" y="101"/>
                      </a:lnTo>
                      <a:lnTo>
                        <a:pt x="174" y="92"/>
                      </a:lnTo>
                      <a:lnTo>
                        <a:pt x="176" y="79"/>
                      </a:lnTo>
                      <a:lnTo>
                        <a:pt x="174" y="67"/>
                      </a:lnTo>
                      <a:lnTo>
                        <a:pt x="167" y="58"/>
                      </a:lnTo>
                      <a:lnTo>
                        <a:pt x="157" y="51"/>
                      </a:lnTo>
                      <a:lnTo>
                        <a:pt x="145" y="49"/>
                      </a:lnTo>
                      <a:lnTo>
                        <a:pt x="133" y="51"/>
                      </a:lnTo>
                      <a:lnTo>
                        <a:pt x="124" y="58"/>
                      </a:lnTo>
                      <a:lnTo>
                        <a:pt x="117" y="67"/>
                      </a:lnTo>
                      <a:lnTo>
                        <a:pt x="115" y="79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eaLnBrk="1"/>
                  <a:endParaRPr lang="nl-NL" sz="1100" noProof="0" dirty="0"/>
                </a:p>
              </p:txBody>
            </p:sp>
            <p:sp>
              <p:nvSpPr>
                <p:cNvPr id="69" name="Rechthoek 111">
                  <a:extLst>
                    <a:ext uri="{FF2B5EF4-FFF2-40B4-BE49-F238E27FC236}">
                      <a16:creationId xmlns:a16="http://schemas.microsoft.com/office/drawing/2014/main" id="{75557234-A71B-4F6B-A9BB-B9E9BD1AE4A3}"/>
                    </a:ext>
                  </a:extLst>
                </p:cNvPr>
                <p:cNvSpPr/>
                <p:nvPr userDrawn="1"/>
              </p:nvSpPr>
              <p:spPr>
                <a:xfrm>
                  <a:off x="-3380966" y="3458473"/>
                  <a:ext cx="2817995" cy="59212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lIns="0" tIns="0" rIns="0" bIns="0" rtlCol="0" anchor="t"/>
                <a:lstStyle/>
                <a:p>
                  <a:pPr marL="0" marR="0" lvl="0" indent="0" defTabSz="91440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Meer weten?</a:t>
                  </a:r>
                  <a:b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</a:br>
                  <a: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Ga naar dia </a:t>
                  </a:r>
                  <a:r>
                    <a:rPr kumimoji="0" lang="nl-NL" sz="11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´Instructie dia: YouTube links´</a:t>
                  </a:r>
                  <a: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, open deze in de diavoorstelling en klik op de gewenste video link.</a:t>
                  </a:r>
                </a:p>
              </p:txBody>
            </p:sp>
            <p:cxnSp>
              <p:nvCxnSpPr>
                <p:cNvPr id="70" name="Rechte verbindingslijn 112">
                  <a:extLst>
                    <a:ext uri="{FF2B5EF4-FFF2-40B4-BE49-F238E27FC236}">
                      <a16:creationId xmlns:a16="http://schemas.microsoft.com/office/drawing/2014/main" id="{6F1932C4-9D71-457B-A6BA-9892F3F77D89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-3740987" y="4169717"/>
                  <a:ext cx="3178016" cy="0"/>
                </a:xfrm>
                <a:prstGeom prst="line">
                  <a:avLst/>
                </a:prstGeom>
                <a:noFill/>
                <a:ln w="3175" cap="flat" cmpd="sng" algn="ctr">
                  <a:solidFill>
                    <a:schemeClr val="accent1"/>
                  </a:solidFill>
                  <a:prstDash val="solid"/>
                </a:ln>
                <a:effectLst/>
              </p:spPr>
            </p:cxnSp>
          </p:grpSp>
          <p:cxnSp>
            <p:nvCxnSpPr>
              <p:cNvPr id="47" name="Rechte verbindingslijn 89">
                <a:extLst>
                  <a:ext uri="{FF2B5EF4-FFF2-40B4-BE49-F238E27FC236}">
                    <a16:creationId xmlns:a16="http://schemas.microsoft.com/office/drawing/2014/main" id="{EB176900-69AB-41B9-9BEE-925B239EAE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958423" y="6511553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48" name="Ovaal 90">
                <a:extLst>
                  <a:ext uri="{FF2B5EF4-FFF2-40B4-BE49-F238E27FC236}">
                    <a16:creationId xmlns:a16="http://schemas.microsoft.com/office/drawing/2014/main" id="{F0924036-1C20-476C-86C4-DF0762F0BB53}"/>
                  </a:ext>
                </a:extLst>
              </p:cNvPr>
              <p:cNvSpPr/>
              <p:nvPr userDrawn="1"/>
            </p:nvSpPr>
            <p:spPr>
              <a:xfrm>
                <a:off x="12952763" y="4690403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3</a:t>
                </a:r>
              </a:p>
            </p:txBody>
          </p:sp>
          <p:sp>
            <p:nvSpPr>
              <p:cNvPr id="49" name="Rechthoek 91">
                <a:extLst>
                  <a:ext uri="{FF2B5EF4-FFF2-40B4-BE49-F238E27FC236}">
                    <a16:creationId xmlns:a16="http://schemas.microsoft.com/office/drawing/2014/main" id="{B23EBAB0-5449-4C3F-B731-7C013E219477}"/>
                  </a:ext>
                </a:extLst>
              </p:cNvPr>
              <p:cNvSpPr/>
              <p:nvPr userDrawn="1"/>
            </p:nvSpPr>
            <p:spPr>
              <a:xfrm>
                <a:off x="13318445" y="4756466"/>
                <a:ext cx="2817996" cy="88731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Om de afbeelding te schalen of bij te snijden, ga naar de tab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´Hulpmiddelen voor afbeeldingen - Opmaak´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 en klik op de knop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´Bijsnijden´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 Schaal met de bolletjes de afbeelding en met de hoekjes het afbeeldingskader.</a:t>
                </a:r>
                <a:endPara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50" name="Rechte verbindingslijn 92">
                <a:extLst>
                  <a:ext uri="{FF2B5EF4-FFF2-40B4-BE49-F238E27FC236}">
                    <a16:creationId xmlns:a16="http://schemas.microsoft.com/office/drawing/2014/main" id="{EB445B59-B91B-4EB4-B4CF-9DC1A7F9602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958423" y="4572241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grpSp>
            <p:nvGrpSpPr>
              <p:cNvPr id="51" name="Groep 93">
                <a:extLst>
                  <a:ext uri="{FF2B5EF4-FFF2-40B4-BE49-F238E27FC236}">
                    <a16:creationId xmlns:a16="http://schemas.microsoft.com/office/drawing/2014/main" id="{081846A5-6996-44AF-A2FD-5F3614EB4ACD}"/>
                  </a:ext>
                </a:extLst>
              </p:cNvPr>
              <p:cNvGrpSpPr/>
              <p:nvPr userDrawn="1"/>
            </p:nvGrpSpPr>
            <p:grpSpPr>
              <a:xfrm>
                <a:off x="13257676" y="5773610"/>
                <a:ext cx="514284" cy="612917"/>
                <a:chOff x="12682980" y="3403271"/>
                <a:chExt cx="622284" cy="741637"/>
              </a:xfrm>
            </p:grpSpPr>
            <p:grpSp>
              <p:nvGrpSpPr>
                <p:cNvPr id="52" name="Groep 94">
                  <a:extLst>
                    <a:ext uri="{FF2B5EF4-FFF2-40B4-BE49-F238E27FC236}">
                      <a16:creationId xmlns:a16="http://schemas.microsoft.com/office/drawing/2014/main" id="{1BBE9C95-950A-4E45-82E0-6271D0B4E37A}"/>
                    </a:ext>
                  </a:extLst>
                </p:cNvPr>
                <p:cNvGrpSpPr/>
                <p:nvPr userDrawn="1"/>
              </p:nvGrpSpPr>
              <p:grpSpPr>
                <a:xfrm>
                  <a:off x="12771568" y="3403271"/>
                  <a:ext cx="467138" cy="448459"/>
                  <a:chOff x="12782195" y="3403271"/>
                  <a:chExt cx="467138" cy="448459"/>
                </a:xfrm>
              </p:grpSpPr>
              <p:grpSp>
                <p:nvGrpSpPr>
                  <p:cNvPr id="55" name="Groep 97">
                    <a:extLst>
                      <a:ext uri="{FF2B5EF4-FFF2-40B4-BE49-F238E27FC236}">
                        <a16:creationId xmlns:a16="http://schemas.microsoft.com/office/drawing/2014/main" id="{7AEA0B09-140B-468B-AC61-07FD9B39ECB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95" y="3403271"/>
                    <a:ext cx="412967" cy="393910"/>
                    <a:chOff x="13554906" y="3320143"/>
                    <a:chExt cx="443906" cy="423422"/>
                  </a:xfrm>
                </p:grpSpPr>
                <p:grpSp>
                  <p:nvGrpSpPr>
                    <p:cNvPr id="62" name="Groep 104">
                      <a:extLst>
                        <a:ext uri="{FF2B5EF4-FFF2-40B4-BE49-F238E27FC236}">
                          <a16:creationId xmlns:a16="http://schemas.microsoft.com/office/drawing/2014/main" id="{0354EF40-8196-4104-8A51-CD98155CBEB7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43"/>
                      <a:ext cx="443906" cy="423422"/>
                      <a:chOff x="12909684" y="1276177"/>
                      <a:chExt cx="443906" cy="423422"/>
                    </a:xfrm>
                  </p:grpSpPr>
                  <p:sp>
                    <p:nvSpPr>
                      <p:cNvPr id="65" name="Rechthoek 107">
                        <a:extLst>
                          <a:ext uri="{FF2B5EF4-FFF2-40B4-BE49-F238E27FC236}">
                            <a16:creationId xmlns:a16="http://schemas.microsoft.com/office/drawing/2014/main" id="{7621A7A9-FE6A-4BBD-A712-55AE46B42A60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18700" y="1285299"/>
                        <a:ext cx="434890" cy="4143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 eaLnBrk="1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66" name="Rechthoek 108">
                        <a:extLst>
                          <a:ext uri="{FF2B5EF4-FFF2-40B4-BE49-F238E27FC236}">
                            <a16:creationId xmlns:a16="http://schemas.microsoft.com/office/drawing/2014/main" id="{E9BF3FB5-9508-4AC7-8D70-ACB9EEC81C68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77"/>
                        <a:ext cx="261629" cy="25780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 eaLnBrk="1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67" name="Ovaal 109">
                        <a:extLst>
                          <a:ext uri="{FF2B5EF4-FFF2-40B4-BE49-F238E27FC236}">
                            <a16:creationId xmlns:a16="http://schemas.microsoft.com/office/drawing/2014/main" id="{1EDE13F5-A9A3-4675-ACC3-8DBE694D83EF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34"/>
                        <a:ext cx="72187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 eaLnBrk="1"/>
                        <a:endParaRPr lang="nl-NL" sz="1000" b="1" noProof="0" dirty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pic>
                  <p:nvPicPr>
                    <p:cNvPr id="63" name="Afbeelding 105">
                      <a:extLst>
                        <a:ext uri="{FF2B5EF4-FFF2-40B4-BE49-F238E27FC236}">
                          <a16:creationId xmlns:a16="http://schemas.microsoft.com/office/drawing/2014/main" id="{2BB2B0A0-26FD-4422-922E-8256BCEB8A09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6" cstate="screen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7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1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4" name="Afbeelding 106">
                      <a:extLst>
                        <a:ext uri="{FF2B5EF4-FFF2-40B4-BE49-F238E27FC236}">
                          <a16:creationId xmlns:a16="http://schemas.microsoft.com/office/drawing/2014/main" id="{5EA5B6DA-D17B-4A6F-9695-3F6C3FCFAA06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8" cstate="screen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9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8" y="3454393"/>
                      <a:ext cx="173366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56" name="Groep 98">
                    <a:extLst>
                      <a:ext uri="{FF2B5EF4-FFF2-40B4-BE49-F238E27FC236}">
                        <a16:creationId xmlns:a16="http://schemas.microsoft.com/office/drawing/2014/main" id="{C2700FA0-3DC9-4FB9-86A5-B6413274FA7D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78"/>
                    <a:ext cx="145820" cy="146452"/>
                    <a:chOff x="13096169" y="3602288"/>
                    <a:chExt cx="145820" cy="146452"/>
                  </a:xfrm>
                </p:grpSpPr>
                <p:sp>
                  <p:nvSpPr>
                    <p:cNvPr id="60" name="Rechthoek 102">
                      <a:extLst>
                        <a:ext uri="{FF2B5EF4-FFF2-40B4-BE49-F238E27FC236}">
                          <a16:creationId xmlns:a16="http://schemas.microsoft.com/office/drawing/2014/main" id="{02395FD7-CC1B-402E-BA31-B0749AC11A0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8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1" name="Rechthoek 103">
                      <a:extLst>
                        <a:ext uri="{FF2B5EF4-FFF2-40B4-BE49-F238E27FC236}">
                          <a16:creationId xmlns:a16="http://schemas.microsoft.com/office/drawing/2014/main" id="{D8D86DCD-B10A-4C36-8EEF-39A8008D6B25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57" name="Groep 99">
                    <a:extLst>
                      <a:ext uri="{FF2B5EF4-FFF2-40B4-BE49-F238E27FC236}">
                        <a16:creationId xmlns:a16="http://schemas.microsoft.com/office/drawing/2014/main" id="{C82629AB-1182-4B1C-B862-48B42F920438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68"/>
                    <a:ext cx="145820" cy="146461"/>
                    <a:chOff x="13096169" y="3602248"/>
                    <a:chExt cx="145820" cy="146461"/>
                  </a:xfrm>
                </p:grpSpPr>
                <p:sp>
                  <p:nvSpPr>
                    <p:cNvPr id="58" name="Rechthoek 100">
                      <a:extLst>
                        <a:ext uri="{FF2B5EF4-FFF2-40B4-BE49-F238E27FC236}">
                          <a16:creationId xmlns:a16="http://schemas.microsoft.com/office/drawing/2014/main" id="{4C042A34-DC50-40B0-99DE-8A5A1B4920F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4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59" name="Rechthoek 101">
                      <a:extLst>
                        <a:ext uri="{FF2B5EF4-FFF2-40B4-BE49-F238E27FC236}">
                          <a16:creationId xmlns:a16="http://schemas.microsoft.com/office/drawing/2014/main" id="{1DDE9F82-2C0C-4C21-9D1A-913D0051DF45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05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53" name="Rechthoek 95">
                  <a:extLst>
                    <a:ext uri="{FF2B5EF4-FFF2-40B4-BE49-F238E27FC236}">
                      <a16:creationId xmlns:a16="http://schemas.microsoft.com/office/drawing/2014/main" id="{E6E57F44-B0A2-4528-B0C9-2F6A8F6F7A4D}"/>
                    </a:ext>
                  </a:extLst>
                </p:cNvPr>
                <p:cNvSpPr/>
                <p:nvPr userDrawn="1"/>
              </p:nvSpPr>
              <p:spPr>
                <a:xfrm>
                  <a:off x="12682980" y="3889920"/>
                  <a:ext cx="622284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Bijsnijden</a:t>
                  </a:r>
                </a:p>
              </p:txBody>
            </p:sp>
            <p:sp>
              <p:nvSpPr>
                <p:cNvPr id="54" name="Gelijkbenige driehoek 96">
                  <a:extLst>
                    <a:ext uri="{FF2B5EF4-FFF2-40B4-BE49-F238E27FC236}">
                      <a16:creationId xmlns:a16="http://schemas.microsoft.com/office/drawing/2014/main" id="{11B8AC6F-F74A-4A1E-B322-2B5623763CF7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61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pic>
        <p:nvPicPr>
          <p:cNvPr id="80" name="Afbeelding 79">
            <a:extLst>
              <a:ext uri="{FF2B5EF4-FFF2-40B4-BE49-F238E27FC236}">
                <a16:creationId xmlns:a16="http://schemas.microsoft.com/office/drawing/2014/main" id="{6639F2A8-E8F6-4DE3-9FA2-A221B750E3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  <p:grpSp>
        <p:nvGrpSpPr>
          <p:cNvPr id="81" name="Instructie">
            <a:extLst>
              <a:ext uri="{FF2B5EF4-FFF2-40B4-BE49-F238E27FC236}">
                <a16:creationId xmlns:a16="http://schemas.microsoft.com/office/drawing/2014/main" id="{7D0604FF-8B88-4A6C-AE3D-EF159F49580B}"/>
              </a:ext>
            </a:extLst>
          </p:cNvPr>
          <p:cNvGrpSpPr/>
          <p:nvPr userDrawn="1"/>
        </p:nvGrpSpPr>
        <p:grpSpPr>
          <a:xfrm>
            <a:off x="-3352957" y="0"/>
            <a:ext cx="3182755" cy="2660264"/>
            <a:chOff x="-3426088" y="4512342"/>
            <a:chExt cx="3182755" cy="2660264"/>
          </a:xfrm>
        </p:grpSpPr>
        <p:sp>
          <p:nvSpPr>
            <p:cNvPr id="82" name="Rechthoek 127">
              <a:extLst>
                <a:ext uri="{FF2B5EF4-FFF2-40B4-BE49-F238E27FC236}">
                  <a16:creationId xmlns:a16="http://schemas.microsoft.com/office/drawing/2014/main" id="{BF5AAC15-CCCB-403E-A283-66CEE40F0C07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vormen wijzigen</a:t>
              </a:r>
            </a:p>
          </p:txBody>
        </p:sp>
        <p:cxnSp>
          <p:nvCxnSpPr>
            <p:cNvPr id="83" name="Rechte verbindingslijn 128">
              <a:extLst>
                <a:ext uri="{FF2B5EF4-FFF2-40B4-BE49-F238E27FC236}">
                  <a16:creationId xmlns:a16="http://schemas.microsoft.com/office/drawing/2014/main" id="{8667BB0D-DE62-447D-9BE0-395814812D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84" name="Rechthoek 130">
              <a:extLst>
                <a:ext uri="{FF2B5EF4-FFF2-40B4-BE49-F238E27FC236}">
                  <a16:creationId xmlns:a16="http://schemas.microsoft.com/office/drawing/2014/main" id="{00D4CEB4-F52F-4829-AF7E-DE2DF96A2706}"/>
                </a:ext>
              </a:extLst>
            </p:cNvPr>
            <p:cNvSpPr/>
            <p:nvPr userDrawn="1"/>
          </p:nvSpPr>
          <p:spPr>
            <a:xfrm>
              <a:off x="-3426088" y="4959088"/>
              <a:ext cx="3073481" cy="49338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Alle vormen in de template zijn aanpasbaar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qua kleur en positie.  </a:t>
              </a:r>
            </a:p>
          </p:txBody>
        </p:sp>
        <p:sp>
          <p:nvSpPr>
            <p:cNvPr id="85" name="Rechthoek 133">
              <a:extLst>
                <a:ext uri="{FF2B5EF4-FFF2-40B4-BE49-F238E27FC236}">
                  <a16:creationId xmlns:a16="http://schemas.microsoft.com/office/drawing/2014/main" id="{5A1D17C0-9BAE-421A-BF68-3DC91B34E90E}"/>
                </a:ext>
              </a:extLst>
            </p:cNvPr>
            <p:cNvSpPr/>
            <p:nvPr userDrawn="1"/>
          </p:nvSpPr>
          <p:spPr>
            <a:xfrm>
              <a:off x="-3426086" y="5395091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Kleur wijzigen? Klik op de vorm ga naar de tab 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Opmaak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dan naar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Opvullen vorm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een andere huisstijlkleur te kiezen. 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86" name="Rechthoek 136">
              <a:extLst>
                <a:ext uri="{FF2B5EF4-FFF2-40B4-BE49-F238E27FC236}">
                  <a16:creationId xmlns:a16="http://schemas.microsoft.com/office/drawing/2014/main" id="{6B51F6D5-BBA0-4366-B67D-88CCA73266C6}"/>
                </a:ext>
              </a:extLst>
            </p:cNvPr>
            <p:cNvSpPr/>
            <p:nvPr userDrawn="1"/>
          </p:nvSpPr>
          <p:spPr>
            <a:xfrm>
              <a:off x="-3426086" y="5955574"/>
              <a:ext cx="3073482" cy="36378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Vorm verplaatsen?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Klik op de vorm en sleep de vorm naar de gewenste plek.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87" name="Rechthoek 139">
              <a:extLst>
                <a:ext uri="{FF2B5EF4-FFF2-40B4-BE49-F238E27FC236}">
                  <a16:creationId xmlns:a16="http://schemas.microsoft.com/office/drawing/2014/main" id="{8B49CDC0-8B02-4340-BC83-610569B95BE3}"/>
                </a:ext>
              </a:extLst>
            </p:cNvPr>
            <p:cNvSpPr/>
            <p:nvPr userDrawn="1"/>
          </p:nvSpPr>
          <p:spPr>
            <a:xfrm>
              <a:off x="-3426086" y="6412375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Per ongeluk een vorm verwijderd? Klik dan met je rechtermuisknop op de miniatuurweergave van de slide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dia herstellen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88" name="Rechte verbindingslijn 140">
              <a:extLst>
                <a:ext uri="{FF2B5EF4-FFF2-40B4-BE49-F238E27FC236}">
                  <a16:creationId xmlns:a16="http://schemas.microsoft.com/office/drawing/2014/main" id="{CF4C8A17-FDC3-46DA-8F4A-21774820140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7172606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53831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rnpunten + Tekstvlakke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F5DFCE3-C194-48D6-BC2C-A5A0242F5FE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9452278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F5DFCE3-C194-48D6-BC2C-A5A0242F5F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ijdelijke aanduiding voor afbeelding 35">
            <a:extLst>
              <a:ext uri="{FF2B5EF4-FFF2-40B4-BE49-F238E27FC236}">
                <a16:creationId xmlns:a16="http://schemas.microsoft.com/office/drawing/2014/main" id="{DDF59742-AC42-4AAA-9941-6163D1AD1558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496715" y="1317430"/>
            <a:ext cx="3520918" cy="1569729"/>
          </a:xfrm>
          <a:custGeom>
            <a:avLst/>
            <a:gdLst>
              <a:gd name="connsiteX0" fmla="*/ 1036 w 3520881"/>
              <a:gd name="connsiteY0" fmla="*/ 89 h 2865200"/>
              <a:gd name="connsiteX1" fmla="*/ 3319663 w 3520881"/>
              <a:gd name="connsiteY1" fmla="*/ 6217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65200"/>
              <a:gd name="connsiteX1" fmla="*/ 3386338 w 3520881"/>
              <a:gd name="connsiteY1" fmla="*/ 6216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65200"/>
              <a:gd name="connsiteX1" fmla="*/ 3386338 w 3520881"/>
              <a:gd name="connsiteY1" fmla="*/ 6216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958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82707"/>
              <a:gd name="connsiteX1" fmla="*/ 3386338 w 3520881"/>
              <a:gd name="connsiteY1" fmla="*/ 6216 h 2882707"/>
              <a:gd name="connsiteX2" fmla="*/ 3520881 w 3520881"/>
              <a:gd name="connsiteY2" fmla="*/ 157131 h 2882707"/>
              <a:gd name="connsiteX3" fmla="*/ 3520881 w 3520881"/>
              <a:gd name="connsiteY3" fmla="*/ 2714286 h 2882707"/>
              <a:gd name="connsiteX4" fmla="*/ 3395863 w 3520881"/>
              <a:gd name="connsiteY4" fmla="*/ 2865200 h 2882707"/>
              <a:gd name="connsiteX5" fmla="*/ 125019 w 3520881"/>
              <a:gd name="connsiteY5" fmla="*/ 2882707 h 2882707"/>
              <a:gd name="connsiteX6" fmla="*/ 0 w 3520881"/>
              <a:gd name="connsiteY6" fmla="*/ 2714286 h 2882707"/>
              <a:gd name="connsiteX7" fmla="*/ 0 w 3520881"/>
              <a:gd name="connsiteY7" fmla="*/ 157131 h 2882707"/>
              <a:gd name="connsiteX8" fmla="*/ 1036 w 3520881"/>
              <a:gd name="connsiteY8" fmla="*/ 89 h 2882707"/>
              <a:gd name="connsiteX0" fmla="*/ 1036 w 3522188"/>
              <a:gd name="connsiteY0" fmla="*/ 2627 h 2885245"/>
              <a:gd name="connsiteX1" fmla="*/ 3429201 w 3522188"/>
              <a:gd name="connsiteY1" fmla="*/ 0 h 2885245"/>
              <a:gd name="connsiteX2" fmla="*/ 3520881 w 3522188"/>
              <a:gd name="connsiteY2" fmla="*/ 159669 h 2885245"/>
              <a:gd name="connsiteX3" fmla="*/ 3520881 w 3522188"/>
              <a:gd name="connsiteY3" fmla="*/ 2716824 h 2885245"/>
              <a:gd name="connsiteX4" fmla="*/ 3395863 w 3522188"/>
              <a:gd name="connsiteY4" fmla="*/ 2867738 h 2885245"/>
              <a:gd name="connsiteX5" fmla="*/ 125019 w 3522188"/>
              <a:gd name="connsiteY5" fmla="*/ 2885245 h 2885245"/>
              <a:gd name="connsiteX6" fmla="*/ 0 w 3522188"/>
              <a:gd name="connsiteY6" fmla="*/ 2716824 h 2885245"/>
              <a:gd name="connsiteX7" fmla="*/ 0 w 3522188"/>
              <a:gd name="connsiteY7" fmla="*/ 159669 h 2885245"/>
              <a:gd name="connsiteX8" fmla="*/ 1036 w 3522188"/>
              <a:gd name="connsiteY8" fmla="*/ 2627 h 2885245"/>
              <a:gd name="connsiteX0" fmla="*/ 1036 w 3520918"/>
              <a:gd name="connsiteY0" fmla="*/ 2627 h 2885245"/>
              <a:gd name="connsiteX1" fmla="*/ 3414913 w 3520918"/>
              <a:gd name="connsiteY1" fmla="*/ 0 h 2885245"/>
              <a:gd name="connsiteX2" fmla="*/ 3520881 w 3520918"/>
              <a:gd name="connsiteY2" fmla="*/ 159669 h 2885245"/>
              <a:gd name="connsiteX3" fmla="*/ 3520881 w 3520918"/>
              <a:gd name="connsiteY3" fmla="*/ 2716824 h 2885245"/>
              <a:gd name="connsiteX4" fmla="*/ 3395863 w 3520918"/>
              <a:gd name="connsiteY4" fmla="*/ 2867738 h 2885245"/>
              <a:gd name="connsiteX5" fmla="*/ 125019 w 3520918"/>
              <a:gd name="connsiteY5" fmla="*/ 2885245 h 2885245"/>
              <a:gd name="connsiteX6" fmla="*/ 0 w 3520918"/>
              <a:gd name="connsiteY6" fmla="*/ 2716824 h 2885245"/>
              <a:gd name="connsiteX7" fmla="*/ 0 w 3520918"/>
              <a:gd name="connsiteY7" fmla="*/ 159669 h 2885245"/>
              <a:gd name="connsiteX8" fmla="*/ 1036 w 3520918"/>
              <a:gd name="connsiteY8" fmla="*/ 2627 h 2885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0918" h="2885245">
                <a:moveTo>
                  <a:pt x="1036" y="2627"/>
                </a:moveTo>
                <a:lnTo>
                  <a:pt x="3414913" y="0"/>
                </a:lnTo>
                <a:cubicBezTo>
                  <a:pt x="3526042" y="0"/>
                  <a:pt x="3520881" y="76322"/>
                  <a:pt x="3520881" y="159669"/>
                </a:cubicBezTo>
                <a:lnTo>
                  <a:pt x="3520881" y="2716824"/>
                </a:lnTo>
                <a:cubicBezTo>
                  <a:pt x="3520881" y="2800171"/>
                  <a:pt x="3506992" y="2867738"/>
                  <a:pt x="3395863" y="2867738"/>
                </a:cubicBezTo>
                <a:lnTo>
                  <a:pt x="125019" y="2885245"/>
                </a:lnTo>
                <a:cubicBezTo>
                  <a:pt x="13889" y="2885245"/>
                  <a:pt x="0" y="2800171"/>
                  <a:pt x="0" y="2716824"/>
                </a:cubicBezTo>
                <a:lnTo>
                  <a:pt x="0" y="159669"/>
                </a:lnTo>
                <a:cubicBezTo>
                  <a:pt x="0" y="76322"/>
                  <a:pt x="211" y="-437"/>
                  <a:pt x="1036" y="262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97200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25" name="Tijdelijke aanduiding voor tekst 5">
            <a:extLst>
              <a:ext uri="{FF2B5EF4-FFF2-40B4-BE49-F238E27FC236}">
                <a16:creationId xmlns:a16="http://schemas.microsoft.com/office/drawing/2014/main" id="{7581CA50-F401-4352-B20E-C61DC891A3E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96170" y="3003135"/>
            <a:ext cx="3521425" cy="482400"/>
          </a:xfrm>
          <a:custGeom>
            <a:avLst/>
            <a:gdLst>
              <a:gd name="connsiteX0" fmla="*/ 0 w 3520800"/>
              <a:gd name="connsiteY0" fmla="*/ 80402 h 482400"/>
              <a:gd name="connsiteX1" fmla="*/ 80402 w 3520800"/>
              <a:gd name="connsiteY1" fmla="*/ 0 h 482400"/>
              <a:gd name="connsiteX2" fmla="*/ 3440398 w 3520800"/>
              <a:gd name="connsiteY2" fmla="*/ 0 h 482400"/>
              <a:gd name="connsiteX3" fmla="*/ 3520800 w 3520800"/>
              <a:gd name="connsiteY3" fmla="*/ 80402 h 482400"/>
              <a:gd name="connsiteX4" fmla="*/ 3520800 w 3520800"/>
              <a:gd name="connsiteY4" fmla="*/ 401998 h 482400"/>
              <a:gd name="connsiteX5" fmla="*/ 3440398 w 3520800"/>
              <a:gd name="connsiteY5" fmla="*/ 482400 h 482400"/>
              <a:gd name="connsiteX6" fmla="*/ 80402 w 3520800"/>
              <a:gd name="connsiteY6" fmla="*/ 482400 h 482400"/>
              <a:gd name="connsiteX7" fmla="*/ 0 w 3520800"/>
              <a:gd name="connsiteY7" fmla="*/ 401998 h 482400"/>
              <a:gd name="connsiteX8" fmla="*/ 0 w 3520800"/>
              <a:gd name="connsiteY8" fmla="*/ 80402 h 482400"/>
              <a:gd name="connsiteX0" fmla="*/ 187267 w 3708067"/>
              <a:gd name="connsiteY0" fmla="*/ 80402 h 482400"/>
              <a:gd name="connsiteX1" fmla="*/ 204706 w 3708067"/>
              <a:gd name="connsiteY1" fmla="*/ 25957 h 482400"/>
              <a:gd name="connsiteX2" fmla="*/ 267669 w 3708067"/>
              <a:gd name="connsiteY2" fmla="*/ 0 h 482400"/>
              <a:gd name="connsiteX3" fmla="*/ 3627665 w 3708067"/>
              <a:gd name="connsiteY3" fmla="*/ 0 h 482400"/>
              <a:gd name="connsiteX4" fmla="*/ 3708067 w 3708067"/>
              <a:gd name="connsiteY4" fmla="*/ 80402 h 482400"/>
              <a:gd name="connsiteX5" fmla="*/ 3708067 w 3708067"/>
              <a:gd name="connsiteY5" fmla="*/ 401998 h 482400"/>
              <a:gd name="connsiteX6" fmla="*/ 3627665 w 3708067"/>
              <a:gd name="connsiteY6" fmla="*/ 482400 h 482400"/>
              <a:gd name="connsiteX7" fmla="*/ 267669 w 3708067"/>
              <a:gd name="connsiteY7" fmla="*/ 482400 h 482400"/>
              <a:gd name="connsiteX8" fmla="*/ 187267 w 3708067"/>
              <a:gd name="connsiteY8" fmla="*/ 401998 h 482400"/>
              <a:gd name="connsiteX9" fmla="*/ 187267 w 3708067"/>
              <a:gd name="connsiteY9" fmla="*/ 80402 h 482400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193403 w 3714203"/>
              <a:gd name="connsiteY0" fmla="*/ 80402 h 482400"/>
              <a:gd name="connsiteX1" fmla="*/ 194173 w 3714203"/>
              <a:gd name="connsiteY1" fmla="*/ 16432 h 482400"/>
              <a:gd name="connsiteX2" fmla="*/ 273805 w 3714203"/>
              <a:gd name="connsiteY2" fmla="*/ 0 h 482400"/>
              <a:gd name="connsiteX3" fmla="*/ 3633801 w 3714203"/>
              <a:gd name="connsiteY3" fmla="*/ 0 h 482400"/>
              <a:gd name="connsiteX4" fmla="*/ 3714203 w 3714203"/>
              <a:gd name="connsiteY4" fmla="*/ 80402 h 482400"/>
              <a:gd name="connsiteX5" fmla="*/ 3714203 w 3714203"/>
              <a:gd name="connsiteY5" fmla="*/ 401998 h 482400"/>
              <a:gd name="connsiteX6" fmla="*/ 3633801 w 3714203"/>
              <a:gd name="connsiteY6" fmla="*/ 482400 h 482400"/>
              <a:gd name="connsiteX7" fmla="*/ 273805 w 3714203"/>
              <a:gd name="connsiteY7" fmla="*/ 482400 h 482400"/>
              <a:gd name="connsiteX8" fmla="*/ 193403 w 3714203"/>
              <a:gd name="connsiteY8" fmla="*/ 401998 h 482400"/>
              <a:gd name="connsiteX9" fmla="*/ 193403 w 3714203"/>
              <a:gd name="connsiteY9" fmla="*/ 80402 h 48240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10292 w 3531092"/>
              <a:gd name="connsiteY0" fmla="*/ 81330 h 483328"/>
              <a:gd name="connsiteX1" fmla="*/ 11062 w 3531092"/>
              <a:gd name="connsiteY1" fmla="*/ 17360 h 483328"/>
              <a:gd name="connsiteX2" fmla="*/ 90694 w 3531092"/>
              <a:gd name="connsiteY2" fmla="*/ 928 h 483328"/>
              <a:gd name="connsiteX3" fmla="*/ 3450690 w 3531092"/>
              <a:gd name="connsiteY3" fmla="*/ 928 h 483328"/>
              <a:gd name="connsiteX4" fmla="*/ 3531092 w 3531092"/>
              <a:gd name="connsiteY4" fmla="*/ 81330 h 483328"/>
              <a:gd name="connsiteX5" fmla="*/ 3531092 w 3531092"/>
              <a:gd name="connsiteY5" fmla="*/ 402926 h 483328"/>
              <a:gd name="connsiteX6" fmla="*/ 3450690 w 3531092"/>
              <a:gd name="connsiteY6" fmla="*/ 483328 h 483328"/>
              <a:gd name="connsiteX7" fmla="*/ 90694 w 3531092"/>
              <a:gd name="connsiteY7" fmla="*/ 483328 h 483328"/>
              <a:gd name="connsiteX8" fmla="*/ 10292 w 3531092"/>
              <a:gd name="connsiteY8" fmla="*/ 402926 h 483328"/>
              <a:gd name="connsiteX9" fmla="*/ 10292 w 3531092"/>
              <a:gd name="connsiteY9" fmla="*/ 81330 h 483328"/>
              <a:gd name="connsiteX0" fmla="*/ 10297 w 3531097"/>
              <a:gd name="connsiteY0" fmla="*/ 80402 h 482400"/>
              <a:gd name="connsiteX1" fmla="*/ 11067 w 3531097"/>
              <a:gd name="connsiteY1" fmla="*/ 16432 h 482400"/>
              <a:gd name="connsiteX2" fmla="*/ 90699 w 3531097"/>
              <a:gd name="connsiteY2" fmla="*/ 0 h 482400"/>
              <a:gd name="connsiteX3" fmla="*/ 3450695 w 3531097"/>
              <a:gd name="connsiteY3" fmla="*/ 0 h 482400"/>
              <a:gd name="connsiteX4" fmla="*/ 3531097 w 3531097"/>
              <a:gd name="connsiteY4" fmla="*/ 80402 h 482400"/>
              <a:gd name="connsiteX5" fmla="*/ 3531097 w 3531097"/>
              <a:gd name="connsiteY5" fmla="*/ 401998 h 482400"/>
              <a:gd name="connsiteX6" fmla="*/ 3450695 w 3531097"/>
              <a:gd name="connsiteY6" fmla="*/ 482400 h 482400"/>
              <a:gd name="connsiteX7" fmla="*/ 90699 w 3531097"/>
              <a:gd name="connsiteY7" fmla="*/ 482400 h 482400"/>
              <a:gd name="connsiteX8" fmla="*/ 10297 w 3531097"/>
              <a:gd name="connsiteY8" fmla="*/ 401998 h 482400"/>
              <a:gd name="connsiteX9" fmla="*/ 10297 w 3531097"/>
              <a:gd name="connsiteY9" fmla="*/ 80402 h 482400"/>
              <a:gd name="connsiteX0" fmla="*/ 5633 w 3526433"/>
              <a:gd name="connsiteY0" fmla="*/ 80402 h 482400"/>
              <a:gd name="connsiteX1" fmla="*/ 6403 w 3526433"/>
              <a:gd name="connsiteY1" fmla="*/ 16432 h 482400"/>
              <a:gd name="connsiteX2" fmla="*/ 86035 w 3526433"/>
              <a:gd name="connsiteY2" fmla="*/ 0 h 482400"/>
              <a:gd name="connsiteX3" fmla="*/ 3446031 w 3526433"/>
              <a:gd name="connsiteY3" fmla="*/ 0 h 482400"/>
              <a:gd name="connsiteX4" fmla="*/ 3526433 w 3526433"/>
              <a:gd name="connsiteY4" fmla="*/ 80402 h 482400"/>
              <a:gd name="connsiteX5" fmla="*/ 3526433 w 3526433"/>
              <a:gd name="connsiteY5" fmla="*/ 401998 h 482400"/>
              <a:gd name="connsiteX6" fmla="*/ 3446031 w 3526433"/>
              <a:gd name="connsiteY6" fmla="*/ 482400 h 482400"/>
              <a:gd name="connsiteX7" fmla="*/ 86035 w 3526433"/>
              <a:gd name="connsiteY7" fmla="*/ 482400 h 482400"/>
              <a:gd name="connsiteX8" fmla="*/ 5633 w 3526433"/>
              <a:gd name="connsiteY8" fmla="*/ 401998 h 482400"/>
              <a:gd name="connsiteX9" fmla="*/ 5633 w 3526433"/>
              <a:gd name="connsiteY9" fmla="*/ 80402 h 482400"/>
              <a:gd name="connsiteX0" fmla="*/ 619 w 3521419"/>
              <a:gd name="connsiteY0" fmla="*/ 93422 h 495420"/>
              <a:gd name="connsiteX1" fmla="*/ 1389 w 3521419"/>
              <a:gd name="connsiteY1" fmla="*/ 29452 h 495420"/>
              <a:gd name="connsiteX2" fmla="*/ 81021 w 3521419"/>
              <a:gd name="connsiteY2" fmla="*/ 13020 h 495420"/>
              <a:gd name="connsiteX3" fmla="*/ 3441017 w 3521419"/>
              <a:gd name="connsiteY3" fmla="*/ 13020 h 495420"/>
              <a:gd name="connsiteX4" fmla="*/ 3521419 w 3521419"/>
              <a:gd name="connsiteY4" fmla="*/ 93422 h 495420"/>
              <a:gd name="connsiteX5" fmla="*/ 3521419 w 3521419"/>
              <a:gd name="connsiteY5" fmla="*/ 415018 h 495420"/>
              <a:gd name="connsiteX6" fmla="*/ 3441017 w 3521419"/>
              <a:gd name="connsiteY6" fmla="*/ 495420 h 495420"/>
              <a:gd name="connsiteX7" fmla="*/ 81021 w 3521419"/>
              <a:gd name="connsiteY7" fmla="*/ 495420 h 495420"/>
              <a:gd name="connsiteX8" fmla="*/ 619 w 3521419"/>
              <a:gd name="connsiteY8" fmla="*/ 415018 h 495420"/>
              <a:gd name="connsiteX9" fmla="*/ 619 w 3521419"/>
              <a:gd name="connsiteY9" fmla="*/ 93422 h 495420"/>
              <a:gd name="connsiteX0" fmla="*/ 625 w 3521425"/>
              <a:gd name="connsiteY0" fmla="*/ 80402 h 482400"/>
              <a:gd name="connsiteX1" fmla="*/ 1395 w 3521425"/>
              <a:gd name="connsiteY1" fmla="*/ 16432 h 482400"/>
              <a:gd name="connsiteX2" fmla="*/ 81027 w 3521425"/>
              <a:gd name="connsiteY2" fmla="*/ 0 h 482400"/>
              <a:gd name="connsiteX3" fmla="*/ 3441023 w 3521425"/>
              <a:gd name="connsiteY3" fmla="*/ 0 h 482400"/>
              <a:gd name="connsiteX4" fmla="*/ 3521425 w 3521425"/>
              <a:gd name="connsiteY4" fmla="*/ 80402 h 482400"/>
              <a:gd name="connsiteX5" fmla="*/ 3521425 w 3521425"/>
              <a:gd name="connsiteY5" fmla="*/ 401998 h 482400"/>
              <a:gd name="connsiteX6" fmla="*/ 3441023 w 3521425"/>
              <a:gd name="connsiteY6" fmla="*/ 482400 h 482400"/>
              <a:gd name="connsiteX7" fmla="*/ 81027 w 3521425"/>
              <a:gd name="connsiteY7" fmla="*/ 482400 h 482400"/>
              <a:gd name="connsiteX8" fmla="*/ 625 w 3521425"/>
              <a:gd name="connsiteY8" fmla="*/ 401998 h 482400"/>
              <a:gd name="connsiteX9" fmla="*/ 625 w 3521425"/>
              <a:gd name="connsiteY9" fmla="*/ 80402 h 4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21425" h="482400">
                <a:moveTo>
                  <a:pt x="625" y="80402"/>
                </a:moveTo>
                <a:cubicBezTo>
                  <a:pt x="753" y="16141"/>
                  <a:pt x="-99" y="27450"/>
                  <a:pt x="1395" y="16432"/>
                </a:cubicBezTo>
                <a:cubicBezTo>
                  <a:pt x="3941" y="-2347"/>
                  <a:pt x="-23185" y="735"/>
                  <a:pt x="81027" y="0"/>
                </a:cubicBezTo>
                <a:lnTo>
                  <a:pt x="3441023" y="0"/>
                </a:lnTo>
                <a:cubicBezTo>
                  <a:pt x="3485428" y="0"/>
                  <a:pt x="3521425" y="35997"/>
                  <a:pt x="3521425" y="80402"/>
                </a:cubicBezTo>
                <a:lnTo>
                  <a:pt x="3521425" y="401998"/>
                </a:lnTo>
                <a:cubicBezTo>
                  <a:pt x="3521425" y="446403"/>
                  <a:pt x="3485428" y="482400"/>
                  <a:pt x="3441023" y="482400"/>
                </a:cubicBezTo>
                <a:lnTo>
                  <a:pt x="81027" y="482400"/>
                </a:lnTo>
                <a:cubicBezTo>
                  <a:pt x="36622" y="482400"/>
                  <a:pt x="625" y="446403"/>
                  <a:pt x="625" y="401998"/>
                </a:cubicBezTo>
                <a:lnTo>
                  <a:pt x="625" y="804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4400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FontTx/>
              <a:buNone/>
              <a:defRPr>
                <a:solidFill>
                  <a:schemeClr val="bg1"/>
                </a:solidFill>
                <a:latin typeface="+mj-lt"/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26" name="Tijdelijke aanduiding voor tekst 5">
            <a:extLst>
              <a:ext uri="{FF2B5EF4-FFF2-40B4-BE49-F238E27FC236}">
                <a16:creationId xmlns:a16="http://schemas.microsoft.com/office/drawing/2014/main" id="{EE7615E9-55F0-4367-ADAF-BF9E9F9AFF0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351920" y="3003135"/>
            <a:ext cx="3521425" cy="482400"/>
          </a:xfrm>
          <a:custGeom>
            <a:avLst/>
            <a:gdLst>
              <a:gd name="connsiteX0" fmla="*/ 0 w 3520800"/>
              <a:gd name="connsiteY0" fmla="*/ 80402 h 482400"/>
              <a:gd name="connsiteX1" fmla="*/ 80402 w 3520800"/>
              <a:gd name="connsiteY1" fmla="*/ 0 h 482400"/>
              <a:gd name="connsiteX2" fmla="*/ 3440398 w 3520800"/>
              <a:gd name="connsiteY2" fmla="*/ 0 h 482400"/>
              <a:gd name="connsiteX3" fmla="*/ 3520800 w 3520800"/>
              <a:gd name="connsiteY3" fmla="*/ 80402 h 482400"/>
              <a:gd name="connsiteX4" fmla="*/ 3520800 w 3520800"/>
              <a:gd name="connsiteY4" fmla="*/ 401998 h 482400"/>
              <a:gd name="connsiteX5" fmla="*/ 3440398 w 3520800"/>
              <a:gd name="connsiteY5" fmla="*/ 482400 h 482400"/>
              <a:gd name="connsiteX6" fmla="*/ 80402 w 3520800"/>
              <a:gd name="connsiteY6" fmla="*/ 482400 h 482400"/>
              <a:gd name="connsiteX7" fmla="*/ 0 w 3520800"/>
              <a:gd name="connsiteY7" fmla="*/ 401998 h 482400"/>
              <a:gd name="connsiteX8" fmla="*/ 0 w 3520800"/>
              <a:gd name="connsiteY8" fmla="*/ 80402 h 482400"/>
              <a:gd name="connsiteX0" fmla="*/ 187267 w 3708067"/>
              <a:gd name="connsiteY0" fmla="*/ 80402 h 482400"/>
              <a:gd name="connsiteX1" fmla="*/ 204706 w 3708067"/>
              <a:gd name="connsiteY1" fmla="*/ 25957 h 482400"/>
              <a:gd name="connsiteX2" fmla="*/ 267669 w 3708067"/>
              <a:gd name="connsiteY2" fmla="*/ 0 h 482400"/>
              <a:gd name="connsiteX3" fmla="*/ 3627665 w 3708067"/>
              <a:gd name="connsiteY3" fmla="*/ 0 h 482400"/>
              <a:gd name="connsiteX4" fmla="*/ 3708067 w 3708067"/>
              <a:gd name="connsiteY4" fmla="*/ 80402 h 482400"/>
              <a:gd name="connsiteX5" fmla="*/ 3708067 w 3708067"/>
              <a:gd name="connsiteY5" fmla="*/ 401998 h 482400"/>
              <a:gd name="connsiteX6" fmla="*/ 3627665 w 3708067"/>
              <a:gd name="connsiteY6" fmla="*/ 482400 h 482400"/>
              <a:gd name="connsiteX7" fmla="*/ 267669 w 3708067"/>
              <a:gd name="connsiteY7" fmla="*/ 482400 h 482400"/>
              <a:gd name="connsiteX8" fmla="*/ 187267 w 3708067"/>
              <a:gd name="connsiteY8" fmla="*/ 401998 h 482400"/>
              <a:gd name="connsiteX9" fmla="*/ 187267 w 3708067"/>
              <a:gd name="connsiteY9" fmla="*/ 80402 h 482400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193403 w 3714203"/>
              <a:gd name="connsiteY0" fmla="*/ 80402 h 482400"/>
              <a:gd name="connsiteX1" fmla="*/ 194173 w 3714203"/>
              <a:gd name="connsiteY1" fmla="*/ 16432 h 482400"/>
              <a:gd name="connsiteX2" fmla="*/ 273805 w 3714203"/>
              <a:gd name="connsiteY2" fmla="*/ 0 h 482400"/>
              <a:gd name="connsiteX3" fmla="*/ 3633801 w 3714203"/>
              <a:gd name="connsiteY3" fmla="*/ 0 h 482400"/>
              <a:gd name="connsiteX4" fmla="*/ 3714203 w 3714203"/>
              <a:gd name="connsiteY4" fmla="*/ 80402 h 482400"/>
              <a:gd name="connsiteX5" fmla="*/ 3714203 w 3714203"/>
              <a:gd name="connsiteY5" fmla="*/ 401998 h 482400"/>
              <a:gd name="connsiteX6" fmla="*/ 3633801 w 3714203"/>
              <a:gd name="connsiteY6" fmla="*/ 482400 h 482400"/>
              <a:gd name="connsiteX7" fmla="*/ 273805 w 3714203"/>
              <a:gd name="connsiteY7" fmla="*/ 482400 h 482400"/>
              <a:gd name="connsiteX8" fmla="*/ 193403 w 3714203"/>
              <a:gd name="connsiteY8" fmla="*/ 401998 h 482400"/>
              <a:gd name="connsiteX9" fmla="*/ 193403 w 3714203"/>
              <a:gd name="connsiteY9" fmla="*/ 80402 h 48240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10292 w 3531092"/>
              <a:gd name="connsiteY0" fmla="*/ 81330 h 483328"/>
              <a:gd name="connsiteX1" fmla="*/ 11062 w 3531092"/>
              <a:gd name="connsiteY1" fmla="*/ 17360 h 483328"/>
              <a:gd name="connsiteX2" fmla="*/ 90694 w 3531092"/>
              <a:gd name="connsiteY2" fmla="*/ 928 h 483328"/>
              <a:gd name="connsiteX3" fmla="*/ 3450690 w 3531092"/>
              <a:gd name="connsiteY3" fmla="*/ 928 h 483328"/>
              <a:gd name="connsiteX4" fmla="*/ 3531092 w 3531092"/>
              <a:gd name="connsiteY4" fmla="*/ 81330 h 483328"/>
              <a:gd name="connsiteX5" fmla="*/ 3531092 w 3531092"/>
              <a:gd name="connsiteY5" fmla="*/ 402926 h 483328"/>
              <a:gd name="connsiteX6" fmla="*/ 3450690 w 3531092"/>
              <a:gd name="connsiteY6" fmla="*/ 483328 h 483328"/>
              <a:gd name="connsiteX7" fmla="*/ 90694 w 3531092"/>
              <a:gd name="connsiteY7" fmla="*/ 483328 h 483328"/>
              <a:gd name="connsiteX8" fmla="*/ 10292 w 3531092"/>
              <a:gd name="connsiteY8" fmla="*/ 402926 h 483328"/>
              <a:gd name="connsiteX9" fmla="*/ 10292 w 3531092"/>
              <a:gd name="connsiteY9" fmla="*/ 81330 h 483328"/>
              <a:gd name="connsiteX0" fmla="*/ 10297 w 3531097"/>
              <a:gd name="connsiteY0" fmla="*/ 80402 h 482400"/>
              <a:gd name="connsiteX1" fmla="*/ 11067 w 3531097"/>
              <a:gd name="connsiteY1" fmla="*/ 16432 h 482400"/>
              <a:gd name="connsiteX2" fmla="*/ 90699 w 3531097"/>
              <a:gd name="connsiteY2" fmla="*/ 0 h 482400"/>
              <a:gd name="connsiteX3" fmla="*/ 3450695 w 3531097"/>
              <a:gd name="connsiteY3" fmla="*/ 0 h 482400"/>
              <a:gd name="connsiteX4" fmla="*/ 3531097 w 3531097"/>
              <a:gd name="connsiteY4" fmla="*/ 80402 h 482400"/>
              <a:gd name="connsiteX5" fmla="*/ 3531097 w 3531097"/>
              <a:gd name="connsiteY5" fmla="*/ 401998 h 482400"/>
              <a:gd name="connsiteX6" fmla="*/ 3450695 w 3531097"/>
              <a:gd name="connsiteY6" fmla="*/ 482400 h 482400"/>
              <a:gd name="connsiteX7" fmla="*/ 90699 w 3531097"/>
              <a:gd name="connsiteY7" fmla="*/ 482400 h 482400"/>
              <a:gd name="connsiteX8" fmla="*/ 10297 w 3531097"/>
              <a:gd name="connsiteY8" fmla="*/ 401998 h 482400"/>
              <a:gd name="connsiteX9" fmla="*/ 10297 w 3531097"/>
              <a:gd name="connsiteY9" fmla="*/ 80402 h 482400"/>
              <a:gd name="connsiteX0" fmla="*/ 5633 w 3526433"/>
              <a:gd name="connsiteY0" fmla="*/ 80402 h 482400"/>
              <a:gd name="connsiteX1" fmla="*/ 6403 w 3526433"/>
              <a:gd name="connsiteY1" fmla="*/ 16432 h 482400"/>
              <a:gd name="connsiteX2" fmla="*/ 86035 w 3526433"/>
              <a:gd name="connsiteY2" fmla="*/ 0 h 482400"/>
              <a:gd name="connsiteX3" fmla="*/ 3446031 w 3526433"/>
              <a:gd name="connsiteY3" fmla="*/ 0 h 482400"/>
              <a:gd name="connsiteX4" fmla="*/ 3526433 w 3526433"/>
              <a:gd name="connsiteY4" fmla="*/ 80402 h 482400"/>
              <a:gd name="connsiteX5" fmla="*/ 3526433 w 3526433"/>
              <a:gd name="connsiteY5" fmla="*/ 401998 h 482400"/>
              <a:gd name="connsiteX6" fmla="*/ 3446031 w 3526433"/>
              <a:gd name="connsiteY6" fmla="*/ 482400 h 482400"/>
              <a:gd name="connsiteX7" fmla="*/ 86035 w 3526433"/>
              <a:gd name="connsiteY7" fmla="*/ 482400 h 482400"/>
              <a:gd name="connsiteX8" fmla="*/ 5633 w 3526433"/>
              <a:gd name="connsiteY8" fmla="*/ 401998 h 482400"/>
              <a:gd name="connsiteX9" fmla="*/ 5633 w 3526433"/>
              <a:gd name="connsiteY9" fmla="*/ 80402 h 482400"/>
              <a:gd name="connsiteX0" fmla="*/ 619 w 3521419"/>
              <a:gd name="connsiteY0" fmla="*/ 93422 h 495420"/>
              <a:gd name="connsiteX1" fmla="*/ 1389 w 3521419"/>
              <a:gd name="connsiteY1" fmla="*/ 29452 h 495420"/>
              <a:gd name="connsiteX2" fmla="*/ 81021 w 3521419"/>
              <a:gd name="connsiteY2" fmla="*/ 13020 h 495420"/>
              <a:gd name="connsiteX3" fmla="*/ 3441017 w 3521419"/>
              <a:gd name="connsiteY3" fmla="*/ 13020 h 495420"/>
              <a:gd name="connsiteX4" fmla="*/ 3521419 w 3521419"/>
              <a:gd name="connsiteY4" fmla="*/ 93422 h 495420"/>
              <a:gd name="connsiteX5" fmla="*/ 3521419 w 3521419"/>
              <a:gd name="connsiteY5" fmla="*/ 415018 h 495420"/>
              <a:gd name="connsiteX6" fmla="*/ 3441017 w 3521419"/>
              <a:gd name="connsiteY6" fmla="*/ 495420 h 495420"/>
              <a:gd name="connsiteX7" fmla="*/ 81021 w 3521419"/>
              <a:gd name="connsiteY7" fmla="*/ 495420 h 495420"/>
              <a:gd name="connsiteX8" fmla="*/ 619 w 3521419"/>
              <a:gd name="connsiteY8" fmla="*/ 415018 h 495420"/>
              <a:gd name="connsiteX9" fmla="*/ 619 w 3521419"/>
              <a:gd name="connsiteY9" fmla="*/ 93422 h 495420"/>
              <a:gd name="connsiteX0" fmla="*/ 625 w 3521425"/>
              <a:gd name="connsiteY0" fmla="*/ 80402 h 482400"/>
              <a:gd name="connsiteX1" fmla="*/ 1395 w 3521425"/>
              <a:gd name="connsiteY1" fmla="*/ 16432 h 482400"/>
              <a:gd name="connsiteX2" fmla="*/ 81027 w 3521425"/>
              <a:gd name="connsiteY2" fmla="*/ 0 h 482400"/>
              <a:gd name="connsiteX3" fmla="*/ 3441023 w 3521425"/>
              <a:gd name="connsiteY3" fmla="*/ 0 h 482400"/>
              <a:gd name="connsiteX4" fmla="*/ 3521425 w 3521425"/>
              <a:gd name="connsiteY4" fmla="*/ 80402 h 482400"/>
              <a:gd name="connsiteX5" fmla="*/ 3521425 w 3521425"/>
              <a:gd name="connsiteY5" fmla="*/ 401998 h 482400"/>
              <a:gd name="connsiteX6" fmla="*/ 3441023 w 3521425"/>
              <a:gd name="connsiteY6" fmla="*/ 482400 h 482400"/>
              <a:gd name="connsiteX7" fmla="*/ 81027 w 3521425"/>
              <a:gd name="connsiteY7" fmla="*/ 482400 h 482400"/>
              <a:gd name="connsiteX8" fmla="*/ 625 w 3521425"/>
              <a:gd name="connsiteY8" fmla="*/ 401998 h 482400"/>
              <a:gd name="connsiteX9" fmla="*/ 625 w 3521425"/>
              <a:gd name="connsiteY9" fmla="*/ 80402 h 4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21425" h="482400">
                <a:moveTo>
                  <a:pt x="625" y="80402"/>
                </a:moveTo>
                <a:cubicBezTo>
                  <a:pt x="753" y="16141"/>
                  <a:pt x="-99" y="27450"/>
                  <a:pt x="1395" y="16432"/>
                </a:cubicBezTo>
                <a:cubicBezTo>
                  <a:pt x="3941" y="-2347"/>
                  <a:pt x="-23185" y="735"/>
                  <a:pt x="81027" y="0"/>
                </a:cubicBezTo>
                <a:lnTo>
                  <a:pt x="3441023" y="0"/>
                </a:lnTo>
                <a:cubicBezTo>
                  <a:pt x="3485428" y="0"/>
                  <a:pt x="3521425" y="35997"/>
                  <a:pt x="3521425" y="80402"/>
                </a:cubicBezTo>
                <a:lnTo>
                  <a:pt x="3521425" y="401998"/>
                </a:lnTo>
                <a:cubicBezTo>
                  <a:pt x="3521425" y="446403"/>
                  <a:pt x="3485428" y="482400"/>
                  <a:pt x="3441023" y="482400"/>
                </a:cubicBezTo>
                <a:lnTo>
                  <a:pt x="81027" y="482400"/>
                </a:lnTo>
                <a:cubicBezTo>
                  <a:pt x="36622" y="482400"/>
                  <a:pt x="625" y="446403"/>
                  <a:pt x="625" y="401998"/>
                </a:cubicBezTo>
                <a:lnTo>
                  <a:pt x="625" y="804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4400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FontTx/>
              <a:buNone/>
              <a:defRPr>
                <a:solidFill>
                  <a:schemeClr val="bg1"/>
                </a:solidFill>
                <a:latin typeface="+mj-lt"/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32" name="Tijdelijke aanduiding voor tekst 5">
            <a:extLst>
              <a:ext uri="{FF2B5EF4-FFF2-40B4-BE49-F238E27FC236}">
                <a16:creationId xmlns:a16="http://schemas.microsoft.com/office/drawing/2014/main" id="{1F90D83A-4F8A-4644-B6AA-08EAF0B98A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212516" y="3003135"/>
            <a:ext cx="3521425" cy="482400"/>
          </a:xfrm>
          <a:custGeom>
            <a:avLst/>
            <a:gdLst>
              <a:gd name="connsiteX0" fmla="*/ 0 w 3520800"/>
              <a:gd name="connsiteY0" fmla="*/ 80402 h 482400"/>
              <a:gd name="connsiteX1" fmla="*/ 80402 w 3520800"/>
              <a:gd name="connsiteY1" fmla="*/ 0 h 482400"/>
              <a:gd name="connsiteX2" fmla="*/ 3440398 w 3520800"/>
              <a:gd name="connsiteY2" fmla="*/ 0 h 482400"/>
              <a:gd name="connsiteX3" fmla="*/ 3520800 w 3520800"/>
              <a:gd name="connsiteY3" fmla="*/ 80402 h 482400"/>
              <a:gd name="connsiteX4" fmla="*/ 3520800 w 3520800"/>
              <a:gd name="connsiteY4" fmla="*/ 401998 h 482400"/>
              <a:gd name="connsiteX5" fmla="*/ 3440398 w 3520800"/>
              <a:gd name="connsiteY5" fmla="*/ 482400 h 482400"/>
              <a:gd name="connsiteX6" fmla="*/ 80402 w 3520800"/>
              <a:gd name="connsiteY6" fmla="*/ 482400 h 482400"/>
              <a:gd name="connsiteX7" fmla="*/ 0 w 3520800"/>
              <a:gd name="connsiteY7" fmla="*/ 401998 h 482400"/>
              <a:gd name="connsiteX8" fmla="*/ 0 w 3520800"/>
              <a:gd name="connsiteY8" fmla="*/ 80402 h 482400"/>
              <a:gd name="connsiteX0" fmla="*/ 187267 w 3708067"/>
              <a:gd name="connsiteY0" fmla="*/ 80402 h 482400"/>
              <a:gd name="connsiteX1" fmla="*/ 204706 w 3708067"/>
              <a:gd name="connsiteY1" fmla="*/ 25957 h 482400"/>
              <a:gd name="connsiteX2" fmla="*/ 267669 w 3708067"/>
              <a:gd name="connsiteY2" fmla="*/ 0 h 482400"/>
              <a:gd name="connsiteX3" fmla="*/ 3627665 w 3708067"/>
              <a:gd name="connsiteY3" fmla="*/ 0 h 482400"/>
              <a:gd name="connsiteX4" fmla="*/ 3708067 w 3708067"/>
              <a:gd name="connsiteY4" fmla="*/ 80402 h 482400"/>
              <a:gd name="connsiteX5" fmla="*/ 3708067 w 3708067"/>
              <a:gd name="connsiteY5" fmla="*/ 401998 h 482400"/>
              <a:gd name="connsiteX6" fmla="*/ 3627665 w 3708067"/>
              <a:gd name="connsiteY6" fmla="*/ 482400 h 482400"/>
              <a:gd name="connsiteX7" fmla="*/ 267669 w 3708067"/>
              <a:gd name="connsiteY7" fmla="*/ 482400 h 482400"/>
              <a:gd name="connsiteX8" fmla="*/ 187267 w 3708067"/>
              <a:gd name="connsiteY8" fmla="*/ 401998 h 482400"/>
              <a:gd name="connsiteX9" fmla="*/ 187267 w 3708067"/>
              <a:gd name="connsiteY9" fmla="*/ 80402 h 482400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193403 w 3714203"/>
              <a:gd name="connsiteY0" fmla="*/ 80402 h 482400"/>
              <a:gd name="connsiteX1" fmla="*/ 194173 w 3714203"/>
              <a:gd name="connsiteY1" fmla="*/ 16432 h 482400"/>
              <a:gd name="connsiteX2" fmla="*/ 273805 w 3714203"/>
              <a:gd name="connsiteY2" fmla="*/ 0 h 482400"/>
              <a:gd name="connsiteX3" fmla="*/ 3633801 w 3714203"/>
              <a:gd name="connsiteY3" fmla="*/ 0 h 482400"/>
              <a:gd name="connsiteX4" fmla="*/ 3714203 w 3714203"/>
              <a:gd name="connsiteY4" fmla="*/ 80402 h 482400"/>
              <a:gd name="connsiteX5" fmla="*/ 3714203 w 3714203"/>
              <a:gd name="connsiteY5" fmla="*/ 401998 h 482400"/>
              <a:gd name="connsiteX6" fmla="*/ 3633801 w 3714203"/>
              <a:gd name="connsiteY6" fmla="*/ 482400 h 482400"/>
              <a:gd name="connsiteX7" fmla="*/ 273805 w 3714203"/>
              <a:gd name="connsiteY7" fmla="*/ 482400 h 482400"/>
              <a:gd name="connsiteX8" fmla="*/ 193403 w 3714203"/>
              <a:gd name="connsiteY8" fmla="*/ 401998 h 482400"/>
              <a:gd name="connsiteX9" fmla="*/ 193403 w 3714203"/>
              <a:gd name="connsiteY9" fmla="*/ 80402 h 48240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10292 w 3531092"/>
              <a:gd name="connsiteY0" fmla="*/ 81330 h 483328"/>
              <a:gd name="connsiteX1" fmla="*/ 11062 w 3531092"/>
              <a:gd name="connsiteY1" fmla="*/ 17360 h 483328"/>
              <a:gd name="connsiteX2" fmla="*/ 90694 w 3531092"/>
              <a:gd name="connsiteY2" fmla="*/ 928 h 483328"/>
              <a:gd name="connsiteX3" fmla="*/ 3450690 w 3531092"/>
              <a:gd name="connsiteY3" fmla="*/ 928 h 483328"/>
              <a:gd name="connsiteX4" fmla="*/ 3531092 w 3531092"/>
              <a:gd name="connsiteY4" fmla="*/ 81330 h 483328"/>
              <a:gd name="connsiteX5" fmla="*/ 3531092 w 3531092"/>
              <a:gd name="connsiteY5" fmla="*/ 402926 h 483328"/>
              <a:gd name="connsiteX6" fmla="*/ 3450690 w 3531092"/>
              <a:gd name="connsiteY6" fmla="*/ 483328 h 483328"/>
              <a:gd name="connsiteX7" fmla="*/ 90694 w 3531092"/>
              <a:gd name="connsiteY7" fmla="*/ 483328 h 483328"/>
              <a:gd name="connsiteX8" fmla="*/ 10292 w 3531092"/>
              <a:gd name="connsiteY8" fmla="*/ 402926 h 483328"/>
              <a:gd name="connsiteX9" fmla="*/ 10292 w 3531092"/>
              <a:gd name="connsiteY9" fmla="*/ 81330 h 483328"/>
              <a:gd name="connsiteX0" fmla="*/ 10297 w 3531097"/>
              <a:gd name="connsiteY0" fmla="*/ 80402 h 482400"/>
              <a:gd name="connsiteX1" fmla="*/ 11067 w 3531097"/>
              <a:gd name="connsiteY1" fmla="*/ 16432 h 482400"/>
              <a:gd name="connsiteX2" fmla="*/ 90699 w 3531097"/>
              <a:gd name="connsiteY2" fmla="*/ 0 h 482400"/>
              <a:gd name="connsiteX3" fmla="*/ 3450695 w 3531097"/>
              <a:gd name="connsiteY3" fmla="*/ 0 h 482400"/>
              <a:gd name="connsiteX4" fmla="*/ 3531097 w 3531097"/>
              <a:gd name="connsiteY4" fmla="*/ 80402 h 482400"/>
              <a:gd name="connsiteX5" fmla="*/ 3531097 w 3531097"/>
              <a:gd name="connsiteY5" fmla="*/ 401998 h 482400"/>
              <a:gd name="connsiteX6" fmla="*/ 3450695 w 3531097"/>
              <a:gd name="connsiteY6" fmla="*/ 482400 h 482400"/>
              <a:gd name="connsiteX7" fmla="*/ 90699 w 3531097"/>
              <a:gd name="connsiteY7" fmla="*/ 482400 h 482400"/>
              <a:gd name="connsiteX8" fmla="*/ 10297 w 3531097"/>
              <a:gd name="connsiteY8" fmla="*/ 401998 h 482400"/>
              <a:gd name="connsiteX9" fmla="*/ 10297 w 3531097"/>
              <a:gd name="connsiteY9" fmla="*/ 80402 h 482400"/>
              <a:gd name="connsiteX0" fmla="*/ 5633 w 3526433"/>
              <a:gd name="connsiteY0" fmla="*/ 80402 h 482400"/>
              <a:gd name="connsiteX1" fmla="*/ 6403 w 3526433"/>
              <a:gd name="connsiteY1" fmla="*/ 16432 h 482400"/>
              <a:gd name="connsiteX2" fmla="*/ 86035 w 3526433"/>
              <a:gd name="connsiteY2" fmla="*/ 0 h 482400"/>
              <a:gd name="connsiteX3" fmla="*/ 3446031 w 3526433"/>
              <a:gd name="connsiteY3" fmla="*/ 0 h 482400"/>
              <a:gd name="connsiteX4" fmla="*/ 3526433 w 3526433"/>
              <a:gd name="connsiteY4" fmla="*/ 80402 h 482400"/>
              <a:gd name="connsiteX5" fmla="*/ 3526433 w 3526433"/>
              <a:gd name="connsiteY5" fmla="*/ 401998 h 482400"/>
              <a:gd name="connsiteX6" fmla="*/ 3446031 w 3526433"/>
              <a:gd name="connsiteY6" fmla="*/ 482400 h 482400"/>
              <a:gd name="connsiteX7" fmla="*/ 86035 w 3526433"/>
              <a:gd name="connsiteY7" fmla="*/ 482400 h 482400"/>
              <a:gd name="connsiteX8" fmla="*/ 5633 w 3526433"/>
              <a:gd name="connsiteY8" fmla="*/ 401998 h 482400"/>
              <a:gd name="connsiteX9" fmla="*/ 5633 w 3526433"/>
              <a:gd name="connsiteY9" fmla="*/ 80402 h 482400"/>
              <a:gd name="connsiteX0" fmla="*/ 619 w 3521419"/>
              <a:gd name="connsiteY0" fmla="*/ 93422 h 495420"/>
              <a:gd name="connsiteX1" fmla="*/ 1389 w 3521419"/>
              <a:gd name="connsiteY1" fmla="*/ 29452 h 495420"/>
              <a:gd name="connsiteX2" fmla="*/ 81021 w 3521419"/>
              <a:gd name="connsiteY2" fmla="*/ 13020 h 495420"/>
              <a:gd name="connsiteX3" fmla="*/ 3441017 w 3521419"/>
              <a:gd name="connsiteY3" fmla="*/ 13020 h 495420"/>
              <a:gd name="connsiteX4" fmla="*/ 3521419 w 3521419"/>
              <a:gd name="connsiteY4" fmla="*/ 93422 h 495420"/>
              <a:gd name="connsiteX5" fmla="*/ 3521419 w 3521419"/>
              <a:gd name="connsiteY5" fmla="*/ 415018 h 495420"/>
              <a:gd name="connsiteX6" fmla="*/ 3441017 w 3521419"/>
              <a:gd name="connsiteY6" fmla="*/ 495420 h 495420"/>
              <a:gd name="connsiteX7" fmla="*/ 81021 w 3521419"/>
              <a:gd name="connsiteY7" fmla="*/ 495420 h 495420"/>
              <a:gd name="connsiteX8" fmla="*/ 619 w 3521419"/>
              <a:gd name="connsiteY8" fmla="*/ 415018 h 495420"/>
              <a:gd name="connsiteX9" fmla="*/ 619 w 3521419"/>
              <a:gd name="connsiteY9" fmla="*/ 93422 h 495420"/>
              <a:gd name="connsiteX0" fmla="*/ 625 w 3521425"/>
              <a:gd name="connsiteY0" fmla="*/ 80402 h 482400"/>
              <a:gd name="connsiteX1" fmla="*/ 1395 w 3521425"/>
              <a:gd name="connsiteY1" fmla="*/ 16432 h 482400"/>
              <a:gd name="connsiteX2" fmla="*/ 81027 w 3521425"/>
              <a:gd name="connsiteY2" fmla="*/ 0 h 482400"/>
              <a:gd name="connsiteX3" fmla="*/ 3441023 w 3521425"/>
              <a:gd name="connsiteY3" fmla="*/ 0 h 482400"/>
              <a:gd name="connsiteX4" fmla="*/ 3521425 w 3521425"/>
              <a:gd name="connsiteY4" fmla="*/ 80402 h 482400"/>
              <a:gd name="connsiteX5" fmla="*/ 3521425 w 3521425"/>
              <a:gd name="connsiteY5" fmla="*/ 401998 h 482400"/>
              <a:gd name="connsiteX6" fmla="*/ 3441023 w 3521425"/>
              <a:gd name="connsiteY6" fmla="*/ 482400 h 482400"/>
              <a:gd name="connsiteX7" fmla="*/ 81027 w 3521425"/>
              <a:gd name="connsiteY7" fmla="*/ 482400 h 482400"/>
              <a:gd name="connsiteX8" fmla="*/ 625 w 3521425"/>
              <a:gd name="connsiteY8" fmla="*/ 401998 h 482400"/>
              <a:gd name="connsiteX9" fmla="*/ 625 w 3521425"/>
              <a:gd name="connsiteY9" fmla="*/ 80402 h 4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21425" h="482400">
                <a:moveTo>
                  <a:pt x="625" y="80402"/>
                </a:moveTo>
                <a:cubicBezTo>
                  <a:pt x="753" y="16141"/>
                  <a:pt x="-99" y="27450"/>
                  <a:pt x="1395" y="16432"/>
                </a:cubicBezTo>
                <a:cubicBezTo>
                  <a:pt x="3941" y="-2347"/>
                  <a:pt x="-23185" y="735"/>
                  <a:pt x="81027" y="0"/>
                </a:cubicBezTo>
                <a:lnTo>
                  <a:pt x="3441023" y="0"/>
                </a:lnTo>
                <a:cubicBezTo>
                  <a:pt x="3485428" y="0"/>
                  <a:pt x="3521425" y="35997"/>
                  <a:pt x="3521425" y="80402"/>
                </a:cubicBezTo>
                <a:lnTo>
                  <a:pt x="3521425" y="401998"/>
                </a:lnTo>
                <a:cubicBezTo>
                  <a:pt x="3521425" y="446403"/>
                  <a:pt x="3485428" y="482400"/>
                  <a:pt x="3441023" y="482400"/>
                </a:cubicBezTo>
                <a:lnTo>
                  <a:pt x="81027" y="482400"/>
                </a:lnTo>
                <a:cubicBezTo>
                  <a:pt x="36622" y="482400"/>
                  <a:pt x="625" y="446403"/>
                  <a:pt x="625" y="401998"/>
                </a:cubicBezTo>
                <a:lnTo>
                  <a:pt x="625" y="804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4400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FontTx/>
              <a:buNone/>
              <a:defRPr>
                <a:solidFill>
                  <a:schemeClr val="bg1"/>
                </a:solidFill>
                <a:latin typeface="+mj-lt"/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grpSp>
        <p:nvGrpSpPr>
          <p:cNvPr id="19" name="GRID" hidden="1"/>
          <p:cNvGrpSpPr/>
          <p:nvPr userDrawn="1"/>
        </p:nvGrpSpPr>
        <p:grpSpPr>
          <a:xfrm>
            <a:off x="0" y="0"/>
            <a:ext cx="12192003" cy="6858000"/>
            <a:chOff x="0" y="0"/>
            <a:chExt cx="12192003" cy="6858000"/>
          </a:xfrm>
        </p:grpSpPr>
        <p:sp>
          <p:nvSpPr>
            <p:cNvPr id="20" name="Rechthoek 19"/>
            <p:cNvSpPr/>
            <p:nvPr userDrawn="1"/>
          </p:nvSpPr>
          <p:spPr>
            <a:xfrm>
              <a:off x="0" y="0"/>
              <a:ext cx="481922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21" name="Rechthoek 20"/>
            <p:cNvSpPr/>
            <p:nvPr userDrawn="1"/>
          </p:nvSpPr>
          <p:spPr>
            <a:xfrm>
              <a:off x="11695286" y="0"/>
              <a:ext cx="496713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22" name="Rechthoek 21"/>
            <p:cNvSpPr/>
            <p:nvPr userDrawn="1"/>
          </p:nvSpPr>
          <p:spPr>
            <a:xfrm rot="5400000">
              <a:off x="5895974" y="-5895974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24" name="Rechthoek 23"/>
            <p:cNvSpPr/>
            <p:nvPr userDrawn="1"/>
          </p:nvSpPr>
          <p:spPr>
            <a:xfrm rot="5400000">
              <a:off x="5895976" y="-4828915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6BC69531-4B5F-447E-B7A9-2951B17E6FC2}"/>
                </a:ext>
              </a:extLst>
            </p:cNvPr>
            <p:cNvSpPr/>
            <p:nvPr userDrawn="1"/>
          </p:nvSpPr>
          <p:spPr>
            <a:xfrm rot="5400000">
              <a:off x="5895975" y="561975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</p:grpSp>
      <p:sp>
        <p:nvSpPr>
          <p:cNvPr id="31" name="Tijdelijke aanduiding voor dianummer 5">
            <a:extLst>
              <a:ext uri="{FF2B5EF4-FFF2-40B4-BE49-F238E27FC236}">
                <a16:creationId xmlns:a16="http://schemas.microsoft.com/office/drawing/2014/main" id="{D6644E39-2AF2-4EA0-9C3F-28C89D5A9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01640" cy="230238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5B2A88A-B7BD-41B1-9FCB-9BE633251ACA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sp>
        <p:nvSpPr>
          <p:cNvPr id="17" name="Tijdelijke aanduiding voor tekst 14">
            <a:extLst>
              <a:ext uri="{FF2B5EF4-FFF2-40B4-BE49-F238E27FC236}">
                <a16:creationId xmlns:a16="http://schemas.microsoft.com/office/drawing/2014/main" id="{A6BF4B27-7FC5-4896-80CE-3BA6119B83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Ondertitel</a:t>
            </a:r>
          </a:p>
        </p:txBody>
      </p:sp>
      <p:sp>
        <p:nvSpPr>
          <p:cNvPr id="33" name="Tijdelijke aanduiding voor voettekst 4">
            <a:extLst>
              <a:ext uri="{FF2B5EF4-FFF2-40B4-BE49-F238E27FC236}">
                <a16:creationId xmlns:a16="http://schemas.microsoft.com/office/drawing/2014/main" id="{3C7CF4CB-CF25-44A3-95AE-206B86BFD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29" name="Tijdelijke aanduiding voor datum 3">
            <a:extLst>
              <a:ext uri="{FF2B5EF4-FFF2-40B4-BE49-F238E27FC236}">
                <a16:creationId xmlns:a16="http://schemas.microsoft.com/office/drawing/2014/main" id="{53600F14-A3DB-4812-872D-DFA76F4B6A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DDEF9BCD-82C4-4A20-870C-D3C7892A7E82}" type="datetime1">
              <a:rPr lang="nl-NL" noProof="0" smtClean="0"/>
              <a:t>10-12-2019</a:t>
            </a:fld>
            <a:endParaRPr lang="nl-NL" noProof="0" dirty="0"/>
          </a:p>
        </p:txBody>
      </p:sp>
      <p:sp>
        <p:nvSpPr>
          <p:cNvPr id="170" name="Tijdelijke aanduiding voor tekst 5">
            <a:extLst>
              <a:ext uri="{FF2B5EF4-FFF2-40B4-BE49-F238E27FC236}">
                <a16:creationId xmlns:a16="http://schemas.microsoft.com/office/drawing/2014/main" id="{3F0188AC-8892-4C7B-8E2B-B715F4DDB336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96170" y="5466023"/>
            <a:ext cx="3521425" cy="482400"/>
          </a:xfrm>
          <a:custGeom>
            <a:avLst/>
            <a:gdLst>
              <a:gd name="connsiteX0" fmla="*/ 0 w 3520800"/>
              <a:gd name="connsiteY0" fmla="*/ 80402 h 482400"/>
              <a:gd name="connsiteX1" fmla="*/ 80402 w 3520800"/>
              <a:gd name="connsiteY1" fmla="*/ 0 h 482400"/>
              <a:gd name="connsiteX2" fmla="*/ 3440398 w 3520800"/>
              <a:gd name="connsiteY2" fmla="*/ 0 h 482400"/>
              <a:gd name="connsiteX3" fmla="*/ 3520800 w 3520800"/>
              <a:gd name="connsiteY3" fmla="*/ 80402 h 482400"/>
              <a:gd name="connsiteX4" fmla="*/ 3520800 w 3520800"/>
              <a:gd name="connsiteY4" fmla="*/ 401998 h 482400"/>
              <a:gd name="connsiteX5" fmla="*/ 3440398 w 3520800"/>
              <a:gd name="connsiteY5" fmla="*/ 482400 h 482400"/>
              <a:gd name="connsiteX6" fmla="*/ 80402 w 3520800"/>
              <a:gd name="connsiteY6" fmla="*/ 482400 h 482400"/>
              <a:gd name="connsiteX7" fmla="*/ 0 w 3520800"/>
              <a:gd name="connsiteY7" fmla="*/ 401998 h 482400"/>
              <a:gd name="connsiteX8" fmla="*/ 0 w 3520800"/>
              <a:gd name="connsiteY8" fmla="*/ 80402 h 482400"/>
              <a:gd name="connsiteX0" fmla="*/ 187267 w 3708067"/>
              <a:gd name="connsiteY0" fmla="*/ 80402 h 482400"/>
              <a:gd name="connsiteX1" fmla="*/ 204706 w 3708067"/>
              <a:gd name="connsiteY1" fmla="*/ 25957 h 482400"/>
              <a:gd name="connsiteX2" fmla="*/ 267669 w 3708067"/>
              <a:gd name="connsiteY2" fmla="*/ 0 h 482400"/>
              <a:gd name="connsiteX3" fmla="*/ 3627665 w 3708067"/>
              <a:gd name="connsiteY3" fmla="*/ 0 h 482400"/>
              <a:gd name="connsiteX4" fmla="*/ 3708067 w 3708067"/>
              <a:gd name="connsiteY4" fmla="*/ 80402 h 482400"/>
              <a:gd name="connsiteX5" fmla="*/ 3708067 w 3708067"/>
              <a:gd name="connsiteY5" fmla="*/ 401998 h 482400"/>
              <a:gd name="connsiteX6" fmla="*/ 3627665 w 3708067"/>
              <a:gd name="connsiteY6" fmla="*/ 482400 h 482400"/>
              <a:gd name="connsiteX7" fmla="*/ 267669 w 3708067"/>
              <a:gd name="connsiteY7" fmla="*/ 482400 h 482400"/>
              <a:gd name="connsiteX8" fmla="*/ 187267 w 3708067"/>
              <a:gd name="connsiteY8" fmla="*/ 401998 h 482400"/>
              <a:gd name="connsiteX9" fmla="*/ 187267 w 3708067"/>
              <a:gd name="connsiteY9" fmla="*/ 80402 h 482400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193403 w 3714203"/>
              <a:gd name="connsiteY0" fmla="*/ 80402 h 482400"/>
              <a:gd name="connsiteX1" fmla="*/ 194173 w 3714203"/>
              <a:gd name="connsiteY1" fmla="*/ 16432 h 482400"/>
              <a:gd name="connsiteX2" fmla="*/ 273805 w 3714203"/>
              <a:gd name="connsiteY2" fmla="*/ 0 h 482400"/>
              <a:gd name="connsiteX3" fmla="*/ 3633801 w 3714203"/>
              <a:gd name="connsiteY3" fmla="*/ 0 h 482400"/>
              <a:gd name="connsiteX4" fmla="*/ 3714203 w 3714203"/>
              <a:gd name="connsiteY4" fmla="*/ 80402 h 482400"/>
              <a:gd name="connsiteX5" fmla="*/ 3714203 w 3714203"/>
              <a:gd name="connsiteY5" fmla="*/ 401998 h 482400"/>
              <a:gd name="connsiteX6" fmla="*/ 3633801 w 3714203"/>
              <a:gd name="connsiteY6" fmla="*/ 482400 h 482400"/>
              <a:gd name="connsiteX7" fmla="*/ 273805 w 3714203"/>
              <a:gd name="connsiteY7" fmla="*/ 482400 h 482400"/>
              <a:gd name="connsiteX8" fmla="*/ 193403 w 3714203"/>
              <a:gd name="connsiteY8" fmla="*/ 401998 h 482400"/>
              <a:gd name="connsiteX9" fmla="*/ 193403 w 3714203"/>
              <a:gd name="connsiteY9" fmla="*/ 80402 h 48240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10292 w 3531092"/>
              <a:gd name="connsiteY0" fmla="*/ 81330 h 483328"/>
              <a:gd name="connsiteX1" fmla="*/ 11062 w 3531092"/>
              <a:gd name="connsiteY1" fmla="*/ 17360 h 483328"/>
              <a:gd name="connsiteX2" fmla="*/ 90694 w 3531092"/>
              <a:gd name="connsiteY2" fmla="*/ 928 h 483328"/>
              <a:gd name="connsiteX3" fmla="*/ 3450690 w 3531092"/>
              <a:gd name="connsiteY3" fmla="*/ 928 h 483328"/>
              <a:gd name="connsiteX4" fmla="*/ 3531092 w 3531092"/>
              <a:gd name="connsiteY4" fmla="*/ 81330 h 483328"/>
              <a:gd name="connsiteX5" fmla="*/ 3531092 w 3531092"/>
              <a:gd name="connsiteY5" fmla="*/ 402926 h 483328"/>
              <a:gd name="connsiteX6" fmla="*/ 3450690 w 3531092"/>
              <a:gd name="connsiteY6" fmla="*/ 483328 h 483328"/>
              <a:gd name="connsiteX7" fmla="*/ 90694 w 3531092"/>
              <a:gd name="connsiteY7" fmla="*/ 483328 h 483328"/>
              <a:gd name="connsiteX8" fmla="*/ 10292 w 3531092"/>
              <a:gd name="connsiteY8" fmla="*/ 402926 h 483328"/>
              <a:gd name="connsiteX9" fmla="*/ 10292 w 3531092"/>
              <a:gd name="connsiteY9" fmla="*/ 81330 h 483328"/>
              <a:gd name="connsiteX0" fmla="*/ 10297 w 3531097"/>
              <a:gd name="connsiteY0" fmla="*/ 80402 h 482400"/>
              <a:gd name="connsiteX1" fmla="*/ 11067 w 3531097"/>
              <a:gd name="connsiteY1" fmla="*/ 16432 h 482400"/>
              <a:gd name="connsiteX2" fmla="*/ 90699 w 3531097"/>
              <a:gd name="connsiteY2" fmla="*/ 0 h 482400"/>
              <a:gd name="connsiteX3" fmla="*/ 3450695 w 3531097"/>
              <a:gd name="connsiteY3" fmla="*/ 0 h 482400"/>
              <a:gd name="connsiteX4" fmla="*/ 3531097 w 3531097"/>
              <a:gd name="connsiteY4" fmla="*/ 80402 h 482400"/>
              <a:gd name="connsiteX5" fmla="*/ 3531097 w 3531097"/>
              <a:gd name="connsiteY5" fmla="*/ 401998 h 482400"/>
              <a:gd name="connsiteX6" fmla="*/ 3450695 w 3531097"/>
              <a:gd name="connsiteY6" fmla="*/ 482400 h 482400"/>
              <a:gd name="connsiteX7" fmla="*/ 90699 w 3531097"/>
              <a:gd name="connsiteY7" fmla="*/ 482400 h 482400"/>
              <a:gd name="connsiteX8" fmla="*/ 10297 w 3531097"/>
              <a:gd name="connsiteY8" fmla="*/ 401998 h 482400"/>
              <a:gd name="connsiteX9" fmla="*/ 10297 w 3531097"/>
              <a:gd name="connsiteY9" fmla="*/ 80402 h 482400"/>
              <a:gd name="connsiteX0" fmla="*/ 5633 w 3526433"/>
              <a:gd name="connsiteY0" fmla="*/ 80402 h 482400"/>
              <a:gd name="connsiteX1" fmla="*/ 6403 w 3526433"/>
              <a:gd name="connsiteY1" fmla="*/ 16432 h 482400"/>
              <a:gd name="connsiteX2" fmla="*/ 86035 w 3526433"/>
              <a:gd name="connsiteY2" fmla="*/ 0 h 482400"/>
              <a:gd name="connsiteX3" fmla="*/ 3446031 w 3526433"/>
              <a:gd name="connsiteY3" fmla="*/ 0 h 482400"/>
              <a:gd name="connsiteX4" fmla="*/ 3526433 w 3526433"/>
              <a:gd name="connsiteY4" fmla="*/ 80402 h 482400"/>
              <a:gd name="connsiteX5" fmla="*/ 3526433 w 3526433"/>
              <a:gd name="connsiteY5" fmla="*/ 401998 h 482400"/>
              <a:gd name="connsiteX6" fmla="*/ 3446031 w 3526433"/>
              <a:gd name="connsiteY6" fmla="*/ 482400 h 482400"/>
              <a:gd name="connsiteX7" fmla="*/ 86035 w 3526433"/>
              <a:gd name="connsiteY7" fmla="*/ 482400 h 482400"/>
              <a:gd name="connsiteX8" fmla="*/ 5633 w 3526433"/>
              <a:gd name="connsiteY8" fmla="*/ 401998 h 482400"/>
              <a:gd name="connsiteX9" fmla="*/ 5633 w 3526433"/>
              <a:gd name="connsiteY9" fmla="*/ 80402 h 482400"/>
              <a:gd name="connsiteX0" fmla="*/ 619 w 3521419"/>
              <a:gd name="connsiteY0" fmla="*/ 93422 h 495420"/>
              <a:gd name="connsiteX1" fmla="*/ 1389 w 3521419"/>
              <a:gd name="connsiteY1" fmla="*/ 29452 h 495420"/>
              <a:gd name="connsiteX2" fmla="*/ 81021 w 3521419"/>
              <a:gd name="connsiteY2" fmla="*/ 13020 h 495420"/>
              <a:gd name="connsiteX3" fmla="*/ 3441017 w 3521419"/>
              <a:gd name="connsiteY3" fmla="*/ 13020 h 495420"/>
              <a:gd name="connsiteX4" fmla="*/ 3521419 w 3521419"/>
              <a:gd name="connsiteY4" fmla="*/ 93422 h 495420"/>
              <a:gd name="connsiteX5" fmla="*/ 3521419 w 3521419"/>
              <a:gd name="connsiteY5" fmla="*/ 415018 h 495420"/>
              <a:gd name="connsiteX6" fmla="*/ 3441017 w 3521419"/>
              <a:gd name="connsiteY6" fmla="*/ 495420 h 495420"/>
              <a:gd name="connsiteX7" fmla="*/ 81021 w 3521419"/>
              <a:gd name="connsiteY7" fmla="*/ 495420 h 495420"/>
              <a:gd name="connsiteX8" fmla="*/ 619 w 3521419"/>
              <a:gd name="connsiteY8" fmla="*/ 415018 h 495420"/>
              <a:gd name="connsiteX9" fmla="*/ 619 w 3521419"/>
              <a:gd name="connsiteY9" fmla="*/ 93422 h 495420"/>
              <a:gd name="connsiteX0" fmla="*/ 625 w 3521425"/>
              <a:gd name="connsiteY0" fmla="*/ 80402 h 482400"/>
              <a:gd name="connsiteX1" fmla="*/ 1395 w 3521425"/>
              <a:gd name="connsiteY1" fmla="*/ 16432 h 482400"/>
              <a:gd name="connsiteX2" fmla="*/ 81027 w 3521425"/>
              <a:gd name="connsiteY2" fmla="*/ 0 h 482400"/>
              <a:gd name="connsiteX3" fmla="*/ 3441023 w 3521425"/>
              <a:gd name="connsiteY3" fmla="*/ 0 h 482400"/>
              <a:gd name="connsiteX4" fmla="*/ 3521425 w 3521425"/>
              <a:gd name="connsiteY4" fmla="*/ 80402 h 482400"/>
              <a:gd name="connsiteX5" fmla="*/ 3521425 w 3521425"/>
              <a:gd name="connsiteY5" fmla="*/ 401998 h 482400"/>
              <a:gd name="connsiteX6" fmla="*/ 3441023 w 3521425"/>
              <a:gd name="connsiteY6" fmla="*/ 482400 h 482400"/>
              <a:gd name="connsiteX7" fmla="*/ 81027 w 3521425"/>
              <a:gd name="connsiteY7" fmla="*/ 482400 h 482400"/>
              <a:gd name="connsiteX8" fmla="*/ 625 w 3521425"/>
              <a:gd name="connsiteY8" fmla="*/ 401998 h 482400"/>
              <a:gd name="connsiteX9" fmla="*/ 625 w 3521425"/>
              <a:gd name="connsiteY9" fmla="*/ 80402 h 4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21425" h="482400">
                <a:moveTo>
                  <a:pt x="625" y="80402"/>
                </a:moveTo>
                <a:cubicBezTo>
                  <a:pt x="753" y="16141"/>
                  <a:pt x="-99" y="27450"/>
                  <a:pt x="1395" y="16432"/>
                </a:cubicBezTo>
                <a:cubicBezTo>
                  <a:pt x="3941" y="-2347"/>
                  <a:pt x="-23185" y="735"/>
                  <a:pt x="81027" y="0"/>
                </a:cubicBezTo>
                <a:lnTo>
                  <a:pt x="3441023" y="0"/>
                </a:lnTo>
                <a:cubicBezTo>
                  <a:pt x="3485428" y="0"/>
                  <a:pt x="3521425" y="35997"/>
                  <a:pt x="3521425" y="80402"/>
                </a:cubicBezTo>
                <a:lnTo>
                  <a:pt x="3521425" y="401998"/>
                </a:lnTo>
                <a:cubicBezTo>
                  <a:pt x="3521425" y="446403"/>
                  <a:pt x="3485428" y="482400"/>
                  <a:pt x="3441023" y="482400"/>
                </a:cubicBezTo>
                <a:lnTo>
                  <a:pt x="81027" y="482400"/>
                </a:lnTo>
                <a:cubicBezTo>
                  <a:pt x="36622" y="482400"/>
                  <a:pt x="625" y="446403"/>
                  <a:pt x="625" y="401998"/>
                </a:cubicBezTo>
                <a:lnTo>
                  <a:pt x="625" y="804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4400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FontTx/>
              <a:buNone/>
              <a:defRPr>
                <a:solidFill>
                  <a:schemeClr val="bg1"/>
                </a:solidFill>
                <a:latin typeface="+mj-lt"/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171" name="Tijdelijke aanduiding voor tekst 5">
            <a:extLst>
              <a:ext uri="{FF2B5EF4-FFF2-40B4-BE49-F238E27FC236}">
                <a16:creationId xmlns:a16="http://schemas.microsoft.com/office/drawing/2014/main" id="{BCD28633-05C1-4036-ACD0-8B909BE0A8A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351920" y="5466023"/>
            <a:ext cx="3521425" cy="482400"/>
          </a:xfrm>
          <a:custGeom>
            <a:avLst/>
            <a:gdLst>
              <a:gd name="connsiteX0" fmla="*/ 0 w 3520800"/>
              <a:gd name="connsiteY0" fmla="*/ 80402 h 482400"/>
              <a:gd name="connsiteX1" fmla="*/ 80402 w 3520800"/>
              <a:gd name="connsiteY1" fmla="*/ 0 h 482400"/>
              <a:gd name="connsiteX2" fmla="*/ 3440398 w 3520800"/>
              <a:gd name="connsiteY2" fmla="*/ 0 h 482400"/>
              <a:gd name="connsiteX3" fmla="*/ 3520800 w 3520800"/>
              <a:gd name="connsiteY3" fmla="*/ 80402 h 482400"/>
              <a:gd name="connsiteX4" fmla="*/ 3520800 w 3520800"/>
              <a:gd name="connsiteY4" fmla="*/ 401998 h 482400"/>
              <a:gd name="connsiteX5" fmla="*/ 3440398 w 3520800"/>
              <a:gd name="connsiteY5" fmla="*/ 482400 h 482400"/>
              <a:gd name="connsiteX6" fmla="*/ 80402 w 3520800"/>
              <a:gd name="connsiteY6" fmla="*/ 482400 h 482400"/>
              <a:gd name="connsiteX7" fmla="*/ 0 w 3520800"/>
              <a:gd name="connsiteY7" fmla="*/ 401998 h 482400"/>
              <a:gd name="connsiteX8" fmla="*/ 0 w 3520800"/>
              <a:gd name="connsiteY8" fmla="*/ 80402 h 482400"/>
              <a:gd name="connsiteX0" fmla="*/ 187267 w 3708067"/>
              <a:gd name="connsiteY0" fmla="*/ 80402 h 482400"/>
              <a:gd name="connsiteX1" fmla="*/ 204706 w 3708067"/>
              <a:gd name="connsiteY1" fmla="*/ 25957 h 482400"/>
              <a:gd name="connsiteX2" fmla="*/ 267669 w 3708067"/>
              <a:gd name="connsiteY2" fmla="*/ 0 h 482400"/>
              <a:gd name="connsiteX3" fmla="*/ 3627665 w 3708067"/>
              <a:gd name="connsiteY3" fmla="*/ 0 h 482400"/>
              <a:gd name="connsiteX4" fmla="*/ 3708067 w 3708067"/>
              <a:gd name="connsiteY4" fmla="*/ 80402 h 482400"/>
              <a:gd name="connsiteX5" fmla="*/ 3708067 w 3708067"/>
              <a:gd name="connsiteY5" fmla="*/ 401998 h 482400"/>
              <a:gd name="connsiteX6" fmla="*/ 3627665 w 3708067"/>
              <a:gd name="connsiteY6" fmla="*/ 482400 h 482400"/>
              <a:gd name="connsiteX7" fmla="*/ 267669 w 3708067"/>
              <a:gd name="connsiteY7" fmla="*/ 482400 h 482400"/>
              <a:gd name="connsiteX8" fmla="*/ 187267 w 3708067"/>
              <a:gd name="connsiteY8" fmla="*/ 401998 h 482400"/>
              <a:gd name="connsiteX9" fmla="*/ 187267 w 3708067"/>
              <a:gd name="connsiteY9" fmla="*/ 80402 h 482400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193403 w 3714203"/>
              <a:gd name="connsiteY0" fmla="*/ 80402 h 482400"/>
              <a:gd name="connsiteX1" fmla="*/ 194173 w 3714203"/>
              <a:gd name="connsiteY1" fmla="*/ 16432 h 482400"/>
              <a:gd name="connsiteX2" fmla="*/ 273805 w 3714203"/>
              <a:gd name="connsiteY2" fmla="*/ 0 h 482400"/>
              <a:gd name="connsiteX3" fmla="*/ 3633801 w 3714203"/>
              <a:gd name="connsiteY3" fmla="*/ 0 h 482400"/>
              <a:gd name="connsiteX4" fmla="*/ 3714203 w 3714203"/>
              <a:gd name="connsiteY4" fmla="*/ 80402 h 482400"/>
              <a:gd name="connsiteX5" fmla="*/ 3714203 w 3714203"/>
              <a:gd name="connsiteY5" fmla="*/ 401998 h 482400"/>
              <a:gd name="connsiteX6" fmla="*/ 3633801 w 3714203"/>
              <a:gd name="connsiteY6" fmla="*/ 482400 h 482400"/>
              <a:gd name="connsiteX7" fmla="*/ 273805 w 3714203"/>
              <a:gd name="connsiteY7" fmla="*/ 482400 h 482400"/>
              <a:gd name="connsiteX8" fmla="*/ 193403 w 3714203"/>
              <a:gd name="connsiteY8" fmla="*/ 401998 h 482400"/>
              <a:gd name="connsiteX9" fmla="*/ 193403 w 3714203"/>
              <a:gd name="connsiteY9" fmla="*/ 80402 h 48240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10292 w 3531092"/>
              <a:gd name="connsiteY0" fmla="*/ 81330 h 483328"/>
              <a:gd name="connsiteX1" fmla="*/ 11062 w 3531092"/>
              <a:gd name="connsiteY1" fmla="*/ 17360 h 483328"/>
              <a:gd name="connsiteX2" fmla="*/ 90694 w 3531092"/>
              <a:gd name="connsiteY2" fmla="*/ 928 h 483328"/>
              <a:gd name="connsiteX3" fmla="*/ 3450690 w 3531092"/>
              <a:gd name="connsiteY3" fmla="*/ 928 h 483328"/>
              <a:gd name="connsiteX4" fmla="*/ 3531092 w 3531092"/>
              <a:gd name="connsiteY4" fmla="*/ 81330 h 483328"/>
              <a:gd name="connsiteX5" fmla="*/ 3531092 w 3531092"/>
              <a:gd name="connsiteY5" fmla="*/ 402926 h 483328"/>
              <a:gd name="connsiteX6" fmla="*/ 3450690 w 3531092"/>
              <a:gd name="connsiteY6" fmla="*/ 483328 h 483328"/>
              <a:gd name="connsiteX7" fmla="*/ 90694 w 3531092"/>
              <a:gd name="connsiteY7" fmla="*/ 483328 h 483328"/>
              <a:gd name="connsiteX8" fmla="*/ 10292 w 3531092"/>
              <a:gd name="connsiteY8" fmla="*/ 402926 h 483328"/>
              <a:gd name="connsiteX9" fmla="*/ 10292 w 3531092"/>
              <a:gd name="connsiteY9" fmla="*/ 81330 h 483328"/>
              <a:gd name="connsiteX0" fmla="*/ 10297 w 3531097"/>
              <a:gd name="connsiteY0" fmla="*/ 80402 h 482400"/>
              <a:gd name="connsiteX1" fmla="*/ 11067 w 3531097"/>
              <a:gd name="connsiteY1" fmla="*/ 16432 h 482400"/>
              <a:gd name="connsiteX2" fmla="*/ 90699 w 3531097"/>
              <a:gd name="connsiteY2" fmla="*/ 0 h 482400"/>
              <a:gd name="connsiteX3" fmla="*/ 3450695 w 3531097"/>
              <a:gd name="connsiteY3" fmla="*/ 0 h 482400"/>
              <a:gd name="connsiteX4" fmla="*/ 3531097 w 3531097"/>
              <a:gd name="connsiteY4" fmla="*/ 80402 h 482400"/>
              <a:gd name="connsiteX5" fmla="*/ 3531097 w 3531097"/>
              <a:gd name="connsiteY5" fmla="*/ 401998 h 482400"/>
              <a:gd name="connsiteX6" fmla="*/ 3450695 w 3531097"/>
              <a:gd name="connsiteY6" fmla="*/ 482400 h 482400"/>
              <a:gd name="connsiteX7" fmla="*/ 90699 w 3531097"/>
              <a:gd name="connsiteY7" fmla="*/ 482400 h 482400"/>
              <a:gd name="connsiteX8" fmla="*/ 10297 w 3531097"/>
              <a:gd name="connsiteY8" fmla="*/ 401998 h 482400"/>
              <a:gd name="connsiteX9" fmla="*/ 10297 w 3531097"/>
              <a:gd name="connsiteY9" fmla="*/ 80402 h 482400"/>
              <a:gd name="connsiteX0" fmla="*/ 5633 w 3526433"/>
              <a:gd name="connsiteY0" fmla="*/ 80402 h 482400"/>
              <a:gd name="connsiteX1" fmla="*/ 6403 w 3526433"/>
              <a:gd name="connsiteY1" fmla="*/ 16432 h 482400"/>
              <a:gd name="connsiteX2" fmla="*/ 86035 w 3526433"/>
              <a:gd name="connsiteY2" fmla="*/ 0 h 482400"/>
              <a:gd name="connsiteX3" fmla="*/ 3446031 w 3526433"/>
              <a:gd name="connsiteY3" fmla="*/ 0 h 482400"/>
              <a:gd name="connsiteX4" fmla="*/ 3526433 w 3526433"/>
              <a:gd name="connsiteY4" fmla="*/ 80402 h 482400"/>
              <a:gd name="connsiteX5" fmla="*/ 3526433 w 3526433"/>
              <a:gd name="connsiteY5" fmla="*/ 401998 h 482400"/>
              <a:gd name="connsiteX6" fmla="*/ 3446031 w 3526433"/>
              <a:gd name="connsiteY6" fmla="*/ 482400 h 482400"/>
              <a:gd name="connsiteX7" fmla="*/ 86035 w 3526433"/>
              <a:gd name="connsiteY7" fmla="*/ 482400 h 482400"/>
              <a:gd name="connsiteX8" fmla="*/ 5633 w 3526433"/>
              <a:gd name="connsiteY8" fmla="*/ 401998 h 482400"/>
              <a:gd name="connsiteX9" fmla="*/ 5633 w 3526433"/>
              <a:gd name="connsiteY9" fmla="*/ 80402 h 482400"/>
              <a:gd name="connsiteX0" fmla="*/ 619 w 3521419"/>
              <a:gd name="connsiteY0" fmla="*/ 93422 h 495420"/>
              <a:gd name="connsiteX1" fmla="*/ 1389 w 3521419"/>
              <a:gd name="connsiteY1" fmla="*/ 29452 h 495420"/>
              <a:gd name="connsiteX2" fmla="*/ 81021 w 3521419"/>
              <a:gd name="connsiteY2" fmla="*/ 13020 h 495420"/>
              <a:gd name="connsiteX3" fmla="*/ 3441017 w 3521419"/>
              <a:gd name="connsiteY3" fmla="*/ 13020 h 495420"/>
              <a:gd name="connsiteX4" fmla="*/ 3521419 w 3521419"/>
              <a:gd name="connsiteY4" fmla="*/ 93422 h 495420"/>
              <a:gd name="connsiteX5" fmla="*/ 3521419 w 3521419"/>
              <a:gd name="connsiteY5" fmla="*/ 415018 h 495420"/>
              <a:gd name="connsiteX6" fmla="*/ 3441017 w 3521419"/>
              <a:gd name="connsiteY6" fmla="*/ 495420 h 495420"/>
              <a:gd name="connsiteX7" fmla="*/ 81021 w 3521419"/>
              <a:gd name="connsiteY7" fmla="*/ 495420 h 495420"/>
              <a:gd name="connsiteX8" fmla="*/ 619 w 3521419"/>
              <a:gd name="connsiteY8" fmla="*/ 415018 h 495420"/>
              <a:gd name="connsiteX9" fmla="*/ 619 w 3521419"/>
              <a:gd name="connsiteY9" fmla="*/ 93422 h 495420"/>
              <a:gd name="connsiteX0" fmla="*/ 625 w 3521425"/>
              <a:gd name="connsiteY0" fmla="*/ 80402 h 482400"/>
              <a:gd name="connsiteX1" fmla="*/ 1395 w 3521425"/>
              <a:gd name="connsiteY1" fmla="*/ 16432 h 482400"/>
              <a:gd name="connsiteX2" fmla="*/ 81027 w 3521425"/>
              <a:gd name="connsiteY2" fmla="*/ 0 h 482400"/>
              <a:gd name="connsiteX3" fmla="*/ 3441023 w 3521425"/>
              <a:gd name="connsiteY3" fmla="*/ 0 h 482400"/>
              <a:gd name="connsiteX4" fmla="*/ 3521425 w 3521425"/>
              <a:gd name="connsiteY4" fmla="*/ 80402 h 482400"/>
              <a:gd name="connsiteX5" fmla="*/ 3521425 w 3521425"/>
              <a:gd name="connsiteY5" fmla="*/ 401998 h 482400"/>
              <a:gd name="connsiteX6" fmla="*/ 3441023 w 3521425"/>
              <a:gd name="connsiteY6" fmla="*/ 482400 h 482400"/>
              <a:gd name="connsiteX7" fmla="*/ 81027 w 3521425"/>
              <a:gd name="connsiteY7" fmla="*/ 482400 h 482400"/>
              <a:gd name="connsiteX8" fmla="*/ 625 w 3521425"/>
              <a:gd name="connsiteY8" fmla="*/ 401998 h 482400"/>
              <a:gd name="connsiteX9" fmla="*/ 625 w 3521425"/>
              <a:gd name="connsiteY9" fmla="*/ 80402 h 4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21425" h="482400">
                <a:moveTo>
                  <a:pt x="625" y="80402"/>
                </a:moveTo>
                <a:cubicBezTo>
                  <a:pt x="753" y="16141"/>
                  <a:pt x="-99" y="27450"/>
                  <a:pt x="1395" y="16432"/>
                </a:cubicBezTo>
                <a:cubicBezTo>
                  <a:pt x="3941" y="-2347"/>
                  <a:pt x="-23185" y="735"/>
                  <a:pt x="81027" y="0"/>
                </a:cubicBezTo>
                <a:lnTo>
                  <a:pt x="3441023" y="0"/>
                </a:lnTo>
                <a:cubicBezTo>
                  <a:pt x="3485428" y="0"/>
                  <a:pt x="3521425" y="35997"/>
                  <a:pt x="3521425" y="80402"/>
                </a:cubicBezTo>
                <a:lnTo>
                  <a:pt x="3521425" y="401998"/>
                </a:lnTo>
                <a:cubicBezTo>
                  <a:pt x="3521425" y="446403"/>
                  <a:pt x="3485428" y="482400"/>
                  <a:pt x="3441023" y="482400"/>
                </a:cubicBezTo>
                <a:lnTo>
                  <a:pt x="81027" y="482400"/>
                </a:lnTo>
                <a:cubicBezTo>
                  <a:pt x="36622" y="482400"/>
                  <a:pt x="625" y="446403"/>
                  <a:pt x="625" y="401998"/>
                </a:cubicBezTo>
                <a:lnTo>
                  <a:pt x="625" y="804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4400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FontTx/>
              <a:buNone/>
              <a:defRPr>
                <a:solidFill>
                  <a:schemeClr val="bg1"/>
                </a:solidFill>
                <a:latin typeface="+mj-lt"/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172" name="Tijdelijke aanduiding voor tekst 5">
            <a:extLst>
              <a:ext uri="{FF2B5EF4-FFF2-40B4-BE49-F238E27FC236}">
                <a16:creationId xmlns:a16="http://schemas.microsoft.com/office/drawing/2014/main" id="{FFCDB378-C3AB-408C-9AD4-E299B638AF0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212516" y="5466023"/>
            <a:ext cx="3521425" cy="482400"/>
          </a:xfrm>
          <a:custGeom>
            <a:avLst/>
            <a:gdLst>
              <a:gd name="connsiteX0" fmla="*/ 0 w 3520800"/>
              <a:gd name="connsiteY0" fmla="*/ 80402 h 482400"/>
              <a:gd name="connsiteX1" fmla="*/ 80402 w 3520800"/>
              <a:gd name="connsiteY1" fmla="*/ 0 h 482400"/>
              <a:gd name="connsiteX2" fmla="*/ 3440398 w 3520800"/>
              <a:gd name="connsiteY2" fmla="*/ 0 h 482400"/>
              <a:gd name="connsiteX3" fmla="*/ 3520800 w 3520800"/>
              <a:gd name="connsiteY3" fmla="*/ 80402 h 482400"/>
              <a:gd name="connsiteX4" fmla="*/ 3520800 w 3520800"/>
              <a:gd name="connsiteY4" fmla="*/ 401998 h 482400"/>
              <a:gd name="connsiteX5" fmla="*/ 3440398 w 3520800"/>
              <a:gd name="connsiteY5" fmla="*/ 482400 h 482400"/>
              <a:gd name="connsiteX6" fmla="*/ 80402 w 3520800"/>
              <a:gd name="connsiteY6" fmla="*/ 482400 h 482400"/>
              <a:gd name="connsiteX7" fmla="*/ 0 w 3520800"/>
              <a:gd name="connsiteY7" fmla="*/ 401998 h 482400"/>
              <a:gd name="connsiteX8" fmla="*/ 0 w 3520800"/>
              <a:gd name="connsiteY8" fmla="*/ 80402 h 482400"/>
              <a:gd name="connsiteX0" fmla="*/ 187267 w 3708067"/>
              <a:gd name="connsiteY0" fmla="*/ 80402 h 482400"/>
              <a:gd name="connsiteX1" fmla="*/ 204706 w 3708067"/>
              <a:gd name="connsiteY1" fmla="*/ 25957 h 482400"/>
              <a:gd name="connsiteX2" fmla="*/ 267669 w 3708067"/>
              <a:gd name="connsiteY2" fmla="*/ 0 h 482400"/>
              <a:gd name="connsiteX3" fmla="*/ 3627665 w 3708067"/>
              <a:gd name="connsiteY3" fmla="*/ 0 h 482400"/>
              <a:gd name="connsiteX4" fmla="*/ 3708067 w 3708067"/>
              <a:gd name="connsiteY4" fmla="*/ 80402 h 482400"/>
              <a:gd name="connsiteX5" fmla="*/ 3708067 w 3708067"/>
              <a:gd name="connsiteY5" fmla="*/ 401998 h 482400"/>
              <a:gd name="connsiteX6" fmla="*/ 3627665 w 3708067"/>
              <a:gd name="connsiteY6" fmla="*/ 482400 h 482400"/>
              <a:gd name="connsiteX7" fmla="*/ 267669 w 3708067"/>
              <a:gd name="connsiteY7" fmla="*/ 482400 h 482400"/>
              <a:gd name="connsiteX8" fmla="*/ 187267 w 3708067"/>
              <a:gd name="connsiteY8" fmla="*/ 401998 h 482400"/>
              <a:gd name="connsiteX9" fmla="*/ 187267 w 3708067"/>
              <a:gd name="connsiteY9" fmla="*/ 80402 h 482400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0 w 3520800"/>
              <a:gd name="connsiteY0" fmla="*/ 80739 h 482737"/>
              <a:gd name="connsiteX1" fmla="*/ 17439 w 3520800"/>
              <a:gd name="connsiteY1" fmla="*/ 26294 h 482737"/>
              <a:gd name="connsiteX2" fmla="*/ 80402 w 3520800"/>
              <a:gd name="connsiteY2" fmla="*/ 337 h 482737"/>
              <a:gd name="connsiteX3" fmla="*/ 3440398 w 3520800"/>
              <a:gd name="connsiteY3" fmla="*/ 337 h 482737"/>
              <a:gd name="connsiteX4" fmla="*/ 3520800 w 3520800"/>
              <a:gd name="connsiteY4" fmla="*/ 80739 h 482737"/>
              <a:gd name="connsiteX5" fmla="*/ 3520800 w 3520800"/>
              <a:gd name="connsiteY5" fmla="*/ 402335 h 482737"/>
              <a:gd name="connsiteX6" fmla="*/ 3440398 w 3520800"/>
              <a:gd name="connsiteY6" fmla="*/ 482737 h 482737"/>
              <a:gd name="connsiteX7" fmla="*/ 80402 w 3520800"/>
              <a:gd name="connsiteY7" fmla="*/ 482737 h 482737"/>
              <a:gd name="connsiteX8" fmla="*/ 0 w 3520800"/>
              <a:gd name="connsiteY8" fmla="*/ 402335 h 482737"/>
              <a:gd name="connsiteX9" fmla="*/ 0 w 3520800"/>
              <a:gd name="connsiteY9" fmla="*/ 80739 h 482737"/>
              <a:gd name="connsiteX0" fmla="*/ 193403 w 3714203"/>
              <a:gd name="connsiteY0" fmla="*/ 80402 h 482400"/>
              <a:gd name="connsiteX1" fmla="*/ 194173 w 3714203"/>
              <a:gd name="connsiteY1" fmla="*/ 16432 h 482400"/>
              <a:gd name="connsiteX2" fmla="*/ 273805 w 3714203"/>
              <a:gd name="connsiteY2" fmla="*/ 0 h 482400"/>
              <a:gd name="connsiteX3" fmla="*/ 3633801 w 3714203"/>
              <a:gd name="connsiteY3" fmla="*/ 0 h 482400"/>
              <a:gd name="connsiteX4" fmla="*/ 3714203 w 3714203"/>
              <a:gd name="connsiteY4" fmla="*/ 80402 h 482400"/>
              <a:gd name="connsiteX5" fmla="*/ 3714203 w 3714203"/>
              <a:gd name="connsiteY5" fmla="*/ 401998 h 482400"/>
              <a:gd name="connsiteX6" fmla="*/ 3633801 w 3714203"/>
              <a:gd name="connsiteY6" fmla="*/ 482400 h 482400"/>
              <a:gd name="connsiteX7" fmla="*/ 273805 w 3714203"/>
              <a:gd name="connsiteY7" fmla="*/ 482400 h 482400"/>
              <a:gd name="connsiteX8" fmla="*/ 193403 w 3714203"/>
              <a:gd name="connsiteY8" fmla="*/ 401998 h 482400"/>
              <a:gd name="connsiteX9" fmla="*/ 193403 w 3714203"/>
              <a:gd name="connsiteY9" fmla="*/ 80402 h 48240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6007 w 3526807"/>
              <a:gd name="connsiteY0" fmla="*/ 80832 h 482830"/>
              <a:gd name="connsiteX1" fmla="*/ 6777 w 3526807"/>
              <a:gd name="connsiteY1" fmla="*/ 16862 h 482830"/>
              <a:gd name="connsiteX2" fmla="*/ 86409 w 3526807"/>
              <a:gd name="connsiteY2" fmla="*/ 430 h 482830"/>
              <a:gd name="connsiteX3" fmla="*/ 3446405 w 3526807"/>
              <a:gd name="connsiteY3" fmla="*/ 430 h 482830"/>
              <a:gd name="connsiteX4" fmla="*/ 3526807 w 3526807"/>
              <a:gd name="connsiteY4" fmla="*/ 80832 h 482830"/>
              <a:gd name="connsiteX5" fmla="*/ 3526807 w 3526807"/>
              <a:gd name="connsiteY5" fmla="*/ 402428 h 482830"/>
              <a:gd name="connsiteX6" fmla="*/ 3446405 w 3526807"/>
              <a:gd name="connsiteY6" fmla="*/ 482830 h 482830"/>
              <a:gd name="connsiteX7" fmla="*/ 86409 w 3526807"/>
              <a:gd name="connsiteY7" fmla="*/ 482830 h 482830"/>
              <a:gd name="connsiteX8" fmla="*/ 6007 w 3526807"/>
              <a:gd name="connsiteY8" fmla="*/ 402428 h 482830"/>
              <a:gd name="connsiteX9" fmla="*/ 6007 w 3526807"/>
              <a:gd name="connsiteY9" fmla="*/ 80832 h 482830"/>
              <a:gd name="connsiteX0" fmla="*/ 10292 w 3531092"/>
              <a:gd name="connsiteY0" fmla="*/ 81330 h 483328"/>
              <a:gd name="connsiteX1" fmla="*/ 11062 w 3531092"/>
              <a:gd name="connsiteY1" fmla="*/ 17360 h 483328"/>
              <a:gd name="connsiteX2" fmla="*/ 90694 w 3531092"/>
              <a:gd name="connsiteY2" fmla="*/ 928 h 483328"/>
              <a:gd name="connsiteX3" fmla="*/ 3450690 w 3531092"/>
              <a:gd name="connsiteY3" fmla="*/ 928 h 483328"/>
              <a:gd name="connsiteX4" fmla="*/ 3531092 w 3531092"/>
              <a:gd name="connsiteY4" fmla="*/ 81330 h 483328"/>
              <a:gd name="connsiteX5" fmla="*/ 3531092 w 3531092"/>
              <a:gd name="connsiteY5" fmla="*/ 402926 h 483328"/>
              <a:gd name="connsiteX6" fmla="*/ 3450690 w 3531092"/>
              <a:gd name="connsiteY6" fmla="*/ 483328 h 483328"/>
              <a:gd name="connsiteX7" fmla="*/ 90694 w 3531092"/>
              <a:gd name="connsiteY7" fmla="*/ 483328 h 483328"/>
              <a:gd name="connsiteX8" fmla="*/ 10292 w 3531092"/>
              <a:gd name="connsiteY8" fmla="*/ 402926 h 483328"/>
              <a:gd name="connsiteX9" fmla="*/ 10292 w 3531092"/>
              <a:gd name="connsiteY9" fmla="*/ 81330 h 483328"/>
              <a:gd name="connsiteX0" fmla="*/ 10297 w 3531097"/>
              <a:gd name="connsiteY0" fmla="*/ 80402 h 482400"/>
              <a:gd name="connsiteX1" fmla="*/ 11067 w 3531097"/>
              <a:gd name="connsiteY1" fmla="*/ 16432 h 482400"/>
              <a:gd name="connsiteX2" fmla="*/ 90699 w 3531097"/>
              <a:gd name="connsiteY2" fmla="*/ 0 h 482400"/>
              <a:gd name="connsiteX3" fmla="*/ 3450695 w 3531097"/>
              <a:gd name="connsiteY3" fmla="*/ 0 h 482400"/>
              <a:gd name="connsiteX4" fmla="*/ 3531097 w 3531097"/>
              <a:gd name="connsiteY4" fmla="*/ 80402 h 482400"/>
              <a:gd name="connsiteX5" fmla="*/ 3531097 w 3531097"/>
              <a:gd name="connsiteY5" fmla="*/ 401998 h 482400"/>
              <a:gd name="connsiteX6" fmla="*/ 3450695 w 3531097"/>
              <a:gd name="connsiteY6" fmla="*/ 482400 h 482400"/>
              <a:gd name="connsiteX7" fmla="*/ 90699 w 3531097"/>
              <a:gd name="connsiteY7" fmla="*/ 482400 h 482400"/>
              <a:gd name="connsiteX8" fmla="*/ 10297 w 3531097"/>
              <a:gd name="connsiteY8" fmla="*/ 401998 h 482400"/>
              <a:gd name="connsiteX9" fmla="*/ 10297 w 3531097"/>
              <a:gd name="connsiteY9" fmla="*/ 80402 h 482400"/>
              <a:gd name="connsiteX0" fmla="*/ 5633 w 3526433"/>
              <a:gd name="connsiteY0" fmla="*/ 80402 h 482400"/>
              <a:gd name="connsiteX1" fmla="*/ 6403 w 3526433"/>
              <a:gd name="connsiteY1" fmla="*/ 16432 h 482400"/>
              <a:gd name="connsiteX2" fmla="*/ 86035 w 3526433"/>
              <a:gd name="connsiteY2" fmla="*/ 0 h 482400"/>
              <a:gd name="connsiteX3" fmla="*/ 3446031 w 3526433"/>
              <a:gd name="connsiteY3" fmla="*/ 0 h 482400"/>
              <a:gd name="connsiteX4" fmla="*/ 3526433 w 3526433"/>
              <a:gd name="connsiteY4" fmla="*/ 80402 h 482400"/>
              <a:gd name="connsiteX5" fmla="*/ 3526433 w 3526433"/>
              <a:gd name="connsiteY5" fmla="*/ 401998 h 482400"/>
              <a:gd name="connsiteX6" fmla="*/ 3446031 w 3526433"/>
              <a:gd name="connsiteY6" fmla="*/ 482400 h 482400"/>
              <a:gd name="connsiteX7" fmla="*/ 86035 w 3526433"/>
              <a:gd name="connsiteY7" fmla="*/ 482400 h 482400"/>
              <a:gd name="connsiteX8" fmla="*/ 5633 w 3526433"/>
              <a:gd name="connsiteY8" fmla="*/ 401998 h 482400"/>
              <a:gd name="connsiteX9" fmla="*/ 5633 w 3526433"/>
              <a:gd name="connsiteY9" fmla="*/ 80402 h 482400"/>
              <a:gd name="connsiteX0" fmla="*/ 619 w 3521419"/>
              <a:gd name="connsiteY0" fmla="*/ 93422 h 495420"/>
              <a:gd name="connsiteX1" fmla="*/ 1389 w 3521419"/>
              <a:gd name="connsiteY1" fmla="*/ 29452 h 495420"/>
              <a:gd name="connsiteX2" fmla="*/ 81021 w 3521419"/>
              <a:gd name="connsiteY2" fmla="*/ 13020 h 495420"/>
              <a:gd name="connsiteX3" fmla="*/ 3441017 w 3521419"/>
              <a:gd name="connsiteY3" fmla="*/ 13020 h 495420"/>
              <a:gd name="connsiteX4" fmla="*/ 3521419 w 3521419"/>
              <a:gd name="connsiteY4" fmla="*/ 93422 h 495420"/>
              <a:gd name="connsiteX5" fmla="*/ 3521419 w 3521419"/>
              <a:gd name="connsiteY5" fmla="*/ 415018 h 495420"/>
              <a:gd name="connsiteX6" fmla="*/ 3441017 w 3521419"/>
              <a:gd name="connsiteY6" fmla="*/ 495420 h 495420"/>
              <a:gd name="connsiteX7" fmla="*/ 81021 w 3521419"/>
              <a:gd name="connsiteY7" fmla="*/ 495420 h 495420"/>
              <a:gd name="connsiteX8" fmla="*/ 619 w 3521419"/>
              <a:gd name="connsiteY8" fmla="*/ 415018 h 495420"/>
              <a:gd name="connsiteX9" fmla="*/ 619 w 3521419"/>
              <a:gd name="connsiteY9" fmla="*/ 93422 h 495420"/>
              <a:gd name="connsiteX0" fmla="*/ 625 w 3521425"/>
              <a:gd name="connsiteY0" fmla="*/ 80402 h 482400"/>
              <a:gd name="connsiteX1" fmla="*/ 1395 w 3521425"/>
              <a:gd name="connsiteY1" fmla="*/ 16432 h 482400"/>
              <a:gd name="connsiteX2" fmla="*/ 81027 w 3521425"/>
              <a:gd name="connsiteY2" fmla="*/ 0 h 482400"/>
              <a:gd name="connsiteX3" fmla="*/ 3441023 w 3521425"/>
              <a:gd name="connsiteY3" fmla="*/ 0 h 482400"/>
              <a:gd name="connsiteX4" fmla="*/ 3521425 w 3521425"/>
              <a:gd name="connsiteY4" fmla="*/ 80402 h 482400"/>
              <a:gd name="connsiteX5" fmla="*/ 3521425 w 3521425"/>
              <a:gd name="connsiteY5" fmla="*/ 401998 h 482400"/>
              <a:gd name="connsiteX6" fmla="*/ 3441023 w 3521425"/>
              <a:gd name="connsiteY6" fmla="*/ 482400 h 482400"/>
              <a:gd name="connsiteX7" fmla="*/ 81027 w 3521425"/>
              <a:gd name="connsiteY7" fmla="*/ 482400 h 482400"/>
              <a:gd name="connsiteX8" fmla="*/ 625 w 3521425"/>
              <a:gd name="connsiteY8" fmla="*/ 401998 h 482400"/>
              <a:gd name="connsiteX9" fmla="*/ 625 w 3521425"/>
              <a:gd name="connsiteY9" fmla="*/ 80402 h 48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21425" h="482400">
                <a:moveTo>
                  <a:pt x="625" y="80402"/>
                </a:moveTo>
                <a:cubicBezTo>
                  <a:pt x="753" y="16141"/>
                  <a:pt x="-99" y="27450"/>
                  <a:pt x="1395" y="16432"/>
                </a:cubicBezTo>
                <a:cubicBezTo>
                  <a:pt x="3941" y="-2347"/>
                  <a:pt x="-23185" y="735"/>
                  <a:pt x="81027" y="0"/>
                </a:cubicBezTo>
                <a:lnTo>
                  <a:pt x="3441023" y="0"/>
                </a:lnTo>
                <a:cubicBezTo>
                  <a:pt x="3485428" y="0"/>
                  <a:pt x="3521425" y="35997"/>
                  <a:pt x="3521425" y="80402"/>
                </a:cubicBezTo>
                <a:lnTo>
                  <a:pt x="3521425" y="401998"/>
                </a:lnTo>
                <a:cubicBezTo>
                  <a:pt x="3521425" y="446403"/>
                  <a:pt x="3485428" y="482400"/>
                  <a:pt x="3441023" y="482400"/>
                </a:cubicBezTo>
                <a:lnTo>
                  <a:pt x="81027" y="482400"/>
                </a:lnTo>
                <a:cubicBezTo>
                  <a:pt x="36622" y="482400"/>
                  <a:pt x="625" y="446403"/>
                  <a:pt x="625" y="401998"/>
                </a:cubicBezTo>
                <a:lnTo>
                  <a:pt x="625" y="8040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lIns="144000"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>
              <a:defRPr b="1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 marL="0" indent="0">
              <a:buFontTx/>
              <a:buNone/>
              <a:defRPr>
                <a:solidFill>
                  <a:schemeClr val="bg1"/>
                </a:solidFill>
                <a:latin typeface="+mj-lt"/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173" name="Tijdelijke aanduiding voor afbeelding 35">
            <a:extLst>
              <a:ext uri="{FF2B5EF4-FFF2-40B4-BE49-F238E27FC236}">
                <a16:creationId xmlns:a16="http://schemas.microsoft.com/office/drawing/2014/main" id="{CEF46CD6-D59A-4DA6-83B8-A8A76F0275F7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4352427" y="1317430"/>
            <a:ext cx="3520918" cy="1569729"/>
          </a:xfrm>
          <a:custGeom>
            <a:avLst/>
            <a:gdLst>
              <a:gd name="connsiteX0" fmla="*/ 1036 w 3520881"/>
              <a:gd name="connsiteY0" fmla="*/ 89 h 2865200"/>
              <a:gd name="connsiteX1" fmla="*/ 3319663 w 3520881"/>
              <a:gd name="connsiteY1" fmla="*/ 6217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65200"/>
              <a:gd name="connsiteX1" fmla="*/ 3386338 w 3520881"/>
              <a:gd name="connsiteY1" fmla="*/ 6216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65200"/>
              <a:gd name="connsiteX1" fmla="*/ 3386338 w 3520881"/>
              <a:gd name="connsiteY1" fmla="*/ 6216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958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82707"/>
              <a:gd name="connsiteX1" fmla="*/ 3386338 w 3520881"/>
              <a:gd name="connsiteY1" fmla="*/ 6216 h 2882707"/>
              <a:gd name="connsiteX2" fmla="*/ 3520881 w 3520881"/>
              <a:gd name="connsiteY2" fmla="*/ 157131 h 2882707"/>
              <a:gd name="connsiteX3" fmla="*/ 3520881 w 3520881"/>
              <a:gd name="connsiteY3" fmla="*/ 2714286 h 2882707"/>
              <a:gd name="connsiteX4" fmla="*/ 3395863 w 3520881"/>
              <a:gd name="connsiteY4" fmla="*/ 2865200 h 2882707"/>
              <a:gd name="connsiteX5" fmla="*/ 125019 w 3520881"/>
              <a:gd name="connsiteY5" fmla="*/ 2882707 h 2882707"/>
              <a:gd name="connsiteX6" fmla="*/ 0 w 3520881"/>
              <a:gd name="connsiteY6" fmla="*/ 2714286 h 2882707"/>
              <a:gd name="connsiteX7" fmla="*/ 0 w 3520881"/>
              <a:gd name="connsiteY7" fmla="*/ 157131 h 2882707"/>
              <a:gd name="connsiteX8" fmla="*/ 1036 w 3520881"/>
              <a:gd name="connsiteY8" fmla="*/ 89 h 2882707"/>
              <a:gd name="connsiteX0" fmla="*/ 1036 w 3522188"/>
              <a:gd name="connsiteY0" fmla="*/ 2627 h 2885245"/>
              <a:gd name="connsiteX1" fmla="*/ 3429201 w 3522188"/>
              <a:gd name="connsiteY1" fmla="*/ 0 h 2885245"/>
              <a:gd name="connsiteX2" fmla="*/ 3520881 w 3522188"/>
              <a:gd name="connsiteY2" fmla="*/ 159669 h 2885245"/>
              <a:gd name="connsiteX3" fmla="*/ 3520881 w 3522188"/>
              <a:gd name="connsiteY3" fmla="*/ 2716824 h 2885245"/>
              <a:gd name="connsiteX4" fmla="*/ 3395863 w 3522188"/>
              <a:gd name="connsiteY4" fmla="*/ 2867738 h 2885245"/>
              <a:gd name="connsiteX5" fmla="*/ 125019 w 3522188"/>
              <a:gd name="connsiteY5" fmla="*/ 2885245 h 2885245"/>
              <a:gd name="connsiteX6" fmla="*/ 0 w 3522188"/>
              <a:gd name="connsiteY6" fmla="*/ 2716824 h 2885245"/>
              <a:gd name="connsiteX7" fmla="*/ 0 w 3522188"/>
              <a:gd name="connsiteY7" fmla="*/ 159669 h 2885245"/>
              <a:gd name="connsiteX8" fmla="*/ 1036 w 3522188"/>
              <a:gd name="connsiteY8" fmla="*/ 2627 h 2885245"/>
              <a:gd name="connsiteX0" fmla="*/ 1036 w 3520918"/>
              <a:gd name="connsiteY0" fmla="*/ 2627 h 2885245"/>
              <a:gd name="connsiteX1" fmla="*/ 3414913 w 3520918"/>
              <a:gd name="connsiteY1" fmla="*/ 0 h 2885245"/>
              <a:gd name="connsiteX2" fmla="*/ 3520881 w 3520918"/>
              <a:gd name="connsiteY2" fmla="*/ 159669 h 2885245"/>
              <a:gd name="connsiteX3" fmla="*/ 3520881 w 3520918"/>
              <a:gd name="connsiteY3" fmla="*/ 2716824 h 2885245"/>
              <a:gd name="connsiteX4" fmla="*/ 3395863 w 3520918"/>
              <a:gd name="connsiteY4" fmla="*/ 2867738 h 2885245"/>
              <a:gd name="connsiteX5" fmla="*/ 125019 w 3520918"/>
              <a:gd name="connsiteY5" fmla="*/ 2885245 h 2885245"/>
              <a:gd name="connsiteX6" fmla="*/ 0 w 3520918"/>
              <a:gd name="connsiteY6" fmla="*/ 2716824 h 2885245"/>
              <a:gd name="connsiteX7" fmla="*/ 0 w 3520918"/>
              <a:gd name="connsiteY7" fmla="*/ 159669 h 2885245"/>
              <a:gd name="connsiteX8" fmla="*/ 1036 w 3520918"/>
              <a:gd name="connsiteY8" fmla="*/ 2627 h 2885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0918" h="2885245">
                <a:moveTo>
                  <a:pt x="1036" y="2627"/>
                </a:moveTo>
                <a:lnTo>
                  <a:pt x="3414913" y="0"/>
                </a:lnTo>
                <a:cubicBezTo>
                  <a:pt x="3526042" y="0"/>
                  <a:pt x="3520881" y="76322"/>
                  <a:pt x="3520881" y="159669"/>
                </a:cubicBezTo>
                <a:lnTo>
                  <a:pt x="3520881" y="2716824"/>
                </a:lnTo>
                <a:cubicBezTo>
                  <a:pt x="3520881" y="2800171"/>
                  <a:pt x="3506992" y="2867738"/>
                  <a:pt x="3395863" y="2867738"/>
                </a:cubicBezTo>
                <a:lnTo>
                  <a:pt x="125019" y="2885245"/>
                </a:lnTo>
                <a:cubicBezTo>
                  <a:pt x="13889" y="2885245"/>
                  <a:pt x="0" y="2800171"/>
                  <a:pt x="0" y="2716824"/>
                </a:cubicBezTo>
                <a:lnTo>
                  <a:pt x="0" y="159669"/>
                </a:lnTo>
                <a:cubicBezTo>
                  <a:pt x="0" y="76322"/>
                  <a:pt x="211" y="-437"/>
                  <a:pt x="1036" y="262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97200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174" name="Tijdelijke aanduiding voor afbeelding 35">
            <a:extLst>
              <a:ext uri="{FF2B5EF4-FFF2-40B4-BE49-F238E27FC236}">
                <a16:creationId xmlns:a16="http://schemas.microsoft.com/office/drawing/2014/main" id="{F620ACD4-13AF-4B66-AAF5-56B1F26AF5D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8213023" y="1317430"/>
            <a:ext cx="3520918" cy="1569729"/>
          </a:xfrm>
          <a:custGeom>
            <a:avLst/>
            <a:gdLst>
              <a:gd name="connsiteX0" fmla="*/ 1036 w 3520881"/>
              <a:gd name="connsiteY0" fmla="*/ 89 h 2865200"/>
              <a:gd name="connsiteX1" fmla="*/ 3319663 w 3520881"/>
              <a:gd name="connsiteY1" fmla="*/ 6217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65200"/>
              <a:gd name="connsiteX1" fmla="*/ 3386338 w 3520881"/>
              <a:gd name="connsiteY1" fmla="*/ 6216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65200"/>
              <a:gd name="connsiteX1" fmla="*/ 3386338 w 3520881"/>
              <a:gd name="connsiteY1" fmla="*/ 6216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958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82707"/>
              <a:gd name="connsiteX1" fmla="*/ 3386338 w 3520881"/>
              <a:gd name="connsiteY1" fmla="*/ 6216 h 2882707"/>
              <a:gd name="connsiteX2" fmla="*/ 3520881 w 3520881"/>
              <a:gd name="connsiteY2" fmla="*/ 157131 h 2882707"/>
              <a:gd name="connsiteX3" fmla="*/ 3520881 w 3520881"/>
              <a:gd name="connsiteY3" fmla="*/ 2714286 h 2882707"/>
              <a:gd name="connsiteX4" fmla="*/ 3395863 w 3520881"/>
              <a:gd name="connsiteY4" fmla="*/ 2865200 h 2882707"/>
              <a:gd name="connsiteX5" fmla="*/ 125019 w 3520881"/>
              <a:gd name="connsiteY5" fmla="*/ 2882707 h 2882707"/>
              <a:gd name="connsiteX6" fmla="*/ 0 w 3520881"/>
              <a:gd name="connsiteY6" fmla="*/ 2714286 h 2882707"/>
              <a:gd name="connsiteX7" fmla="*/ 0 w 3520881"/>
              <a:gd name="connsiteY7" fmla="*/ 157131 h 2882707"/>
              <a:gd name="connsiteX8" fmla="*/ 1036 w 3520881"/>
              <a:gd name="connsiteY8" fmla="*/ 89 h 2882707"/>
              <a:gd name="connsiteX0" fmla="*/ 1036 w 3522188"/>
              <a:gd name="connsiteY0" fmla="*/ 2627 h 2885245"/>
              <a:gd name="connsiteX1" fmla="*/ 3429201 w 3522188"/>
              <a:gd name="connsiteY1" fmla="*/ 0 h 2885245"/>
              <a:gd name="connsiteX2" fmla="*/ 3520881 w 3522188"/>
              <a:gd name="connsiteY2" fmla="*/ 159669 h 2885245"/>
              <a:gd name="connsiteX3" fmla="*/ 3520881 w 3522188"/>
              <a:gd name="connsiteY3" fmla="*/ 2716824 h 2885245"/>
              <a:gd name="connsiteX4" fmla="*/ 3395863 w 3522188"/>
              <a:gd name="connsiteY4" fmla="*/ 2867738 h 2885245"/>
              <a:gd name="connsiteX5" fmla="*/ 125019 w 3522188"/>
              <a:gd name="connsiteY5" fmla="*/ 2885245 h 2885245"/>
              <a:gd name="connsiteX6" fmla="*/ 0 w 3522188"/>
              <a:gd name="connsiteY6" fmla="*/ 2716824 h 2885245"/>
              <a:gd name="connsiteX7" fmla="*/ 0 w 3522188"/>
              <a:gd name="connsiteY7" fmla="*/ 159669 h 2885245"/>
              <a:gd name="connsiteX8" fmla="*/ 1036 w 3522188"/>
              <a:gd name="connsiteY8" fmla="*/ 2627 h 2885245"/>
              <a:gd name="connsiteX0" fmla="*/ 1036 w 3520918"/>
              <a:gd name="connsiteY0" fmla="*/ 2627 h 2885245"/>
              <a:gd name="connsiteX1" fmla="*/ 3414913 w 3520918"/>
              <a:gd name="connsiteY1" fmla="*/ 0 h 2885245"/>
              <a:gd name="connsiteX2" fmla="*/ 3520881 w 3520918"/>
              <a:gd name="connsiteY2" fmla="*/ 159669 h 2885245"/>
              <a:gd name="connsiteX3" fmla="*/ 3520881 w 3520918"/>
              <a:gd name="connsiteY3" fmla="*/ 2716824 h 2885245"/>
              <a:gd name="connsiteX4" fmla="*/ 3395863 w 3520918"/>
              <a:gd name="connsiteY4" fmla="*/ 2867738 h 2885245"/>
              <a:gd name="connsiteX5" fmla="*/ 125019 w 3520918"/>
              <a:gd name="connsiteY5" fmla="*/ 2885245 h 2885245"/>
              <a:gd name="connsiteX6" fmla="*/ 0 w 3520918"/>
              <a:gd name="connsiteY6" fmla="*/ 2716824 h 2885245"/>
              <a:gd name="connsiteX7" fmla="*/ 0 w 3520918"/>
              <a:gd name="connsiteY7" fmla="*/ 159669 h 2885245"/>
              <a:gd name="connsiteX8" fmla="*/ 1036 w 3520918"/>
              <a:gd name="connsiteY8" fmla="*/ 2627 h 2885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0918" h="2885245">
                <a:moveTo>
                  <a:pt x="1036" y="2627"/>
                </a:moveTo>
                <a:lnTo>
                  <a:pt x="3414913" y="0"/>
                </a:lnTo>
                <a:cubicBezTo>
                  <a:pt x="3526042" y="0"/>
                  <a:pt x="3520881" y="76322"/>
                  <a:pt x="3520881" y="159669"/>
                </a:cubicBezTo>
                <a:lnTo>
                  <a:pt x="3520881" y="2716824"/>
                </a:lnTo>
                <a:cubicBezTo>
                  <a:pt x="3520881" y="2800171"/>
                  <a:pt x="3506992" y="2867738"/>
                  <a:pt x="3395863" y="2867738"/>
                </a:cubicBezTo>
                <a:lnTo>
                  <a:pt x="125019" y="2885245"/>
                </a:lnTo>
                <a:cubicBezTo>
                  <a:pt x="13889" y="2885245"/>
                  <a:pt x="0" y="2800171"/>
                  <a:pt x="0" y="2716824"/>
                </a:cubicBezTo>
                <a:lnTo>
                  <a:pt x="0" y="159669"/>
                </a:lnTo>
                <a:cubicBezTo>
                  <a:pt x="0" y="76322"/>
                  <a:pt x="211" y="-437"/>
                  <a:pt x="1036" y="262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97200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175" name="Tijdelijke aanduiding voor afbeelding 35">
            <a:extLst>
              <a:ext uri="{FF2B5EF4-FFF2-40B4-BE49-F238E27FC236}">
                <a16:creationId xmlns:a16="http://schemas.microsoft.com/office/drawing/2014/main" id="{D24E1274-C596-458A-AA45-713DA34AEAEF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496715" y="3782170"/>
            <a:ext cx="3520918" cy="1569729"/>
          </a:xfrm>
          <a:custGeom>
            <a:avLst/>
            <a:gdLst>
              <a:gd name="connsiteX0" fmla="*/ 1036 w 3520881"/>
              <a:gd name="connsiteY0" fmla="*/ 89 h 2865200"/>
              <a:gd name="connsiteX1" fmla="*/ 3319663 w 3520881"/>
              <a:gd name="connsiteY1" fmla="*/ 6217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65200"/>
              <a:gd name="connsiteX1" fmla="*/ 3386338 w 3520881"/>
              <a:gd name="connsiteY1" fmla="*/ 6216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65200"/>
              <a:gd name="connsiteX1" fmla="*/ 3386338 w 3520881"/>
              <a:gd name="connsiteY1" fmla="*/ 6216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958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82707"/>
              <a:gd name="connsiteX1" fmla="*/ 3386338 w 3520881"/>
              <a:gd name="connsiteY1" fmla="*/ 6216 h 2882707"/>
              <a:gd name="connsiteX2" fmla="*/ 3520881 w 3520881"/>
              <a:gd name="connsiteY2" fmla="*/ 157131 h 2882707"/>
              <a:gd name="connsiteX3" fmla="*/ 3520881 w 3520881"/>
              <a:gd name="connsiteY3" fmla="*/ 2714286 h 2882707"/>
              <a:gd name="connsiteX4" fmla="*/ 3395863 w 3520881"/>
              <a:gd name="connsiteY4" fmla="*/ 2865200 h 2882707"/>
              <a:gd name="connsiteX5" fmla="*/ 125019 w 3520881"/>
              <a:gd name="connsiteY5" fmla="*/ 2882707 h 2882707"/>
              <a:gd name="connsiteX6" fmla="*/ 0 w 3520881"/>
              <a:gd name="connsiteY6" fmla="*/ 2714286 h 2882707"/>
              <a:gd name="connsiteX7" fmla="*/ 0 w 3520881"/>
              <a:gd name="connsiteY7" fmla="*/ 157131 h 2882707"/>
              <a:gd name="connsiteX8" fmla="*/ 1036 w 3520881"/>
              <a:gd name="connsiteY8" fmla="*/ 89 h 2882707"/>
              <a:gd name="connsiteX0" fmla="*/ 1036 w 3522188"/>
              <a:gd name="connsiteY0" fmla="*/ 2627 h 2885245"/>
              <a:gd name="connsiteX1" fmla="*/ 3429201 w 3522188"/>
              <a:gd name="connsiteY1" fmla="*/ 0 h 2885245"/>
              <a:gd name="connsiteX2" fmla="*/ 3520881 w 3522188"/>
              <a:gd name="connsiteY2" fmla="*/ 159669 h 2885245"/>
              <a:gd name="connsiteX3" fmla="*/ 3520881 w 3522188"/>
              <a:gd name="connsiteY3" fmla="*/ 2716824 h 2885245"/>
              <a:gd name="connsiteX4" fmla="*/ 3395863 w 3522188"/>
              <a:gd name="connsiteY4" fmla="*/ 2867738 h 2885245"/>
              <a:gd name="connsiteX5" fmla="*/ 125019 w 3522188"/>
              <a:gd name="connsiteY5" fmla="*/ 2885245 h 2885245"/>
              <a:gd name="connsiteX6" fmla="*/ 0 w 3522188"/>
              <a:gd name="connsiteY6" fmla="*/ 2716824 h 2885245"/>
              <a:gd name="connsiteX7" fmla="*/ 0 w 3522188"/>
              <a:gd name="connsiteY7" fmla="*/ 159669 h 2885245"/>
              <a:gd name="connsiteX8" fmla="*/ 1036 w 3522188"/>
              <a:gd name="connsiteY8" fmla="*/ 2627 h 2885245"/>
              <a:gd name="connsiteX0" fmla="*/ 1036 w 3520918"/>
              <a:gd name="connsiteY0" fmla="*/ 2627 h 2885245"/>
              <a:gd name="connsiteX1" fmla="*/ 3414913 w 3520918"/>
              <a:gd name="connsiteY1" fmla="*/ 0 h 2885245"/>
              <a:gd name="connsiteX2" fmla="*/ 3520881 w 3520918"/>
              <a:gd name="connsiteY2" fmla="*/ 159669 h 2885245"/>
              <a:gd name="connsiteX3" fmla="*/ 3520881 w 3520918"/>
              <a:gd name="connsiteY3" fmla="*/ 2716824 h 2885245"/>
              <a:gd name="connsiteX4" fmla="*/ 3395863 w 3520918"/>
              <a:gd name="connsiteY4" fmla="*/ 2867738 h 2885245"/>
              <a:gd name="connsiteX5" fmla="*/ 125019 w 3520918"/>
              <a:gd name="connsiteY5" fmla="*/ 2885245 h 2885245"/>
              <a:gd name="connsiteX6" fmla="*/ 0 w 3520918"/>
              <a:gd name="connsiteY6" fmla="*/ 2716824 h 2885245"/>
              <a:gd name="connsiteX7" fmla="*/ 0 w 3520918"/>
              <a:gd name="connsiteY7" fmla="*/ 159669 h 2885245"/>
              <a:gd name="connsiteX8" fmla="*/ 1036 w 3520918"/>
              <a:gd name="connsiteY8" fmla="*/ 2627 h 2885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0918" h="2885245">
                <a:moveTo>
                  <a:pt x="1036" y="2627"/>
                </a:moveTo>
                <a:lnTo>
                  <a:pt x="3414913" y="0"/>
                </a:lnTo>
                <a:cubicBezTo>
                  <a:pt x="3526042" y="0"/>
                  <a:pt x="3520881" y="76322"/>
                  <a:pt x="3520881" y="159669"/>
                </a:cubicBezTo>
                <a:lnTo>
                  <a:pt x="3520881" y="2716824"/>
                </a:lnTo>
                <a:cubicBezTo>
                  <a:pt x="3520881" y="2800171"/>
                  <a:pt x="3506992" y="2867738"/>
                  <a:pt x="3395863" y="2867738"/>
                </a:cubicBezTo>
                <a:lnTo>
                  <a:pt x="125019" y="2885245"/>
                </a:lnTo>
                <a:cubicBezTo>
                  <a:pt x="13889" y="2885245"/>
                  <a:pt x="0" y="2800171"/>
                  <a:pt x="0" y="2716824"/>
                </a:cubicBezTo>
                <a:lnTo>
                  <a:pt x="0" y="159669"/>
                </a:lnTo>
                <a:cubicBezTo>
                  <a:pt x="0" y="76322"/>
                  <a:pt x="211" y="-437"/>
                  <a:pt x="1036" y="262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97200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176" name="Tijdelijke aanduiding voor afbeelding 35">
            <a:extLst>
              <a:ext uri="{FF2B5EF4-FFF2-40B4-BE49-F238E27FC236}">
                <a16:creationId xmlns:a16="http://schemas.microsoft.com/office/drawing/2014/main" id="{936A94BE-D794-43E5-987F-0D0A37508FAA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352427" y="3782170"/>
            <a:ext cx="3520918" cy="1569729"/>
          </a:xfrm>
          <a:custGeom>
            <a:avLst/>
            <a:gdLst>
              <a:gd name="connsiteX0" fmla="*/ 1036 w 3520881"/>
              <a:gd name="connsiteY0" fmla="*/ 89 h 2865200"/>
              <a:gd name="connsiteX1" fmla="*/ 3319663 w 3520881"/>
              <a:gd name="connsiteY1" fmla="*/ 6217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65200"/>
              <a:gd name="connsiteX1" fmla="*/ 3386338 w 3520881"/>
              <a:gd name="connsiteY1" fmla="*/ 6216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65200"/>
              <a:gd name="connsiteX1" fmla="*/ 3386338 w 3520881"/>
              <a:gd name="connsiteY1" fmla="*/ 6216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958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82707"/>
              <a:gd name="connsiteX1" fmla="*/ 3386338 w 3520881"/>
              <a:gd name="connsiteY1" fmla="*/ 6216 h 2882707"/>
              <a:gd name="connsiteX2" fmla="*/ 3520881 w 3520881"/>
              <a:gd name="connsiteY2" fmla="*/ 157131 h 2882707"/>
              <a:gd name="connsiteX3" fmla="*/ 3520881 w 3520881"/>
              <a:gd name="connsiteY3" fmla="*/ 2714286 h 2882707"/>
              <a:gd name="connsiteX4" fmla="*/ 3395863 w 3520881"/>
              <a:gd name="connsiteY4" fmla="*/ 2865200 h 2882707"/>
              <a:gd name="connsiteX5" fmla="*/ 125019 w 3520881"/>
              <a:gd name="connsiteY5" fmla="*/ 2882707 h 2882707"/>
              <a:gd name="connsiteX6" fmla="*/ 0 w 3520881"/>
              <a:gd name="connsiteY6" fmla="*/ 2714286 h 2882707"/>
              <a:gd name="connsiteX7" fmla="*/ 0 w 3520881"/>
              <a:gd name="connsiteY7" fmla="*/ 157131 h 2882707"/>
              <a:gd name="connsiteX8" fmla="*/ 1036 w 3520881"/>
              <a:gd name="connsiteY8" fmla="*/ 89 h 2882707"/>
              <a:gd name="connsiteX0" fmla="*/ 1036 w 3522188"/>
              <a:gd name="connsiteY0" fmla="*/ 2627 h 2885245"/>
              <a:gd name="connsiteX1" fmla="*/ 3429201 w 3522188"/>
              <a:gd name="connsiteY1" fmla="*/ 0 h 2885245"/>
              <a:gd name="connsiteX2" fmla="*/ 3520881 w 3522188"/>
              <a:gd name="connsiteY2" fmla="*/ 159669 h 2885245"/>
              <a:gd name="connsiteX3" fmla="*/ 3520881 w 3522188"/>
              <a:gd name="connsiteY3" fmla="*/ 2716824 h 2885245"/>
              <a:gd name="connsiteX4" fmla="*/ 3395863 w 3522188"/>
              <a:gd name="connsiteY4" fmla="*/ 2867738 h 2885245"/>
              <a:gd name="connsiteX5" fmla="*/ 125019 w 3522188"/>
              <a:gd name="connsiteY5" fmla="*/ 2885245 h 2885245"/>
              <a:gd name="connsiteX6" fmla="*/ 0 w 3522188"/>
              <a:gd name="connsiteY6" fmla="*/ 2716824 h 2885245"/>
              <a:gd name="connsiteX7" fmla="*/ 0 w 3522188"/>
              <a:gd name="connsiteY7" fmla="*/ 159669 h 2885245"/>
              <a:gd name="connsiteX8" fmla="*/ 1036 w 3522188"/>
              <a:gd name="connsiteY8" fmla="*/ 2627 h 2885245"/>
              <a:gd name="connsiteX0" fmla="*/ 1036 w 3520918"/>
              <a:gd name="connsiteY0" fmla="*/ 2627 h 2885245"/>
              <a:gd name="connsiteX1" fmla="*/ 3414913 w 3520918"/>
              <a:gd name="connsiteY1" fmla="*/ 0 h 2885245"/>
              <a:gd name="connsiteX2" fmla="*/ 3520881 w 3520918"/>
              <a:gd name="connsiteY2" fmla="*/ 159669 h 2885245"/>
              <a:gd name="connsiteX3" fmla="*/ 3520881 w 3520918"/>
              <a:gd name="connsiteY3" fmla="*/ 2716824 h 2885245"/>
              <a:gd name="connsiteX4" fmla="*/ 3395863 w 3520918"/>
              <a:gd name="connsiteY4" fmla="*/ 2867738 h 2885245"/>
              <a:gd name="connsiteX5" fmla="*/ 125019 w 3520918"/>
              <a:gd name="connsiteY5" fmla="*/ 2885245 h 2885245"/>
              <a:gd name="connsiteX6" fmla="*/ 0 w 3520918"/>
              <a:gd name="connsiteY6" fmla="*/ 2716824 h 2885245"/>
              <a:gd name="connsiteX7" fmla="*/ 0 w 3520918"/>
              <a:gd name="connsiteY7" fmla="*/ 159669 h 2885245"/>
              <a:gd name="connsiteX8" fmla="*/ 1036 w 3520918"/>
              <a:gd name="connsiteY8" fmla="*/ 2627 h 2885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0918" h="2885245">
                <a:moveTo>
                  <a:pt x="1036" y="2627"/>
                </a:moveTo>
                <a:lnTo>
                  <a:pt x="3414913" y="0"/>
                </a:lnTo>
                <a:cubicBezTo>
                  <a:pt x="3526042" y="0"/>
                  <a:pt x="3520881" y="76322"/>
                  <a:pt x="3520881" y="159669"/>
                </a:cubicBezTo>
                <a:lnTo>
                  <a:pt x="3520881" y="2716824"/>
                </a:lnTo>
                <a:cubicBezTo>
                  <a:pt x="3520881" y="2800171"/>
                  <a:pt x="3506992" y="2867738"/>
                  <a:pt x="3395863" y="2867738"/>
                </a:cubicBezTo>
                <a:lnTo>
                  <a:pt x="125019" y="2885245"/>
                </a:lnTo>
                <a:cubicBezTo>
                  <a:pt x="13889" y="2885245"/>
                  <a:pt x="0" y="2800171"/>
                  <a:pt x="0" y="2716824"/>
                </a:cubicBezTo>
                <a:lnTo>
                  <a:pt x="0" y="159669"/>
                </a:lnTo>
                <a:cubicBezTo>
                  <a:pt x="0" y="76322"/>
                  <a:pt x="211" y="-437"/>
                  <a:pt x="1036" y="262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97200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177" name="Tijdelijke aanduiding voor afbeelding 35">
            <a:extLst>
              <a:ext uri="{FF2B5EF4-FFF2-40B4-BE49-F238E27FC236}">
                <a16:creationId xmlns:a16="http://schemas.microsoft.com/office/drawing/2014/main" id="{E5BA7F73-6327-420C-A063-660A2696DB9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8213023" y="3782170"/>
            <a:ext cx="3520918" cy="1569729"/>
          </a:xfrm>
          <a:custGeom>
            <a:avLst/>
            <a:gdLst>
              <a:gd name="connsiteX0" fmla="*/ 1036 w 3520881"/>
              <a:gd name="connsiteY0" fmla="*/ 89 h 2865200"/>
              <a:gd name="connsiteX1" fmla="*/ 3319663 w 3520881"/>
              <a:gd name="connsiteY1" fmla="*/ 6217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65200"/>
              <a:gd name="connsiteX1" fmla="*/ 3386338 w 3520881"/>
              <a:gd name="connsiteY1" fmla="*/ 6216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196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65200"/>
              <a:gd name="connsiteX1" fmla="*/ 3386338 w 3520881"/>
              <a:gd name="connsiteY1" fmla="*/ 6216 h 2865200"/>
              <a:gd name="connsiteX2" fmla="*/ 3520881 w 3520881"/>
              <a:gd name="connsiteY2" fmla="*/ 157131 h 2865200"/>
              <a:gd name="connsiteX3" fmla="*/ 3520881 w 3520881"/>
              <a:gd name="connsiteY3" fmla="*/ 2714286 h 2865200"/>
              <a:gd name="connsiteX4" fmla="*/ 3395863 w 3520881"/>
              <a:gd name="connsiteY4" fmla="*/ 2865200 h 2865200"/>
              <a:gd name="connsiteX5" fmla="*/ 201219 w 3520881"/>
              <a:gd name="connsiteY5" fmla="*/ 2865200 h 2865200"/>
              <a:gd name="connsiteX6" fmla="*/ 0 w 3520881"/>
              <a:gd name="connsiteY6" fmla="*/ 2714286 h 2865200"/>
              <a:gd name="connsiteX7" fmla="*/ 0 w 3520881"/>
              <a:gd name="connsiteY7" fmla="*/ 157131 h 2865200"/>
              <a:gd name="connsiteX8" fmla="*/ 1036 w 3520881"/>
              <a:gd name="connsiteY8" fmla="*/ 89 h 2865200"/>
              <a:gd name="connsiteX0" fmla="*/ 1036 w 3520881"/>
              <a:gd name="connsiteY0" fmla="*/ 89 h 2882707"/>
              <a:gd name="connsiteX1" fmla="*/ 3386338 w 3520881"/>
              <a:gd name="connsiteY1" fmla="*/ 6216 h 2882707"/>
              <a:gd name="connsiteX2" fmla="*/ 3520881 w 3520881"/>
              <a:gd name="connsiteY2" fmla="*/ 157131 h 2882707"/>
              <a:gd name="connsiteX3" fmla="*/ 3520881 w 3520881"/>
              <a:gd name="connsiteY3" fmla="*/ 2714286 h 2882707"/>
              <a:gd name="connsiteX4" fmla="*/ 3395863 w 3520881"/>
              <a:gd name="connsiteY4" fmla="*/ 2865200 h 2882707"/>
              <a:gd name="connsiteX5" fmla="*/ 125019 w 3520881"/>
              <a:gd name="connsiteY5" fmla="*/ 2882707 h 2882707"/>
              <a:gd name="connsiteX6" fmla="*/ 0 w 3520881"/>
              <a:gd name="connsiteY6" fmla="*/ 2714286 h 2882707"/>
              <a:gd name="connsiteX7" fmla="*/ 0 w 3520881"/>
              <a:gd name="connsiteY7" fmla="*/ 157131 h 2882707"/>
              <a:gd name="connsiteX8" fmla="*/ 1036 w 3520881"/>
              <a:gd name="connsiteY8" fmla="*/ 89 h 2882707"/>
              <a:gd name="connsiteX0" fmla="*/ 1036 w 3522188"/>
              <a:gd name="connsiteY0" fmla="*/ 2627 h 2885245"/>
              <a:gd name="connsiteX1" fmla="*/ 3429201 w 3522188"/>
              <a:gd name="connsiteY1" fmla="*/ 0 h 2885245"/>
              <a:gd name="connsiteX2" fmla="*/ 3520881 w 3522188"/>
              <a:gd name="connsiteY2" fmla="*/ 159669 h 2885245"/>
              <a:gd name="connsiteX3" fmla="*/ 3520881 w 3522188"/>
              <a:gd name="connsiteY3" fmla="*/ 2716824 h 2885245"/>
              <a:gd name="connsiteX4" fmla="*/ 3395863 w 3522188"/>
              <a:gd name="connsiteY4" fmla="*/ 2867738 h 2885245"/>
              <a:gd name="connsiteX5" fmla="*/ 125019 w 3522188"/>
              <a:gd name="connsiteY5" fmla="*/ 2885245 h 2885245"/>
              <a:gd name="connsiteX6" fmla="*/ 0 w 3522188"/>
              <a:gd name="connsiteY6" fmla="*/ 2716824 h 2885245"/>
              <a:gd name="connsiteX7" fmla="*/ 0 w 3522188"/>
              <a:gd name="connsiteY7" fmla="*/ 159669 h 2885245"/>
              <a:gd name="connsiteX8" fmla="*/ 1036 w 3522188"/>
              <a:gd name="connsiteY8" fmla="*/ 2627 h 2885245"/>
              <a:gd name="connsiteX0" fmla="*/ 1036 w 3520918"/>
              <a:gd name="connsiteY0" fmla="*/ 2627 h 2885245"/>
              <a:gd name="connsiteX1" fmla="*/ 3414913 w 3520918"/>
              <a:gd name="connsiteY1" fmla="*/ 0 h 2885245"/>
              <a:gd name="connsiteX2" fmla="*/ 3520881 w 3520918"/>
              <a:gd name="connsiteY2" fmla="*/ 159669 h 2885245"/>
              <a:gd name="connsiteX3" fmla="*/ 3520881 w 3520918"/>
              <a:gd name="connsiteY3" fmla="*/ 2716824 h 2885245"/>
              <a:gd name="connsiteX4" fmla="*/ 3395863 w 3520918"/>
              <a:gd name="connsiteY4" fmla="*/ 2867738 h 2885245"/>
              <a:gd name="connsiteX5" fmla="*/ 125019 w 3520918"/>
              <a:gd name="connsiteY5" fmla="*/ 2885245 h 2885245"/>
              <a:gd name="connsiteX6" fmla="*/ 0 w 3520918"/>
              <a:gd name="connsiteY6" fmla="*/ 2716824 h 2885245"/>
              <a:gd name="connsiteX7" fmla="*/ 0 w 3520918"/>
              <a:gd name="connsiteY7" fmla="*/ 159669 h 2885245"/>
              <a:gd name="connsiteX8" fmla="*/ 1036 w 3520918"/>
              <a:gd name="connsiteY8" fmla="*/ 2627 h 2885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20918" h="2885245">
                <a:moveTo>
                  <a:pt x="1036" y="2627"/>
                </a:moveTo>
                <a:lnTo>
                  <a:pt x="3414913" y="0"/>
                </a:lnTo>
                <a:cubicBezTo>
                  <a:pt x="3526042" y="0"/>
                  <a:pt x="3520881" y="76322"/>
                  <a:pt x="3520881" y="159669"/>
                </a:cubicBezTo>
                <a:lnTo>
                  <a:pt x="3520881" y="2716824"/>
                </a:lnTo>
                <a:cubicBezTo>
                  <a:pt x="3520881" y="2800171"/>
                  <a:pt x="3506992" y="2867738"/>
                  <a:pt x="3395863" y="2867738"/>
                </a:cubicBezTo>
                <a:lnTo>
                  <a:pt x="125019" y="2885245"/>
                </a:lnTo>
                <a:cubicBezTo>
                  <a:pt x="13889" y="2885245"/>
                  <a:pt x="0" y="2800171"/>
                  <a:pt x="0" y="2716824"/>
                </a:cubicBezTo>
                <a:lnTo>
                  <a:pt x="0" y="159669"/>
                </a:lnTo>
                <a:cubicBezTo>
                  <a:pt x="0" y="76322"/>
                  <a:pt x="211" y="-437"/>
                  <a:pt x="1036" y="262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972000" anchor="ctr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grpSp>
        <p:nvGrpSpPr>
          <p:cNvPr id="30" name="Groep 77">
            <a:extLst>
              <a:ext uri="{FF2B5EF4-FFF2-40B4-BE49-F238E27FC236}">
                <a16:creationId xmlns:a16="http://schemas.microsoft.com/office/drawing/2014/main" id="{7FB7A082-7B56-4D47-8A59-636070D8C349}"/>
              </a:ext>
            </a:extLst>
          </p:cNvPr>
          <p:cNvGrpSpPr/>
          <p:nvPr userDrawn="1"/>
        </p:nvGrpSpPr>
        <p:grpSpPr>
          <a:xfrm>
            <a:off x="12391601" y="0"/>
            <a:ext cx="3724699" cy="5484152"/>
            <a:chOff x="12391601" y="0"/>
            <a:chExt cx="3724699" cy="5484152"/>
          </a:xfrm>
        </p:grpSpPr>
        <p:sp>
          <p:nvSpPr>
            <p:cNvPr id="34" name="Rechthoek 78">
              <a:extLst>
                <a:ext uri="{FF2B5EF4-FFF2-40B4-BE49-F238E27FC236}">
                  <a16:creationId xmlns:a16="http://schemas.microsoft.com/office/drawing/2014/main" id="{A3C6F6A9-8543-4A32-BC78-6E24E5375DCF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35" name="Ovaal 79">
              <a:extLst>
                <a:ext uri="{FF2B5EF4-FFF2-40B4-BE49-F238E27FC236}">
                  <a16:creationId xmlns:a16="http://schemas.microsoft.com/office/drawing/2014/main" id="{5507D03B-F415-4C78-9C38-FC872CF2BDEF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37" name="Rechte verbindingslijn 80">
              <a:extLst>
                <a:ext uri="{FF2B5EF4-FFF2-40B4-BE49-F238E27FC236}">
                  <a16:creationId xmlns:a16="http://schemas.microsoft.com/office/drawing/2014/main" id="{52FCC001-8172-4459-84D1-B8191107E7D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38" name="Rechte verbindingslijn 81">
              <a:extLst>
                <a:ext uri="{FF2B5EF4-FFF2-40B4-BE49-F238E27FC236}">
                  <a16:creationId xmlns:a16="http://schemas.microsoft.com/office/drawing/2014/main" id="{026E533A-E5BA-4AED-A381-EE7BD56FE5E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9" name="Rechthoek 82">
              <a:extLst>
                <a:ext uri="{FF2B5EF4-FFF2-40B4-BE49-F238E27FC236}">
                  <a16:creationId xmlns:a16="http://schemas.microsoft.com/office/drawing/2014/main" id="{ADA5BF47-17CA-4065-888D-2F787A8089B5}"/>
                </a:ext>
              </a:extLst>
            </p:cNvPr>
            <p:cNvSpPr/>
            <p:nvPr userDrawn="1"/>
          </p:nvSpPr>
          <p:spPr>
            <a:xfrm>
              <a:off x="12757282" y="432552"/>
              <a:ext cx="3359018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afbeelding door deze te selecteren en op 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een nieuwe afbeelding in te voegen.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40" name="Ovaal 83">
              <a:extLst>
                <a:ext uri="{FF2B5EF4-FFF2-40B4-BE49-F238E27FC236}">
                  <a16:creationId xmlns:a16="http://schemas.microsoft.com/office/drawing/2014/main" id="{C43D33E2-DCBF-4B77-95D4-5CFF220A200B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41" name="Rechthoek 84">
              <a:extLst>
                <a:ext uri="{FF2B5EF4-FFF2-40B4-BE49-F238E27FC236}">
                  <a16:creationId xmlns:a16="http://schemas.microsoft.com/office/drawing/2014/main" id="{D0A224A0-DE92-4EC3-9892-7883B699A558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42" name="Groep 85">
              <a:extLst>
                <a:ext uri="{FF2B5EF4-FFF2-40B4-BE49-F238E27FC236}">
                  <a16:creationId xmlns:a16="http://schemas.microsoft.com/office/drawing/2014/main" id="{8818E2C1-2871-4A78-875B-1999AA852CEE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76" name="Rechthoek 119">
                <a:extLst>
                  <a:ext uri="{FF2B5EF4-FFF2-40B4-BE49-F238E27FC236}">
                    <a16:creationId xmlns:a16="http://schemas.microsoft.com/office/drawing/2014/main" id="{20E1018B-3072-4865-9261-9D30EA2E9728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77" name="Rechte verbindingslijn 120">
                <a:extLst>
                  <a:ext uri="{FF2B5EF4-FFF2-40B4-BE49-F238E27FC236}">
                    <a16:creationId xmlns:a16="http://schemas.microsoft.com/office/drawing/2014/main" id="{0F90AF25-53A8-4E4C-9525-FDCB981D1F1E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78" name="Gelijkbenige driehoek 121">
                <a:extLst>
                  <a:ext uri="{FF2B5EF4-FFF2-40B4-BE49-F238E27FC236}">
                    <a16:creationId xmlns:a16="http://schemas.microsoft.com/office/drawing/2014/main" id="{C97633D9-9A61-4B6F-B9C9-1A80D892538A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3" name="Groep 86">
              <a:extLst>
                <a:ext uri="{FF2B5EF4-FFF2-40B4-BE49-F238E27FC236}">
                  <a16:creationId xmlns:a16="http://schemas.microsoft.com/office/drawing/2014/main" id="{71DAE5EE-3170-4B58-B062-69C84764C8F5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70" name="Rechthoek 113">
                <a:extLst>
                  <a:ext uri="{FF2B5EF4-FFF2-40B4-BE49-F238E27FC236}">
                    <a16:creationId xmlns:a16="http://schemas.microsoft.com/office/drawing/2014/main" id="{48659AA0-F397-4A27-8EFB-273794EA337B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1" name="Ovaal 114">
                <a:extLst>
                  <a:ext uri="{FF2B5EF4-FFF2-40B4-BE49-F238E27FC236}">
                    <a16:creationId xmlns:a16="http://schemas.microsoft.com/office/drawing/2014/main" id="{42760525-FA29-424D-B56A-D41EBB5EDD93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Vrije vorm: vorm 115">
                <a:extLst>
                  <a:ext uri="{FF2B5EF4-FFF2-40B4-BE49-F238E27FC236}">
                    <a16:creationId xmlns:a16="http://schemas.microsoft.com/office/drawing/2014/main" id="{97A96654-BC05-4498-936A-B700F911B79A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Rechthoek: afgeronde hoeken 116">
                <a:extLst>
                  <a:ext uri="{FF2B5EF4-FFF2-40B4-BE49-F238E27FC236}">
                    <a16:creationId xmlns:a16="http://schemas.microsoft.com/office/drawing/2014/main" id="{23435A2C-E1C0-413D-9896-476F9970744D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74" name="Rechte verbindingslijn 117">
                <a:extLst>
                  <a:ext uri="{FF2B5EF4-FFF2-40B4-BE49-F238E27FC236}">
                    <a16:creationId xmlns:a16="http://schemas.microsoft.com/office/drawing/2014/main" id="{1FB12761-E5F7-4E84-BCA3-DBB8EAE424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5" name="Rechte verbindingslijn 118">
                <a:extLst>
                  <a:ext uri="{FF2B5EF4-FFF2-40B4-BE49-F238E27FC236}">
                    <a16:creationId xmlns:a16="http://schemas.microsoft.com/office/drawing/2014/main" id="{4A397193-DCC7-4B0C-8D3C-96E5CD50F370}"/>
                  </a:ext>
                </a:extLst>
              </p:cNvPr>
              <p:cNvCxnSpPr>
                <a:cxnSpLocks/>
                <a:stCxn id="73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4" name="Groep 87">
              <a:extLst>
                <a:ext uri="{FF2B5EF4-FFF2-40B4-BE49-F238E27FC236}">
                  <a16:creationId xmlns:a16="http://schemas.microsoft.com/office/drawing/2014/main" id="{3D1C8F19-F1A0-4D7D-979C-AAA8D94EB9AE}"/>
                </a:ext>
              </a:extLst>
            </p:cNvPr>
            <p:cNvGrpSpPr/>
            <p:nvPr userDrawn="1"/>
          </p:nvGrpSpPr>
          <p:grpSpPr>
            <a:xfrm>
              <a:off x="12391601" y="2643684"/>
              <a:ext cx="3183678" cy="2840468"/>
              <a:chOff x="12952763" y="4572241"/>
              <a:chExt cx="3183678" cy="2840468"/>
            </a:xfrm>
          </p:grpSpPr>
          <p:grpSp>
            <p:nvGrpSpPr>
              <p:cNvPr id="45" name="Meer informatie">
                <a:extLst>
                  <a:ext uri="{FF2B5EF4-FFF2-40B4-BE49-F238E27FC236}">
                    <a16:creationId xmlns:a16="http://schemas.microsoft.com/office/drawing/2014/main" id="{C2049CED-EBBF-4C2D-80B8-559C2A7A5721}"/>
                  </a:ext>
                </a:extLst>
              </p:cNvPr>
              <p:cNvGrpSpPr/>
              <p:nvPr userDrawn="1"/>
            </p:nvGrpSpPr>
            <p:grpSpPr>
              <a:xfrm>
                <a:off x="12957926" y="6629436"/>
                <a:ext cx="3178515" cy="783273"/>
                <a:chOff x="-3741486" y="3386444"/>
                <a:chExt cx="3178515" cy="783273"/>
              </a:xfrm>
            </p:grpSpPr>
            <p:sp>
              <p:nvSpPr>
                <p:cNvPr id="67" name="Freeform 101">
                  <a:extLst>
                    <a:ext uri="{FF2B5EF4-FFF2-40B4-BE49-F238E27FC236}">
                      <a16:creationId xmlns:a16="http://schemas.microsoft.com/office/drawing/2014/main" id="{671C6C67-1839-45FF-A02D-BFEC7E4151A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741486" y="3386444"/>
                  <a:ext cx="255753" cy="255753"/>
                </a:xfrm>
                <a:custGeom>
                  <a:avLst/>
                  <a:gdLst>
                    <a:gd name="T0" fmla="*/ 0 w 292"/>
                    <a:gd name="T1" fmla="*/ 146 h 292"/>
                    <a:gd name="T2" fmla="*/ 4 w 292"/>
                    <a:gd name="T3" fmla="*/ 113 h 292"/>
                    <a:gd name="T4" fmla="*/ 14 w 292"/>
                    <a:gd name="T5" fmla="*/ 82 h 292"/>
                    <a:gd name="T6" fmla="*/ 31 w 292"/>
                    <a:gd name="T7" fmla="*/ 55 h 292"/>
                    <a:gd name="T8" fmla="*/ 53 w 292"/>
                    <a:gd name="T9" fmla="*/ 32 h 292"/>
                    <a:gd name="T10" fmla="*/ 81 w 292"/>
                    <a:gd name="T11" fmla="*/ 15 h 292"/>
                    <a:gd name="T12" fmla="*/ 112 w 292"/>
                    <a:gd name="T13" fmla="*/ 4 h 292"/>
                    <a:gd name="T14" fmla="*/ 145 w 292"/>
                    <a:gd name="T15" fmla="*/ 0 h 292"/>
                    <a:gd name="T16" fmla="*/ 179 w 292"/>
                    <a:gd name="T17" fmla="*/ 4 h 292"/>
                    <a:gd name="T18" fmla="*/ 209 w 292"/>
                    <a:gd name="T19" fmla="*/ 15 h 292"/>
                    <a:gd name="T20" fmla="*/ 237 w 292"/>
                    <a:gd name="T21" fmla="*/ 32 h 292"/>
                    <a:gd name="T22" fmla="*/ 259 w 292"/>
                    <a:gd name="T23" fmla="*/ 55 h 292"/>
                    <a:gd name="T24" fmla="*/ 276 w 292"/>
                    <a:gd name="T25" fmla="*/ 82 h 292"/>
                    <a:gd name="T26" fmla="*/ 288 w 292"/>
                    <a:gd name="T27" fmla="*/ 113 h 292"/>
                    <a:gd name="T28" fmla="*/ 292 w 292"/>
                    <a:gd name="T29" fmla="*/ 146 h 292"/>
                    <a:gd name="T30" fmla="*/ 288 w 292"/>
                    <a:gd name="T31" fmla="*/ 180 h 292"/>
                    <a:gd name="T32" fmla="*/ 276 w 292"/>
                    <a:gd name="T33" fmla="*/ 210 h 292"/>
                    <a:gd name="T34" fmla="*/ 259 w 292"/>
                    <a:gd name="T35" fmla="*/ 237 h 292"/>
                    <a:gd name="T36" fmla="*/ 237 w 292"/>
                    <a:gd name="T37" fmla="*/ 260 h 292"/>
                    <a:gd name="T38" fmla="*/ 209 w 292"/>
                    <a:gd name="T39" fmla="*/ 278 h 292"/>
                    <a:gd name="T40" fmla="*/ 179 w 292"/>
                    <a:gd name="T41" fmla="*/ 288 h 292"/>
                    <a:gd name="T42" fmla="*/ 145 w 292"/>
                    <a:gd name="T43" fmla="*/ 292 h 292"/>
                    <a:gd name="T44" fmla="*/ 112 w 292"/>
                    <a:gd name="T45" fmla="*/ 288 h 292"/>
                    <a:gd name="T46" fmla="*/ 81 w 292"/>
                    <a:gd name="T47" fmla="*/ 278 h 292"/>
                    <a:gd name="T48" fmla="*/ 53 w 292"/>
                    <a:gd name="T49" fmla="*/ 260 h 292"/>
                    <a:gd name="T50" fmla="*/ 31 w 292"/>
                    <a:gd name="T51" fmla="*/ 237 h 292"/>
                    <a:gd name="T52" fmla="*/ 14 w 292"/>
                    <a:gd name="T53" fmla="*/ 210 h 292"/>
                    <a:gd name="T54" fmla="*/ 4 w 292"/>
                    <a:gd name="T55" fmla="*/ 180 h 292"/>
                    <a:gd name="T56" fmla="*/ 0 w 292"/>
                    <a:gd name="T57" fmla="*/ 146 h 292"/>
                    <a:gd name="T58" fmla="*/ 102 w 292"/>
                    <a:gd name="T59" fmla="*/ 121 h 292"/>
                    <a:gd name="T60" fmla="*/ 102 w 292"/>
                    <a:gd name="T61" fmla="*/ 142 h 292"/>
                    <a:gd name="T62" fmla="*/ 120 w 292"/>
                    <a:gd name="T63" fmla="*/ 142 h 292"/>
                    <a:gd name="T64" fmla="*/ 120 w 292"/>
                    <a:gd name="T65" fmla="*/ 223 h 292"/>
                    <a:gd name="T66" fmla="*/ 102 w 292"/>
                    <a:gd name="T67" fmla="*/ 223 h 292"/>
                    <a:gd name="T68" fmla="*/ 102 w 292"/>
                    <a:gd name="T69" fmla="*/ 244 h 292"/>
                    <a:gd name="T70" fmla="*/ 188 w 292"/>
                    <a:gd name="T71" fmla="*/ 244 h 292"/>
                    <a:gd name="T72" fmla="*/ 188 w 292"/>
                    <a:gd name="T73" fmla="*/ 223 h 292"/>
                    <a:gd name="T74" fmla="*/ 170 w 292"/>
                    <a:gd name="T75" fmla="*/ 223 h 292"/>
                    <a:gd name="T76" fmla="*/ 170 w 292"/>
                    <a:gd name="T77" fmla="*/ 142 h 292"/>
                    <a:gd name="T78" fmla="*/ 188 w 292"/>
                    <a:gd name="T79" fmla="*/ 142 h 292"/>
                    <a:gd name="T80" fmla="*/ 188 w 292"/>
                    <a:gd name="T81" fmla="*/ 121 h 292"/>
                    <a:gd name="T82" fmla="*/ 102 w 292"/>
                    <a:gd name="T83" fmla="*/ 121 h 292"/>
                    <a:gd name="T84" fmla="*/ 115 w 292"/>
                    <a:gd name="T85" fmla="*/ 79 h 292"/>
                    <a:gd name="T86" fmla="*/ 117 w 292"/>
                    <a:gd name="T87" fmla="*/ 92 h 292"/>
                    <a:gd name="T88" fmla="*/ 124 w 292"/>
                    <a:gd name="T89" fmla="*/ 101 h 292"/>
                    <a:gd name="T90" fmla="*/ 133 w 292"/>
                    <a:gd name="T91" fmla="*/ 108 h 292"/>
                    <a:gd name="T92" fmla="*/ 145 w 292"/>
                    <a:gd name="T93" fmla="*/ 110 h 292"/>
                    <a:gd name="T94" fmla="*/ 157 w 292"/>
                    <a:gd name="T95" fmla="*/ 108 h 292"/>
                    <a:gd name="T96" fmla="*/ 167 w 292"/>
                    <a:gd name="T97" fmla="*/ 101 h 292"/>
                    <a:gd name="T98" fmla="*/ 174 w 292"/>
                    <a:gd name="T99" fmla="*/ 92 h 292"/>
                    <a:gd name="T100" fmla="*/ 176 w 292"/>
                    <a:gd name="T101" fmla="*/ 79 h 292"/>
                    <a:gd name="T102" fmla="*/ 174 w 292"/>
                    <a:gd name="T103" fmla="*/ 67 h 292"/>
                    <a:gd name="T104" fmla="*/ 167 w 292"/>
                    <a:gd name="T105" fmla="*/ 58 h 292"/>
                    <a:gd name="T106" fmla="*/ 157 w 292"/>
                    <a:gd name="T107" fmla="*/ 51 h 292"/>
                    <a:gd name="T108" fmla="*/ 145 w 292"/>
                    <a:gd name="T109" fmla="*/ 49 h 292"/>
                    <a:gd name="T110" fmla="*/ 133 w 292"/>
                    <a:gd name="T111" fmla="*/ 51 h 292"/>
                    <a:gd name="T112" fmla="*/ 124 w 292"/>
                    <a:gd name="T113" fmla="*/ 58 h 292"/>
                    <a:gd name="T114" fmla="*/ 117 w 292"/>
                    <a:gd name="T115" fmla="*/ 67 h 292"/>
                    <a:gd name="T116" fmla="*/ 115 w 292"/>
                    <a:gd name="T117" fmla="*/ 79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292">
                      <a:moveTo>
                        <a:pt x="0" y="146"/>
                      </a:moveTo>
                      <a:lnTo>
                        <a:pt x="4" y="113"/>
                      </a:lnTo>
                      <a:lnTo>
                        <a:pt x="14" y="82"/>
                      </a:lnTo>
                      <a:lnTo>
                        <a:pt x="31" y="55"/>
                      </a:lnTo>
                      <a:lnTo>
                        <a:pt x="53" y="32"/>
                      </a:lnTo>
                      <a:lnTo>
                        <a:pt x="81" y="15"/>
                      </a:lnTo>
                      <a:lnTo>
                        <a:pt x="112" y="4"/>
                      </a:lnTo>
                      <a:lnTo>
                        <a:pt x="145" y="0"/>
                      </a:lnTo>
                      <a:lnTo>
                        <a:pt x="179" y="4"/>
                      </a:lnTo>
                      <a:lnTo>
                        <a:pt x="209" y="15"/>
                      </a:lnTo>
                      <a:lnTo>
                        <a:pt x="237" y="32"/>
                      </a:lnTo>
                      <a:lnTo>
                        <a:pt x="259" y="55"/>
                      </a:lnTo>
                      <a:lnTo>
                        <a:pt x="276" y="82"/>
                      </a:lnTo>
                      <a:lnTo>
                        <a:pt x="288" y="113"/>
                      </a:lnTo>
                      <a:lnTo>
                        <a:pt x="292" y="146"/>
                      </a:lnTo>
                      <a:lnTo>
                        <a:pt x="288" y="180"/>
                      </a:lnTo>
                      <a:lnTo>
                        <a:pt x="276" y="210"/>
                      </a:lnTo>
                      <a:lnTo>
                        <a:pt x="259" y="237"/>
                      </a:lnTo>
                      <a:lnTo>
                        <a:pt x="237" y="260"/>
                      </a:lnTo>
                      <a:lnTo>
                        <a:pt x="209" y="278"/>
                      </a:lnTo>
                      <a:lnTo>
                        <a:pt x="179" y="288"/>
                      </a:lnTo>
                      <a:lnTo>
                        <a:pt x="145" y="292"/>
                      </a:lnTo>
                      <a:lnTo>
                        <a:pt x="112" y="288"/>
                      </a:lnTo>
                      <a:lnTo>
                        <a:pt x="81" y="278"/>
                      </a:lnTo>
                      <a:lnTo>
                        <a:pt x="53" y="260"/>
                      </a:lnTo>
                      <a:lnTo>
                        <a:pt x="31" y="237"/>
                      </a:lnTo>
                      <a:lnTo>
                        <a:pt x="14" y="210"/>
                      </a:lnTo>
                      <a:lnTo>
                        <a:pt x="4" y="180"/>
                      </a:lnTo>
                      <a:lnTo>
                        <a:pt x="0" y="146"/>
                      </a:lnTo>
                      <a:close/>
                      <a:moveTo>
                        <a:pt x="102" y="121"/>
                      </a:moveTo>
                      <a:lnTo>
                        <a:pt x="102" y="142"/>
                      </a:lnTo>
                      <a:lnTo>
                        <a:pt x="120" y="142"/>
                      </a:lnTo>
                      <a:lnTo>
                        <a:pt x="120" y="223"/>
                      </a:lnTo>
                      <a:lnTo>
                        <a:pt x="102" y="223"/>
                      </a:lnTo>
                      <a:lnTo>
                        <a:pt x="102" y="244"/>
                      </a:lnTo>
                      <a:lnTo>
                        <a:pt x="188" y="244"/>
                      </a:lnTo>
                      <a:lnTo>
                        <a:pt x="188" y="223"/>
                      </a:lnTo>
                      <a:lnTo>
                        <a:pt x="170" y="223"/>
                      </a:lnTo>
                      <a:lnTo>
                        <a:pt x="170" y="142"/>
                      </a:lnTo>
                      <a:lnTo>
                        <a:pt x="188" y="142"/>
                      </a:lnTo>
                      <a:lnTo>
                        <a:pt x="188" y="121"/>
                      </a:lnTo>
                      <a:lnTo>
                        <a:pt x="102" y="121"/>
                      </a:lnTo>
                      <a:close/>
                      <a:moveTo>
                        <a:pt x="115" y="79"/>
                      </a:moveTo>
                      <a:lnTo>
                        <a:pt x="117" y="92"/>
                      </a:lnTo>
                      <a:lnTo>
                        <a:pt x="124" y="101"/>
                      </a:lnTo>
                      <a:lnTo>
                        <a:pt x="133" y="108"/>
                      </a:lnTo>
                      <a:lnTo>
                        <a:pt x="145" y="110"/>
                      </a:lnTo>
                      <a:lnTo>
                        <a:pt x="157" y="108"/>
                      </a:lnTo>
                      <a:lnTo>
                        <a:pt x="167" y="101"/>
                      </a:lnTo>
                      <a:lnTo>
                        <a:pt x="174" y="92"/>
                      </a:lnTo>
                      <a:lnTo>
                        <a:pt x="176" y="79"/>
                      </a:lnTo>
                      <a:lnTo>
                        <a:pt x="174" y="67"/>
                      </a:lnTo>
                      <a:lnTo>
                        <a:pt x="167" y="58"/>
                      </a:lnTo>
                      <a:lnTo>
                        <a:pt x="157" y="51"/>
                      </a:lnTo>
                      <a:lnTo>
                        <a:pt x="145" y="49"/>
                      </a:lnTo>
                      <a:lnTo>
                        <a:pt x="133" y="51"/>
                      </a:lnTo>
                      <a:lnTo>
                        <a:pt x="124" y="58"/>
                      </a:lnTo>
                      <a:lnTo>
                        <a:pt x="117" y="67"/>
                      </a:lnTo>
                      <a:lnTo>
                        <a:pt x="115" y="79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eaLnBrk="1"/>
                  <a:endParaRPr lang="nl-NL" sz="1100" noProof="0" dirty="0"/>
                </a:p>
              </p:txBody>
            </p:sp>
            <p:sp>
              <p:nvSpPr>
                <p:cNvPr id="68" name="Rechthoek 111">
                  <a:extLst>
                    <a:ext uri="{FF2B5EF4-FFF2-40B4-BE49-F238E27FC236}">
                      <a16:creationId xmlns:a16="http://schemas.microsoft.com/office/drawing/2014/main" id="{747274C4-B69D-4818-855A-1CFE00B7783F}"/>
                    </a:ext>
                  </a:extLst>
                </p:cNvPr>
                <p:cNvSpPr/>
                <p:nvPr userDrawn="1"/>
              </p:nvSpPr>
              <p:spPr>
                <a:xfrm>
                  <a:off x="-3380966" y="3458473"/>
                  <a:ext cx="2817995" cy="59212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lIns="0" tIns="0" rIns="0" bIns="0" rtlCol="0" anchor="t"/>
                <a:lstStyle/>
                <a:p>
                  <a:pPr marL="0" marR="0" lvl="0" indent="0" defTabSz="91440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Meer weten?</a:t>
                  </a:r>
                  <a:b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</a:br>
                  <a: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Ga naar dia </a:t>
                  </a:r>
                  <a:r>
                    <a:rPr kumimoji="0" lang="nl-NL" sz="11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´Instructie dia: YouTube links´</a:t>
                  </a:r>
                  <a: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, open deze in de diavoorstelling en klik op de gewenste video link.</a:t>
                  </a:r>
                </a:p>
              </p:txBody>
            </p:sp>
            <p:cxnSp>
              <p:nvCxnSpPr>
                <p:cNvPr id="69" name="Rechte verbindingslijn 112">
                  <a:extLst>
                    <a:ext uri="{FF2B5EF4-FFF2-40B4-BE49-F238E27FC236}">
                      <a16:creationId xmlns:a16="http://schemas.microsoft.com/office/drawing/2014/main" id="{0984CF39-D099-4E5C-B7A9-4FBCD08FD26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-3740987" y="4169717"/>
                  <a:ext cx="3178016" cy="0"/>
                </a:xfrm>
                <a:prstGeom prst="line">
                  <a:avLst/>
                </a:prstGeom>
                <a:noFill/>
                <a:ln w="3175" cap="flat" cmpd="sng" algn="ctr">
                  <a:solidFill>
                    <a:schemeClr val="accent1"/>
                  </a:solidFill>
                  <a:prstDash val="solid"/>
                </a:ln>
                <a:effectLst/>
              </p:spPr>
            </p:cxnSp>
          </p:grpSp>
          <p:cxnSp>
            <p:nvCxnSpPr>
              <p:cNvPr id="46" name="Rechte verbindingslijn 89">
                <a:extLst>
                  <a:ext uri="{FF2B5EF4-FFF2-40B4-BE49-F238E27FC236}">
                    <a16:creationId xmlns:a16="http://schemas.microsoft.com/office/drawing/2014/main" id="{9553DC39-109E-4225-A711-5B670DC1492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958423" y="6511553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47" name="Ovaal 90">
                <a:extLst>
                  <a:ext uri="{FF2B5EF4-FFF2-40B4-BE49-F238E27FC236}">
                    <a16:creationId xmlns:a16="http://schemas.microsoft.com/office/drawing/2014/main" id="{3DBA209E-0536-492B-986F-3A861EA6327E}"/>
                  </a:ext>
                </a:extLst>
              </p:cNvPr>
              <p:cNvSpPr/>
              <p:nvPr userDrawn="1"/>
            </p:nvSpPr>
            <p:spPr>
              <a:xfrm>
                <a:off x="12952763" y="4690403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3</a:t>
                </a:r>
              </a:p>
            </p:txBody>
          </p:sp>
          <p:sp>
            <p:nvSpPr>
              <p:cNvPr id="48" name="Rechthoek 91">
                <a:extLst>
                  <a:ext uri="{FF2B5EF4-FFF2-40B4-BE49-F238E27FC236}">
                    <a16:creationId xmlns:a16="http://schemas.microsoft.com/office/drawing/2014/main" id="{3D1B9EDB-BD7D-42E6-B49D-764578988CC5}"/>
                  </a:ext>
                </a:extLst>
              </p:cNvPr>
              <p:cNvSpPr/>
              <p:nvPr userDrawn="1"/>
            </p:nvSpPr>
            <p:spPr>
              <a:xfrm>
                <a:off x="13318445" y="4756466"/>
                <a:ext cx="2817996" cy="88731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Om de afbeelding te schalen of bij te snijden, ga naar de tab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´Hulpmiddelen voor afbeeldingen - Opmaak´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 en klik op de knop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´Bijsnijden´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 Schaal met de bolletjes de afbeelding en met de hoekjes het afbeeldingskader.</a:t>
                </a:r>
                <a:endPara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49" name="Rechte verbindingslijn 92">
                <a:extLst>
                  <a:ext uri="{FF2B5EF4-FFF2-40B4-BE49-F238E27FC236}">
                    <a16:creationId xmlns:a16="http://schemas.microsoft.com/office/drawing/2014/main" id="{6DF15216-1283-441F-AF58-77D24140812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958423" y="4572241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grpSp>
            <p:nvGrpSpPr>
              <p:cNvPr id="50" name="Groep 93">
                <a:extLst>
                  <a:ext uri="{FF2B5EF4-FFF2-40B4-BE49-F238E27FC236}">
                    <a16:creationId xmlns:a16="http://schemas.microsoft.com/office/drawing/2014/main" id="{D02A907B-7086-4178-8951-0E3990A332D5}"/>
                  </a:ext>
                </a:extLst>
              </p:cNvPr>
              <p:cNvGrpSpPr/>
              <p:nvPr userDrawn="1"/>
            </p:nvGrpSpPr>
            <p:grpSpPr>
              <a:xfrm>
                <a:off x="13257676" y="5773610"/>
                <a:ext cx="514284" cy="612917"/>
                <a:chOff x="12682980" y="3403271"/>
                <a:chExt cx="622284" cy="741637"/>
              </a:xfrm>
            </p:grpSpPr>
            <p:grpSp>
              <p:nvGrpSpPr>
                <p:cNvPr id="51" name="Groep 94">
                  <a:extLst>
                    <a:ext uri="{FF2B5EF4-FFF2-40B4-BE49-F238E27FC236}">
                      <a16:creationId xmlns:a16="http://schemas.microsoft.com/office/drawing/2014/main" id="{C7AB5EB0-8275-48C2-AD2B-43047AD2C3CB}"/>
                    </a:ext>
                  </a:extLst>
                </p:cNvPr>
                <p:cNvGrpSpPr/>
                <p:nvPr userDrawn="1"/>
              </p:nvGrpSpPr>
              <p:grpSpPr>
                <a:xfrm>
                  <a:off x="12771568" y="3403271"/>
                  <a:ext cx="467138" cy="448459"/>
                  <a:chOff x="12782195" y="3403271"/>
                  <a:chExt cx="467138" cy="448459"/>
                </a:xfrm>
              </p:grpSpPr>
              <p:grpSp>
                <p:nvGrpSpPr>
                  <p:cNvPr id="54" name="Groep 97">
                    <a:extLst>
                      <a:ext uri="{FF2B5EF4-FFF2-40B4-BE49-F238E27FC236}">
                        <a16:creationId xmlns:a16="http://schemas.microsoft.com/office/drawing/2014/main" id="{BC65DB95-F806-4DC5-B0C9-90A42812E12A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95" y="3403271"/>
                    <a:ext cx="412967" cy="393910"/>
                    <a:chOff x="13554906" y="3320143"/>
                    <a:chExt cx="443906" cy="423422"/>
                  </a:xfrm>
                </p:grpSpPr>
                <p:grpSp>
                  <p:nvGrpSpPr>
                    <p:cNvPr id="61" name="Groep 104">
                      <a:extLst>
                        <a:ext uri="{FF2B5EF4-FFF2-40B4-BE49-F238E27FC236}">
                          <a16:creationId xmlns:a16="http://schemas.microsoft.com/office/drawing/2014/main" id="{5C7A9F0D-81CE-4704-B89E-DCEE3416F49E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43"/>
                      <a:ext cx="443906" cy="423422"/>
                      <a:chOff x="12909684" y="1276177"/>
                      <a:chExt cx="443906" cy="423422"/>
                    </a:xfrm>
                  </p:grpSpPr>
                  <p:sp>
                    <p:nvSpPr>
                      <p:cNvPr id="64" name="Rechthoek 107">
                        <a:extLst>
                          <a:ext uri="{FF2B5EF4-FFF2-40B4-BE49-F238E27FC236}">
                            <a16:creationId xmlns:a16="http://schemas.microsoft.com/office/drawing/2014/main" id="{531E2706-17D6-4BB9-95D3-0FB1DF3813E4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18700" y="1285299"/>
                        <a:ext cx="434890" cy="4143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 eaLnBrk="1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65" name="Rechthoek 108">
                        <a:extLst>
                          <a:ext uri="{FF2B5EF4-FFF2-40B4-BE49-F238E27FC236}">
                            <a16:creationId xmlns:a16="http://schemas.microsoft.com/office/drawing/2014/main" id="{AFFD0FF9-3BF3-4525-9791-DE4663486D65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77"/>
                        <a:ext cx="261629" cy="25780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 eaLnBrk="1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66" name="Ovaal 109">
                        <a:extLst>
                          <a:ext uri="{FF2B5EF4-FFF2-40B4-BE49-F238E27FC236}">
                            <a16:creationId xmlns:a16="http://schemas.microsoft.com/office/drawing/2014/main" id="{3989BB42-E495-4291-9515-167435A610A7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34"/>
                        <a:ext cx="72187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 eaLnBrk="1"/>
                        <a:endParaRPr lang="nl-NL" sz="1000" b="1" noProof="0" dirty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pic>
                  <p:nvPicPr>
                    <p:cNvPr id="62" name="Afbeelding 105">
                      <a:extLst>
                        <a:ext uri="{FF2B5EF4-FFF2-40B4-BE49-F238E27FC236}">
                          <a16:creationId xmlns:a16="http://schemas.microsoft.com/office/drawing/2014/main" id="{8933B5C9-7442-4E09-A33D-EFBFF871A8B1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6" cstate="screen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7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1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3" name="Afbeelding 106">
                      <a:extLst>
                        <a:ext uri="{FF2B5EF4-FFF2-40B4-BE49-F238E27FC236}">
                          <a16:creationId xmlns:a16="http://schemas.microsoft.com/office/drawing/2014/main" id="{0081EB06-F1B0-4455-AA9B-4A693599FBCB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8" cstate="screen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9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8" y="3454393"/>
                      <a:ext cx="173366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55" name="Groep 98">
                    <a:extLst>
                      <a:ext uri="{FF2B5EF4-FFF2-40B4-BE49-F238E27FC236}">
                        <a16:creationId xmlns:a16="http://schemas.microsoft.com/office/drawing/2014/main" id="{A55642DD-6F47-4176-B9AF-7FB23EBB392D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78"/>
                    <a:ext cx="145820" cy="146452"/>
                    <a:chOff x="13096169" y="3602288"/>
                    <a:chExt cx="145820" cy="146452"/>
                  </a:xfrm>
                </p:grpSpPr>
                <p:sp>
                  <p:nvSpPr>
                    <p:cNvPr id="59" name="Rechthoek 102">
                      <a:extLst>
                        <a:ext uri="{FF2B5EF4-FFF2-40B4-BE49-F238E27FC236}">
                          <a16:creationId xmlns:a16="http://schemas.microsoft.com/office/drawing/2014/main" id="{8D454A61-AD7E-452F-BFCE-1AB74E96D20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8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0" name="Rechthoek 103">
                      <a:extLst>
                        <a:ext uri="{FF2B5EF4-FFF2-40B4-BE49-F238E27FC236}">
                          <a16:creationId xmlns:a16="http://schemas.microsoft.com/office/drawing/2014/main" id="{E436B1EC-4B74-4D84-A20E-1C690F824932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56" name="Groep 99">
                    <a:extLst>
                      <a:ext uri="{FF2B5EF4-FFF2-40B4-BE49-F238E27FC236}">
                        <a16:creationId xmlns:a16="http://schemas.microsoft.com/office/drawing/2014/main" id="{BD74EB39-5FA1-4374-A24F-AECE8A2FF61C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68"/>
                    <a:ext cx="145820" cy="146461"/>
                    <a:chOff x="13096169" y="3602248"/>
                    <a:chExt cx="145820" cy="146461"/>
                  </a:xfrm>
                </p:grpSpPr>
                <p:sp>
                  <p:nvSpPr>
                    <p:cNvPr id="57" name="Rechthoek 100">
                      <a:extLst>
                        <a:ext uri="{FF2B5EF4-FFF2-40B4-BE49-F238E27FC236}">
                          <a16:creationId xmlns:a16="http://schemas.microsoft.com/office/drawing/2014/main" id="{810562A6-8E67-483D-A859-5A001C48B76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4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58" name="Rechthoek 101">
                      <a:extLst>
                        <a:ext uri="{FF2B5EF4-FFF2-40B4-BE49-F238E27FC236}">
                          <a16:creationId xmlns:a16="http://schemas.microsoft.com/office/drawing/2014/main" id="{7BAAA463-B34B-4C1B-90D7-4C7606F42C15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05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52" name="Rechthoek 95">
                  <a:extLst>
                    <a:ext uri="{FF2B5EF4-FFF2-40B4-BE49-F238E27FC236}">
                      <a16:creationId xmlns:a16="http://schemas.microsoft.com/office/drawing/2014/main" id="{C20629BC-E436-45EC-8C8C-F0B0CDC0C933}"/>
                    </a:ext>
                  </a:extLst>
                </p:cNvPr>
                <p:cNvSpPr/>
                <p:nvPr userDrawn="1"/>
              </p:nvSpPr>
              <p:spPr>
                <a:xfrm>
                  <a:off x="12682980" y="3889920"/>
                  <a:ext cx="622284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Bijsnijden</a:t>
                  </a:r>
                </a:p>
              </p:txBody>
            </p:sp>
            <p:sp>
              <p:nvSpPr>
                <p:cNvPr id="53" name="Gelijkbenige driehoek 96">
                  <a:extLst>
                    <a:ext uri="{FF2B5EF4-FFF2-40B4-BE49-F238E27FC236}">
                      <a16:creationId xmlns:a16="http://schemas.microsoft.com/office/drawing/2014/main" id="{2392616C-C884-469B-9BDD-930D09DE92BA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61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pic>
        <p:nvPicPr>
          <p:cNvPr id="79" name="Afbeelding 78">
            <a:extLst>
              <a:ext uri="{FF2B5EF4-FFF2-40B4-BE49-F238E27FC236}">
                <a16:creationId xmlns:a16="http://schemas.microsoft.com/office/drawing/2014/main" id="{FFEF7835-07BB-4DA8-AB27-DB859E6A8D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  <p:grpSp>
        <p:nvGrpSpPr>
          <p:cNvPr id="80" name="Instructie">
            <a:extLst>
              <a:ext uri="{FF2B5EF4-FFF2-40B4-BE49-F238E27FC236}">
                <a16:creationId xmlns:a16="http://schemas.microsoft.com/office/drawing/2014/main" id="{770C3081-02B2-4EA5-B67E-7C9629472DC2}"/>
              </a:ext>
            </a:extLst>
          </p:cNvPr>
          <p:cNvGrpSpPr/>
          <p:nvPr userDrawn="1"/>
        </p:nvGrpSpPr>
        <p:grpSpPr>
          <a:xfrm>
            <a:off x="-3352957" y="0"/>
            <a:ext cx="3182755" cy="2660264"/>
            <a:chOff x="-3426088" y="4512342"/>
            <a:chExt cx="3182755" cy="2660264"/>
          </a:xfrm>
        </p:grpSpPr>
        <p:sp>
          <p:nvSpPr>
            <p:cNvPr id="81" name="Rechthoek 127">
              <a:extLst>
                <a:ext uri="{FF2B5EF4-FFF2-40B4-BE49-F238E27FC236}">
                  <a16:creationId xmlns:a16="http://schemas.microsoft.com/office/drawing/2014/main" id="{EB5E83EA-A25A-49D3-B271-48BFD8BD7063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vormen wijzigen</a:t>
              </a:r>
            </a:p>
          </p:txBody>
        </p:sp>
        <p:cxnSp>
          <p:nvCxnSpPr>
            <p:cNvPr id="82" name="Rechte verbindingslijn 128">
              <a:extLst>
                <a:ext uri="{FF2B5EF4-FFF2-40B4-BE49-F238E27FC236}">
                  <a16:creationId xmlns:a16="http://schemas.microsoft.com/office/drawing/2014/main" id="{3E5F842F-7DCD-432E-ABDF-93B5971CA59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83" name="Rechthoek 130">
              <a:extLst>
                <a:ext uri="{FF2B5EF4-FFF2-40B4-BE49-F238E27FC236}">
                  <a16:creationId xmlns:a16="http://schemas.microsoft.com/office/drawing/2014/main" id="{C8F58CF4-9698-4C7C-8A5C-B043340A293D}"/>
                </a:ext>
              </a:extLst>
            </p:cNvPr>
            <p:cNvSpPr/>
            <p:nvPr userDrawn="1"/>
          </p:nvSpPr>
          <p:spPr>
            <a:xfrm>
              <a:off x="-3426088" y="4959088"/>
              <a:ext cx="3073481" cy="49338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Alle vormen in de template zijn aanpasbaar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qua kleur en positie.  </a:t>
              </a:r>
            </a:p>
          </p:txBody>
        </p:sp>
        <p:sp>
          <p:nvSpPr>
            <p:cNvPr id="84" name="Rechthoek 133">
              <a:extLst>
                <a:ext uri="{FF2B5EF4-FFF2-40B4-BE49-F238E27FC236}">
                  <a16:creationId xmlns:a16="http://schemas.microsoft.com/office/drawing/2014/main" id="{C62687C3-1FCB-48A1-B3EE-DA002621F05B}"/>
                </a:ext>
              </a:extLst>
            </p:cNvPr>
            <p:cNvSpPr/>
            <p:nvPr userDrawn="1"/>
          </p:nvSpPr>
          <p:spPr>
            <a:xfrm>
              <a:off x="-3426086" y="5395091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Kleur wijzigen? Klik op de vorm ga naar de tab 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Opmaak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dan naar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Opvullen vorm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een andere huisstijlkleur te kiezen. 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85" name="Rechthoek 136">
              <a:extLst>
                <a:ext uri="{FF2B5EF4-FFF2-40B4-BE49-F238E27FC236}">
                  <a16:creationId xmlns:a16="http://schemas.microsoft.com/office/drawing/2014/main" id="{E4EFD6C9-34C8-4845-A321-7F3FFC9619F9}"/>
                </a:ext>
              </a:extLst>
            </p:cNvPr>
            <p:cNvSpPr/>
            <p:nvPr userDrawn="1"/>
          </p:nvSpPr>
          <p:spPr>
            <a:xfrm>
              <a:off x="-3426086" y="5955574"/>
              <a:ext cx="3073482" cy="36378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Vorm verplaatsen?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Klik op de vorm en sleep de vorm naar de gewenste plek.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86" name="Rechthoek 139">
              <a:extLst>
                <a:ext uri="{FF2B5EF4-FFF2-40B4-BE49-F238E27FC236}">
                  <a16:creationId xmlns:a16="http://schemas.microsoft.com/office/drawing/2014/main" id="{83AD7091-D037-45FA-BE47-881DB08D6ED1}"/>
                </a:ext>
              </a:extLst>
            </p:cNvPr>
            <p:cNvSpPr/>
            <p:nvPr userDrawn="1"/>
          </p:nvSpPr>
          <p:spPr>
            <a:xfrm>
              <a:off x="-3426086" y="6412375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Per ongeluk een vorm verwijderd? Klik dan met je rechtermuisknop op de miniatuurweergave van de slide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dia herstellen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87" name="Rechte verbindingslijn 140">
              <a:extLst>
                <a:ext uri="{FF2B5EF4-FFF2-40B4-BE49-F238E27FC236}">
                  <a16:creationId xmlns:a16="http://schemas.microsoft.com/office/drawing/2014/main" id="{AD87EEF8-DF38-4DCF-8FBD-1D9DA299A5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7172606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77710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rnpunten + Icon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F34ACDD6-CBE3-48A2-AC10-48AFE305F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6615633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2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F34ACDD6-CBE3-48A2-AC10-48AFE305F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itel 1">
            <a:extLst>
              <a:ext uri="{FF2B5EF4-FFF2-40B4-BE49-F238E27FC236}">
                <a16:creationId xmlns:a16="http://schemas.microsoft.com/office/drawing/2014/main" id="{08A88B9B-88D8-4FD4-A114-66EA11425C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29" name="Tijdelijke aanduiding voor tekst 14">
            <a:extLst>
              <a:ext uri="{FF2B5EF4-FFF2-40B4-BE49-F238E27FC236}">
                <a16:creationId xmlns:a16="http://schemas.microsoft.com/office/drawing/2014/main" id="{D93BADD0-A3B5-4C3B-8DD0-3D113F07604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Ondertitel</a:t>
            </a:r>
          </a:p>
        </p:txBody>
      </p:sp>
      <p:sp>
        <p:nvSpPr>
          <p:cNvPr id="45" name="Tijdelijke aanduiding voor datum 3">
            <a:extLst>
              <a:ext uri="{FF2B5EF4-FFF2-40B4-BE49-F238E27FC236}">
                <a16:creationId xmlns:a16="http://schemas.microsoft.com/office/drawing/2014/main" id="{55714DB1-03B4-41D1-B67F-F14BFD9926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5733C5EB-64E5-4CE0-811D-0D19D4CD7DAE}" type="datetime1">
              <a:rPr lang="nl-NL" noProof="0" smtClean="0"/>
              <a:t>10-12-2019</a:t>
            </a:fld>
            <a:endParaRPr lang="nl-NL" noProof="0" dirty="0"/>
          </a:p>
        </p:txBody>
      </p:sp>
      <p:sp>
        <p:nvSpPr>
          <p:cNvPr id="46" name="Tijdelijke aanduiding voor voettekst 4">
            <a:extLst>
              <a:ext uri="{FF2B5EF4-FFF2-40B4-BE49-F238E27FC236}">
                <a16:creationId xmlns:a16="http://schemas.microsoft.com/office/drawing/2014/main" id="{4F2D7A01-8BD0-48E5-BFE0-C57FC83F2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47" name="Tijdelijke aanduiding voor dianummer 5">
            <a:extLst>
              <a:ext uri="{FF2B5EF4-FFF2-40B4-BE49-F238E27FC236}">
                <a16:creationId xmlns:a16="http://schemas.microsoft.com/office/drawing/2014/main" id="{FB7B4016-2B9F-46E5-A46A-A6A2B08C3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37900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B18BDE9-18FD-4C97-9F64-E73C2C770E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0921" y="2468563"/>
            <a:ext cx="3364708" cy="2982912"/>
          </a:xfrm>
          <a:custGeom>
            <a:avLst/>
            <a:gdLst>
              <a:gd name="connsiteX0" fmla="*/ 0 w 3360737"/>
              <a:gd name="connsiteY0" fmla="*/ 277172 h 2982912"/>
              <a:gd name="connsiteX1" fmla="*/ 277172 w 3360737"/>
              <a:gd name="connsiteY1" fmla="*/ 0 h 2982912"/>
              <a:gd name="connsiteX2" fmla="*/ 3083565 w 3360737"/>
              <a:gd name="connsiteY2" fmla="*/ 0 h 2982912"/>
              <a:gd name="connsiteX3" fmla="*/ 3360737 w 3360737"/>
              <a:gd name="connsiteY3" fmla="*/ 277172 h 2982912"/>
              <a:gd name="connsiteX4" fmla="*/ 3360737 w 3360737"/>
              <a:gd name="connsiteY4" fmla="*/ 2705740 h 2982912"/>
              <a:gd name="connsiteX5" fmla="*/ 3083565 w 3360737"/>
              <a:gd name="connsiteY5" fmla="*/ 2982912 h 2982912"/>
              <a:gd name="connsiteX6" fmla="*/ 277172 w 3360737"/>
              <a:gd name="connsiteY6" fmla="*/ 2982912 h 2982912"/>
              <a:gd name="connsiteX7" fmla="*/ 0 w 3360737"/>
              <a:gd name="connsiteY7" fmla="*/ 2705740 h 2982912"/>
              <a:gd name="connsiteX8" fmla="*/ 0 w 3360737"/>
              <a:gd name="connsiteY8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698 w 3361435"/>
              <a:gd name="connsiteY0" fmla="*/ 277172 h 2982912"/>
              <a:gd name="connsiteX1" fmla="*/ 39591 w 3361435"/>
              <a:gd name="connsiteY1" fmla="*/ 12699 h 2982912"/>
              <a:gd name="connsiteX2" fmla="*/ 277870 w 3361435"/>
              <a:gd name="connsiteY2" fmla="*/ 0 h 2982912"/>
              <a:gd name="connsiteX3" fmla="*/ 3084263 w 3361435"/>
              <a:gd name="connsiteY3" fmla="*/ 0 h 2982912"/>
              <a:gd name="connsiteX4" fmla="*/ 3361435 w 3361435"/>
              <a:gd name="connsiteY4" fmla="*/ 277172 h 2982912"/>
              <a:gd name="connsiteX5" fmla="*/ 3361435 w 3361435"/>
              <a:gd name="connsiteY5" fmla="*/ 2705740 h 2982912"/>
              <a:gd name="connsiteX6" fmla="*/ 3084263 w 3361435"/>
              <a:gd name="connsiteY6" fmla="*/ 2982912 h 2982912"/>
              <a:gd name="connsiteX7" fmla="*/ 277870 w 3361435"/>
              <a:gd name="connsiteY7" fmla="*/ 2982912 h 2982912"/>
              <a:gd name="connsiteX8" fmla="*/ 698 w 3361435"/>
              <a:gd name="connsiteY8" fmla="*/ 2705740 h 2982912"/>
              <a:gd name="connsiteX9" fmla="*/ 698 w 3361435"/>
              <a:gd name="connsiteY9" fmla="*/ 277172 h 2982912"/>
              <a:gd name="connsiteX0" fmla="*/ 8 w 3360745"/>
              <a:gd name="connsiteY0" fmla="*/ 277172 h 2982912"/>
              <a:gd name="connsiteX1" fmla="*/ 38901 w 3360745"/>
              <a:gd name="connsiteY1" fmla="*/ 12699 h 2982912"/>
              <a:gd name="connsiteX2" fmla="*/ 277180 w 3360745"/>
              <a:gd name="connsiteY2" fmla="*/ 0 h 2982912"/>
              <a:gd name="connsiteX3" fmla="*/ 3083573 w 3360745"/>
              <a:gd name="connsiteY3" fmla="*/ 0 h 2982912"/>
              <a:gd name="connsiteX4" fmla="*/ 3360745 w 3360745"/>
              <a:gd name="connsiteY4" fmla="*/ 277172 h 2982912"/>
              <a:gd name="connsiteX5" fmla="*/ 3360745 w 3360745"/>
              <a:gd name="connsiteY5" fmla="*/ 2705740 h 2982912"/>
              <a:gd name="connsiteX6" fmla="*/ 3083573 w 3360745"/>
              <a:gd name="connsiteY6" fmla="*/ 2982912 h 2982912"/>
              <a:gd name="connsiteX7" fmla="*/ 277180 w 3360745"/>
              <a:gd name="connsiteY7" fmla="*/ 2982912 h 2982912"/>
              <a:gd name="connsiteX8" fmla="*/ 8 w 3360745"/>
              <a:gd name="connsiteY8" fmla="*/ 2705740 h 2982912"/>
              <a:gd name="connsiteX9" fmla="*/ 8 w 3360745"/>
              <a:gd name="connsiteY9" fmla="*/ 277172 h 2982912"/>
              <a:gd name="connsiteX0" fmla="*/ 4 w 3360741"/>
              <a:gd name="connsiteY0" fmla="*/ 312116 h 3017856"/>
              <a:gd name="connsiteX1" fmla="*/ 96047 w 3360741"/>
              <a:gd name="connsiteY1" fmla="*/ 18 h 3017856"/>
              <a:gd name="connsiteX2" fmla="*/ 277176 w 3360741"/>
              <a:gd name="connsiteY2" fmla="*/ 34944 h 3017856"/>
              <a:gd name="connsiteX3" fmla="*/ 3083569 w 3360741"/>
              <a:gd name="connsiteY3" fmla="*/ 34944 h 3017856"/>
              <a:gd name="connsiteX4" fmla="*/ 3360741 w 3360741"/>
              <a:gd name="connsiteY4" fmla="*/ 312116 h 3017856"/>
              <a:gd name="connsiteX5" fmla="*/ 3360741 w 3360741"/>
              <a:gd name="connsiteY5" fmla="*/ 2740684 h 3017856"/>
              <a:gd name="connsiteX6" fmla="*/ 3083569 w 3360741"/>
              <a:gd name="connsiteY6" fmla="*/ 3017856 h 3017856"/>
              <a:gd name="connsiteX7" fmla="*/ 277176 w 3360741"/>
              <a:gd name="connsiteY7" fmla="*/ 3017856 h 3017856"/>
              <a:gd name="connsiteX8" fmla="*/ 4 w 3360741"/>
              <a:gd name="connsiteY8" fmla="*/ 2740684 h 3017856"/>
              <a:gd name="connsiteX9" fmla="*/ 4 w 3360741"/>
              <a:gd name="connsiteY9" fmla="*/ 312116 h 3017856"/>
              <a:gd name="connsiteX0" fmla="*/ 1589 w 3362326"/>
              <a:gd name="connsiteY0" fmla="*/ 278928 h 2984668"/>
              <a:gd name="connsiteX1" fmla="*/ 0 w 3362326"/>
              <a:gd name="connsiteY1" fmla="*/ 167 h 2984668"/>
              <a:gd name="connsiteX2" fmla="*/ 278761 w 3362326"/>
              <a:gd name="connsiteY2" fmla="*/ 1756 h 2984668"/>
              <a:gd name="connsiteX3" fmla="*/ 3085154 w 3362326"/>
              <a:gd name="connsiteY3" fmla="*/ 1756 h 2984668"/>
              <a:gd name="connsiteX4" fmla="*/ 3362326 w 3362326"/>
              <a:gd name="connsiteY4" fmla="*/ 278928 h 2984668"/>
              <a:gd name="connsiteX5" fmla="*/ 3362326 w 3362326"/>
              <a:gd name="connsiteY5" fmla="*/ 2707496 h 2984668"/>
              <a:gd name="connsiteX6" fmla="*/ 3085154 w 3362326"/>
              <a:gd name="connsiteY6" fmla="*/ 2984668 h 2984668"/>
              <a:gd name="connsiteX7" fmla="*/ 278761 w 3362326"/>
              <a:gd name="connsiteY7" fmla="*/ 2984668 h 2984668"/>
              <a:gd name="connsiteX8" fmla="*/ 1589 w 3362326"/>
              <a:gd name="connsiteY8" fmla="*/ 2707496 h 2984668"/>
              <a:gd name="connsiteX9" fmla="*/ 1589 w 3362326"/>
              <a:gd name="connsiteY9" fmla="*/ 278928 h 2984668"/>
              <a:gd name="connsiteX0" fmla="*/ 3971 w 3364708"/>
              <a:gd name="connsiteY0" fmla="*/ 278928 h 2984668"/>
              <a:gd name="connsiteX1" fmla="*/ 0 w 3364708"/>
              <a:gd name="connsiteY1" fmla="*/ 167 h 2984668"/>
              <a:gd name="connsiteX2" fmla="*/ 281143 w 3364708"/>
              <a:gd name="connsiteY2" fmla="*/ 1756 h 2984668"/>
              <a:gd name="connsiteX3" fmla="*/ 3087536 w 3364708"/>
              <a:gd name="connsiteY3" fmla="*/ 1756 h 2984668"/>
              <a:gd name="connsiteX4" fmla="*/ 3364708 w 3364708"/>
              <a:gd name="connsiteY4" fmla="*/ 278928 h 2984668"/>
              <a:gd name="connsiteX5" fmla="*/ 3364708 w 3364708"/>
              <a:gd name="connsiteY5" fmla="*/ 2707496 h 2984668"/>
              <a:gd name="connsiteX6" fmla="*/ 3087536 w 3364708"/>
              <a:gd name="connsiteY6" fmla="*/ 2984668 h 2984668"/>
              <a:gd name="connsiteX7" fmla="*/ 281143 w 3364708"/>
              <a:gd name="connsiteY7" fmla="*/ 2984668 h 2984668"/>
              <a:gd name="connsiteX8" fmla="*/ 3971 w 3364708"/>
              <a:gd name="connsiteY8" fmla="*/ 2707496 h 2984668"/>
              <a:gd name="connsiteX9" fmla="*/ 3971 w 3364708"/>
              <a:gd name="connsiteY9" fmla="*/ 278928 h 2984668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64708" h="2982912">
                <a:moveTo>
                  <a:pt x="3971" y="2705740"/>
                </a:moveTo>
                <a:cubicBezTo>
                  <a:pt x="2647" y="1804091"/>
                  <a:pt x="1324" y="902441"/>
                  <a:pt x="0" y="792"/>
                </a:cubicBezTo>
                <a:cubicBezTo>
                  <a:pt x="5714" y="-159"/>
                  <a:pt x="245185" y="926"/>
                  <a:pt x="281143" y="0"/>
                </a:cubicBezTo>
                <a:lnTo>
                  <a:pt x="3087536" y="0"/>
                </a:lnTo>
                <a:cubicBezTo>
                  <a:pt x="3240614" y="0"/>
                  <a:pt x="3364708" y="124094"/>
                  <a:pt x="3364708" y="277172"/>
                </a:cubicBezTo>
                <a:lnTo>
                  <a:pt x="3364708" y="2705740"/>
                </a:lnTo>
                <a:cubicBezTo>
                  <a:pt x="3364708" y="2858818"/>
                  <a:pt x="3240614" y="2982912"/>
                  <a:pt x="3087536" y="2982912"/>
                </a:cubicBezTo>
                <a:lnTo>
                  <a:pt x="281143" y="2982912"/>
                </a:lnTo>
                <a:cubicBezTo>
                  <a:pt x="128065" y="2982912"/>
                  <a:pt x="3971" y="2858818"/>
                  <a:pt x="3971" y="270574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360000" tIns="648000" rIns="360000" bIns="36000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noProof="0" dirty="0"/>
              <a:t>Tekststijl van het model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1" name="Tijdelijke aanduiding voor tekst 3">
            <a:extLst>
              <a:ext uri="{FF2B5EF4-FFF2-40B4-BE49-F238E27FC236}">
                <a16:creationId xmlns:a16="http://schemas.microsoft.com/office/drawing/2014/main" id="{548B21C5-7247-47FE-96DC-CDF5B1CD273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13646" y="2468563"/>
            <a:ext cx="3364708" cy="2982912"/>
          </a:xfrm>
          <a:custGeom>
            <a:avLst/>
            <a:gdLst>
              <a:gd name="connsiteX0" fmla="*/ 0 w 3360737"/>
              <a:gd name="connsiteY0" fmla="*/ 277172 h 2982912"/>
              <a:gd name="connsiteX1" fmla="*/ 277172 w 3360737"/>
              <a:gd name="connsiteY1" fmla="*/ 0 h 2982912"/>
              <a:gd name="connsiteX2" fmla="*/ 3083565 w 3360737"/>
              <a:gd name="connsiteY2" fmla="*/ 0 h 2982912"/>
              <a:gd name="connsiteX3" fmla="*/ 3360737 w 3360737"/>
              <a:gd name="connsiteY3" fmla="*/ 277172 h 2982912"/>
              <a:gd name="connsiteX4" fmla="*/ 3360737 w 3360737"/>
              <a:gd name="connsiteY4" fmla="*/ 2705740 h 2982912"/>
              <a:gd name="connsiteX5" fmla="*/ 3083565 w 3360737"/>
              <a:gd name="connsiteY5" fmla="*/ 2982912 h 2982912"/>
              <a:gd name="connsiteX6" fmla="*/ 277172 w 3360737"/>
              <a:gd name="connsiteY6" fmla="*/ 2982912 h 2982912"/>
              <a:gd name="connsiteX7" fmla="*/ 0 w 3360737"/>
              <a:gd name="connsiteY7" fmla="*/ 2705740 h 2982912"/>
              <a:gd name="connsiteX8" fmla="*/ 0 w 3360737"/>
              <a:gd name="connsiteY8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698 w 3361435"/>
              <a:gd name="connsiteY0" fmla="*/ 277172 h 2982912"/>
              <a:gd name="connsiteX1" fmla="*/ 39591 w 3361435"/>
              <a:gd name="connsiteY1" fmla="*/ 12699 h 2982912"/>
              <a:gd name="connsiteX2" fmla="*/ 277870 w 3361435"/>
              <a:gd name="connsiteY2" fmla="*/ 0 h 2982912"/>
              <a:gd name="connsiteX3" fmla="*/ 3084263 w 3361435"/>
              <a:gd name="connsiteY3" fmla="*/ 0 h 2982912"/>
              <a:gd name="connsiteX4" fmla="*/ 3361435 w 3361435"/>
              <a:gd name="connsiteY4" fmla="*/ 277172 h 2982912"/>
              <a:gd name="connsiteX5" fmla="*/ 3361435 w 3361435"/>
              <a:gd name="connsiteY5" fmla="*/ 2705740 h 2982912"/>
              <a:gd name="connsiteX6" fmla="*/ 3084263 w 3361435"/>
              <a:gd name="connsiteY6" fmla="*/ 2982912 h 2982912"/>
              <a:gd name="connsiteX7" fmla="*/ 277870 w 3361435"/>
              <a:gd name="connsiteY7" fmla="*/ 2982912 h 2982912"/>
              <a:gd name="connsiteX8" fmla="*/ 698 w 3361435"/>
              <a:gd name="connsiteY8" fmla="*/ 2705740 h 2982912"/>
              <a:gd name="connsiteX9" fmla="*/ 698 w 3361435"/>
              <a:gd name="connsiteY9" fmla="*/ 277172 h 2982912"/>
              <a:gd name="connsiteX0" fmla="*/ 8 w 3360745"/>
              <a:gd name="connsiteY0" fmla="*/ 277172 h 2982912"/>
              <a:gd name="connsiteX1" fmla="*/ 38901 w 3360745"/>
              <a:gd name="connsiteY1" fmla="*/ 12699 h 2982912"/>
              <a:gd name="connsiteX2" fmla="*/ 277180 w 3360745"/>
              <a:gd name="connsiteY2" fmla="*/ 0 h 2982912"/>
              <a:gd name="connsiteX3" fmla="*/ 3083573 w 3360745"/>
              <a:gd name="connsiteY3" fmla="*/ 0 h 2982912"/>
              <a:gd name="connsiteX4" fmla="*/ 3360745 w 3360745"/>
              <a:gd name="connsiteY4" fmla="*/ 277172 h 2982912"/>
              <a:gd name="connsiteX5" fmla="*/ 3360745 w 3360745"/>
              <a:gd name="connsiteY5" fmla="*/ 2705740 h 2982912"/>
              <a:gd name="connsiteX6" fmla="*/ 3083573 w 3360745"/>
              <a:gd name="connsiteY6" fmla="*/ 2982912 h 2982912"/>
              <a:gd name="connsiteX7" fmla="*/ 277180 w 3360745"/>
              <a:gd name="connsiteY7" fmla="*/ 2982912 h 2982912"/>
              <a:gd name="connsiteX8" fmla="*/ 8 w 3360745"/>
              <a:gd name="connsiteY8" fmla="*/ 2705740 h 2982912"/>
              <a:gd name="connsiteX9" fmla="*/ 8 w 3360745"/>
              <a:gd name="connsiteY9" fmla="*/ 277172 h 2982912"/>
              <a:gd name="connsiteX0" fmla="*/ 4 w 3360741"/>
              <a:gd name="connsiteY0" fmla="*/ 312116 h 3017856"/>
              <a:gd name="connsiteX1" fmla="*/ 96047 w 3360741"/>
              <a:gd name="connsiteY1" fmla="*/ 18 h 3017856"/>
              <a:gd name="connsiteX2" fmla="*/ 277176 w 3360741"/>
              <a:gd name="connsiteY2" fmla="*/ 34944 h 3017856"/>
              <a:gd name="connsiteX3" fmla="*/ 3083569 w 3360741"/>
              <a:gd name="connsiteY3" fmla="*/ 34944 h 3017856"/>
              <a:gd name="connsiteX4" fmla="*/ 3360741 w 3360741"/>
              <a:gd name="connsiteY4" fmla="*/ 312116 h 3017856"/>
              <a:gd name="connsiteX5" fmla="*/ 3360741 w 3360741"/>
              <a:gd name="connsiteY5" fmla="*/ 2740684 h 3017856"/>
              <a:gd name="connsiteX6" fmla="*/ 3083569 w 3360741"/>
              <a:gd name="connsiteY6" fmla="*/ 3017856 h 3017856"/>
              <a:gd name="connsiteX7" fmla="*/ 277176 w 3360741"/>
              <a:gd name="connsiteY7" fmla="*/ 3017856 h 3017856"/>
              <a:gd name="connsiteX8" fmla="*/ 4 w 3360741"/>
              <a:gd name="connsiteY8" fmla="*/ 2740684 h 3017856"/>
              <a:gd name="connsiteX9" fmla="*/ 4 w 3360741"/>
              <a:gd name="connsiteY9" fmla="*/ 312116 h 3017856"/>
              <a:gd name="connsiteX0" fmla="*/ 1589 w 3362326"/>
              <a:gd name="connsiteY0" fmla="*/ 278928 h 2984668"/>
              <a:gd name="connsiteX1" fmla="*/ 0 w 3362326"/>
              <a:gd name="connsiteY1" fmla="*/ 167 h 2984668"/>
              <a:gd name="connsiteX2" fmla="*/ 278761 w 3362326"/>
              <a:gd name="connsiteY2" fmla="*/ 1756 h 2984668"/>
              <a:gd name="connsiteX3" fmla="*/ 3085154 w 3362326"/>
              <a:gd name="connsiteY3" fmla="*/ 1756 h 2984668"/>
              <a:gd name="connsiteX4" fmla="*/ 3362326 w 3362326"/>
              <a:gd name="connsiteY4" fmla="*/ 278928 h 2984668"/>
              <a:gd name="connsiteX5" fmla="*/ 3362326 w 3362326"/>
              <a:gd name="connsiteY5" fmla="*/ 2707496 h 2984668"/>
              <a:gd name="connsiteX6" fmla="*/ 3085154 w 3362326"/>
              <a:gd name="connsiteY6" fmla="*/ 2984668 h 2984668"/>
              <a:gd name="connsiteX7" fmla="*/ 278761 w 3362326"/>
              <a:gd name="connsiteY7" fmla="*/ 2984668 h 2984668"/>
              <a:gd name="connsiteX8" fmla="*/ 1589 w 3362326"/>
              <a:gd name="connsiteY8" fmla="*/ 2707496 h 2984668"/>
              <a:gd name="connsiteX9" fmla="*/ 1589 w 3362326"/>
              <a:gd name="connsiteY9" fmla="*/ 278928 h 2984668"/>
              <a:gd name="connsiteX0" fmla="*/ 3971 w 3364708"/>
              <a:gd name="connsiteY0" fmla="*/ 278928 h 2984668"/>
              <a:gd name="connsiteX1" fmla="*/ 0 w 3364708"/>
              <a:gd name="connsiteY1" fmla="*/ 167 h 2984668"/>
              <a:gd name="connsiteX2" fmla="*/ 281143 w 3364708"/>
              <a:gd name="connsiteY2" fmla="*/ 1756 h 2984668"/>
              <a:gd name="connsiteX3" fmla="*/ 3087536 w 3364708"/>
              <a:gd name="connsiteY3" fmla="*/ 1756 h 2984668"/>
              <a:gd name="connsiteX4" fmla="*/ 3364708 w 3364708"/>
              <a:gd name="connsiteY4" fmla="*/ 278928 h 2984668"/>
              <a:gd name="connsiteX5" fmla="*/ 3364708 w 3364708"/>
              <a:gd name="connsiteY5" fmla="*/ 2707496 h 2984668"/>
              <a:gd name="connsiteX6" fmla="*/ 3087536 w 3364708"/>
              <a:gd name="connsiteY6" fmla="*/ 2984668 h 2984668"/>
              <a:gd name="connsiteX7" fmla="*/ 281143 w 3364708"/>
              <a:gd name="connsiteY7" fmla="*/ 2984668 h 2984668"/>
              <a:gd name="connsiteX8" fmla="*/ 3971 w 3364708"/>
              <a:gd name="connsiteY8" fmla="*/ 2707496 h 2984668"/>
              <a:gd name="connsiteX9" fmla="*/ 3971 w 3364708"/>
              <a:gd name="connsiteY9" fmla="*/ 278928 h 2984668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64708" h="2982912">
                <a:moveTo>
                  <a:pt x="3971" y="2705740"/>
                </a:moveTo>
                <a:cubicBezTo>
                  <a:pt x="2647" y="1804091"/>
                  <a:pt x="1324" y="902441"/>
                  <a:pt x="0" y="792"/>
                </a:cubicBezTo>
                <a:cubicBezTo>
                  <a:pt x="5714" y="-159"/>
                  <a:pt x="245185" y="926"/>
                  <a:pt x="281143" y="0"/>
                </a:cubicBezTo>
                <a:lnTo>
                  <a:pt x="3087536" y="0"/>
                </a:lnTo>
                <a:cubicBezTo>
                  <a:pt x="3240614" y="0"/>
                  <a:pt x="3364708" y="124094"/>
                  <a:pt x="3364708" y="277172"/>
                </a:cubicBezTo>
                <a:lnTo>
                  <a:pt x="3364708" y="2705740"/>
                </a:lnTo>
                <a:cubicBezTo>
                  <a:pt x="3364708" y="2858818"/>
                  <a:pt x="3240614" y="2982912"/>
                  <a:pt x="3087536" y="2982912"/>
                </a:cubicBezTo>
                <a:lnTo>
                  <a:pt x="281143" y="2982912"/>
                </a:lnTo>
                <a:cubicBezTo>
                  <a:pt x="128065" y="2982912"/>
                  <a:pt x="3971" y="2858818"/>
                  <a:pt x="3971" y="270574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360000" tIns="648000" rIns="360000" bIns="36000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noProof="0" dirty="0"/>
              <a:t>Tekststijl van het model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24" name="Tijdelijke aanduiding voor tekst 3">
            <a:extLst>
              <a:ext uri="{FF2B5EF4-FFF2-40B4-BE49-F238E27FC236}">
                <a16:creationId xmlns:a16="http://schemas.microsoft.com/office/drawing/2014/main" id="{DDC7D301-B09D-45A2-84F5-FAC25F143C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26371" y="2468563"/>
            <a:ext cx="3364708" cy="2982912"/>
          </a:xfrm>
          <a:custGeom>
            <a:avLst/>
            <a:gdLst>
              <a:gd name="connsiteX0" fmla="*/ 0 w 3360737"/>
              <a:gd name="connsiteY0" fmla="*/ 277172 h 2982912"/>
              <a:gd name="connsiteX1" fmla="*/ 277172 w 3360737"/>
              <a:gd name="connsiteY1" fmla="*/ 0 h 2982912"/>
              <a:gd name="connsiteX2" fmla="*/ 3083565 w 3360737"/>
              <a:gd name="connsiteY2" fmla="*/ 0 h 2982912"/>
              <a:gd name="connsiteX3" fmla="*/ 3360737 w 3360737"/>
              <a:gd name="connsiteY3" fmla="*/ 277172 h 2982912"/>
              <a:gd name="connsiteX4" fmla="*/ 3360737 w 3360737"/>
              <a:gd name="connsiteY4" fmla="*/ 2705740 h 2982912"/>
              <a:gd name="connsiteX5" fmla="*/ 3083565 w 3360737"/>
              <a:gd name="connsiteY5" fmla="*/ 2982912 h 2982912"/>
              <a:gd name="connsiteX6" fmla="*/ 277172 w 3360737"/>
              <a:gd name="connsiteY6" fmla="*/ 2982912 h 2982912"/>
              <a:gd name="connsiteX7" fmla="*/ 0 w 3360737"/>
              <a:gd name="connsiteY7" fmla="*/ 2705740 h 2982912"/>
              <a:gd name="connsiteX8" fmla="*/ 0 w 3360737"/>
              <a:gd name="connsiteY8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698 w 3361435"/>
              <a:gd name="connsiteY0" fmla="*/ 277172 h 2982912"/>
              <a:gd name="connsiteX1" fmla="*/ 39591 w 3361435"/>
              <a:gd name="connsiteY1" fmla="*/ 12699 h 2982912"/>
              <a:gd name="connsiteX2" fmla="*/ 277870 w 3361435"/>
              <a:gd name="connsiteY2" fmla="*/ 0 h 2982912"/>
              <a:gd name="connsiteX3" fmla="*/ 3084263 w 3361435"/>
              <a:gd name="connsiteY3" fmla="*/ 0 h 2982912"/>
              <a:gd name="connsiteX4" fmla="*/ 3361435 w 3361435"/>
              <a:gd name="connsiteY4" fmla="*/ 277172 h 2982912"/>
              <a:gd name="connsiteX5" fmla="*/ 3361435 w 3361435"/>
              <a:gd name="connsiteY5" fmla="*/ 2705740 h 2982912"/>
              <a:gd name="connsiteX6" fmla="*/ 3084263 w 3361435"/>
              <a:gd name="connsiteY6" fmla="*/ 2982912 h 2982912"/>
              <a:gd name="connsiteX7" fmla="*/ 277870 w 3361435"/>
              <a:gd name="connsiteY7" fmla="*/ 2982912 h 2982912"/>
              <a:gd name="connsiteX8" fmla="*/ 698 w 3361435"/>
              <a:gd name="connsiteY8" fmla="*/ 2705740 h 2982912"/>
              <a:gd name="connsiteX9" fmla="*/ 698 w 3361435"/>
              <a:gd name="connsiteY9" fmla="*/ 277172 h 2982912"/>
              <a:gd name="connsiteX0" fmla="*/ 8 w 3360745"/>
              <a:gd name="connsiteY0" fmla="*/ 277172 h 2982912"/>
              <a:gd name="connsiteX1" fmla="*/ 38901 w 3360745"/>
              <a:gd name="connsiteY1" fmla="*/ 12699 h 2982912"/>
              <a:gd name="connsiteX2" fmla="*/ 277180 w 3360745"/>
              <a:gd name="connsiteY2" fmla="*/ 0 h 2982912"/>
              <a:gd name="connsiteX3" fmla="*/ 3083573 w 3360745"/>
              <a:gd name="connsiteY3" fmla="*/ 0 h 2982912"/>
              <a:gd name="connsiteX4" fmla="*/ 3360745 w 3360745"/>
              <a:gd name="connsiteY4" fmla="*/ 277172 h 2982912"/>
              <a:gd name="connsiteX5" fmla="*/ 3360745 w 3360745"/>
              <a:gd name="connsiteY5" fmla="*/ 2705740 h 2982912"/>
              <a:gd name="connsiteX6" fmla="*/ 3083573 w 3360745"/>
              <a:gd name="connsiteY6" fmla="*/ 2982912 h 2982912"/>
              <a:gd name="connsiteX7" fmla="*/ 277180 w 3360745"/>
              <a:gd name="connsiteY7" fmla="*/ 2982912 h 2982912"/>
              <a:gd name="connsiteX8" fmla="*/ 8 w 3360745"/>
              <a:gd name="connsiteY8" fmla="*/ 2705740 h 2982912"/>
              <a:gd name="connsiteX9" fmla="*/ 8 w 3360745"/>
              <a:gd name="connsiteY9" fmla="*/ 277172 h 2982912"/>
              <a:gd name="connsiteX0" fmla="*/ 4 w 3360741"/>
              <a:gd name="connsiteY0" fmla="*/ 312116 h 3017856"/>
              <a:gd name="connsiteX1" fmla="*/ 96047 w 3360741"/>
              <a:gd name="connsiteY1" fmla="*/ 18 h 3017856"/>
              <a:gd name="connsiteX2" fmla="*/ 277176 w 3360741"/>
              <a:gd name="connsiteY2" fmla="*/ 34944 h 3017856"/>
              <a:gd name="connsiteX3" fmla="*/ 3083569 w 3360741"/>
              <a:gd name="connsiteY3" fmla="*/ 34944 h 3017856"/>
              <a:gd name="connsiteX4" fmla="*/ 3360741 w 3360741"/>
              <a:gd name="connsiteY4" fmla="*/ 312116 h 3017856"/>
              <a:gd name="connsiteX5" fmla="*/ 3360741 w 3360741"/>
              <a:gd name="connsiteY5" fmla="*/ 2740684 h 3017856"/>
              <a:gd name="connsiteX6" fmla="*/ 3083569 w 3360741"/>
              <a:gd name="connsiteY6" fmla="*/ 3017856 h 3017856"/>
              <a:gd name="connsiteX7" fmla="*/ 277176 w 3360741"/>
              <a:gd name="connsiteY7" fmla="*/ 3017856 h 3017856"/>
              <a:gd name="connsiteX8" fmla="*/ 4 w 3360741"/>
              <a:gd name="connsiteY8" fmla="*/ 2740684 h 3017856"/>
              <a:gd name="connsiteX9" fmla="*/ 4 w 3360741"/>
              <a:gd name="connsiteY9" fmla="*/ 312116 h 3017856"/>
              <a:gd name="connsiteX0" fmla="*/ 1589 w 3362326"/>
              <a:gd name="connsiteY0" fmla="*/ 278928 h 2984668"/>
              <a:gd name="connsiteX1" fmla="*/ 0 w 3362326"/>
              <a:gd name="connsiteY1" fmla="*/ 167 h 2984668"/>
              <a:gd name="connsiteX2" fmla="*/ 278761 w 3362326"/>
              <a:gd name="connsiteY2" fmla="*/ 1756 h 2984668"/>
              <a:gd name="connsiteX3" fmla="*/ 3085154 w 3362326"/>
              <a:gd name="connsiteY3" fmla="*/ 1756 h 2984668"/>
              <a:gd name="connsiteX4" fmla="*/ 3362326 w 3362326"/>
              <a:gd name="connsiteY4" fmla="*/ 278928 h 2984668"/>
              <a:gd name="connsiteX5" fmla="*/ 3362326 w 3362326"/>
              <a:gd name="connsiteY5" fmla="*/ 2707496 h 2984668"/>
              <a:gd name="connsiteX6" fmla="*/ 3085154 w 3362326"/>
              <a:gd name="connsiteY6" fmla="*/ 2984668 h 2984668"/>
              <a:gd name="connsiteX7" fmla="*/ 278761 w 3362326"/>
              <a:gd name="connsiteY7" fmla="*/ 2984668 h 2984668"/>
              <a:gd name="connsiteX8" fmla="*/ 1589 w 3362326"/>
              <a:gd name="connsiteY8" fmla="*/ 2707496 h 2984668"/>
              <a:gd name="connsiteX9" fmla="*/ 1589 w 3362326"/>
              <a:gd name="connsiteY9" fmla="*/ 278928 h 2984668"/>
              <a:gd name="connsiteX0" fmla="*/ 3971 w 3364708"/>
              <a:gd name="connsiteY0" fmla="*/ 278928 h 2984668"/>
              <a:gd name="connsiteX1" fmla="*/ 0 w 3364708"/>
              <a:gd name="connsiteY1" fmla="*/ 167 h 2984668"/>
              <a:gd name="connsiteX2" fmla="*/ 281143 w 3364708"/>
              <a:gd name="connsiteY2" fmla="*/ 1756 h 2984668"/>
              <a:gd name="connsiteX3" fmla="*/ 3087536 w 3364708"/>
              <a:gd name="connsiteY3" fmla="*/ 1756 h 2984668"/>
              <a:gd name="connsiteX4" fmla="*/ 3364708 w 3364708"/>
              <a:gd name="connsiteY4" fmla="*/ 278928 h 2984668"/>
              <a:gd name="connsiteX5" fmla="*/ 3364708 w 3364708"/>
              <a:gd name="connsiteY5" fmla="*/ 2707496 h 2984668"/>
              <a:gd name="connsiteX6" fmla="*/ 3087536 w 3364708"/>
              <a:gd name="connsiteY6" fmla="*/ 2984668 h 2984668"/>
              <a:gd name="connsiteX7" fmla="*/ 281143 w 3364708"/>
              <a:gd name="connsiteY7" fmla="*/ 2984668 h 2984668"/>
              <a:gd name="connsiteX8" fmla="*/ 3971 w 3364708"/>
              <a:gd name="connsiteY8" fmla="*/ 2707496 h 2984668"/>
              <a:gd name="connsiteX9" fmla="*/ 3971 w 3364708"/>
              <a:gd name="connsiteY9" fmla="*/ 278928 h 2984668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64708" h="2982912">
                <a:moveTo>
                  <a:pt x="3971" y="2705740"/>
                </a:moveTo>
                <a:cubicBezTo>
                  <a:pt x="2647" y="1804091"/>
                  <a:pt x="1324" y="902441"/>
                  <a:pt x="0" y="792"/>
                </a:cubicBezTo>
                <a:cubicBezTo>
                  <a:pt x="5714" y="-159"/>
                  <a:pt x="245185" y="926"/>
                  <a:pt x="281143" y="0"/>
                </a:cubicBezTo>
                <a:lnTo>
                  <a:pt x="3087536" y="0"/>
                </a:lnTo>
                <a:cubicBezTo>
                  <a:pt x="3240614" y="0"/>
                  <a:pt x="3364708" y="124094"/>
                  <a:pt x="3364708" y="277172"/>
                </a:cubicBezTo>
                <a:lnTo>
                  <a:pt x="3364708" y="2705740"/>
                </a:lnTo>
                <a:cubicBezTo>
                  <a:pt x="3364708" y="2858818"/>
                  <a:pt x="3240614" y="2982912"/>
                  <a:pt x="3087536" y="2982912"/>
                </a:cubicBezTo>
                <a:lnTo>
                  <a:pt x="281143" y="2982912"/>
                </a:lnTo>
                <a:cubicBezTo>
                  <a:pt x="128065" y="2982912"/>
                  <a:pt x="3971" y="2858818"/>
                  <a:pt x="3971" y="270574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360000" tIns="648000" rIns="360000" bIns="360000"/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noProof="0" dirty="0"/>
              <a:t>Tekststijl van het model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3B2874ED-CC7F-4F0C-BB1D-75A9CC43DC3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615781" y="1988345"/>
            <a:ext cx="960438" cy="960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/>
          <a:lstStyle>
            <a:lvl1pPr marL="0" indent="0" eaLnBrk="1">
              <a:buNone/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endParaRPr lang="nl-NL" noProof="0" dirty="0"/>
          </a:p>
        </p:txBody>
      </p:sp>
      <p:sp>
        <p:nvSpPr>
          <p:cNvPr id="48" name="Tijdelijke aanduiding voor tekst 14">
            <a:extLst>
              <a:ext uri="{FF2B5EF4-FFF2-40B4-BE49-F238E27FC236}">
                <a16:creationId xmlns:a16="http://schemas.microsoft.com/office/drawing/2014/main" id="{F1653C5F-83B0-4357-9779-FCA8C005D7E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703056" y="1988345"/>
            <a:ext cx="960438" cy="960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/>
          <a:lstStyle>
            <a:lvl1pPr marL="0" indent="0" eaLnBrk="1">
              <a:buNone/>
              <a:defRPr sz="100" b="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endParaRPr lang="nl-NL" noProof="0" dirty="0"/>
          </a:p>
        </p:txBody>
      </p:sp>
      <p:sp>
        <p:nvSpPr>
          <p:cNvPr id="50" name="Tijdelijke aanduiding voor tekst 14">
            <a:extLst>
              <a:ext uri="{FF2B5EF4-FFF2-40B4-BE49-F238E27FC236}">
                <a16:creationId xmlns:a16="http://schemas.microsoft.com/office/drawing/2014/main" id="{3AA2D7D9-83DC-4599-894C-1EA7D9983FA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528506" y="1988345"/>
            <a:ext cx="960438" cy="960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/>
          <a:lstStyle>
            <a:lvl1pPr marL="0" indent="0" eaLnBrk="1">
              <a:buNone/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endParaRPr lang="nl-NL" noProof="0" dirty="0"/>
          </a:p>
        </p:txBody>
      </p:sp>
      <p:pic>
        <p:nvPicPr>
          <p:cNvPr id="285" name="Afbeelding 284">
            <a:extLst>
              <a:ext uri="{FF2B5EF4-FFF2-40B4-BE49-F238E27FC236}">
                <a16:creationId xmlns:a16="http://schemas.microsoft.com/office/drawing/2014/main" id="{3BD56D34-C124-47A1-AAB3-51268E6794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  <p:grpSp>
        <p:nvGrpSpPr>
          <p:cNvPr id="297" name="Meer informatie">
            <a:extLst>
              <a:ext uri="{FF2B5EF4-FFF2-40B4-BE49-F238E27FC236}">
                <a16:creationId xmlns:a16="http://schemas.microsoft.com/office/drawing/2014/main" id="{69FCEAEE-2275-42B9-AB43-7996341B291E}"/>
              </a:ext>
            </a:extLst>
          </p:cNvPr>
          <p:cNvGrpSpPr/>
          <p:nvPr userDrawn="1"/>
        </p:nvGrpSpPr>
        <p:grpSpPr>
          <a:xfrm>
            <a:off x="12397261" y="401980"/>
            <a:ext cx="3178018" cy="825544"/>
            <a:chOff x="-3740989" y="3458473"/>
            <a:chExt cx="3178018" cy="825544"/>
          </a:xfrm>
        </p:grpSpPr>
        <p:sp>
          <p:nvSpPr>
            <p:cNvPr id="298" name="Rechthoek 297">
              <a:extLst>
                <a:ext uri="{FF2B5EF4-FFF2-40B4-BE49-F238E27FC236}">
                  <a16:creationId xmlns:a16="http://schemas.microsoft.com/office/drawing/2014/main" id="{B25CB412-679D-4563-95CD-4519C627EF32}"/>
                </a:ext>
              </a:extLst>
            </p:cNvPr>
            <p:cNvSpPr/>
            <p:nvPr userDrawn="1"/>
          </p:nvSpPr>
          <p:spPr>
            <a:xfrm>
              <a:off x="-3740989" y="3458473"/>
              <a:ext cx="2863716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Iconen vind je in de slide bibliotheek.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Kopieer (Ctrl-c) de icoon uit de bibliotheek en plak (Ctrl-v) deze op de gewenste plek. Iconen zijn aanpasbaar qua kleur en formaat.</a:t>
              </a:r>
            </a:p>
          </p:txBody>
        </p:sp>
        <p:cxnSp>
          <p:nvCxnSpPr>
            <p:cNvPr id="299" name="Rechte verbindingslijn 298">
              <a:extLst>
                <a:ext uri="{FF2B5EF4-FFF2-40B4-BE49-F238E27FC236}">
                  <a16:creationId xmlns:a16="http://schemas.microsoft.com/office/drawing/2014/main" id="{3C6B4A04-D8DF-4CA5-AC7B-2CDF9800DE4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740987" y="4284017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sp>
        <p:nvSpPr>
          <p:cNvPr id="300" name="Rechthoek 299">
            <a:extLst>
              <a:ext uri="{FF2B5EF4-FFF2-40B4-BE49-F238E27FC236}">
                <a16:creationId xmlns:a16="http://schemas.microsoft.com/office/drawing/2014/main" id="{F89205DE-C3DD-4906-977D-F5869FC3C688}"/>
              </a:ext>
            </a:extLst>
          </p:cNvPr>
          <p:cNvSpPr/>
          <p:nvPr userDrawn="1"/>
        </p:nvSpPr>
        <p:spPr>
          <a:xfrm>
            <a:off x="12397262" y="0"/>
            <a:ext cx="3178016" cy="19161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rPr>
              <a:t>ICOON invoegen / veranderen</a:t>
            </a:r>
          </a:p>
        </p:txBody>
      </p:sp>
      <p:cxnSp>
        <p:nvCxnSpPr>
          <p:cNvPr id="301" name="Rechte verbindingslijn 300">
            <a:extLst>
              <a:ext uri="{FF2B5EF4-FFF2-40B4-BE49-F238E27FC236}">
                <a16:creationId xmlns:a16="http://schemas.microsoft.com/office/drawing/2014/main" id="{CF5A1158-976E-4157-B03D-2FF7CBCE5D0D}"/>
              </a:ext>
            </a:extLst>
          </p:cNvPr>
          <p:cNvCxnSpPr>
            <a:cxnSpLocks/>
          </p:cNvCxnSpPr>
          <p:nvPr userDrawn="1"/>
        </p:nvCxnSpPr>
        <p:spPr>
          <a:xfrm>
            <a:off x="12397261" y="241635"/>
            <a:ext cx="3178017" cy="0"/>
          </a:xfrm>
          <a:prstGeom prst="line">
            <a:avLst/>
          </a:prstGeom>
          <a:noFill/>
          <a:ln w="3175" cap="flat" cmpd="sng" algn="ctr">
            <a:solidFill>
              <a:schemeClr val="accent1"/>
            </a:solidFill>
            <a:prstDash val="solid"/>
          </a:ln>
          <a:effectLst/>
        </p:spPr>
      </p:cxnSp>
      <p:grpSp>
        <p:nvGrpSpPr>
          <p:cNvPr id="302" name="Instructie">
            <a:extLst>
              <a:ext uri="{FF2B5EF4-FFF2-40B4-BE49-F238E27FC236}">
                <a16:creationId xmlns:a16="http://schemas.microsoft.com/office/drawing/2014/main" id="{152CEB51-48C8-4B7C-B7C9-39A86C65F4D2}"/>
              </a:ext>
            </a:extLst>
          </p:cNvPr>
          <p:cNvGrpSpPr/>
          <p:nvPr userDrawn="1"/>
        </p:nvGrpSpPr>
        <p:grpSpPr>
          <a:xfrm>
            <a:off x="12402753" y="1466627"/>
            <a:ext cx="3182755" cy="2660264"/>
            <a:chOff x="-3426088" y="4512342"/>
            <a:chExt cx="3182755" cy="2660264"/>
          </a:xfrm>
        </p:grpSpPr>
        <p:sp>
          <p:nvSpPr>
            <p:cNvPr id="303" name="Rechthoek 127">
              <a:extLst>
                <a:ext uri="{FF2B5EF4-FFF2-40B4-BE49-F238E27FC236}">
                  <a16:creationId xmlns:a16="http://schemas.microsoft.com/office/drawing/2014/main" id="{76F2455F-F82D-4E88-8010-21D7723C32A2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vormen wijzigen</a:t>
              </a:r>
            </a:p>
          </p:txBody>
        </p:sp>
        <p:cxnSp>
          <p:nvCxnSpPr>
            <p:cNvPr id="304" name="Rechte verbindingslijn 128">
              <a:extLst>
                <a:ext uri="{FF2B5EF4-FFF2-40B4-BE49-F238E27FC236}">
                  <a16:creationId xmlns:a16="http://schemas.microsoft.com/office/drawing/2014/main" id="{0B3E4862-C4AA-407C-966A-E8EBDE30B3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05" name="Rechthoek 130">
              <a:extLst>
                <a:ext uri="{FF2B5EF4-FFF2-40B4-BE49-F238E27FC236}">
                  <a16:creationId xmlns:a16="http://schemas.microsoft.com/office/drawing/2014/main" id="{591A4179-76F7-41B9-9617-1E08CC4C4B60}"/>
                </a:ext>
              </a:extLst>
            </p:cNvPr>
            <p:cNvSpPr/>
            <p:nvPr userDrawn="1"/>
          </p:nvSpPr>
          <p:spPr>
            <a:xfrm>
              <a:off x="-3426088" y="4959088"/>
              <a:ext cx="3073481" cy="49338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Alle vormen in de template zijn aanpasbaar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qua kleur en positie.  </a:t>
              </a:r>
            </a:p>
          </p:txBody>
        </p:sp>
        <p:sp>
          <p:nvSpPr>
            <p:cNvPr id="306" name="Rechthoek 133">
              <a:extLst>
                <a:ext uri="{FF2B5EF4-FFF2-40B4-BE49-F238E27FC236}">
                  <a16:creationId xmlns:a16="http://schemas.microsoft.com/office/drawing/2014/main" id="{1A70AE91-902A-4C2E-B515-48E694909317}"/>
                </a:ext>
              </a:extLst>
            </p:cNvPr>
            <p:cNvSpPr/>
            <p:nvPr userDrawn="1"/>
          </p:nvSpPr>
          <p:spPr>
            <a:xfrm>
              <a:off x="-3426086" y="5395091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Kleur wijzigen? Klik op de vorm ga naar de tab 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Opmaak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dan naar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Opvullen vorm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een andere huisstijlkleur te kiezen. 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307" name="Rechthoek 136">
              <a:extLst>
                <a:ext uri="{FF2B5EF4-FFF2-40B4-BE49-F238E27FC236}">
                  <a16:creationId xmlns:a16="http://schemas.microsoft.com/office/drawing/2014/main" id="{5925F747-3FA0-47E9-93E3-A81C74A4898E}"/>
                </a:ext>
              </a:extLst>
            </p:cNvPr>
            <p:cNvSpPr/>
            <p:nvPr userDrawn="1"/>
          </p:nvSpPr>
          <p:spPr>
            <a:xfrm>
              <a:off x="-3426086" y="5955574"/>
              <a:ext cx="3073482" cy="36378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Vorm verplaatsen?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Klik op de vorm en sleep de vorm naar de gewenste plek.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308" name="Rechthoek 139">
              <a:extLst>
                <a:ext uri="{FF2B5EF4-FFF2-40B4-BE49-F238E27FC236}">
                  <a16:creationId xmlns:a16="http://schemas.microsoft.com/office/drawing/2014/main" id="{97BA09BA-A822-4E82-9039-7A968C36BB47}"/>
                </a:ext>
              </a:extLst>
            </p:cNvPr>
            <p:cNvSpPr/>
            <p:nvPr userDrawn="1"/>
          </p:nvSpPr>
          <p:spPr>
            <a:xfrm>
              <a:off x="-3426086" y="6412375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Per ongeluk een vorm verwijderd? Klik dan met je rechtermuisknop op de miniatuurweergave van de slide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dia herstellen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309" name="Rechte verbindingslijn 140">
              <a:extLst>
                <a:ext uri="{FF2B5EF4-FFF2-40B4-BE49-F238E27FC236}">
                  <a16:creationId xmlns:a16="http://schemas.microsoft.com/office/drawing/2014/main" id="{0DA6D147-A7F8-4D34-8B2A-2524551C85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7172606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310" name="Groep 101">
            <a:extLst>
              <a:ext uri="{FF2B5EF4-FFF2-40B4-BE49-F238E27FC236}">
                <a16:creationId xmlns:a16="http://schemas.microsoft.com/office/drawing/2014/main" id="{82885683-4B8E-4B6E-8614-5197C14275A8}"/>
              </a:ext>
            </a:extLst>
          </p:cNvPr>
          <p:cNvGrpSpPr/>
          <p:nvPr userDrawn="1"/>
        </p:nvGrpSpPr>
        <p:grpSpPr>
          <a:xfrm>
            <a:off x="-3437547" y="1434"/>
            <a:ext cx="3201327" cy="6108543"/>
            <a:chOff x="-3437547" y="1434"/>
            <a:chExt cx="3201327" cy="6108543"/>
          </a:xfrm>
        </p:grpSpPr>
        <p:sp>
          <p:nvSpPr>
            <p:cNvPr id="311" name="Rechthoek 102">
              <a:extLst>
                <a:ext uri="{FF2B5EF4-FFF2-40B4-BE49-F238E27FC236}">
                  <a16:creationId xmlns:a16="http://schemas.microsoft.com/office/drawing/2014/main" id="{13495BBB-F6EA-4A12-B089-66752A7E72AC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1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312" name="Ovaal 103">
              <a:extLst>
                <a:ext uri="{FF2B5EF4-FFF2-40B4-BE49-F238E27FC236}">
                  <a16:creationId xmlns:a16="http://schemas.microsoft.com/office/drawing/2014/main" id="{DF8731A8-AC67-456D-BB6D-C9FE5C2A4B5C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313" name="Rechte verbindingslijn 104">
              <a:extLst>
                <a:ext uri="{FF2B5EF4-FFF2-40B4-BE49-F238E27FC236}">
                  <a16:creationId xmlns:a16="http://schemas.microsoft.com/office/drawing/2014/main" id="{E9A5108C-BE33-4E02-BC2E-A2F400E2CCD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314" name="Groep 105">
              <a:extLst>
                <a:ext uri="{FF2B5EF4-FFF2-40B4-BE49-F238E27FC236}">
                  <a16:creationId xmlns:a16="http://schemas.microsoft.com/office/drawing/2014/main" id="{83496DC3-8D19-4D2D-BC64-CD3AFF0DC24B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339" name="Rechthoek 130">
                <a:extLst>
                  <a:ext uri="{FF2B5EF4-FFF2-40B4-BE49-F238E27FC236}">
                    <a16:creationId xmlns:a16="http://schemas.microsoft.com/office/drawing/2014/main" id="{9B5B1577-32F2-415E-A250-E59240C4B612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340" name="Rechte verbindingslijn 131">
                <a:extLst>
                  <a:ext uri="{FF2B5EF4-FFF2-40B4-BE49-F238E27FC236}">
                    <a16:creationId xmlns:a16="http://schemas.microsoft.com/office/drawing/2014/main" id="{5FC98B63-D584-44C1-B07C-B7875B3BB8F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Rechte verbindingslijn 132">
                <a:extLst>
                  <a:ext uri="{FF2B5EF4-FFF2-40B4-BE49-F238E27FC236}">
                    <a16:creationId xmlns:a16="http://schemas.microsoft.com/office/drawing/2014/main" id="{D7C39E6E-E41B-4B78-AEA4-AD388ABFDE6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2" name="Rechthoek 133">
                <a:extLst>
                  <a:ext uri="{FF2B5EF4-FFF2-40B4-BE49-F238E27FC236}">
                    <a16:creationId xmlns:a16="http://schemas.microsoft.com/office/drawing/2014/main" id="{C3B8BE2A-65A8-41EB-B679-E21300F57730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43" name="Groep 134">
                <a:extLst>
                  <a:ext uri="{FF2B5EF4-FFF2-40B4-BE49-F238E27FC236}">
                    <a16:creationId xmlns:a16="http://schemas.microsoft.com/office/drawing/2014/main" id="{7467A5F6-1915-4F14-9025-28B4BD8C0521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387" name="Groep 175">
                  <a:extLst>
                    <a:ext uri="{FF2B5EF4-FFF2-40B4-BE49-F238E27FC236}">
                      <a16:creationId xmlns:a16="http://schemas.microsoft.com/office/drawing/2014/main" id="{20AE23E3-37FE-48F2-A6FE-39DFEBFAF80F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391" name="Rechte verbindingslijn 179">
                    <a:extLst>
                      <a:ext uri="{FF2B5EF4-FFF2-40B4-BE49-F238E27FC236}">
                        <a16:creationId xmlns:a16="http://schemas.microsoft.com/office/drawing/2014/main" id="{7FD0C23E-7659-46A0-B1C8-31A7BA78D82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92" name="Rechte verbindingslijn 180">
                    <a:extLst>
                      <a:ext uri="{FF2B5EF4-FFF2-40B4-BE49-F238E27FC236}">
                        <a16:creationId xmlns:a16="http://schemas.microsoft.com/office/drawing/2014/main" id="{2D599BE0-9EDE-4963-943E-12D2D456607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93" name="Rechte verbindingslijn 181">
                    <a:extLst>
                      <a:ext uri="{FF2B5EF4-FFF2-40B4-BE49-F238E27FC236}">
                        <a16:creationId xmlns:a16="http://schemas.microsoft.com/office/drawing/2014/main" id="{86228B0B-E5C7-4418-AD1D-A4011339B3A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94" name="Rechte verbindingslijn 182">
                    <a:extLst>
                      <a:ext uri="{FF2B5EF4-FFF2-40B4-BE49-F238E27FC236}">
                        <a16:creationId xmlns:a16="http://schemas.microsoft.com/office/drawing/2014/main" id="{14180E14-59B9-42D9-B950-6ECD4B0AB2B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95" name="Rechte verbindingslijn 183">
                    <a:extLst>
                      <a:ext uri="{FF2B5EF4-FFF2-40B4-BE49-F238E27FC236}">
                        <a16:creationId xmlns:a16="http://schemas.microsoft.com/office/drawing/2014/main" id="{448D9DB9-BF2F-4212-B26A-E2C6220445F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388" name="Groep 176">
                  <a:extLst>
                    <a:ext uri="{FF2B5EF4-FFF2-40B4-BE49-F238E27FC236}">
                      <a16:creationId xmlns:a16="http://schemas.microsoft.com/office/drawing/2014/main" id="{DDE9B3B2-5058-41A6-830F-1EF9EF7A4DB5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389" name="Rechthoek 177">
                    <a:extLst>
                      <a:ext uri="{FF2B5EF4-FFF2-40B4-BE49-F238E27FC236}">
                        <a16:creationId xmlns:a16="http://schemas.microsoft.com/office/drawing/2014/main" id="{01F2A6EC-B4FE-4CEE-840D-A89666751A0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90" name="Pijl: punthaak 178">
                    <a:extLst>
                      <a:ext uri="{FF2B5EF4-FFF2-40B4-BE49-F238E27FC236}">
                        <a16:creationId xmlns:a16="http://schemas.microsoft.com/office/drawing/2014/main" id="{0336D1B9-6624-4126-8B63-022272C3102B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344" name="Groep 135">
                <a:extLst>
                  <a:ext uri="{FF2B5EF4-FFF2-40B4-BE49-F238E27FC236}">
                    <a16:creationId xmlns:a16="http://schemas.microsoft.com/office/drawing/2014/main" id="{0579ABEE-C712-44AA-93AA-A3A9DEC4EAF5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373" name="Groep 166">
                  <a:extLst>
                    <a:ext uri="{FF2B5EF4-FFF2-40B4-BE49-F238E27FC236}">
                      <a16:creationId xmlns:a16="http://schemas.microsoft.com/office/drawing/2014/main" id="{392C42FB-0217-4AF3-A038-DAEE71F9EDBF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382" name="Rechte verbindingslijn 170">
                    <a:extLst>
                      <a:ext uri="{FF2B5EF4-FFF2-40B4-BE49-F238E27FC236}">
                        <a16:creationId xmlns:a16="http://schemas.microsoft.com/office/drawing/2014/main" id="{9A82879A-93C2-4D1F-A4B5-6215FE77103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83" name="Rechte verbindingslijn 171">
                    <a:extLst>
                      <a:ext uri="{FF2B5EF4-FFF2-40B4-BE49-F238E27FC236}">
                        <a16:creationId xmlns:a16="http://schemas.microsoft.com/office/drawing/2014/main" id="{3B6A35FD-E776-444C-A7DE-7E47D9AC1AF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84" name="Rechte verbindingslijn 172">
                    <a:extLst>
                      <a:ext uri="{FF2B5EF4-FFF2-40B4-BE49-F238E27FC236}">
                        <a16:creationId xmlns:a16="http://schemas.microsoft.com/office/drawing/2014/main" id="{6711B7D0-526D-4A88-8315-698DA291D98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85" name="Rechte verbindingslijn 173">
                    <a:extLst>
                      <a:ext uri="{FF2B5EF4-FFF2-40B4-BE49-F238E27FC236}">
                        <a16:creationId xmlns:a16="http://schemas.microsoft.com/office/drawing/2014/main" id="{D153E1BC-F0D9-4763-8D1A-7F8F1665FA5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86" name="Rechte verbindingslijn 174">
                    <a:extLst>
                      <a:ext uri="{FF2B5EF4-FFF2-40B4-BE49-F238E27FC236}">
                        <a16:creationId xmlns:a16="http://schemas.microsoft.com/office/drawing/2014/main" id="{CED8E919-6FC7-4417-A11C-703F5702F25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374" name="Groep 167">
                  <a:extLst>
                    <a:ext uri="{FF2B5EF4-FFF2-40B4-BE49-F238E27FC236}">
                      <a16:creationId xmlns:a16="http://schemas.microsoft.com/office/drawing/2014/main" id="{CC39733F-2CE8-406C-8375-67A606BEA4B3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375" name="Rechthoek 168">
                    <a:extLst>
                      <a:ext uri="{FF2B5EF4-FFF2-40B4-BE49-F238E27FC236}">
                        <a16:creationId xmlns:a16="http://schemas.microsoft.com/office/drawing/2014/main" id="{135F9509-2EEE-4D69-936B-E319B13157D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81" name="Pijl: punthaak 169">
                    <a:extLst>
                      <a:ext uri="{FF2B5EF4-FFF2-40B4-BE49-F238E27FC236}">
                        <a16:creationId xmlns:a16="http://schemas.microsoft.com/office/drawing/2014/main" id="{F6E38C57-07CC-449D-A8A7-110544A16D39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345" name="Rechte verbindingslijn 136">
                <a:extLst>
                  <a:ext uri="{FF2B5EF4-FFF2-40B4-BE49-F238E27FC236}">
                    <a16:creationId xmlns:a16="http://schemas.microsoft.com/office/drawing/2014/main" id="{F5B3EBAF-2C40-4835-9329-88153F4F6F7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346" name="Rechte verbindingslijn 137">
                <a:extLst>
                  <a:ext uri="{FF2B5EF4-FFF2-40B4-BE49-F238E27FC236}">
                    <a16:creationId xmlns:a16="http://schemas.microsoft.com/office/drawing/2014/main" id="{5C2E5B54-BE5C-4A72-9503-6EAFC4536A8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347" name="Groep 138">
                <a:extLst>
                  <a:ext uri="{FF2B5EF4-FFF2-40B4-BE49-F238E27FC236}">
                    <a16:creationId xmlns:a16="http://schemas.microsoft.com/office/drawing/2014/main" id="{EFA61254-F7CC-4512-89AD-6CBC10CB6E2E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362" name="Rechthoek 155">
                  <a:extLst>
                    <a:ext uri="{FF2B5EF4-FFF2-40B4-BE49-F238E27FC236}">
                      <a16:creationId xmlns:a16="http://schemas.microsoft.com/office/drawing/2014/main" id="{E34292FF-3A72-4B91-AC6A-5C3B9BE7228D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363" name="Groep 156">
                  <a:extLst>
                    <a:ext uri="{FF2B5EF4-FFF2-40B4-BE49-F238E27FC236}">
                      <a16:creationId xmlns:a16="http://schemas.microsoft.com/office/drawing/2014/main" id="{F137E10A-FCBB-42BB-9713-B6AF60D49E89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364" name="Groep 157">
                    <a:extLst>
                      <a:ext uri="{FF2B5EF4-FFF2-40B4-BE49-F238E27FC236}">
                        <a16:creationId xmlns:a16="http://schemas.microsoft.com/office/drawing/2014/main" id="{F2231DD6-4081-4C4D-9F2E-2AB9F33213CE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368" name="Rechte verbindingslijn 161">
                      <a:extLst>
                        <a:ext uri="{FF2B5EF4-FFF2-40B4-BE49-F238E27FC236}">
                          <a16:creationId xmlns:a16="http://schemas.microsoft.com/office/drawing/2014/main" id="{AA35EB10-5C19-457E-937F-3C3141D9B73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369" name="Rechte verbindingslijn 162">
                      <a:extLst>
                        <a:ext uri="{FF2B5EF4-FFF2-40B4-BE49-F238E27FC236}">
                          <a16:creationId xmlns:a16="http://schemas.microsoft.com/office/drawing/2014/main" id="{6E0FDC50-140D-4A0C-B7DC-372A0038B59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370" name="Rechte verbindingslijn 163">
                      <a:extLst>
                        <a:ext uri="{FF2B5EF4-FFF2-40B4-BE49-F238E27FC236}">
                          <a16:creationId xmlns:a16="http://schemas.microsoft.com/office/drawing/2014/main" id="{62CB0A80-717C-4653-BFAF-4E27C3A833C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371" name="Rechte verbindingslijn 164">
                      <a:extLst>
                        <a:ext uri="{FF2B5EF4-FFF2-40B4-BE49-F238E27FC236}">
                          <a16:creationId xmlns:a16="http://schemas.microsoft.com/office/drawing/2014/main" id="{704F4B05-02BC-4170-9482-760B768CF3A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372" name="Rechte verbindingslijn 165">
                      <a:extLst>
                        <a:ext uri="{FF2B5EF4-FFF2-40B4-BE49-F238E27FC236}">
                          <a16:creationId xmlns:a16="http://schemas.microsoft.com/office/drawing/2014/main" id="{80747397-F595-462C-AEE3-0CB2A846827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365" name="Groep 158">
                    <a:extLst>
                      <a:ext uri="{FF2B5EF4-FFF2-40B4-BE49-F238E27FC236}">
                        <a16:creationId xmlns:a16="http://schemas.microsoft.com/office/drawing/2014/main" id="{15DA2067-931A-4FDE-803B-F8B11ED97E4B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366" name="Rechthoek 159">
                      <a:extLst>
                        <a:ext uri="{FF2B5EF4-FFF2-40B4-BE49-F238E27FC236}">
                          <a16:creationId xmlns:a16="http://schemas.microsoft.com/office/drawing/2014/main" id="{A73FBEFB-AE93-4F05-A734-05EE56DA761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367" name="Pijl: punthaak 160">
                      <a:extLst>
                        <a:ext uri="{FF2B5EF4-FFF2-40B4-BE49-F238E27FC236}">
                          <a16:creationId xmlns:a16="http://schemas.microsoft.com/office/drawing/2014/main" id="{C704214C-F2EB-4B40-B7C3-C51CAB485871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348" name="Groep 139">
                <a:extLst>
                  <a:ext uri="{FF2B5EF4-FFF2-40B4-BE49-F238E27FC236}">
                    <a16:creationId xmlns:a16="http://schemas.microsoft.com/office/drawing/2014/main" id="{94FF3B3A-06AF-4AA3-888E-F302476FDB93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351" name="Rechthoek 142">
                  <a:extLst>
                    <a:ext uri="{FF2B5EF4-FFF2-40B4-BE49-F238E27FC236}">
                      <a16:creationId xmlns:a16="http://schemas.microsoft.com/office/drawing/2014/main" id="{EB8A0F31-DD84-49C4-9939-6C11D18CEDF7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352" name="Groep 143">
                  <a:extLst>
                    <a:ext uri="{FF2B5EF4-FFF2-40B4-BE49-F238E27FC236}">
                      <a16:creationId xmlns:a16="http://schemas.microsoft.com/office/drawing/2014/main" id="{5FD3D869-DEB8-447D-816C-4CB16C887356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353" name="Groep 144">
                    <a:extLst>
                      <a:ext uri="{FF2B5EF4-FFF2-40B4-BE49-F238E27FC236}">
                        <a16:creationId xmlns:a16="http://schemas.microsoft.com/office/drawing/2014/main" id="{4F263D9E-1DBA-41BA-B7DD-30DC8435AA8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357" name="Rechte verbindingslijn 150">
                      <a:extLst>
                        <a:ext uri="{FF2B5EF4-FFF2-40B4-BE49-F238E27FC236}">
                          <a16:creationId xmlns:a16="http://schemas.microsoft.com/office/drawing/2014/main" id="{ED657FC2-B3A0-42C6-A3AD-C53E5E50C67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358" name="Rechte verbindingslijn 151">
                      <a:extLst>
                        <a:ext uri="{FF2B5EF4-FFF2-40B4-BE49-F238E27FC236}">
                          <a16:creationId xmlns:a16="http://schemas.microsoft.com/office/drawing/2014/main" id="{68CCE9A7-EA2A-4FC5-9D9B-71D1AD4CF1F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359" name="Rechte verbindingslijn 152">
                      <a:extLst>
                        <a:ext uri="{FF2B5EF4-FFF2-40B4-BE49-F238E27FC236}">
                          <a16:creationId xmlns:a16="http://schemas.microsoft.com/office/drawing/2014/main" id="{ABFB228D-07ED-4CAB-9276-8F4F754E65A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360" name="Rechte verbindingslijn 153">
                      <a:extLst>
                        <a:ext uri="{FF2B5EF4-FFF2-40B4-BE49-F238E27FC236}">
                          <a16:creationId xmlns:a16="http://schemas.microsoft.com/office/drawing/2014/main" id="{F2D4D4C7-97A0-4CCF-8287-93BA6175539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361" name="Rechte verbindingslijn 154">
                      <a:extLst>
                        <a:ext uri="{FF2B5EF4-FFF2-40B4-BE49-F238E27FC236}">
                          <a16:creationId xmlns:a16="http://schemas.microsoft.com/office/drawing/2014/main" id="{5DB8E6E3-7B06-49F9-80F1-BFFF487E72E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354" name="Groep 147">
                    <a:extLst>
                      <a:ext uri="{FF2B5EF4-FFF2-40B4-BE49-F238E27FC236}">
                        <a16:creationId xmlns:a16="http://schemas.microsoft.com/office/drawing/2014/main" id="{FC9F8231-7E98-465E-A499-071987F35586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355" name="Rechthoek 148">
                      <a:extLst>
                        <a:ext uri="{FF2B5EF4-FFF2-40B4-BE49-F238E27FC236}">
                          <a16:creationId xmlns:a16="http://schemas.microsoft.com/office/drawing/2014/main" id="{F9D9A11E-87B6-434C-BF89-4A7B9700FA7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356" name="Pijl: punthaak 149">
                      <a:extLst>
                        <a:ext uri="{FF2B5EF4-FFF2-40B4-BE49-F238E27FC236}">
                          <a16:creationId xmlns:a16="http://schemas.microsoft.com/office/drawing/2014/main" id="{2B1449D1-322F-4006-A49A-ADA3CF359FCC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349" name="Rechthoek 140">
                <a:extLst>
                  <a:ext uri="{FF2B5EF4-FFF2-40B4-BE49-F238E27FC236}">
                    <a16:creationId xmlns:a16="http://schemas.microsoft.com/office/drawing/2014/main" id="{C9A42063-5C60-49C1-AFFA-621DC38E572C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350" name="Rechthoek 141">
                <a:extLst>
                  <a:ext uri="{FF2B5EF4-FFF2-40B4-BE49-F238E27FC236}">
                    <a16:creationId xmlns:a16="http://schemas.microsoft.com/office/drawing/2014/main" id="{DAF1A558-D03B-44EC-A586-2E02800A5DE1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315" name="Rechte verbindingslijn 106">
              <a:extLst>
                <a:ext uri="{FF2B5EF4-FFF2-40B4-BE49-F238E27FC236}">
                  <a16:creationId xmlns:a16="http://schemas.microsoft.com/office/drawing/2014/main" id="{B0D03FFD-EC8E-42D1-95DD-67F6C8E23B4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16" name="Rechthoek 107">
              <a:extLst>
                <a:ext uri="{FF2B5EF4-FFF2-40B4-BE49-F238E27FC236}">
                  <a16:creationId xmlns:a16="http://schemas.microsoft.com/office/drawing/2014/main" id="{52B2A17A-BCB9-4E4B-A6EC-A716B4BB55C6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lvl="0"/>
              <a:r>
                <a:rPr lang="nl-NL" sz="1100" b="1" noProof="0" dirty="0">
                  <a:solidFill>
                    <a:schemeClr val="tx2"/>
                  </a:solidFill>
                </a:rPr>
                <a:t>Header</a:t>
              </a:r>
            </a:p>
          </p:txBody>
        </p:sp>
        <p:sp>
          <p:nvSpPr>
            <p:cNvPr id="317" name="Ovaal 108">
              <a:extLst>
                <a:ext uri="{FF2B5EF4-FFF2-40B4-BE49-F238E27FC236}">
                  <a16:creationId xmlns:a16="http://schemas.microsoft.com/office/drawing/2014/main" id="{4F6CA278-408C-42D6-A391-AE3CA9CA5FAF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318" name="Rechthoek 109">
              <a:extLst>
                <a:ext uri="{FF2B5EF4-FFF2-40B4-BE49-F238E27FC236}">
                  <a16:creationId xmlns:a16="http://schemas.microsoft.com/office/drawing/2014/main" id="{919C7443-9933-4217-8F5F-C2C7F94B6E96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Platte tekst</a:t>
              </a:r>
            </a:p>
          </p:txBody>
        </p:sp>
        <p:sp>
          <p:nvSpPr>
            <p:cNvPr id="319" name="Ovaal 110">
              <a:extLst>
                <a:ext uri="{FF2B5EF4-FFF2-40B4-BE49-F238E27FC236}">
                  <a16:creationId xmlns:a16="http://schemas.microsoft.com/office/drawing/2014/main" id="{0DCA9EF9-2EA7-4367-BB9E-A06D615AFAF0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320" name="Rechthoek 111">
              <a:extLst>
                <a:ext uri="{FF2B5EF4-FFF2-40B4-BE49-F238E27FC236}">
                  <a16:creationId xmlns:a16="http://schemas.microsoft.com/office/drawing/2014/main" id="{5543933C-DE48-4B34-9A15-A18E4CB6B3C5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0975" marR="0" lvl="0" indent="-180975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100" noProof="0" dirty="0"/>
                <a:t>Derde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321" name="Ovaal 112">
              <a:extLst>
                <a:ext uri="{FF2B5EF4-FFF2-40B4-BE49-F238E27FC236}">
                  <a16:creationId xmlns:a16="http://schemas.microsoft.com/office/drawing/2014/main" id="{47A3080B-B3A1-4747-BB7D-67B62ACAB0A4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322" name="Rechthoek 113">
              <a:extLst>
                <a:ext uri="{FF2B5EF4-FFF2-40B4-BE49-F238E27FC236}">
                  <a16:creationId xmlns:a16="http://schemas.microsoft.com/office/drawing/2014/main" id="{98CFCBEE-F625-4557-BB5D-D0B725392755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1450" marR="0" lvl="0" indent="-17145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Vierde Niveau</a:t>
              </a:r>
            </a:p>
          </p:txBody>
        </p:sp>
        <p:sp>
          <p:nvSpPr>
            <p:cNvPr id="323" name="Ovaal 114">
              <a:extLst>
                <a:ext uri="{FF2B5EF4-FFF2-40B4-BE49-F238E27FC236}">
                  <a16:creationId xmlns:a16="http://schemas.microsoft.com/office/drawing/2014/main" id="{A4972FA8-4EB2-42AC-A32C-6FA0479B9F57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324" name="Rechthoek 115">
              <a:extLst>
                <a:ext uri="{FF2B5EF4-FFF2-40B4-BE49-F238E27FC236}">
                  <a16:creationId xmlns:a16="http://schemas.microsoft.com/office/drawing/2014/main" id="{E405107A-B042-4158-9E71-197A3D586166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28600" marR="0" lvl="0" indent="-22860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Vijfde Niveau</a:t>
              </a:r>
            </a:p>
          </p:txBody>
        </p:sp>
        <p:cxnSp>
          <p:nvCxnSpPr>
            <p:cNvPr id="325" name="Rechte verbindingslijn 116">
              <a:extLst>
                <a:ext uri="{FF2B5EF4-FFF2-40B4-BE49-F238E27FC236}">
                  <a16:creationId xmlns:a16="http://schemas.microsoft.com/office/drawing/2014/main" id="{C5FEBCCD-36F1-44C7-8F49-4C3F22F95DD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98455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326" name="Meer informatie">
              <a:extLst>
                <a:ext uri="{FF2B5EF4-FFF2-40B4-BE49-F238E27FC236}">
                  <a16:creationId xmlns:a16="http://schemas.microsoft.com/office/drawing/2014/main" id="{F1B2E75A-50A7-41BE-B464-0BC56D3A8C0B}"/>
                </a:ext>
              </a:extLst>
            </p:cNvPr>
            <p:cNvGrpSpPr/>
            <p:nvPr userDrawn="1"/>
          </p:nvGrpSpPr>
          <p:grpSpPr>
            <a:xfrm>
              <a:off x="-3421298" y="5326704"/>
              <a:ext cx="3178515" cy="783273"/>
              <a:chOff x="-3741486" y="3359148"/>
              <a:chExt cx="3178515" cy="783273"/>
            </a:xfrm>
          </p:grpSpPr>
          <p:sp>
            <p:nvSpPr>
              <p:cNvPr id="336" name="Freeform 101">
                <a:extLst>
                  <a:ext uri="{FF2B5EF4-FFF2-40B4-BE49-F238E27FC236}">
                    <a16:creationId xmlns:a16="http://schemas.microsoft.com/office/drawing/2014/main" id="{563307BD-E073-4F2C-A48B-8F6364F765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337" name="Rechthoek 128">
                <a:extLst>
                  <a:ext uri="{FF2B5EF4-FFF2-40B4-BE49-F238E27FC236}">
                    <a16:creationId xmlns:a16="http://schemas.microsoft.com/office/drawing/2014/main" id="{2CD41DAC-BD0A-41BB-89AC-112D7951CA55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338" name="Rechte verbindingslijn 129">
                <a:extLst>
                  <a:ext uri="{FF2B5EF4-FFF2-40B4-BE49-F238E27FC236}">
                    <a16:creationId xmlns:a16="http://schemas.microsoft.com/office/drawing/2014/main" id="{586B4E8A-76DA-4300-87F7-C26443339D4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327" name="Rechthoek 118">
              <a:extLst>
                <a:ext uri="{FF2B5EF4-FFF2-40B4-BE49-F238E27FC236}">
                  <a16:creationId xmlns:a16="http://schemas.microsoft.com/office/drawing/2014/main" id="{71A0633D-A3B1-4F12-B39D-FCBDCF33B6EC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´Start´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  <p:sp>
          <p:nvSpPr>
            <p:cNvPr id="328" name="Ovaal 119">
              <a:extLst>
                <a:ext uri="{FF2B5EF4-FFF2-40B4-BE49-F238E27FC236}">
                  <a16:creationId xmlns:a16="http://schemas.microsoft.com/office/drawing/2014/main" id="{FC368FAE-A5A9-4EFC-80D9-619EA4BA7432}"/>
                </a:ext>
              </a:extLst>
            </p:cNvPr>
            <p:cNvSpPr/>
            <p:nvPr userDrawn="1"/>
          </p:nvSpPr>
          <p:spPr>
            <a:xfrm>
              <a:off x="-3425006" y="361509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329" name="Rechthoek 120">
              <a:extLst>
                <a:ext uri="{FF2B5EF4-FFF2-40B4-BE49-F238E27FC236}">
                  <a16:creationId xmlns:a16="http://schemas.microsoft.com/office/drawing/2014/main" id="{84410A19-B9B6-4BBF-9B8B-6DF659F1AE29}"/>
                </a:ext>
              </a:extLst>
            </p:cNvPr>
            <p:cNvSpPr/>
            <p:nvPr userDrawn="1"/>
          </p:nvSpPr>
          <p:spPr>
            <a:xfrm>
              <a:off x="-3059324" y="361509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7188" marR="0" lvl="0" indent="-180975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Zesde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330" name="Ovaal 121">
              <a:extLst>
                <a:ext uri="{FF2B5EF4-FFF2-40B4-BE49-F238E27FC236}">
                  <a16:creationId xmlns:a16="http://schemas.microsoft.com/office/drawing/2014/main" id="{8F7B5A33-26BC-436A-8A53-D1D272A6DE29}"/>
                </a:ext>
              </a:extLst>
            </p:cNvPr>
            <p:cNvSpPr/>
            <p:nvPr userDrawn="1"/>
          </p:nvSpPr>
          <p:spPr>
            <a:xfrm>
              <a:off x="-3425006" y="399978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331" name="Rechthoek 122">
              <a:extLst>
                <a:ext uri="{FF2B5EF4-FFF2-40B4-BE49-F238E27FC236}">
                  <a16:creationId xmlns:a16="http://schemas.microsoft.com/office/drawing/2014/main" id="{6CDF8D89-AA1A-4F80-A5E0-A4C8492DC6A4}"/>
                </a:ext>
              </a:extLst>
            </p:cNvPr>
            <p:cNvSpPr/>
            <p:nvPr userDrawn="1"/>
          </p:nvSpPr>
          <p:spPr>
            <a:xfrm>
              <a:off x="-3059324" y="4381577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7" indent="-360363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chemeClr val="bg2"/>
                </a:buClr>
                <a:buSzTx/>
                <a:buFont typeface="Wingdings" panose="05000000000000000000" pitchFamily="2" charset="2"/>
                <a:buChar char="à"/>
                <a:tabLst/>
                <a:defRPr/>
              </a:pPr>
              <a:r>
                <a:rPr kumimoji="0" lang="nl-NL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Achtste Niveau</a:t>
              </a:r>
            </a:p>
          </p:txBody>
        </p:sp>
        <p:sp>
          <p:nvSpPr>
            <p:cNvPr id="332" name="Ovaal 123">
              <a:extLst>
                <a:ext uri="{FF2B5EF4-FFF2-40B4-BE49-F238E27FC236}">
                  <a16:creationId xmlns:a16="http://schemas.microsoft.com/office/drawing/2014/main" id="{775AA4EE-9A81-4146-92AC-7A705BAA7813}"/>
                </a:ext>
              </a:extLst>
            </p:cNvPr>
            <p:cNvSpPr/>
            <p:nvPr userDrawn="1"/>
          </p:nvSpPr>
          <p:spPr>
            <a:xfrm>
              <a:off x="-3425006" y="437971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333" name="Rechthoek 124">
              <a:extLst>
                <a:ext uri="{FF2B5EF4-FFF2-40B4-BE49-F238E27FC236}">
                  <a16:creationId xmlns:a16="http://schemas.microsoft.com/office/drawing/2014/main" id="{E6474284-C655-44E5-A56B-45B27193E44C}"/>
                </a:ext>
              </a:extLst>
            </p:cNvPr>
            <p:cNvSpPr/>
            <p:nvPr userDrawn="1"/>
          </p:nvSpPr>
          <p:spPr>
            <a:xfrm>
              <a:off x="-3059324" y="401408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BB63B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Zevende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334" name="Rechthoek 125">
              <a:extLst>
                <a:ext uri="{FF2B5EF4-FFF2-40B4-BE49-F238E27FC236}">
                  <a16:creationId xmlns:a16="http://schemas.microsoft.com/office/drawing/2014/main" id="{0B41130A-DA03-4915-8C3C-DB2912DEAB5C}"/>
                </a:ext>
              </a:extLst>
            </p:cNvPr>
            <p:cNvSpPr/>
            <p:nvPr userDrawn="1"/>
          </p:nvSpPr>
          <p:spPr>
            <a:xfrm>
              <a:off x="-3059324" y="4769016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7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rgbClr val="8BB63B"/>
                </a:buClr>
                <a:buSzTx/>
                <a:buFont typeface="+mj-lt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Negende Niveau</a:t>
              </a:r>
            </a:p>
          </p:txBody>
        </p:sp>
        <p:sp>
          <p:nvSpPr>
            <p:cNvPr id="335" name="Ovaal 126">
              <a:extLst>
                <a:ext uri="{FF2B5EF4-FFF2-40B4-BE49-F238E27FC236}">
                  <a16:creationId xmlns:a16="http://schemas.microsoft.com/office/drawing/2014/main" id="{D5373442-6EF1-4D97-9202-485DB24F9960}"/>
                </a:ext>
              </a:extLst>
            </p:cNvPr>
            <p:cNvSpPr/>
            <p:nvPr userDrawn="1"/>
          </p:nvSpPr>
          <p:spPr>
            <a:xfrm>
              <a:off x="-3425006" y="476715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442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rnpunten + Iconen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FBEC0677-AA56-4961-80D4-3D409571CC2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743633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6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FBEC0677-AA56-4961-80D4-3D409571CC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itel 1">
            <a:extLst>
              <a:ext uri="{FF2B5EF4-FFF2-40B4-BE49-F238E27FC236}">
                <a16:creationId xmlns:a16="http://schemas.microsoft.com/office/drawing/2014/main" id="{08A88B9B-88D8-4FD4-A114-66EA11425C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/>
              <a:t>Koptitel</a:t>
            </a:r>
            <a:endParaRPr lang="nl-NL" noProof="0" dirty="0"/>
          </a:p>
        </p:txBody>
      </p:sp>
      <p:sp>
        <p:nvSpPr>
          <p:cNvPr id="29" name="Tijdelijke aanduiding voor tekst 14">
            <a:extLst>
              <a:ext uri="{FF2B5EF4-FFF2-40B4-BE49-F238E27FC236}">
                <a16:creationId xmlns:a16="http://schemas.microsoft.com/office/drawing/2014/main" id="{D93BADD0-A3B5-4C3B-8DD0-3D113F07604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/>
              <a:t>Ondertitel</a:t>
            </a:r>
            <a:endParaRPr lang="nl-NL" dirty="0"/>
          </a:p>
        </p:txBody>
      </p:sp>
      <p:grpSp>
        <p:nvGrpSpPr>
          <p:cNvPr id="38" name="GRID" hidden="1">
            <a:extLst>
              <a:ext uri="{FF2B5EF4-FFF2-40B4-BE49-F238E27FC236}">
                <a16:creationId xmlns:a16="http://schemas.microsoft.com/office/drawing/2014/main" id="{51D5F7E8-69F8-47AD-81F5-1645C97607C1}"/>
              </a:ext>
            </a:extLst>
          </p:cNvPr>
          <p:cNvGrpSpPr/>
          <p:nvPr userDrawn="1"/>
        </p:nvGrpSpPr>
        <p:grpSpPr>
          <a:xfrm>
            <a:off x="0" y="0"/>
            <a:ext cx="12192003" cy="6858000"/>
            <a:chOff x="0" y="0"/>
            <a:chExt cx="12192003" cy="6858000"/>
          </a:xfrm>
        </p:grpSpPr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71DB2C92-E6A8-4532-98F6-C917E7F5CD17}"/>
                </a:ext>
              </a:extLst>
            </p:cNvPr>
            <p:cNvSpPr/>
            <p:nvPr userDrawn="1"/>
          </p:nvSpPr>
          <p:spPr>
            <a:xfrm>
              <a:off x="0" y="0"/>
              <a:ext cx="481922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1283F161-5F8A-45E1-A9F2-F823FC1CB0A5}"/>
                </a:ext>
              </a:extLst>
            </p:cNvPr>
            <p:cNvSpPr/>
            <p:nvPr userDrawn="1"/>
          </p:nvSpPr>
          <p:spPr>
            <a:xfrm>
              <a:off x="11695286" y="0"/>
              <a:ext cx="496713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E25AE021-76F4-4113-9019-FB3CB3351AD2}"/>
                </a:ext>
              </a:extLst>
            </p:cNvPr>
            <p:cNvSpPr/>
            <p:nvPr userDrawn="1"/>
          </p:nvSpPr>
          <p:spPr>
            <a:xfrm rot="5400000">
              <a:off x="5895974" y="-5895974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4F56F574-960D-4395-B98C-5F49ED9EF418}"/>
                </a:ext>
              </a:extLst>
            </p:cNvPr>
            <p:cNvSpPr/>
            <p:nvPr userDrawn="1"/>
          </p:nvSpPr>
          <p:spPr>
            <a:xfrm rot="5400000">
              <a:off x="5895976" y="-4828915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34E307D0-CCA0-4BDF-BC5F-E19838E9F7DA}"/>
                </a:ext>
              </a:extLst>
            </p:cNvPr>
            <p:cNvSpPr/>
            <p:nvPr userDrawn="1"/>
          </p:nvSpPr>
          <p:spPr>
            <a:xfrm rot="5400000">
              <a:off x="5895975" y="561975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2AEE0B25-FBCC-4048-A2C0-6D97C3E7FEB7}"/>
                </a:ext>
              </a:extLst>
            </p:cNvPr>
            <p:cNvSpPr/>
            <p:nvPr userDrawn="1"/>
          </p:nvSpPr>
          <p:spPr>
            <a:xfrm rot="5400000">
              <a:off x="5895976" y="-108104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</p:grpSp>
      <p:sp>
        <p:nvSpPr>
          <p:cNvPr id="45" name="Tijdelijke aanduiding voor datum 3">
            <a:extLst>
              <a:ext uri="{FF2B5EF4-FFF2-40B4-BE49-F238E27FC236}">
                <a16:creationId xmlns:a16="http://schemas.microsoft.com/office/drawing/2014/main" id="{55714DB1-03B4-41D1-B67F-F14BFD9926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DB3F340E-689D-4426-96AB-2EB6C3603773}" type="datetime1">
              <a:rPr lang="nl-NL" noProof="0" smtClean="0"/>
              <a:t>10-12-2019</a:t>
            </a:fld>
            <a:endParaRPr lang="nl-NL" noProof="0" dirty="0"/>
          </a:p>
        </p:txBody>
      </p:sp>
      <p:sp>
        <p:nvSpPr>
          <p:cNvPr id="46" name="Tijdelijke aanduiding voor voettekst 4">
            <a:extLst>
              <a:ext uri="{FF2B5EF4-FFF2-40B4-BE49-F238E27FC236}">
                <a16:creationId xmlns:a16="http://schemas.microsoft.com/office/drawing/2014/main" id="{4F2D7A01-8BD0-48E5-BFE0-C57FC83F2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*Schademasten 2019</a:t>
            </a:r>
            <a:endParaRPr lang="nl-NL" dirty="0"/>
          </a:p>
        </p:txBody>
      </p:sp>
      <p:sp>
        <p:nvSpPr>
          <p:cNvPr id="47" name="Tijdelijke aanduiding voor dianummer 5">
            <a:extLst>
              <a:ext uri="{FF2B5EF4-FFF2-40B4-BE49-F238E27FC236}">
                <a16:creationId xmlns:a16="http://schemas.microsoft.com/office/drawing/2014/main" id="{FB7B4016-2B9F-46E5-A46A-A6A2B08C3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01640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B18BDE9-18FD-4C97-9F64-E73C2C770E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0921" y="2330639"/>
            <a:ext cx="2502409" cy="2218459"/>
          </a:xfrm>
          <a:custGeom>
            <a:avLst/>
            <a:gdLst>
              <a:gd name="connsiteX0" fmla="*/ 0 w 3360737"/>
              <a:gd name="connsiteY0" fmla="*/ 277172 h 2982912"/>
              <a:gd name="connsiteX1" fmla="*/ 277172 w 3360737"/>
              <a:gd name="connsiteY1" fmla="*/ 0 h 2982912"/>
              <a:gd name="connsiteX2" fmla="*/ 3083565 w 3360737"/>
              <a:gd name="connsiteY2" fmla="*/ 0 h 2982912"/>
              <a:gd name="connsiteX3" fmla="*/ 3360737 w 3360737"/>
              <a:gd name="connsiteY3" fmla="*/ 277172 h 2982912"/>
              <a:gd name="connsiteX4" fmla="*/ 3360737 w 3360737"/>
              <a:gd name="connsiteY4" fmla="*/ 2705740 h 2982912"/>
              <a:gd name="connsiteX5" fmla="*/ 3083565 w 3360737"/>
              <a:gd name="connsiteY5" fmla="*/ 2982912 h 2982912"/>
              <a:gd name="connsiteX6" fmla="*/ 277172 w 3360737"/>
              <a:gd name="connsiteY6" fmla="*/ 2982912 h 2982912"/>
              <a:gd name="connsiteX7" fmla="*/ 0 w 3360737"/>
              <a:gd name="connsiteY7" fmla="*/ 2705740 h 2982912"/>
              <a:gd name="connsiteX8" fmla="*/ 0 w 3360737"/>
              <a:gd name="connsiteY8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698 w 3361435"/>
              <a:gd name="connsiteY0" fmla="*/ 277172 h 2982912"/>
              <a:gd name="connsiteX1" fmla="*/ 39591 w 3361435"/>
              <a:gd name="connsiteY1" fmla="*/ 12699 h 2982912"/>
              <a:gd name="connsiteX2" fmla="*/ 277870 w 3361435"/>
              <a:gd name="connsiteY2" fmla="*/ 0 h 2982912"/>
              <a:gd name="connsiteX3" fmla="*/ 3084263 w 3361435"/>
              <a:gd name="connsiteY3" fmla="*/ 0 h 2982912"/>
              <a:gd name="connsiteX4" fmla="*/ 3361435 w 3361435"/>
              <a:gd name="connsiteY4" fmla="*/ 277172 h 2982912"/>
              <a:gd name="connsiteX5" fmla="*/ 3361435 w 3361435"/>
              <a:gd name="connsiteY5" fmla="*/ 2705740 h 2982912"/>
              <a:gd name="connsiteX6" fmla="*/ 3084263 w 3361435"/>
              <a:gd name="connsiteY6" fmla="*/ 2982912 h 2982912"/>
              <a:gd name="connsiteX7" fmla="*/ 277870 w 3361435"/>
              <a:gd name="connsiteY7" fmla="*/ 2982912 h 2982912"/>
              <a:gd name="connsiteX8" fmla="*/ 698 w 3361435"/>
              <a:gd name="connsiteY8" fmla="*/ 2705740 h 2982912"/>
              <a:gd name="connsiteX9" fmla="*/ 698 w 3361435"/>
              <a:gd name="connsiteY9" fmla="*/ 277172 h 2982912"/>
              <a:gd name="connsiteX0" fmla="*/ 8 w 3360745"/>
              <a:gd name="connsiteY0" fmla="*/ 277172 h 2982912"/>
              <a:gd name="connsiteX1" fmla="*/ 38901 w 3360745"/>
              <a:gd name="connsiteY1" fmla="*/ 12699 h 2982912"/>
              <a:gd name="connsiteX2" fmla="*/ 277180 w 3360745"/>
              <a:gd name="connsiteY2" fmla="*/ 0 h 2982912"/>
              <a:gd name="connsiteX3" fmla="*/ 3083573 w 3360745"/>
              <a:gd name="connsiteY3" fmla="*/ 0 h 2982912"/>
              <a:gd name="connsiteX4" fmla="*/ 3360745 w 3360745"/>
              <a:gd name="connsiteY4" fmla="*/ 277172 h 2982912"/>
              <a:gd name="connsiteX5" fmla="*/ 3360745 w 3360745"/>
              <a:gd name="connsiteY5" fmla="*/ 2705740 h 2982912"/>
              <a:gd name="connsiteX6" fmla="*/ 3083573 w 3360745"/>
              <a:gd name="connsiteY6" fmla="*/ 2982912 h 2982912"/>
              <a:gd name="connsiteX7" fmla="*/ 277180 w 3360745"/>
              <a:gd name="connsiteY7" fmla="*/ 2982912 h 2982912"/>
              <a:gd name="connsiteX8" fmla="*/ 8 w 3360745"/>
              <a:gd name="connsiteY8" fmla="*/ 2705740 h 2982912"/>
              <a:gd name="connsiteX9" fmla="*/ 8 w 3360745"/>
              <a:gd name="connsiteY9" fmla="*/ 277172 h 2982912"/>
              <a:gd name="connsiteX0" fmla="*/ 4 w 3360741"/>
              <a:gd name="connsiteY0" fmla="*/ 312116 h 3017856"/>
              <a:gd name="connsiteX1" fmla="*/ 96047 w 3360741"/>
              <a:gd name="connsiteY1" fmla="*/ 18 h 3017856"/>
              <a:gd name="connsiteX2" fmla="*/ 277176 w 3360741"/>
              <a:gd name="connsiteY2" fmla="*/ 34944 h 3017856"/>
              <a:gd name="connsiteX3" fmla="*/ 3083569 w 3360741"/>
              <a:gd name="connsiteY3" fmla="*/ 34944 h 3017856"/>
              <a:gd name="connsiteX4" fmla="*/ 3360741 w 3360741"/>
              <a:gd name="connsiteY4" fmla="*/ 312116 h 3017856"/>
              <a:gd name="connsiteX5" fmla="*/ 3360741 w 3360741"/>
              <a:gd name="connsiteY5" fmla="*/ 2740684 h 3017856"/>
              <a:gd name="connsiteX6" fmla="*/ 3083569 w 3360741"/>
              <a:gd name="connsiteY6" fmla="*/ 3017856 h 3017856"/>
              <a:gd name="connsiteX7" fmla="*/ 277176 w 3360741"/>
              <a:gd name="connsiteY7" fmla="*/ 3017856 h 3017856"/>
              <a:gd name="connsiteX8" fmla="*/ 4 w 3360741"/>
              <a:gd name="connsiteY8" fmla="*/ 2740684 h 3017856"/>
              <a:gd name="connsiteX9" fmla="*/ 4 w 3360741"/>
              <a:gd name="connsiteY9" fmla="*/ 312116 h 3017856"/>
              <a:gd name="connsiteX0" fmla="*/ 1589 w 3362326"/>
              <a:gd name="connsiteY0" fmla="*/ 278928 h 2984668"/>
              <a:gd name="connsiteX1" fmla="*/ 0 w 3362326"/>
              <a:gd name="connsiteY1" fmla="*/ 167 h 2984668"/>
              <a:gd name="connsiteX2" fmla="*/ 278761 w 3362326"/>
              <a:gd name="connsiteY2" fmla="*/ 1756 h 2984668"/>
              <a:gd name="connsiteX3" fmla="*/ 3085154 w 3362326"/>
              <a:gd name="connsiteY3" fmla="*/ 1756 h 2984668"/>
              <a:gd name="connsiteX4" fmla="*/ 3362326 w 3362326"/>
              <a:gd name="connsiteY4" fmla="*/ 278928 h 2984668"/>
              <a:gd name="connsiteX5" fmla="*/ 3362326 w 3362326"/>
              <a:gd name="connsiteY5" fmla="*/ 2707496 h 2984668"/>
              <a:gd name="connsiteX6" fmla="*/ 3085154 w 3362326"/>
              <a:gd name="connsiteY6" fmla="*/ 2984668 h 2984668"/>
              <a:gd name="connsiteX7" fmla="*/ 278761 w 3362326"/>
              <a:gd name="connsiteY7" fmla="*/ 2984668 h 2984668"/>
              <a:gd name="connsiteX8" fmla="*/ 1589 w 3362326"/>
              <a:gd name="connsiteY8" fmla="*/ 2707496 h 2984668"/>
              <a:gd name="connsiteX9" fmla="*/ 1589 w 3362326"/>
              <a:gd name="connsiteY9" fmla="*/ 278928 h 2984668"/>
              <a:gd name="connsiteX0" fmla="*/ 3971 w 3364708"/>
              <a:gd name="connsiteY0" fmla="*/ 278928 h 2984668"/>
              <a:gd name="connsiteX1" fmla="*/ 0 w 3364708"/>
              <a:gd name="connsiteY1" fmla="*/ 167 h 2984668"/>
              <a:gd name="connsiteX2" fmla="*/ 281143 w 3364708"/>
              <a:gd name="connsiteY2" fmla="*/ 1756 h 2984668"/>
              <a:gd name="connsiteX3" fmla="*/ 3087536 w 3364708"/>
              <a:gd name="connsiteY3" fmla="*/ 1756 h 2984668"/>
              <a:gd name="connsiteX4" fmla="*/ 3364708 w 3364708"/>
              <a:gd name="connsiteY4" fmla="*/ 278928 h 2984668"/>
              <a:gd name="connsiteX5" fmla="*/ 3364708 w 3364708"/>
              <a:gd name="connsiteY5" fmla="*/ 2707496 h 2984668"/>
              <a:gd name="connsiteX6" fmla="*/ 3087536 w 3364708"/>
              <a:gd name="connsiteY6" fmla="*/ 2984668 h 2984668"/>
              <a:gd name="connsiteX7" fmla="*/ 281143 w 3364708"/>
              <a:gd name="connsiteY7" fmla="*/ 2984668 h 2984668"/>
              <a:gd name="connsiteX8" fmla="*/ 3971 w 3364708"/>
              <a:gd name="connsiteY8" fmla="*/ 2707496 h 2984668"/>
              <a:gd name="connsiteX9" fmla="*/ 3971 w 3364708"/>
              <a:gd name="connsiteY9" fmla="*/ 278928 h 2984668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64708" h="2982912">
                <a:moveTo>
                  <a:pt x="3971" y="2705740"/>
                </a:moveTo>
                <a:cubicBezTo>
                  <a:pt x="2647" y="1804091"/>
                  <a:pt x="1324" y="902441"/>
                  <a:pt x="0" y="792"/>
                </a:cubicBezTo>
                <a:cubicBezTo>
                  <a:pt x="5714" y="-159"/>
                  <a:pt x="245185" y="926"/>
                  <a:pt x="281143" y="0"/>
                </a:cubicBezTo>
                <a:lnTo>
                  <a:pt x="3087536" y="0"/>
                </a:lnTo>
                <a:cubicBezTo>
                  <a:pt x="3240614" y="0"/>
                  <a:pt x="3364708" y="124094"/>
                  <a:pt x="3364708" y="277172"/>
                </a:cubicBezTo>
                <a:lnTo>
                  <a:pt x="3364708" y="2705740"/>
                </a:lnTo>
                <a:cubicBezTo>
                  <a:pt x="3364708" y="2858818"/>
                  <a:pt x="3240614" y="2982912"/>
                  <a:pt x="3087536" y="2982912"/>
                </a:cubicBezTo>
                <a:lnTo>
                  <a:pt x="281143" y="2982912"/>
                </a:lnTo>
                <a:cubicBezTo>
                  <a:pt x="128065" y="2982912"/>
                  <a:pt x="3971" y="2858818"/>
                  <a:pt x="3971" y="270574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360000" tIns="648000" rIns="360000" bIns="360000"/>
          <a:lstStyle>
            <a:lvl1pPr marL="0" indent="0">
              <a:spcAft>
                <a:spcPts val="0"/>
              </a:spcAft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buNone/>
              <a:tabLst/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</p:txBody>
      </p:sp>
      <p:sp>
        <p:nvSpPr>
          <p:cNvPr id="48" name="Tijdelijke aanduiding voor tekst 14">
            <a:extLst>
              <a:ext uri="{FF2B5EF4-FFF2-40B4-BE49-F238E27FC236}">
                <a16:creationId xmlns:a16="http://schemas.microsoft.com/office/drawing/2014/main" id="{F1653C5F-83B0-4357-9779-FCA8C005D7E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71906" y="1831074"/>
            <a:ext cx="960438" cy="960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/>
          <a:lstStyle>
            <a:lvl1pPr marL="0" indent="0" eaLnBrk="1"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endParaRPr lang="nl-NL" dirty="0"/>
          </a:p>
        </p:txBody>
      </p:sp>
      <p:sp>
        <p:nvSpPr>
          <p:cNvPr id="30" name="Tijdelijke aanduiding voor tekst 3">
            <a:extLst>
              <a:ext uri="{FF2B5EF4-FFF2-40B4-BE49-F238E27FC236}">
                <a16:creationId xmlns:a16="http://schemas.microsoft.com/office/drawing/2014/main" id="{2CDDE61D-7900-4D30-8C50-19D730DC4B3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172751" y="2330639"/>
            <a:ext cx="2502409" cy="2218459"/>
          </a:xfrm>
          <a:custGeom>
            <a:avLst/>
            <a:gdLst>
              <a:gd name="connsiteX0" fmla="*/ 0 w 3360737"/>
              <a:gd name="connsiteY0" fmla="*/ 277172 h 2982912"/>
              <a:gd name="connsiteX1" fmla="*/ 277172 w 3360737"/>
              <a:gd name="connsiteY1" fmla="*/ 0 h 2982912"/>
              <a:gd name="connsiteX2" fmla="*/ 3083565 w 3360737"/>
              <a:gd name="connsiteY2" fmla="*/ 0 h 2982912"/>
              <a:gd name="connsiteX3" fmla="*/ 3360737 w 3360737"/>
              <a:gd name="connsiteY3" fmla="*/ 277172 h 2982912"/>
              <a:gd name="connsiteX4" fmla="*/ 3360737 w 3360737"/>
              <a:gd name="connsiteY4" fmla="*/ 2705740 h 2982912"/>
              <a:gd name="connsiteX5" fmla="*/ 3083565 w 3360737"/>
              <a:gd name="connsiteY5" fmla="*/ 2982912 h 2982912"/>
              <a:gd name="connsiteX6" fmla="*/ 277172 w 3360737"/>
              <a:gd name="connsiteY6" fmla="*/ 2982912 h 2982912"/>
              <a:gd name="connsiteX7" fmla="*/ 0 w 3360737"/>
              <a:gd name="connsiteY7" fmla="*/ 2705740 h 2982912"/>
              <a:gd name="connsiteX8" fmla="*/ 0 w 3360737"/>
              <a:gd name="connsiteY8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698 w 3361435"/>
              <a:gd name="connsiteY0" fmla="*/ 277172 h 2982912"/>
              <a:gd name="connsiteX1" fmla="*/ 39591 w 3361435"/>
              <a:gd name="connsiteY1" fmla="*/ 12699 h 2982912"/>
              <a:gd name="connsiteX2" fmla="*/ 277870 w 3361435"/>
              <a:gd name="connsiteY2" fmla="*/ 0 h 2982912"/>
              <a:gd name="connsiteX3" fmla="*/ 3084263 w 3361435"/>
              <a:gd name="connsiteY3" fmla="*/ 0 h 2982912"/>
              <a:gd name="connsiteX4" fmla="*/ 3361435 w 3361435"/>
              <a:gd name="connsiteY4" fmla="*/ 277172 h 2982912"/>
              <a:gd name="connsiteX5" fmla="*/ 3361435 w 3361435"/>
              <a:gd name="connsiteY5" fmla="*/ 2705740 h 2982912"/>
              <a:gd name="connsiteX6" fmla="*/ 3084263 w 3361435"/>
              <a:gd name="connsiteY6" fmla="*/ 2982912 h 2982912"/>
              <a:gd name="connsiteX7" fmla="*/ 277870 w 3361435"/>
              <a:gd name="connsiteY7" fmla="*/ 2982912 h 2982912"/>
              <a:gd name="connsiteX8" fmla="*/ 698 w 3361435"/>
              <a:gd name="connsiteY8" fmla="*/ 2705740 h 2982912"/>
              <a:gd name="connsiteX9" fmla="*/ 698 w 3361435"/>
              <a:gd name="connsiteY9" fmla="*/ 277172 h 2982912"/>
              <a:gd name="connsiteX0" fmla="*/ 8 w 3360745"/>
              <a:gd name="connsiteY0" fmla="*/ 277172 h 2982912"/>
              <a:gd name="connsiteX1" fmla="*/ 38901 w 3360745"/>
              <a:gd name="connsiteY1" fmla="*/ 12699 h 2982912"/>
              <a:gd name="connsiteX2" fmla="*/ 277180 w 3360745"/>
              <a:gd name="connsiteY2" fmla="*/ 0 h 2982912"/>
              <a:gd name="connsiteX3" fmla="*/ 3083573 w 3360745"/>
              <a:gd name="connsiteY3" fmla="*/ 0 h 2982912"/>
              <a:gd name="connsiteX4" fmla="*/ 3360745 w 3360745"/>
              <a:gd name="connsiteY4" fmla="*/ 277172 h 2982912"/>
              <a:gd name="connsiteX5" fmla="*/ 3360745 w 3360745"/>
              <a:gd name="connsiteY5" fmla="*/ 2705740 h 2982912"/>
              <a:gd name="connsiteX6" fmla="*/ 3083573 w 3360745"/>
              <a:gd name="connsiteY6" fmla="*/ 2982912 h 2982912"/>
              <a:gd name="connsiteX7" fmla="*/ 277180 w 3360745"/>
              <a:gd name="connsiteY7" fmla="*/ 2982912 h 2982912"/>
              <a:gd name="connsiteX8" fmla="*/ 8 w 3360745"/>
              <a:gd name="connsiteY8" fmla="*/ 2705740 h 2982912"/>
              <a:gd name="connsiteX9" fmla="*/ 8 w 3360745"/>
              <a:gd name="connsiteY9" fmla="*/ 277172 h 2982912"/>
              <a:gd name="connsiteX0" fmla="*/ 4 w 3360741"/>
              <a:gd name="connsiteY0" fmla="*/ 312116 h 3017856"/>
              <a:gd name="connsiteX1" fmla="*/ 96047 w 3360741"/>
              <a:gd name="connsiteY1" fmla="*/ 18 h 3017856"/>
              <a:gd name="connsiteX2" fmla="*/ 277176 w 3360741"/>
              <a:gd name="connsiteY2" fmla="*/ 34944 h 3017856"/>
              <a:gd name="connsiteX3" fmla="*/ 3083569 w 3360741"/>
              <a:gd name="connsiteY3" fmla="*/ 34944 h 3017856"/>
              <a:gd name="connsiteX4" fmla="*/ 3360741 w 3360741"/>
              <a:gd name="connsiteY4" fmla="*/ 312116 h 3017856"/>
              <a:gd name="connsiteX5" fmla="*/ 3360741 w 3360741"/>
              <a:gd name="connsiteY5" fmla="*/ 2740684 h 3017856"/>
              <a:gd name="connsiteX6" fmla="*/ 3083569 w 3360741"/>
              <a:gd name="connsiteY6" fmla="*/ 3017856 h 3017856"/>
              <a:gd name="connsiteX7" fmla="*/ 277176 w 3360741"/>
              <a:gd name="connsiteY7" fmla="*/ 3017856 h 3017856"/>
              <a:gd name="connsiteX8" fmla="*/ 4 w 3360741"/>
              <a:gd name="connsiteY8" fmla="*/ 2740684 h 3017856"/>
              <a:gd name="connsiteX9" fmla="*/ 4 w 3360741"/>
              <a:gd name="connsiteY9" fmla="*/ 312116 h 3017856"/>
              <a:gd name="connsiteX0" fmla="*/ 1589 w 3362326"/>
              <a:gd name="connsiteY0" fmla="*/ 278928 h 2984668"/>
              <a:gd name="connsiteX1" fmla="*/ 0 w 3362326"/>
              <a:gd name="connsiteY1" fmla="*/ 167 h 2984668"/>
              <a:gd name="connsiteX2" fmla="*/ 278761 w 3362326"/>
              <a:gd name="connsiteY2" fmla="*/ 1756 h 2984668"/>
              <a:gd name="connsiteX3" fmla="*/ 3085154 w 3362326"/>
              <a:gd name="connsiteY3" fmla="*/ 1756 h 2984668"/>
              <a:gd name="connsiteX4" fmla="*/ 3362326 w 3362326"/>
              <a:gd name="connsiteY4" fmla="*/ 278928 h 2984668"/>
              <a:gd name="connsiteX5" fmla="*/ 3362326 w 3362326"/>
              <a:gd name="connsiteY5" fmla="*/ 2707496 h 2984668"/>
              <a:gd name="connsiteX6" fmla="*/ 3085154 w 3362326"/>
              <a:gd name="connsiteY6" fmla="*/ 2984668 h 2984668"/>
              <a:gd name="connsiteX7" fmla="*/ 278761 w 3362326"/>
              <a:gd name="connsiteY7" fmla="*/ 2984668 h 2984668"/>
              <a:gd name="connsiteX8" fmla="*/ 1589 w 3362326"/>
              <a:gd name="connsiteY8" fmla="*/ 2707496 h 2984668"/>
              <a:gd name="connsiteX9" fmla="*/ 1589 w 3362326"/>
              <a:gd name="connsiteY9" fmla="*/ 278928 h 2984668"/>
              <a:gd name="connsiteX0" fmla="*/ 3971 w 3364708"/>
              <a:gd name="connsiteY0" fmla="*/ 278928 h 2984668"/>
              <a:gd name="connsiteX1" fmla="*/ 0 w 3364708"/>
              <a:gd name="connsiteY1" fmla="*/ 167 h 2984668"/>
              <a:gd name="connsiteX2" fmla="*/ 281143 w 3364708"/>
              <a:gd name="connsiteY2" fmla="*/ 1756 h 2984668"/>
              <a:gd name="connsiteX3" fmla="*/ 3087536 w 3364708"/>
              <a:gd name="connsiteY3" fmla="*/ 1756 h 2984668"/>
              <a:gd name="connsiteX4" fmla="*/ 3364708 w 3364708"/>
              <a:gd name="connsiteY4" fmla="*/ 278928 h 2984668"/>
              <a:gd name="connsiteX5" fmla="*/ 3364708 w 3364708"/>
              <a:gd name="connsiteY5" fmla="*/ 2707496 h 2984668"/>
              <a:gd name="connsiteX6" fmla="*/ 3087536 w 3364708"/>
              <a:gd name="connsiteY6" fmla="*/ 2984668 h 2984668"/>
              <a:gd name="connsiteX7" fmla="*/ 281143 w 3364708"/>
              <a:gd name="connsiteY7" fmla="*/ 2984668 h 2984668"/>
              <a:gd name="connsiteX8" fmla="*/ 3971 w 3364708"/>
              <a:gd name="connsiteY8" fmla="*/ 2707496 h 2984668"/>
              <a:gd name="connsiteX9" fmla="*/ 3971 w 3364708"/>
              <a:gd name="connsiteY9" fmla="*/ 278928 h 2984668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64708" h="2982912">
                <a:moveTo>
                  <a:pt x="3971" y="2705740"/>
                </a:moveTo>
                <a:cubicBezTo>
                  <a:pt x="2647" y="1804091"/>
                  <a:pt x="1324" y="902441"/>
                  <a:pt x="0" y="792"/>
                </a:cubicBezTo>
                <a:cubicBezTo>
                  <a:pt x="5714" y="-159"/>
                  <a:pt x="245185" y="926"/>
                  <a:pt x="281143" y="0"/>
                </a:cubicBezTo>
                <a:lnTo>
                  <a:pt x="3087536" y="0"/>
                </a:lnTo>
                <a:cubicBezTo>
                  <a:pt x="3240614" y="0"/>
                  <a:pt x="3364708" y="124094"/>
                  <a:pt x="3364708" y="277172"/>
                </a:cubicBezTo>
                <a:lnTo>
                  <a:pt x="3364708" y="2705740"/>
                </a:lnTo>
                <a:cubicBezTo>
                  <a:pt x="3364708" y="2858818"/>
                  <a:pt x="3240614" y="2982912"/>
                  <a:pt x="3087536" y="2982912"/>
                </a:cubicBezTo>
                <a:lnTo>
                  <a:pt x="281143" y="2982912"/>
                </a:lnTo>
                <a:cubicBezTo>
                  <a:pt x="128065" y="2982912"/>
                  <a:pt x="3971" y="2858818"/>
                  <a:pt x="3971" y="270574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360000" tIns="648000" rIns="360000" bIns="360000"/>
          <a:lstStyle>
            <a:lvl1pPr marL="0" indent="0">
              <a:spcAft>
                <a:spcPts val="0"/>
              </a:spcAft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buNone/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</p:txBody>
      </p:sp>
      <p:sp>
        <p:nvSpPr>
          <p:cNvPr id="31" name="Tijdelijke aanduiding voor tekst 14">
            <a:extLst>
              <a:ext uri="{FF2B5EF4-FFF2-40B4-BE49-F238E27FC236}">
                <a16:creationId xmlns:a16="http://schemas.microsoft.com/office/drawing/2014/main" id="{7BCA5047-285E-4616-AF7C-30C41FBE50D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9943736" y="1831074"/>
            <a:ext cx="960438" cy="960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/>
          <a:lstStyle>
            <a:lvl1pPr marL="0" indent="0" eaLnBrk="1"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endParaRPr lang="nl-NL" dirty="0"/>
          </a:p>
        </p:txBody>
      </p:sp>
      <p:sp>
        <p:nvSpPr>
          <p:cNvPr id="33" name="Tijdelijke aanduiding voor tekst 3">
            <a:extLst>
              <a:ext uri="{FF2B5EF4-FFF2-40B4-BE49-F238E27FC236}">
                <a16:creationId xmlns:a16="http://schemas.microsoft.com/office/drawing/2014/main" id="{33196E6E-959A-406E-A275-32D18E41825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391531" y="2330639"/>
            <a:ext cx="2502409" cy="2218459"/>
          </a:xfrm>
          <a:custGeom>
            <a:avLst/>
            <a:gdLst>
              <a:gd name="connsiteX0" fmla="*/ 0 w 3360737"/>
              <a:gd name="connsiteY0" fmla="*/ 277172 h 2982912"/>
              <a:gd name="connsiteX1" fmla="*/ 277172 w 3360737"/>
              <a:gd name="connsiteY1" fmla="*/ 0 h 2982912"/>
              <a:gd name="connsiteX2" fmla="*/ 3083565 w 3360737"/>
              <a:gd name="connsiteY2" fmla="*/ 0 h 2982912"/>
              <a:gd name="connsiteX3" fmla="*/ 3360737 w 3360737"/>
              <a:gd name="connsiteY3" fmla="*/ 277172 h 2982912"/>
              <a:gd name="connsiteX4" fmla="*/ 3360737 w 3360737"/>
              <a:gd name="connsiteY4" fmla="*/ 2705740 h 2982912"/>
              <a:gd name="connsiteX5" fmla="*/ 3083565 w 3360737"/>
              <a:gd name="connsiteY5" fmla="*/ 2982912 h 2982912"/>
              <a:gd name="connsiteX6" fmla="*/ 277172 w 3360737"/>
              <a:gd name="connsiteY6" fmla="*/ 2982912 h 2982912"/>
              <a:gd name="connsiteX7" fmla="*/ 0 w 3360737"/>
              <a:gd name="connsiteY7" fmla="*/ 2705740 h 2982912"/>
              <a:gd name="connsiteX8" fmla="*/ 0 w 3360737"/>
              <a:gd name="connsiteY8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698 w 3361435"/>
              <a:gd name="connsiteY0" fmla="*/ 277172 h 2982912"/>
              <a:gd name="connsiteX1" fmla="*/ 39591 w 3361435"/>
              <a:gd name="connsiteY1" fmla="*/ 12699 h 2982912"/>
              <a:gd name="connsiteX2" fmla="*/ 277870 w 3361435"/>
              <a:gd name="connsiteY2" fmla="*/ 0 h 2982912"/>
              <a:gd name="connsiteX3" fmla="*/ 3084263 w 3361435"/>
              <a:gd name="connsiteY3" fmla="*/ 0 h 2982912"/>
              <a:gd name="connsiteX4" fmla="*/ 3361435 w 3361435"/>
              <a:gd name="connsiteY4" fmla="*/ 277172 h 2982912"/>
              <a:gd name="connsiteX5" fmla="*/ 3361435 w 3361435"/>
              <a:gd name="connsiteY5" fmla="*/ 2705740 h 2982912"/>
              <a:gd name="connsiteX6" fmla="*/ 3084263 w 3361435"/>
              <a:gd name="connsiteY6" fmla="*/ 2982912 h 2982912"/>
              <a:gd name="connsiteX7" fmla="*/ 277870 w 3361435"/>
              <a:gd name="connsiteY7" fmla="*/ 2982912 h 2982912"/>
              <a:gd name="connsiteX8" fmla="*/ 698 w 3361435"/>
              <a:gd name="connsiteY8" fmla="*/ 2705740 h 2982912"/>
              <a:gd name="connsiteX9" fmla="*/ 698 w 3361435"/>
              <a:gd name="connsiteY9" fmla="*/ 277172 h 2982912"/>
              <a:gd name="connsiteX0" fmla="*/ 8 w 3360745"/>
              <a:gd name="connsiteY0" fmla="*/ 277172 h 2982912"/>
              <a:gd name="connsiteX1" fmla="*/ 38901 w 3360745"/>
              <a:gd name="connsiteY1" fmla="*/ 12699 h 2982912"/>
              <a:gd name="connsiteX2" fmla="*/ 277180 w 3360745"/>
              <a:gd name="connsiteY2" fmla="*/ 0 h 2982912"/>
              <a:gd name="connsiteX3" fmla="*/ 3083573 w 3360745"/>
              <a:gd name="connsiteY3" fmla="*/ 0 h 2982912"/>
              <a:gd name="connsiteX4" fmla="*/ 3360745 w 3360745"/>
              <a:gd name="connsiteY4" fmla="*/ 277172 h 2982912"/>
              <a:gd name="connsiteX5" fmla="*/ 3360745 w 3360745"/>
              <a:gd name="connsiteY5" fmla="*/ 2705740 h 2982912"/>
              <a:gd name="connsiteX6" fmla="*/ 3083573 w 3360745"/>
              <a:gd name="connsiteY6" fmla="*/ 2982912 h 2982912"/>
              <a:gd name="connsiteX7" fmla="*/ 277180 w 3360745"/>
              <a:gd name="connsiteY7" fmla="*/ 2982912 h 2982912"/>
              <a:gd name="connsiteX8" fmla="*/ 8 w 3360745"/>
              <a:gd name="connsiteY8" fmla="*/ 2705740 h 2982912"/>
              <a:gd name="connsiteX9" fmla="*/ 8 w 3360745"/>
              <a:gd name="connsiteY9" fmla="*/ 277172 h 2982912"/>
              <a:gd name="connsiteX0" fmla="*/ 4 w 3360741"/>
              <a:gd name="connsiteY0" fmla="*/ 312116 h 3017856"/>
              <a:gd name="connsiteX1" fmla="*/ 96047 w 3360741"/>
              <a:gd name="connsiteY1" fmla="*/ 18 h 3017856"/>
              <a:gd name="connsiteX2" fmla="*/ 277176 w 3360741"/>
              <a:gd name="connsiteY2" fmla="*/ 34944 h 3017856"/>
              <a:gd name="connsiteX3" fmla="*/ 3083569 w 3360741"/>
              <a:gd name="connsiteY3" fmla="*/ 34944 h 3017856"/>
              <a:gd name="connsiteX4" fmla="*/ 3360741 w 3360741"/>
              <a:gd name="connsiteY4" fmla="*/ 312116 h 3017856"/>
              <a:gd name="connsiteX5" fmla="*/ 3360741 w 3360741"/>
              <a:gd name="connsiteY5" fmla="*/ 2740684 h 3017856"/>
              <a:gd name="connsiteX6" fmla="*/ 3083569 w 3360741"/>
              <a:gd name="connsiteY6" fmla="*/ 3017856 h 3017856"/>
              <a:gd name="connsiteX7" fmla="*/ 277176 w 3360741"/>
              <a:gd name="connsiteY7" fmla="*/ 3017856 h 3017856"/>
              <a:gd name="connsiteX8" fmla="*/ 4 w 3360741"/>
              <a:gd name="connsiteY8" fmla="*/ 2740684 h 3017856"/>
              <a:gd name="connsiteX9" fmla="*/ 4 w 3360741"/>
              <a:gd name="connsiteY9" fmla="*/ 312116 h 3017856"/>
              <a:gd name="connsiteX0" fmla="*/ 1589 w 3362326"/>
              <a:gd name="connsiteY0" fmla="*/ 278928 h 2984668"/>
              <a:gd name="connsiteX1" fmla="*/ 0 w 3362326"/>
              <a:gd name="connsiteY1" fmla="*/ 167 h 2984668"/>
              <a:gd name="connsiteX2" fmla="*/ 278761 w 3362326"/>
              <a:gd name="connsiteY2" fmla="*/ 1756 h 2984668"/>
              <a:gd name="connsiteX3" fmla="*/ 3085154 w 3362326"/>
              <a:gd name="connsiteY3" fmla="*/ 1756 h 2984668"/>
              <a:gd name="connsiteX4" fmla="*/ 3362326 w 3362326"/>
              <a:gd name="connsiteY4" fmla="*/ 278928 h 2984668"/>
              <a:gd name="connsiteX5" fmla="*/ 3362326 w 3362326"/>
              <a:gd name="connsiteY5" fmla="*/ 2707496 h 2984668"/>
              <a:gd name="connsiteX6" fmla="*/ 3085154 w 3362326"/>
              <a:gd name="connsiteY6" fmla="*/ 2984668 h 2984668"/>
              <a:gd name="connsiteX7" fmla="*/ 278761 w 3362326"/>
              <a:gd name="connsiteY7" fmla="*/ 2984668 h 2984668"/>
              <a:gd name="connsiteX8" fmla="*/ 1589 w 3362326"/>
              <a:gd name="connsiteY8" fmla="*/ 2707496 h 2984668"/>
              <a:gd name="connsiteX9" fmla="*/ 1589 w 3362326"/>
              <a:gd name="connsiteY9" fmla="*/ 278928 h 2984668"/>
              <a:gd name="connsiteX0" fmla="*/ 3971 w 3364708"/>
              <a:gd name="connsiteY0" fmla="*/ 278928 h 2984668"/>
              <a:gd name="connsiteX1" fmla="*/ 0 w 3364708"/>
              <a:gd name="connsiteY1" fmla="*/ 167 h 2984668"/>
              <a:gd name="connsiteX2" fmla="*/ 281143 w 3364708"/>
              <a:gd name="connsiteY2" fmla="*/ 1756 h 2984668"/>
              <a:gd name="connsiteX3" fmla="*/ 3087536 w 3364708"/>
              <a:gd name="connsiteY3" fmla="*/ 1756 h 2984668"/>
              <a:gd name="connsiteX4" fmla="*/ 3364708 w 3364708"/>
              <a:gd name="connsiteY4" fmla="*/ 278928 h 2984668"/>
              <a:gd name="connsiteX5" fmla="*/ 3364708 w 3364708"/>
              <a:gd name="connsiteY5" fmla="*/ 2707496 h 2984668"/>
              <a:gd name="connsiteX6" fmla="*/ 3087536 w 3364708"/>
              <a:gd name="connsiteY6" fmla="*/ 2984668 h 2984668"/>
              <a:gd name="connsiteX7" fmla="*/ 281143 w 3364708"/>
              <a:gd name="connsiteY7" fmla="*/ 2984668 h 2984668"/>
              <a:gd name="connsiteX8" fmla="*/ 3971 w 3364708"/>
              <a:gd name="connsiteY8" fmla="*/ 2707496 h 2984668"/>
              <a:gd name="connsiteX9" fmla="*/ 3971 w 3364708"/>
              <a:gd name="connsiteY9" fmla="*/ 278928 h 2984668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64708" h="2982912">
                <a:moveTo>
                  <a:pt x="3971" y="2705740"/>
                </a:moveTo>
                <a:cubicBezTo>
                  <a:pt x="2647" y="1804091"/>
                  <a:pt x="1324" y="902441"/>
                  <a:pt x="0" y="792"/>
                </a:cubicBezTo>
                <a:cubicBezTo>
                  <a:pt x="5714" y="-159"/>
                  <a:pt x="245185" y="926"/>
                  <a:pt x="281143" y="0"/>
                </a:cubicBezTo>
                <a:lnTo>
                  <a:pt x="3087536" y="0"/>
                </a:lnTo>
                <a:cubicBezTo>
                  <a:pt x="3240614" y="0"/>
                  <a:pt x="3364708" y="124094"/>
                  <a:pt x="3364708" y="277172"/>
                </a:cubicBezTo>
                <a:lnTo>
                  <a:pt x="3364708" y="2705740"/>
                </a:lnTo>
                <a:cubicBezTo>
                  <a:pt x="3364708" y="2858818"/>
                  <a:pt x="3240614" y="2982912"/>
                  <a:pt x="3087536" y="2982912"/>
                </a:cubicBezTo>
                <a:lnTo>
                  <a:pt x="281143" y="2982912"/>
                </a:lnTo>
                <a:cubicBezTo>
                  <a:pt x="128065" y="2982912"/>
                  <a:pt x="3971" y="2858818"/>
                  <a:pt x="3971" y="270574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360000" tIns="648000" rIns="360000" bIns="360000"/>
          <a:lstStyle>
            <a:lvl1pPr marL="0" indent="0">
              <a:spcAft>
                <a:spcPts val="0"/>
              </a:spcAft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buNone/>
              <a:tabLst/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</p:txBody>
      </p:sp>
      <p:sp>
        <p:nvSpPr>
          <p:cNvPr id="34" name="Tijdelijke aanduiding voor tekst 14">
            <a:extLst>
              <a:ext uri="{FF2B5EF4-FFF2-40B4-BE49-F238E27FC236}">
                <a16:creationId xmlns:a16="http://schemas.microsoft.com/office/drawing/2014/main" id="{2BC9E580-784A-425F-A45F-E9BAE702C3A4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162516" y="1831074"/>
            <a:ext cx="960438" cy="960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/>
          <a:lstStyle>
            <a:lvl1pPr marL="0" indent="0" eaLnBrk="1"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endParaRPr lang="nl-NL" dirty="0"/>
          </a:p>
        </p:txBody>
      </p:sp>
      <p:sp>
        <p:nvSpPr>
          <p:cNvPr id="37" name="Tijdelijke aanduiding voor tekst 3">
            <a:extLst>
              <a:ext uri="{FF2B5EF4-FFF2-40B4-BE49-F238E27FC236}">
                <a16:creationId xmlns:a16="http://schemas.microsoft.com/office/drawing/2014/main" id="{20A32965-12AC-4768-9A3A-36933D48FA4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6282141" y="2330639"/>
            <a:ext cx="2502409" cy="2218459"/>
          </a:xfrm>
          <a:custGeom>
            <a:avLst/>
            <a:gdLst>
              <a:gd name="connsiteX0" fmla="*/ 0 w 3360737"/>
              <a:gd name="connsiteY0" fmla="*/ 277172 h 2982912"/>
              <a:gd name="connsiteX1" fmla="*/ 277172 w 3360737"/>
              <a:gd name="connsiteY1" fmla="*/ 0 h 2982912"/>
              <a:gd name="connsiteX2" fmla="*/ 3083565 w 3360737"/>
              <a:gd name="connsiteY2" fmla="*/ 0 h 2982912"/>
              <a:gd name="connsiteX3" fmla="*/ 3360737 w 3360737"/>
              <a:gd name="connsiteY3" fmla="*/ 277172 h 2982912"/>
              <a:gd name="connsiteX4" fmla="*/ 3360737 w 3360737"/>
              <a:gd name="connsiteY4" fmla="*/ 2705740 h 2982912"/>
              <a:gd name="connsiteX5" fmla="*/ 3083565 w 3360737"/>
              <a:gd name="connsiteY5" fmla="*/ 2982912 h 2982912"/>
              <a:gd name="connsiteX6" fmla="*/ 277172 w 3360737"/>
              <a:gd name="connsiteY6" fmla="*/ 2982912 h 2982912"/>
              <a:gd name="connsiteX7" fmla="*/ 0 w 3360737"/>
              <a:gd name="connsiteY7" fmla="*/ 2705740 h 2982912"/>
              <a:gd name="connsiteX8" fmla="*/ 0 w 3360737"/>
              <a:gd name="connsiteY8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698 w 3361435"/>
              <a:gd name="connsiteY0" fmla="*/ 277172 h 2982912"/>
              <a:gd name="connsiteX1" fmla="*/ 39591 w 3361435"/>
              <a:gd name="connsiteY1" fmla="*/ 12699 h 2982912"/>
              <a:gd name="connsiteX2" fmla="*/ 277870 w 3361435"/>
              <a:gd name="connsiteY2" fmla="*/ 0 h 2982912"/>
              <a:gd name="connsiteX3" fmla="*/ 3084263 w 3361435"/>
              <a:gd name="connsiteY3" fmla="*/ 0 h 2982912"/>
              <a:gd name="connsiteX4" fmla="*/ 3361435 w 3361435"/>
              <a:gd name="connsiteY4" fmla="*/ 277172 h 2982912"/>
              <a:gd name="connsiteX5" fmla="*/ 3361435 w 3361435"/>
              <a:gd name="connsiteY5" fmla="*/ 2705740 h 2982912"/>
              <a:gd name="connsiteX6" fmla="*/ 3084263 w 3361435"/>
              <a:gd name="connsiteY6" fmla="*/ 2982912 h 2982912"/>
              <a:gd name="connsiteX7" fmla="*/ 277870 w 3361435"/>
              <a:gd name="connsiteY7" fmla="*/ 2982912 h 2982912"/>
              <a:gd name="connsiteX8" fmla="*/ 698 w 3361435"/>
              <a:gd name="connsiteY8" fmla="*/ 2705740 h 2982912"/>
              <a:gd name="connsiteX9" fmla="*/ 698 w 3361435"/>
              <a:gd name="connsiteY9" fmla="*/ 277172 h 2982912"/>
              <a:gd name="connsiteX0" fmla="*/ 8 w 3360745"/>
              <a:gd name="connsiteY0" fmla="*/ 277172 h 2982912"/>
              <a:gd name="connsiteX1" fmla="*/ 38901 w 3360745"/>
              <a:gd name="connsiteY1" fmla="*/ 12699 h 2982912"/>
              <a:gd name="connsiteX2" fmla="*/ 277180 w 3360745"/>
              <a:gd name="connsiteY2" fmla="*/ 0 h 2982912"/>
              <a:gd name="connsiteX3" fmla="*/ 3083573 w 3360745"/>
              <a:gd name="connsiteY3" fmla="*/ 0 h 2982912"/>
              <a:gd name="connsiteX4" fmla="*/ 3360745 w 3360745"/>
              <a:gd name="connsiteY4" fmla="*/ 277172 h 2982912"/>
              <a:gd name="connsiteX5" fmla="*/ 3360745 w 3360745"/>
              <a:gd name="connsiteY5" fmla="*/ 2705740 h 2982912"/>
              <a:gd name="connsiteX6" fmla="*/ 3083573 w 3360745"/>
              <a:gd name="connsiteY6" fmla="*/ 2982912 h 2982912"/>
              <a:gd name="connsiteX7" fmla="*/ 277180 w 3360745"/>
              <a:gd name="connsiteY7" fmla="*/ 2982912 h 2982912"/>
              <a:gd name="connsiteX8" fmla="*/ 8 w 3360745"/>
              <a:gd name="connsiteY8" fmla="*/ 2705740 h 2982912"/>
              <a:gd name="connsiteX9" fmla="*/ 8 w 3360745"/>
              <a:gd name="connsiteY9" fmla="*/ 277172 h 2982912"/>
              <a:gd name="connsiteX0" fmla="*/ 4 w 3360741"/>
              <a:gd name="connsiteY0" fmla="*/ 312116 h 3017856"/>
              <a:gd name="connsiteX1" fmla="*/ 96047 w 3360741"/>
              <a:gd name="connsiteY1" fmla="*/ 18 h 3017856"/>
              <a:gd name="connsiteX2" fmla="*/ 277176 w 3360741"/>
              <a:gd name="connsiteY2" fmla="*/ 34944 h 3017856"/>
              <a:gd name="connsiteX3" fmla="*/ 3083569 w 3360741"/>
              <a:gd name="connsiteY3" fmla="*/ 34944 h 3017856"/>
              <a:gd name="connsiteX4" fmla="*/ 3360741 w 3360741"/>
              <a:gd name="connsiteY4" fmla="*/ 312116 h 3017856"/>
              <a:gd name="connsiteX5" fmla="*/ 3360741 w 3360741"/>
              <a:gd name="connsiteY5" fmla="*/ 2740684 h 3017856"/>
              <a:gd name="connsiteX6" fmla="*/ 3083569 w 3360741"/>
              <a:gd name="connsiteY6" fmla="*/ 3017856 h 3017856"/>
              <a:gd name="connsiteX7" fmla="*/ 277176 w 3360741"/>
              <a:gd name="connsiteY7" fmla="*/ 3017856 h 3017856"/>
              <a:gd name="connsiteX8" fmla="*/ 4 w 3360741"/>
              <a:gd name="connsiteY8" fmla="*/ 2740684 h 3017856"/>
              <a:gd name="connsiteX9" fmla="*/ 4 w 3360741"/>
              <a:gd name="connsiteY9" fmla="*/ 312116 h 3017856"/>
              <a:gd name="connsiteX0" fmla="*/ 1589 w 3362326"/>
              <a:gd name="connsiteY0" fmla="*/ 278928 h 2984668"/>
              <a:gd name="connsiteX1" fmla="*/ 0 w 3362326"/>
              <a:gd name="connsiteY1" fmla="*/ 167 h 2984668"/>
              <a:gd name="connsiteX2" fmla="*/ 278761 w 3362326"/>
              <a:gd name="connsiteY2" fmla="*/ 1756 h 2984668"/>
              <a:gd name="connsiteX3" fmla="*/ 3085154 w 3362326"/>
              <a:gd name="connsiteY3" fmla="*/ 1756 h 2984668"/>
              <a:gd name="connsiteX4" fmla="*/ 3362326 w 3362326"/>
              <a:gd name="connsiteY4" fmla="*/ 278928 h 2984668"/>
              <a:gd name="connsiteX5" fmla="*/ 3362326 w 3362326"/>
              <a:gd name="connsiteY5" fmla="*/ 2707496 h 2984668"/>
              <a:gd name="connsiteX6" fmla="*/ 3085154 w 3362326"/>
              <a:gd name="connsiteY6" fmla="*/ 2984668 h 2984668"/>
              <a:gd name="connsiteX7" fmla="*/ 278761 w 3362326"/>
              <a:gd name="connsiteY7" fmla="*/ 2984668 h 2984668"/>
              <a:gd name="connsiteX8" fmla="*/ 1589 w 3362326"/>
              <a:gd name="connsiteY8" fmla="*/ 2707496 h 2984668"/>
              <a:gd name="connsiteX9" fmla="*/ 1589 w 3362326"/>
              <a:gd name="connsiteY9" fmla="*/ 278928 h 2984668"/>
              <a:gd name="connsiteX0" fmla="*/ 3971 w 3364708"/>
              <a:gd name="connsiteY0" fmla="*/ 278928 h 2984668"/>
              <a:gd name="connsiteX1" fmla="*/ 0 w 3364708"/>
              <a:gd name="connsiteY1" fmla="*/ 167 h 2984668"/>
              <a:gd name="connsiteX2" fmla="*/ 281143 w 3364708"/>
              <a:gd name="connsiteY2" fmla="*/ 1756 h 2984668"/>
              <a:gd name="connsiteX3" fmla="*/ 3087536 w 3364708"/>
              <a:gd name="connsiteY3" fmla="*/ 1756 h 2984668"/>
              <a:gd name="connsiteX4" fmla="*/ 3364708 w 3364708"/>
              <a:gd name="connsiteY4" fmla="*/ 278928 h 2984668"/>
              <a:gd name="connsiteX5" fmla="*/ 3364708 w 3364708"/>
              <a:gd name="connsiteY5" fmla="*/ 2707496 h 2984668"/>
              <a:gd name="connsiteX6" fmla="*/ 3087536 w 3364708"/>
              <a:gd name="connsiteY6" fmla="*/ 2984668 h 2984668"/>
              <a:gd name="connsiteX7" fmla="*/ 281143 w 3364708"/>
              <a:gd name="connsiteY7" fmla="*/ 2984668 h 2984668"/>
              <a:gd name="connsiteX8" fmla="*/ 3971 w 3364708"/>
              <a:gd name="connsiteY8" fmla="*/ 2707496 h 2984668"/>
              <a:gd name="connsiteX9" fmla="*/ 3971 w 3364708"/>
              <a:gd name="connsiteY9" fmla="*/ 278928 h 2984668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64708" h="2982912">
                <a:moveTo>
                  <a:pt x="3971" y="2705740"/>
                </a:moveTo>
                <a:cubicBezTo>
                  <a:pt x="2647" y="1804091"/>
                  <a:pt x="1324" y="902441"/>
                  <a:pt x="0" y="792"/>
                </a:cubicBezTo>
                <a:cubicBezTo>
                  <a:pt x="5714" y="-159"/>
                  <a:pt x="245185" y="926"/>
                  <a:pt x="281143" y="0"/>
                </a:cubicBezTo>
                <a:lnTo>
                  <a:pt x="3087536" y="0"/>
                </a:lnTo>
                <a:cubicBezTo>
                  <a:pt x="3240614" y="0"/>
                  <a:pt x="3364708" y="124094"/>
                  <a:pt x="3364708" y="277172"/>
                </a:cubicBezTo>
                <a:lnTo>
                  <a:pt x="3364708" y="2705740"/>
                </a:lnTo>
                <a:cubicBezTo>
                  <a:pt x="3364708" y="2858818"/>
                  <a:pt x="3240614" y="2982912"/>
                  <a:pt x="3087536" y="2982912"/>
                </a:cubicBezTo>
                <a:lnTo>
                  <a:pt x="281143" y="2982912"/>
                </a:lnTo>
                <a:cubicBezTo>
                  <a:pt x="128065" y="2982912"/>
                  <a:pt x="3971" y="2858818"/>
                  <a:pt x="3971" y="270574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360000" tIns="648000" rIns="360000" bIns="360000"/>
          <a:lstStyle>
            <a:lvl1pPr marL="0" indent="0">
              <a:spcAft>
                <a:spcPts val="0"/>
              </a:spcAft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buNone/>
              <a:tabLst/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</p:txBody>
      </p:sp>
      <p:sp>
        <p:nvSpPr>
          <p:cNvPr id="52" name="Tijdelijke aanduiding voor tekst 14">
            <a:extLst>
              <a:ext uri="{FF2B5EF4-FFF2-40B4-BE49-F238E27FC236}">
                <a16:creationId xmlns:a16="http://schemas.microsoft.com/office/drawing/2014/main" id="{64B43F51-91B8-44C7-88A8-99F45ADD7CB4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7053126" y="1831074"/>
            <a:ext cx="960438" cy="960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/>
          <a:lstStyle>
            <a:lvl1pPr marL="0" indent="0" eaLnBrk="1"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endParaRPr lang="nl-NL" dirty="0"/>
          </a:p>
        </p:txBody>
      </p:sp>
      <p:pic>
        <p:nvPicPr>
          <p:cNvPr id="24" name="Afbeelding 23">
            <a:extLst>
              <a:ext uri="{FF2B5EF4-FFF2-40B4-BE49-F238E27FC236}">
                <a16:creationId xmlns:a16="http://schemas.microsoft.com/office/drawing/2014/main" id="{9808A347-7021-4A95-A1A8-D23F88DBAE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  <p:grpSp>
        <p:nvGrpSpPr>
          <p:cNvPr id="25" name="Meer informatie">
            <a:extLst>
              <a:ext uri="{FF2B5EF4-FFF2-40B4-BE49-F238E27FC236}">
                <a16:creationId xmlns:a16="http://schemas.microsoft.com/office/drawing/2014/main" id="{690213C6-0742-45BA-8B4E-4C0A92C3C5FD}"/>
              </a:ext>
            </a:extLst>
          </p:cNvPr>
          <p:cNvGrpSpPr/>
          <p:nvPr userDrawn="1"/>
        </p:nvGrpSpPr>
        <p:grpSpPr>
          <a:xfrm>
            <a:off x="12397261" y="401980"/>
            <a:ext cx="3178018" cy="825544"/>
            <a:chOff x="-3740989" y="3458473"/>
            <a:chExt cx="3178018" cy="825544"/>
          </a:xfrm>
        </p:grpSpPr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3BE197EF-126A-4B46-9B26-8400360B7CBF}"/>
                </a:ext>
              </a:extLst>
            </p:cNvPr>
            <p:cNvSpPr/>
            <p:nvPr userDrawn="1"/>
          </p:nvSpPr>
          <p:spPr>
            <a:xfrm>
              <a:off x="-3740989" y="3458473"/>
              <a:ext cx="2863716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Iconen vind je in de slide bibliotheek.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Kopieer (Ctrl-c) de icoon uit de bibliotheek en plak (Ctrl-v) deze op de gewenste plek. Iconen zijn aanpasbaar qua kleur en formaat.</a:t>
              </a:r>
            </a:p>
          </p:txBody>
        </p:sp>
        <p:cxnSp>
          <p:nvCxnSpPr>
            <p:cNvPr id="27" name="Rechte verbindingslijn 26">
              <a:extLst>
                <a:ext uri="{FF2B5EF4-FFF2-40B4-BE49-F238E27FC236}">
                  <a16:creationId xmlns:a16="http://schemas.microsoft.com/office/drawing/2014/main" id="{33F136FD-3FEC-49F3-8795-9972066703F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740987" y="4284017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sp>
        <p:nvSpPr>
          <p:cNvPr id="28" name="Rechthoek 27">
            <a:extLst>
              <a:ext uri="{FF2B5EF4-FFF2-40B4-BE49-F238E27FC236}">
                <a16:creationId xmlns:a16="http://schemas.microsoft.com/office/drawing/2014/main" id="{8F8FF5C8-DEE6-4FE5-99DF-FA8EA5753A2D}"/>
              </a:ext>
            </a:extLst>
          </p:cNvPr>
          <p:cNvSpPr/>
          <p:nvPr userDrawn="1"/>
        </p:nvSpPr>
        <p:spPr>
          <a:xfrm>
            <a:off x="12397262" y="0"/>
            <a:ext cx="3178016" cy="19161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rPr>
              <a:t>ICOON invoegen / veranderen</a:t>
            </a:r>
          </a:p>
        </p:txBody>
      </p:sp>
      <p:cxnSp>
        <p:nvCxnSpPr>
          <p:cNvPr id="32" name="Rechte verbindingslijn 31">
            <a:extLst>
              <a:ext uri="{FF2B5EF4-FFF2-40B4-BE49-F238E27FC236}">
                <a16:creationId xmlns:a16="http://schemas.microsoft.com/office/drawing/2014/main" id="{3860E628-0CFC-43D4-998E-60ECE6AFFA74}"/>
              </a:ext>
            </a:extLst>
          </p:cNvPr>
          <p:cNvCxnSpPr>
            <a:cxnSpLocks/>
          </p:cNvCxnSpPr>
          <p:nvPr userDrawn="1"/>
        </p:nvCxnSpPr>
        <p:spPr>
          <a:xfrm>
            <a:off x="12397261" y="241635"/>
            <a:ext cx="3178017" cy="0"/>
          </a:xfrm>
          <a:prstGeom prst="line">
            <a:avLst/>
          </a:prstGeom>
          <a:noFill/>
          <a:ln w="3175" cap="flat" cmpd="sng" algn="ctr">
            <a:solidFill>
              <a:schemeClr val="accent1"/>
            </a:solidFill>
            <a:prstDash val="solid"/>
          </a:ln>
          <a:effectLst/>
        </p:spPr>
      </p:cxnSp>
      <p:grpSp>
        <p:nvGrpSpPr>
          <p:cNvPr id="35" name="Instructie">
            <a:extLst>
              <a:ext uri="{FF2B5EF4-FFF2-40B4-BE49-F238E27FC236}">
                <a16:creationId xmlns:a16="http://schemas.microsoft.com/office/drawing/2014/main" id="{FADC590A-80D0-4F8E-AB42-3D1236AFE0BF}"/>
              </a:ext>
            </a:extLst>
          </p:cNvPr>
          <p:cNvGrpSpPr/>
          <p:nvPr userDrawn="1"/>
        </p:nvGrpSpPr>
        <p:grpSpPr>
          <a:xfrm>
            <a:off x="12402753" y="1466627"/>
            <a:ext cx="3182755" cy="2660264"/>
            <a:chOff x="-3426088" y="4512342"/>
            <a:chExt cx="3182755" cy="2660264"/>
          </a:xfrm>
        </p:grpSpPr>
        <p:sp>
          <p:nvSpPr>
            <p:cNvPr id="36" name="Rechthoek 127">
              <a:extLst>
                <a:ext uri="{FF2B5EF4-FFF2-40B4-BE49-F238E27FC236}">
                  <a16:creationId xmlns:a16="http://schemas.microsoft.com/office/drawing/2014/main" id="{45F1DBA5-C73D-47EC-ADFF-A0F5C04EEAD4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vormen wijzigen</a:t>
              </a:r>
            </a:p>
          </p:txBody>
        </p:sp>
        <p:cxnSp>
          <p:nvCxnSpPr>
            <p:cNvPr id="49" name="Rechte verbindingslijn 128">
              <a:extLst>
                <a:ext uri="{FF2B5EF4-FFF2-40B4-BE49-F238E27FC236}">
                  <a16:creationId xmlns:a16="http://schemas.microsoft.com/office/drawing/2014/main" id="{77783C23-AFCD-49BD-A92D-5F7D4448FDF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50" name="Rechthoek 130">
              <a:extLst>
                <a:ext uri="{FF2B5EF4-FFF2-40B4-BE49-F238E27FC236}">
                  <a16:creationId xmlns:a16="http://schemas.microsoft.com/office/drawing/2014/main" id="{42C611A4-79B2-4229-8F2A-1E8AC3A31A20}"/>
                </a:ext>
              </a:extLst>
            </p:cNvPr>
            <p:cNvSpPr/>
            <p:nvPr userDrawn="1"/>
          </p:nvSpPr>
          <p:spPr>
            <a:xfrm>
              <a:off x="-3426088" y="4959088"/>
              <a:ext cx="3073481" cy="49338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Alle vormen in de template zijn aanpasbaar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qua kleur en positie.  </a:t>
              </a:r>
            </a:p>
          </p:txBody>
        </p:sp>
        <p:sp>
          <p:nvSpPr>
            <p:cNvPr id="51" name="Rechthoek 133">
              <a:extLst>
                <a:ext uri="{FF2B5EF4-FFF2-40B4-BE49-F238E27FC236}">
                  <a16:creationId xmlns:a16="http://schemas.microsoft.com/office/drawing/2014/main" id="{6440ACFB-64B8-408A-B4F1-1B6AD802422F}"/>
                </a:ext>
              </a:extLst>
            </p:cNvPr>
            <p:cNvSpPr/>
            <p:nvPr userDrawn="1"/>
          </p:nvSpPr>
          <p:spPr>
            <a:xfrm>
              <a:off x="-3426086" y="5395091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Kleur wijzigen? Klik op de vorm ga naar de tab 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Opmaak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dan naar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Opvullen vorm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een andere huisstijlkleur te kiezen. 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53" name="Rechthoek 136">
              <a:extLst>
                <a:ext uri="{FF2B5EF4-FFF2-40B4-BE49-F238E27FC236}">
                  <a16:creationId xmlns:a16="http://schemas.microsoft.com/office/drawing/2014/main" id="{EF5C14F0-DB8F-444D-9146-49F9485E0E0D}"/>
                </a:ext>
              </a:extLst>
            </p:cNvPr>
            <p:cNvSpPr/>
            <p:nvPr userDrawn="1"/>
          </p:nvSpPr>
          <p:spPr>
            <a:xfrm>
              <a:off x="-3426086" y="5955574"/>
              <a:ext cx="3073482" cy="36378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Vorm verplaatsen?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Klik op de vorm en sleep de vorm naar de gewenste plek.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54" name="Rechthoek 139">
              <a:extLst>
                <a:ext uri="{FF2B5EF4-FFF2-40B4-BE49-F238E27FC236}">
                  <a16:creationId xmlns:a16="http://schemas.microsoft.com/office/drawing/2014/main" id="{AEB7FAB6-F4A9-4846-B64C-DD3D29A78C76}"/>
                </a:ext>
              </a:extLst>
            </p:cNvPr>
            <p:cNvSpPr/>
            <p:nvPr userDrawn="1"/>
          </p:nvSpPr>
          <p:spPr>
            <a:xfrm>
              <a:off x="-3426086" y="6412375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Per ongeluk een vorm verwijderd? Klik dan met je rechtermuisknop op de miniatuurweergave van de slide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dia herstellen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55" name="Rechte verbindingslijn 140">
              <a:extLst>
                <a:ext uri="{FF2B5EF4-FFF2-40B4-BE49-F238E27FC236}">
                  <a16:creationId xmlns:a16="http://schemas.microsoft.com/office/drawing/2014/main" id="{A372F14B-991C-4BFB-9008-D41A0C5D7D6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7172606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56" name="Groep 101">
            <a:extLst>
              <a:ext uri="{FF2B5EF4-FFF2-40B4-BE49-F238E27FC236}">
                <a16:creationId xmlns:a16="http://schemas.microsoft.com/office/drawing/2014/main" id="{F32B50C5-F5DF-40DC-9D58-EECC0E8BAB16}"/>
              </a:ext>
            </a:extLst>
          </p:cNvPr>
          <p:cNvGrpSpPr/>
          <p:nvPr userDrawn="1"/>
        </p:nvGrpSpPr>
        <p:grpSpPr>
          <a:xfrm>
            <a:off x="-3437547" y="1434"/>
            <a:ext cx="3201327" cy="6108543"/>
            <a:chOff x="-3437547" y="1434"/>
            <a:chExt cx="3201327" cy="6108543"/>
          </a:xfrm>
        </p:grpSpPr>
        <p:sp>
          <p:nvSpPr>
            <p:cNvPr id="57" name="Rechthoek 102">
              <a:extLst>
                <a:ext uri="{FF2B5EF4-FFF2-40B4-BE49-F238E27FC236}">
                  <a16:creationId xmlns:a16="http://schemas.microsoft.com/office/drawing/2014/main" id="{CBDF2DBA-2D25-4165-91FC-6142F217B2B3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1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58" name="Ovaal 103">
              <a:extLst>
                <a:ext uri="{FF2B5EF4-FFF2-40B4-BE49-F238E27FC236}">
                  <a16:creationId xmlns:a16="http://schemas.microsoft.com/office/drawing/2014/main" id="{D29A10E2-9C95-40AE-89E2-B52D5740CB09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59" name="Rechte verbindingslijn 104">
              <a:extLst>
                <a:ext uri="{FF2B5EF4-FFF2-40B4-BE49-F238E27FC236}">
                  <a16:creationId xmlns:a16="http://schemas.microsoft.com/office/drawing/2014/main" id="{97E88656-A2DF-433D-9E92-D5FFBDBC3B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60" name="Groep 105">
              <a:extLst>
                <a:ext uri="{FF2B5EF4-FFF2-40B4-BE49-F238E27FC236}">
                  <a16:creationId xmlns:a16="http://schemas.microsoft.com/office/drawing/2014/main" id="{EB18F6F1-E75A-4350-BBCE-10C44D6D53BA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85" name="Rechthoek 130">
                <a:extLst>
                  <a:ext uri="{FF2B5EF4-FFF2-40B4-BE49-F238E27FC236}">
                    <a16:creationId xmlns:a16="http://schemas.microsoft.com/office/drawing/2014/main" id="{DE9CD6B4-5F8A-48A0-AB14-32D4B8055E08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86" name="Rechte verbindingslijn 131">
                <a:extLst>
                  <a:ext uri="{FF2B5EF4-FFF2-40B4-BE49-F238E27FC236}">
                    <a16:creationId xmlns:a16="http://schemas.microsoft.com/office/drawing/2014/main" id="{E0EEF84F-9952-4683-9FE0-946C1D2FF74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Rechte verbindingslijn 132">
                <a:extLst>
                  <a:ext uri="{FF2B5EF4-FFF2-40B4-BE49-F238E27FC236}">
                    <a16:creationId xmlns:a16="http://schemas.microsoft.com/office/drawing/2014/main" id="{5D75A59A-D3EA-43ED-BB28-A0DCF4FFC69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Rechthoek 133">
                <a:extLst>
                  <a:ext uri="{FF2B5EF4-FFF2-40B4-BE49-F238E27FC236}">
                    <a16:creationId xmlns:a16="http://schemas.microsoft.com/office/drawing/2014/main" id="{5C18C196-60F5-408F-B1D7-0FE87AF2C820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9" name="Groep 134">
                <a:extLst>
                  <a:ext uri="{FF2B5EF4-FFF2-40B4-BE49-F238E27FC236}">
                    <a16:creationId xmlns:a16="http://schemas.microsoft.com/office/drawing/2014/main" id="{19940C93-7077-4061-997B-B9764262BFC3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128" name="Groep 175">
                  <a:extLst>
                    <a:ext uri="{FF2B5EF4-FFF2-40B4-BE49-F238E27FC236}">
                      <a16:creationId xmlns:a16="http://schemas.microsoft.com/office/drawing/2014/main" id="{6F673296-7E0C-45FA-8B6C-5AD450A6B2F6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132" name="Rechte verbindingslijn 179">
                    <a:extLst>
                      <a:ext uri="{FF2B5EF4-FFF2-40B4-BE49-F238E27FC236}">
                        <a16:creationId xmlns:a16="http://schemas.microsoft.com/office/drawing/2014/main" id="{BD7C17A5-AF6B-4DA9-817C-CA9F0CC4DA3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3" name="Rechte verbindingslijn 180">
                    <a:extLst>
                      <a:ext uri="{FF2B5EF4-FFF2-40B4-BE49-F238E27FC236}">
                        <a16:creationId xmlns:a16="http://schemas.microsoft.com/office/drawing/2014/main" id="{19BC700F-4443-4FF9-A02F-0B5AF41D159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4" name="Rechte verbindingslijn 181">
                    <a:extLst>
                      <a:ext uri="{FF2B5EF4-FFF2-40B4-BE49-F238E27FC236}">
                        <a16:creationId xmlns:a16="http://schemas.microsoft.com/office/drawing/2014/main" id="{DBEE842F-D90D-492F-BAFD-C74D0E885AC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5" name="Rechte verbindingslijn 182">
                    <a:extLst>
                      <a:ext uri="{FF2B5EF4-FFF2-40B4-BE49-F238E27FC236}">
                        <a16:creationId xmlns:a16="http://schemas.microsoft.com/office/drawing/2014/main" id="{EBCB2C7B-9D3E-4486-92F4-FF162407DF6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6" name="Rechte verbindingslijn 183">
                    <a:extLst>
                      <a:ext uri="{FF2B5EF4-FFF2-40B4-BE49-F238E27FC236}">
                        <a16:creationId xmlns:a16="http://schemas.microsoft.com/office/drawing/2014/main" id="{A114EA34-F6AA-4148-AEC2-89F096140E9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29" name="Groep 176">
                  <a:extLst>
                    <a:ext uri="{FF2B5EF4-FFF2-40B4-BE49-F238E27FC236}">
                      <a16:creationId xmlns:a16="http://schemas.microsoft.com/office/drawing/2014/main" id="{092CE0FA-4384-4F8C-AAC6-ACA9FDCD7CBA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130" name="Rechthoek 177">
                    <a:extLst>
                      <a:ext uri="{FF2B5EF4-FFF2-40B4-BE49-F238E27FC236}">
                        <a16:creationId xmlns:a16="http://schemas.microsoft.com/office/drawing/2014/main" id="{6FD58914-CDDA-4DD2-8396-637426CA28F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1" name="Pijl: punthaak 178">
                    <a:extLst>
                      <a:ext uri="{FF2B5EF4-FFF2-40B4-BE49-F238E27FC236}">
                        <a16:creationId xmlns:a16="http://schemas.microsoft.com/office/drawing/2014/main" id="{957093B8-0EEC-4A99-814E-A4CB94DD16F0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90" name="Groep 135">
                <a:extLst>
                  <a:ext uri="{FF2B5EF4-FFF2-40B4-BE49-F238E27FC236}">
                    <a16:creationId xmlns:a16="http://schemas.microsoft.com/office/drawing/2014/main" id="{CD1001C2-E5EE-420E-8536-85CD39EA1C77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119" name="Groep 166">
                  <a:extLst>
                    <a:ext uri="{FF2B5EF4-FFF2-40B4-BE49-F238E27FC236}">
                      <a16:creationId xmlns:a16="http://schemas.microsoft.com/office/drawing/2014/main" id="{DE132F0C-0A9F-4EC9-891C-E9F9B68D8E10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123" name="Rechte verbindingslijn 170">
                    <a:extLst>
                      <a:ext uri="{FF2B5EF4-FFF2-40B4-BE49-F238E27FC236}">
                        <a16:creationId xmlns:a16="http://schemas.microsoft.com/office/drawing/2014/main" id="{55DCCA61-D15C-4390-8DFC-78785E15B69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24" name="Rechte verbindingslijn 171">
                    <a:extLst>
                      <a:ext uri="{FF2B5EF4-FFF2-40B4-BE49-F238E27FC236}">
                        <a16:creationId xmlns:a16="http://schemas.microsoft.com/office/drawing/2014/main" id="{87498E5D-7C35-4D4D-B5C5-774175558A5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25" name="Rechte verbindingslijn 172">
                    <a:extLst>
                      <a:ext uri="{FF2B5EF4-FFF2-40B4-BE49-F238E27FC236}">
                        <a16:creationId xmlns:a16="http://schemas.microsoft.com/office/drawing/2014/main" id="{A528AA5A-9228-4951-A983-E27FB75A76D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26" name="Rechte verbindingslijn 173">
                    <a:extLst>
                      <a:ext uri="{FF2B5EF4-FFF2-40B4-BE49-F238E27FC236}">
                        <a16:creationId xmlns:a16="http://schemas.microsoft.com/office/drawing/2014/main" id="{A5307FF5-A085-439D-BF7E-6AFA877379B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27" name="Rechte verbindingslijn 174">
                    <a:extLst>
                      <a:ext uri="{FF2B5EF4-FFF2-40B4-BE49-F238E27FC236}">
                        <a16:creationId xmlns:a16="http://schemas.microsoft.com/office/drawing/2014/main" id="{C2B4688C-BDE5-42D1-8B89-4A2301AC8CB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20" name="Groep 167">
                  <a:extLst>
                    <a:ext uri="{FF2B5EF4-FFF2-40B4-BE49-F238E27FC236}">
                      <a16:creationId xmlns:a16="http://schemas.microsoft.com/office/drawing/2014/main" id="{D52C410B-8B34-4FA6-BF77-63EB359B0C38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121" name="Rechthoek 168">
                    <a:extLst>
                      <a:ext uri="{FF2B5EF4-FFF2-40B4-BE49-F238E27FC236}">
                        <a16:creationId xmlns:a16="http://schemas.microsoft.com/office/drawing/2014/main" id="{D36549A7-0C35-4226-A84B-01396765238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2" name="Pijl: punthaak 169">
                    <a:extLst>
                      <a:ext uri="{FF2B5EF4-FFF2-40B4-BE49-F238E27FC236}">
                        <a16:creationId xmlns:a16="http://schemas.microsoft.com/office/drawing/2014/main" id="{A14BBA7E-5CFD-4DF3-BF01-3E874BB67F97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91" name="Rechte verbindingslijn 136">
                <a:extLst>
                  <a:ext uri="{FF2B5EF4-FFF2-40B4-BE49-F238E27FC236}">
                    <a16:creationId xmlns:a16="http://schemas.microsoft.com/office/drawing/2014/main" id="{4B1B2E33-BF7F-4EEC-B96B-0E178797525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92" name="Rechte verbindingslijn 137">
                <a:extLst>
                  <a:ext uri="{FF2B5EF4-FFF2-40B4-BE49-F238E27FC236}">
                    <a16:creationId xmlns:a16="http://schemas.microsoft.com/office/drawing/2014/main" id="{0D92B8CF-B343-45CD-89D3-5D51D0F2446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93" name="Groep 138">
                <a:extLst>
                  <a:ext uri="{FF2B5EF4-FFF2-40B4-BE49-F238E27FC236}">
                    <a16:creationId xmlns:a16="http://schemas.microsoft.com/office/drawing/2014/main" id="{74D5AAE5-B6F5-4376-A410-133105F88F82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108" name="Rechthoek 155">
                  <a:extLst>
                    <a:ext uri="{FF2B5EF4-FFF2-40B4-BE49-F238E27FC236}">
                      <a16:creationId xmlns:a16="http://schemas.microsoft.com/office/drawing/2014/main" id="{2D36C82B-4D15-41ED-BBC2-2A6364E2A106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09" name="Groep 156">
                  <a:extLst>
                    <a:ext uri="{FF2B5EF4-FFF2-40B4-BE49-F238E27FC236}">
                      <a16:creationId xmlns:a16="http://schemas.microsoft.com/office/drawing/2014/main" id="{3D1C3FFD-BFEF-4D75-A980-D84DCF889C0E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110" name="Groep 157">
                    <a:extLst>
                      <a:ext uri="{FF2B5EF4-FFF2-40B4-BE49-F238E27FC236}">
                        <a16:creationId xmlns:a16="http://schemas.microsoft.com/office/drawing/2014/main" id="{7DCA84F5-3106-409F-903D-F0A920BB85CD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114" name="Rechte verbindingslijn 161">
                      <a:extLst>
                        <a:ext uri="{FF2B5EF4-FFF2-40B4-BE49-F238E27FC236}">
                          <a16:creationId xmlns:a16="http://schemas.microsoft.com/office/drawing/2014/main" id="{504B250A-971C-4E4D-8870-73794C3093F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15" name="Rechte verbindingslijn 162">
                      <a:extLst>
                        <a:ext uri="{FF2B5EF4-FFF2-40B4-BE49-F238E27FC236}">
                          <a16:creationId xmlns:a16="http://schemas.microsoft.com/office/drawing/2014/main" id="{D81D121E-61BB-43EF-8463-86E1B47ED6E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16" name="Rechte verbindingslijn 163">
                      <a:extLst>
                        <a:ext uri="{FF2B5EF4-FFF2-40B4-BE49-F238E27FC236}">
                          <a16:creationId xmlns:a16="http://schemas.microsoft.com/office/drawing/2014/main" id="{D570ABC2-7B44-45A9-97DD-BA0996A9EAB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17" name="Rechte verbindingslijn 164">
                      <a:extLst>
                        <a:ext uri="{FF2B5EF4-FFF2-40B4-BE49-F238E27FC236}">
                          <a16:creationId xmlns:a16="http://schemas.microsoft.com/office/drawing/2014/main" id="{F34E07C9-EA9F-4D6A-9E85-7AA72F6ED4F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18" name="Rechte verbindingslijn 165">
                      <a:extLst>
                        <a:ext uri="{FF2B5EF4-FFF2-40B4-BE49-F238E27FC236}">
                          <a16:creationId xmlns:a16="http://schemas.microsoft.com/office/drawing/2014/main" id="{D273A663-9681-4A43-90E1-73BBE6FCC34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11" name="Groep 158">
                    <a:extLst>
                      <a:ext uri="{FF2B5EF4-FFF2-40B4-BE49-F238E27FC236}">
                        <a16:creationId xmlns:a16="http://schemas.microsoft.com/office/drawing/2014/main" id="{7EE673A5-2FC3-4498-9B5B-4CE47F62CABA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12" name="Rechthoek 159">
                      <a:extLst>
                        <a:ext uri="{FF2B5EF4-FFF2-40B4-BE49-F238E27FC236}">
                          <a16:creationId xmlns:a16="http://schemas.microsoft.com/office/drawing/2014/main" id="{6E328675-3F18-45C1-ACEB-51CB6C55836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13" name="Pijl: punthaak 160">
                      <a:extLst>
                        <a:ext uri="{FF2B5EF4-FFF2-40B4-BE49-F238E27FC236}">
                          <a16:creationId xmlns:a16="http://schemas.microsoft.com/office/drawing/2014/main" id="{39C8C05C-D314-4B55-B63B-73FEA3BA398D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94" name="Groep 139">
                <a:extLst>
                  <a:ext uri="{FF2B5EF4-FFF2-40B4-BE49-F238E27FC236}">
                    <a16:creationId xmlns:a16="http://schemas.microsoft.com/office/drawing/2014/main" id="{ACE6E3A3-7D2D-40D7-82A9-A99F5F52FD61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97" name="Rechthoek 142">
                  <a:extLst>
                    <a:ext uri="{FF2B5EF4-FFF2-40B4-BE49-F238E27FC236}">
                      <a16:creationId xmlns:a16="http://schemas.microsoft.com/office/drawing/2014/main" id="{6865F25F-7BC9-49F3-A5BF-19EEAF178EE0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98" name="Groep 143">
                  <a:extLst>
                    <a:ext uri="{FF2B5EF4-FFF2-40B4-BE49-F238E27FC236}">
                      <a16:creationId xmlns:a16="http://schemas.microsoft.com/office/drawing/2014/main" id="{B03AEB2F-8C18-4473-A080-67CF8665523B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99" name="Groep 144">
                    <a:extLst>
                      <a:ext uri="{FF2B5EF4-FFF2-40B4-BE49-F238E27FC236}">
                        <a16:creationId xmlns:a16="http://schemas.microsoft.com/office/drawing/2014/main" id="{800277B1-44E7-44AA-B7A5-1E56A45968B1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103" name="Rechte verbindingslijn 150">
                      <a:extLst>
                        <a:ext uri="{FF2B5EF4-FFF2-40B4-BE49-F238E27FC236}">
                          <a16:creationId xmlns:a16="http://schemas.microsoft.com/office/drawing/2014/main" id="{23496289-7EAF-413D-89FC-B83F32DAB1E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04" name="Rechte verbindingslijn 151">
                      <a:extLst>
                        <a:ext uri="{FF2B5EF4-FFF2-40B4-BE49-F238E27FC236}">
                          <a16:creationId xmlns:a16="http://schemas.microsoft.com/office/drawing/2014/main" id="{1389E0CD-2D67-4F2F-B340-3E596BCF048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05" name="Rechte verbindingslijn 152">
                      <a:extLst>
                        <a:ext uri="{FF2B5EF4-FFF2-40B4-BE49-F238E27FC236}">
                          <a16:creationId xmlns:a16="http://schemas.microsoft.com/office/drawing/2014/main" id="{CD7D94CC-9D52-40FB-B902-642E41391D2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06" name="Rechte verbindingslijn 153">
                      <a:extLst>
                        <a:ext uri="{FF2B5EF4-FFF2-40B4-BE49-F238E27FC236}">
                          <a16:creationId xmlns:a16="http://schemas.microsoft.com/office/drawing/2014/main" id="{2C919970-1422-40B1-B7EC-0761913B368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07" name="Rechte verbindingslijn 154">
                      <a:extLst>
                        <a:ext uri="{FF2B5EF4-FFF2-40B4-BE49-F238E27FC236}">
                          <a16:creationId xmlns:a16="http://schemas.microsoft.com/office/drawing/2014/main" id="{A297A80B-847C-4411-AF8B-D8CB7AB1C80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00" name="Groep 147">
                    <a:extLst>
                      <a:ext uri="{FF2B5EF4-FFF2-40B4-BE49-F238E27FC236}">
                        <a16:creationId xmlns:a16="http://schemas.microsoft.com/office/drawing/2014/main" id="{0534B01F-59A0-4609-BE61-E17E7F6B01A7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01" name="Rechthoek 148">
                      <a:extLst>
                        <a:ext uri="{FF2B5EF4-FFF2-40B4-BE49-F238E27FC236}">
                          <a16:creationId xmlns:a16="http://schemas.microsoft.com/office/drawing/2014/main" id="{8A826474-1F20-453B-ACCF-31C11B7DFAA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2" name="Pijl: punthaak 149">
                      <a:extLst>
                        <a:ext uri="{FF2B5EF4-FFF2-40B4-BE49-F238E27FC236}">
                          <a16:creationId xmlns:a16="http://schemas.microsoft.com/office/drawing/2014/main" id="{B6F09AC9-9599-4102-9C26-104E31B1839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95" name="Rechthoek 140">
                <a:extLst>
                  <a:ext uri="{FF2B5EF4-FFF2-40B4-BE49-F238E27FC236}">
                    <a16:creationId xmlns:a16="http://schemas.microsoft.com/office/drawing/2014/main" id="{4471D6F0-E944-4471-9D6B-287F00F1422A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96" name="Rechthoek 141">
                <a:extLst>
                  <a:ext uri="{FF2B5EF4-FFF2-40B4-BE49-F238E27FC236}">
                    <a16:creationId xmlns:a16="http://schemas.microsoft.com/office/drawing/2014/main" id="{DE151E76-5636-4227-8FA2-A1A570A6E735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61" name="Rechte verbindingslijn 106">
              <a:extLst>
                <a:ext uri="{FF2B5EF4-FFF2-40B4-BE49-F238E27FC236}">
                  <a16:creationId xmlns:a16="http://schemas.microsoft.com/office/drawing/2014/main" id="{508F624B-421E-4D3D-9896-1F9D83DBC91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62" name="Rechthoek 107">
              <a:extLst>
                <a:ext uri="{FF2B5EF4-FFF2-40B4-BE49-F238E27FC236}">
                  <a16:creationId xmlns:a16="http://schemas.microsoft.com/office/drawing/2014/main" id="{BC36AB0E-7EE0-4671-A263-301FC979D0EC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lvl="0"/>
              <a:r>
                <a:rPr lang="nl-NL" sz="1100" b="1" noProof="0" dirty="0">
                  <a:solidFill>
                    <a:schemeClr val="tx2"/>
                  </a:solidFill>
                </a:rPr>
                <a:t>Header</a:t>
              </a:r>
            </a:p>
          </p:txBody>
        </p:sp>
        <p:sp>
          <p:nvSpPr>
            <p:cNvPr id="63" name="Ovaal 108">
              <a:extLst>
                <a:ext uri="{FF2B5EF4-FFF2-40B4-BE49-F238E27FC236}">
                  <a16:creationId xmlns:a16="http://schemas.microsoft.com/office/drawing/2014/main" id="{5B98D948-9ABC-4964-81CA-9A17AA10B300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64" name="Rechthoek 109">
              <a:extLst>
                <a:ext uri="{FF2B5EF4-FFF2-40B4-BE49-F238E27FC236}">
                  <a16:creationId xmlns:a16="http://schemas.microsoft.com/office/drawing/2014/main" id="{577D5868-7C9B-4E25-B1D7-EA6FEF97EBE8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Platte tekst</a:t>
              </a:r>
            </a:p>
          </p:txBody>
        </p:sp>
        <p:sp>
          <p:nvSpPr>
            <p:cNvPr id="65" name="Ovaal 110">
              <a:extLst>
                <a:ext uri="{FF2B5EF4-FFF2-40B4-BE49-F238E27FC236}">
                  <a16:creationId xmlns:a16="http://schemas.microsoft.com/office/drawing/2014/main" id="{CD9CFDF3-365E-44E2-BE31-A4460983B826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66" name="Rechthoek 111">
              <a:extLst>
                <a:ext uri="{FF2B5EF4-FFF2-40B4-BE49-F238E27FC236}">
                  <a16:creationId xmlns:a16="http://schemas.microsoft.com/office/drawing/2014/main" id="{0ED96630-D614-4315-ADE6-74ACF1BC1496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0975" marR="0" lvl="0" indent="-180975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100" noProof="0" dirty="0"/>
                <a:t>Derde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67" name="Ovaal 112">
              <a:extLst>
                <a:ext uri="{FF2B5EF4-FFF2-40B4-BE49-F238E27FC236}">
                  <a16:creationId xmlns:a16="http://schemas.microsoft.com/office/drawing/2014/main" id="{AEBEFB1B-DBFD-4B2F-9F55-60ABEBACF993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68" name="Rechthoek 113">
              <a:extLst>
                <a:ext uri="{FF2B5EF4-FFF2-40B4-BE49-F238E27FC236}">
                  <a16:creationId xmlns:a16="http://schemas.microsoft.com/office/drawing/2014/main" id="{B1756332-2CB5-4FEB-B69E-ED3F3B748909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1450" marR="0" lvl="0" indent="-17145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Vierde Niveau</a:t>
              </a:r>
            </a:p>
          </p:txBody>
        </p:sp>
        <p:sp>
          <p:nvSpPr>
            <p:cNvPr id="69" name="Ovaal 114">
              <a:extLst>
                <a:ext uri="{FF2B5EF4-FFF2-40B4-BE49-F238E27FC236}">
                  <a16:creationId xmlns:a16="http://schemas.microsoft.com/office/drawing/2014/main" id="{682E0D15-6D5E-42B9-BDAE-C1FA036D02D0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70" name="Rechthoek 115">
              <a:extLst>
                <a:ext uri="{FF2B5EF4-FFF2-40B4-BE49-F238E27FC236}">
                  <a16:creationId xmlns:a16="http://schemas.microsoft.com/office/drawing/2014/main" id="{E6702AD8-7BA1-4B14-91A3-A6097EC40CC3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28600" marR="0" lvl="0" indent="-22860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Vijfde Niveau</a:t>
              </a:r>
            </a:p>
          </p:txBody>
        </p:sp>
        <p:cxnSp>
          <p:nvCxnSpPr>
            <p:cNvPr id="71" name="Rechte verbindingslijn 116">
              <a:extLst>
                <a:ext uri="{FF2B5EF4-FFF2-40B4-BE49-F238E27FC236}">
                  <a16:creationId xmlns:a16="http://schemas.microsoft.com/office/drawing/2014/main" id="{8F2B8678-6E3C-4988-B2F0-3F9A81ED0B7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98455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72" name="Meer informatie">
              <a:extLst>
                <a:ext uri="{FF2B5EF4-FFF2-40B4-BE49-F238E27FC236}">
                  <a16:creationId xmlns:a16="http://schemas.microsoft.com/office/drawing/2014/main" id="{22415663-4564-4CAA-9C80-25A86A0FA9F6}"/>
                </a:ext>
              </a:extLst>
            </p:cNvPr>
            <p:cNvGrpSpPr/>
            <p:nvPr userDrawn="1"/>
          </p:nvGrpSpPr>
          <p:grpSpPr>
            <a:xfrm>
              <a:off x="-3421298" y="5326704"/>
              <a:ext cx="3178515" cy="783273"/>
              <a:chOff x="-3741486" y="3359148"/>
              <a:chExt cx="3178515" cy="783273"/>
            </a:xfrm>
          </p:grpSpPr>
          <p:sp>
            <p:nvSpPr>
              <p:cNvPr id="82" name="Freeform 101">
                <a:extLst>
                  <a:ext uri="{FF2B5EF4-FFF2-40B4-BE49-F238E27FC236}">
                    <a16:creationId xmlns:a16="http://schemas.microsoft.com/office/drawing/2014/main" id="{86CBE978-7A27-4139-927B-2196A01054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83" name="Rechthoek 128">
                <a:extLst>
                  <a:ext uri="{FF2B5EF4-FFF2-40B4-BE49-F238E27FC236}">
                    <a16:creationId xmlns:a16="http://schemas.microsoft.com/office/drawing/2014/main" id="{00D54B3E-70D6-4045-9366-81395E5FC684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84" name="Rechte verbindingslijn 129">
                <a:extLst>
                  <a:ext uri="{FF2B5EF4-FFF2-40B4-BE49-F238E27FC236}">
                    <a16:creationId xmlns:a16="http://schemas.microsoft.com/office/drawing/2014/main" id="{67E8CD67-AFDA-4DE3-91A6-686326BB4AD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73" name="Rechthoek 118">
              <a:extLst>
                <a:ext uri="{FF2B5EF4-FFF2-40B4-BE49-F238E27FC236}">
                  <a16:creationId xmlns:a16="http://schemas.microsoft.com/office/drawing/2014/main" id="{B24C4619-CB64-40EC-AB2A-9286FAE49061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´Start´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  <p:sp>
          <p:nvSpPr>
            <p:cNvPr id="74" name="Ovaal 119">
              <a:extLst>
                <a:ext uri="{FF2B5EF4-FFF2-40B4-BE49-F238E27FC236}">
                  <a16:creationId xmlns:a16="http://schemas.microsoft.com/office/drawing/2014/main" id="{529B5E54-B1C8-40AA-8F75-8BE43203321B}"/>
                </a:ext>
              </a:extLst>
            </p:cNvPr>
            <p:cNvSpPr/>
            <p:nvPr userDrawn="1"/>
          </p:nvSpPr>
          <p:spPr>
            <a:xfrm>
              <a:off x="-3425006" y="361509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75" name="Rechthoek 120">
              <a:extLst>
                <a:ext uri="{FF2B5EF4-FFF2-40B4-BE49-F238E27FC236}">
                  <a16:creationId xmlns:a16="http://schemas.microsoft.com/office/drawing/2014/main" id="{F1A27840-C9C1-46EC-A99D-D2655C5E5074}"/>
                </a:ext>
              </a:extLst>
            </p:cNvPr>
            <p:cNvSpPr/>
            <p:nvPr userDrawn="1"/>
          </p:nvSpPr>
          <p:spPr>
            <a:xfrm>
              <a:off x="-3059324" y="361509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7188" marR="0" lvl="0" indent="-180975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Zesde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76" name="Ovaal 121">
              <a:extLst>
                <a:ext uri="{FF2B5EF4-FFF2-40B4-BE49-F238E27FC236}">
                  <a16:creationId xmlns:a16="http://schemas.microsoft.com/office/drawing/2014/main" id="{7CF30C22-57E4-40FA-B7E9-35CE66C5CC7E}"/>
                </a:ext>
              </a:extLst>
            </p:cNvPr>
            <p:cNvSpPr/>
            <p:nvPr userDrawn="1"/>
          </p:nvSpPr>
          <p:spPr>
            <a:xfrm>
              <a:off x="-3425006" y="399978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77" name="Rechthoek 122">
              <a:extLst>
                <a:ext uri="{FF2B5EF4-FFF2-40B4-BE49-F238E27FC236}">
                  <a16:creationId xmlns:a16="http://schemas.microsoft.com/office/drawing/2014/main" id="{76BBA366-5089-4662-94BD-6333C8A43CB9}"/>
                </a:ext>
              </a:extLst>
            </p:cNvPr>
            <p:cNvSpPr/>
            <p:nvPr userDrawn="1"/>
          </p:nvSpPr>
          <p:spPr>
            <a:xfrm>
              <a:off x="-3059324" y="4381577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7" indent="-360363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chemeClr val="bg2"/>
                </a:buClr>
                <a:buSzTx/>
                <a:buFont typeface="Wingdings" panose="05000000000000000000" pitchFamily="2" charset="2"/>
                <a:buChar char="à"/>
                <a:tabLst/>
                <a:defRPr/>
              </a:pPr>
              <a:r>
                <a:rPr kumimoji="0" lang="nl-NL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Achtste Niveau</a:t>
              </a:r>
            </a:p>
          </p:txBody>
        </p:sp>
        <p:sp>
          <p:nvSpPr>
            <p:cNvPr id="78" name="Ovaal 123">
              <a:extLst>
                <a:ext uri="{FF2B5EF4-FFF2-40B4-BE49-F238E27FC236}">
                  <a16:creationId xmlns:a16="http://schemas.microsoft.com/office/drawing/2014/main" id="{7209C35B-1477-433B-8787-AC8C65833602}"/>
                </a:ext>
              </a:extLst>
            </p:cNvPr>
            <p:cNvSpPr/>
            <p:nvPr userDrawn="1"/>
          </p:nvSpPr>
          <p:spPr>
            <a:xfrm>
              <a:off x="-3425006" y="437971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79" name="Rechthoek 124">
              <a:extLst>
                <a:ext uri="{FF2B5EF4-FFF2-40B4-BE49-F238E27FC236}">
                  <a16:creationId xmlns:a16="http://schemas.microsoft.com/office/drawing/2014/main" id="{7E11705F-BE32-40EE-807B-EE55642F1BED}"/>
                </a:ext>
              </a:extLst>
            </p:cNvPr>
            <p:cNvSpPr/>
            <p:nvPr userDrawn="1"/>
          </p:nvSpPr>
          <p:spPr>
            <a:xfrm>
              <a:off x="-3059324" y="401408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BB63B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Zevende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80" name="Rechthoek 125">
              <a:extLst>
                <a:ext uri="{FF2B5EF4-FFF2-40B4-BE49-F238E27FC236}">
                  <a16:creationId xmlns:a16="http://schemas.microsoft.com/office/drawing/2014/main" id="{43C05CBA-CAC3-4EF0-97AA-DDE2A2C06CB1}"/>
                </a:ext>
              </a:extLst>
            </p:cNvPr>
            <p:cNvSpPr/>
            <p:nvPr userDrawn="1"/>
          </p:nvSpPr>
          <p:spPr>
            <a:xfrm>
              <a:off x="-3059324" y="4769016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7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rgbClr val="8BB63B"/>
                </a:buClr>
                <a:buSzTx/>
                <a:buFont typeface="+mj-lt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Negende Niveau</a:t>
              </a:r>
            </a:p>
          </p:txBody>
        </p:sp>
        <p:sp>
          <p:nvSpPr>
            <p:cNvPr id="81" name="Ovaal 126">
              <a:extLst>
                <a:ext uri="{FF2B5EF4-FFF2-40B4-BE49-F238E27FC236}">
                  <a16:creationId xmlns:a16="http://schemas.microsoft.com/office/drawing/2014/main" id="{72AB5AB0-4EB7-4D44-8A18-BB13EE6E97B7}"/>
                </a:ext>
              </a:extLst>
            </p:cNvPr>
            <p:cNvSpPr/>
            <p:nvPr userDrawn="1"/>
          </p:nvSpPr>
          <p:spPr>
            <a:xfrm>
              <a:off x="-3425006" y="476715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385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rnpunten + Iconen 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63D76600-11CA-4C6F-8F36-D15AD05AB27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370092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0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63D76600-11CA-4C6F-8F36-D15AD05AB2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Tijdelijke aanduiding voor tekst 3">
            <a:extLst>
              <a:ext uri="{FF2B5EF4-FFF2-40B4-BE49-F238E27FC236}">
                <a16:creationId xmlns:a16="http://schemas.microsoft.com/office/drawing/2014/main" id="{60C96555-1A50-4EF0-87CB-9ACB58C9E0F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326371" y="4217638"/>
            <a:ext cx="3364708" cy="1728785"/>
          </a:xfrm>
          <a:custGeom>
            <a:avLst/>
            <a:gdLst>
              <a:gd name="connsiteX0" fmla="*/ 0 w 3360737"/>
              <a:gd name="connsiteY0" fmla="*/ 277172 h 2982912"/>
              <a:gd name="connsiteX1" fmla="*/ 277172 w 3360737"/>
              <a:gd name="connsiteY1" fmla="*/ 0 h 2982912"/>
              <a:gd name="connsiteX2" fmla="*/ 3083565 w 3360737"/>
              <a:gd name="connsiteY2" fmla="*/ 0 h 2982912"/>
              <a:gd name="connsiteX3" fmla="*/ 3360737 w 3360737"/>
              <a:gd name="connsiteY3" fmla="*/ 277172 h 2982912"/>
              <a:gd name="connsiteX4" fmla="*/ 3360737 w 3360737"/>
              <a:gd name="connsiteY4" fmla="*/ 2705740 h 2982912"/>
              <a:gd name="connsiteX5" fmla="*/ 3083565 w 3360737"/>
              <a:gd name="connsiteY5" fmla="*/ 2982912 h 2982912"/>
              <a:gd name="connsiteX6" fmla="*/ 277172 w 3360737"/>
              <a:gd name="connsiteY6" fmla="*/ 2982912 h 2982912"/>
              <a:gd name="connsiteX7" fmla="*/ 0 w 3360737"/>
              <a:gd name="connsiteY7" fmla="*/ 2705740 h 2982912"/>
              <a:gd name="connsiteX8" fmla="*/ 0 w 3360737"/>
              <a:gd name="connsiteY8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698 w 3361435"/>
              <a:gd name="connsiteY0" fmla="*/ 277172 h 2982912"/>
              <a:gd name="connsiteX1" fmla="*/ 39591 w 3361435"/>
              <a:gd name="connsiteY1" fmla="*/ 12699 h 2982912"/>
              <a:gd name="connsiteX2" fmla="*/ 277870 w 3361435"/>
              <a:gd name="connsiteY2" fmla="*/ 0 h 2982912"/>
              <a:gd name="connsiteX3" fmla="*/ 3084263 w 3361435"/>
              <a:gd name="connsiteY3" fmla="*/ 0 h 2982912"/>
              <a:gd name="connsiteX4" fmla="*/ 3361435 w 3361435"/>
              <a:gd name="connsiteY4" fmla="*/ 277172 h 2982912"/>
              <a:gd name="connsiteX5" fmla="*/ 3361435 w 3361435"/>
              <a:gd name="connsiteY5" fmla="*/ 2705740 h 2982912"/>
              <a:gd name="connsiteX6" fmla="*/ 3084263 w 3361435"/>
              <a:gd name="connsiteY6" fmla="*/ 2982912 h 2982912"/>
              <a:gd name="connsiteX7" fmla="*/ 277870 w 3361435"/>
              <a:gd name="connsiteY7" fmla="*/ 2982912 h 2982912"/>
              <a:gd name="connsiteX8" fmla="*/ 698 w 3361435"/>
              <a:gd name="connsiteY8" fmla="*/ 2705740 h 2982912"/>
              <a:gd name="connsiteX9" fmla="*/ 698 w 3361435"/>
              <a:gd name="connsiteY9" fmla="*/ 277172 h 2982912"/>
              <a:gd name="connsiteX0" fmla="*/ 8 w 3360745"/>
              <a:gd name="connsiteY0" fmla="*/ 277172 h 2982912"/>
              <a:gd name="connsiteX1" fmla="*/ 38901 w 3360745"/>
              <a:gd name="connsiteY1" fmla="*/ 12699 h 2982912"/>
              <a:gd name="connsiteX2" fmla="*/ 277180 w 3360745"/>
              <a:gd name="connsiteY2" fmla="*/ 0 h 2982912"/>
              <a:gd name="connsiteX3" fmla="*/ 3083573 w 3360745"/>
              <a:gd name="connsiteY3" fmla="*/ 0 h 2982912"/>
              <a:gd name="connsiteX4" fmla="*/ 3360745 w 3360745"/>
              <a:gd name="connsiteY4" fmla="*/ 277172 h 2982912"/>
              <a:gd name="connsiteX5" fmla="*/ 3360745 w 3360745"/>
              <a:gd name="connsiteY5" fmla="*/ 2705740 h 2982912"/>
              <a:gd name="connsiteX6" fmla="*/ 3083573 w 3360745"/>
              <a:gd name="connsiteY6" fmla="*/ 2982912 h 2982912"/>
              <a:gd name="connsiteX7" fmla="*/ 277180 w 3360745"/>
              <a:gd name="connsiteY7" fmla="*/ 2982912 h 2982912"/>
              <a:gd name="connsiteX8" fmla="*/ 8 w 3360745"/>
              <a:gd name="connsiteY8" fmla="*/ 2705740 h 2982912"/>
              <a:gd name="connsiteX9" fmla="*/ 8 w 3360745"/>
              <a:gd name="connsiteY9" fmla="*/ 277172 h 2982912"/>
              <a:gd name="connsiteX0" fmla="*/ 4 w 3360741"/>
              <a:gd name="connsiteY0" fmla="*/ 312116 h 3017856"/>
              <a:gd name="connsiteX1" fmla="*/ 96047 w 3360741"/>
              <a:gd name="connsiteY1" fmla="*/ 18 h 3017856"/>
              <a:gd name="connsiteX2" fmla="*/ 277176 w 3360741"/>
              <a:gd name="connsiteY2" fmla="*/ 34944 h 3017856"/>
              <a:gd name="connsiteX3" fmla="*/ 3083569 w 3360741"/>
              <a:gd name="connsiteY3" fmla="*/ 34944 h 3017856"/>
              <a:gd name="connsiteX4" fmla="*/ 3360741 w 3360741"/>
              <a:gd name="connsiteY4" fmla="*/ 312116 h 3017856"/>
              <a:gd name="connsiteX5" fmla="*/ 3360741 w 3360741"/>
              <a:gd name="connsiteY5" fmla="*/ 2740684 h 3017856"/>
              <a:gd name="connsiteX6" fmla="*/ 3083569 w 3360741"/>
              <a:gd name="connsiteY6" fmla="*/ 3017856 h 3017856"/>
              <a:gd name="connsiteX7" fmla="*/ 277176 w 3360741"/>
              <a:gd name="connsiteY7" fmla="*/ 3017856 h 3017856"/>
              <a:gd name="connsiteX8" fmla="*/ 4 w 3360741"/>
              <a:gd name="connsiteY8" fmla="*/ 2740684 h 3017856"/>
              <a:gd name="connsiteX9" fmla="*/ 4 w 3360741"/>
              <a:gd name="connsiteY9" fmla="*/ 312116 h 3017856"/>
              <a:gd name="connsiteX0" fmla="*/ 1589 w 3362326"/>
              <a:gd name="connsiteY0" fmla="*/ 278928 h 2984668"/>
              <a:gd name="connsiteX1" fmla="*/ 0 w 3362326"/>
              <a:gd name="connsiteY1" fmla="*/ 167 h 2984668"/>
              <a:gd name="connsiteX2" fmla="*/ 278761 w 3362326"/>
              <a:gd name="connsiteY2" fmla="*/ 1756 h 2984668"/>
              <a:gd name="connsiteX3" fmla="*/ 3085154 w 3362326"/>
              <a:gd name="connsiteY3" fmla="*/ 1756 h 2984668"/>
              <a:gd name="connsiteX4" fmla="*/ 3362326 w 3362326"/>
              <a:gd name="connsiteY4" fmla="*/ 278928 h 2984668"/>
              <a:gd name="connsiteX5" fmla="*/ 3362326 w 3362326"/>
              <a:gd name="connsiteY5" fmla="*/ 2707496 h 2984668"/>
              <a:gd name="connsiteX6" fmla="*/ 3085154 w 3362326"/>
              <a:gd name="connsiteY6" fmla="*/ 2984668 h 2984668"/>
              <a:gd name="connsiteX7" fmla="*/ 278761 w 3362326"/>
              <a:gd name="connsiteY7" fmla="*/ 2984668 h 2984668"/>
              <a:gd name="connsiteX8" fmla="*/ 1589 w 3362326"/>
              <a:gd name="connsiteY8" fmla="*/ 2707496 h 2984668"/>
              <a:gd name="connsiteX9" fmla="*/ 1589 w 3362326"/>
              <a:gd name="connsiteY9" fmla="*/ 278928 h 2984668"/>
              <a:gd name="connsiteX0" fmla="*/ 3971 w 3364708"/>
              <a:gd name="connsiteY0" fmla="*/ 278928 h 2984668"/>
              <a:gd name="connsiteX1" fmla="*/ 0 w 3364708"/>
              <a:gd name="connsiteY1" fmla="*/ 167 h 2984668"/>
              <a:gd name="connsiteX2" fmla="*/ 281143 w 3364708"/>
              <a:gd name="connsiteY2" fmla="*/ 1756 h 2984668"/>
              <a:gd name="connsiteX3" fmla="*/ 3087536 w 3364708"/>
              <a:gd name="connsiteY3" fmla="*/ 1756 h 2984668"/>
              <a:gd name="connsiteX4" fmla="*/ 3364708 w 3364708"/>
              <a:gd name="connsiteY4" fmla="*/ 278928 h 2984668"/>
              <a:gd name="connsiteX5" fmla="*/ 3364708 w 3364708"/>
              <a:gd name="connsiteY5" fmla="*/ 2707496 h 2984668"/>
              <a:gd name="connsiteX6" fmla="*/ 3087536 w 3364708"/>
              <a:gd name="connsiteY6" fmla="*/ 2984668 h 2984668"/>
              <a:gd name="connsiteX7" fmla="*/ 281143 w 3364708"/>
              <a:gd name="connsiteY7" fmla="*/ 2984668 h 2984668"/>
              <a:gd name="connsiteX8" fmla="*/ 3971 w 3364708"/>
              <a:gd name="connsiteY8" fmla="*/ 2707496 h 2984668"/>
              <a:gd name="connsiteX9" fmla="*/ 3971 w 3364708"/>
              <a:gd name="connsiteY9" fmla="*/ 278928 h 2984668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18278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2018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201836 w 3364708"/>
              <a:gd name="connsiteY6" fmla="*/ 2982912 h 2982912"/>
              <a:gd name="connsiteX7" fmla="*/ 173193 w 3364708"/>
              <a:gd name="connsiteY7" fmla="*/ 2982912 h 2982912"/>
              <a:gd name="connsiteX8" fmla="*/ 3971 w 3364708"/>
              <a:gd name="connsiteY8" fmla="*/ 2705740 h 2982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64708" h="2982912">
                <a:moveTo>
                  <a:pt x="3971" y="2705740"/>
                </a:moveTo>
                <a:cubicBezTo>
                  <a:pt x="2647" y="1804091"/>
                  <a:pt x="1324" y="902441"/>
                  <a:pt x="0" y="792"/>
                </a:cubicBezTo>
                <a:cubicBezTo>
                  <a:pt x="5714" y="-159"/>
                  <a:pt x="245185" y="926"/>
                  <a:pt x="281143" y="0"/>
                </a:cubicBezTo>
                <a:lnTo>
                  <a:pt x="3176436" y="0"/>
                </a:lnTo>
                <a:cubicBezTo>
                  <a:pt x="3329514" y="0"/>
                  <a:pt x="3364708" y="124094"/>
                  <a:pt x="3364708" y="277172"/>
                </a:cubicBezTo>
                <a:lnTo>
                  <a:pt x="3364708" y="2705740"/>
                </a:lnTo>
                <a:cubicBezTo>
                  <a:pt x="3364708" y="2858818"/>
                  <a:pt x="3354914" y="2982912"/>
                  <a:pt x="3201836" y="2982912"/>
                </a:cubicBezTo>
                <a:lnTo>
                  <a:pt x="173193" y="2982912"/>
                </a:lnTo>
                <a:cubicBezTo>
                  <a:pt x="20115" y="2982912"/>
                  <a:pt x="3971" y="2858818"/>
                  <a:pt x="3971" y="270574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360000" tIns="648000" rIns="360000" bIns="360000"/>
          <a:lstStyle>
            <a:lvl1pPr>
              <a:spcAft>
                <a:spcPts val="0"/>
              </a:spcAft>
              <a:defRPr sz="1400" b="1">
                <a:solidFill>
                  <a:schemeClr val="bg1"/>
                </a:solidFill>
              </a:defRPr>
            </a:lvl1pPr>
            <a:lvl2pPr marL="0" indent="0">
              <a:buNone/>
              <a:defRPr sz="1200">
                <a:solidFill>
                  <a:schemeClr val="bg1"/>
                </a:solidFill>
              </a:defRPr>
            </a:lvl2pPr>
            <a:lvl3pPr marL="0" indent="0"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</p:txBody>
      </p:sp>
      <p:sp>
        <p:nvSpPr>
          <p:cNvPr id="54" name="Tijdelijke aanduiding voor tekst 3">
            <a:extLst>
              <a:ext uri="{FF2B5EF4-FFF2-40B4-BE49-F238E27FC236}">
                <a16:creationId xmlns:a16="http://schemas.microsoft.com/office/drawing/2014/main" id="{B8B199D0-5FCA-4521-BEA6-F6144A03151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13646" y="4217638"/>
            <a:ext cx="3364708" cy="1728785"/>
          </a:xfrm>
          <a:custGeom>
            <a:avLst/>
            <a:gdLst>
              <a:gd name="connsiteX0" fmla="*/ 0 w 3360737"/>
              <a:gd name="connsiteY0" fmla="*/ 277172 h 2982912"/>
              <a:gd name="connsiteX1" fmla="*/ 277172 w 3360737"/>
              <a:gd name="connsiteY1" fmla="*/ 0 h 2982912"/>
              <a:gd name="connsiteX2" fmla="*/ 3083565 w 3360737"/>
              <a:gd name="connsiteY2" fmla="*/ 0 h 2982912"/>
              <a:gd name="connsiteX3" fmla="*/ 3360737 w 3360737"/>
              <a:gd name="connsiteY3" fmla="*/ 277172 h 2982912"/>
              <a:gd name="connsiteX4" fmla="*/ 3360737 w 3360737"/>
              <a:gd name="connsiteY4" fmla="*/ 2705740 h 2982912"/>
              <a:gd name="connsiteX5" fmla="*/ 3083565 w 3360737"/>
              <a:gd name="connsiteY5" fmla="*/ 2982912 h 2982912"/>
              <a:gd name="connsiteX6" fmla="*/ 277172 w 3360737"/>
              <a:gd name="connsiteY6" fmla="*/ 2982912 h 2982912"/>
              <a:gd name="connsiteX7" fmla="*/ 0 w 3360737"/>
              <a:gd name="connsiteY7" fmla="*/ 2705740 h 2982912"/>
              <a:gd name="connsiteX8" fmla="*/ 0 w 3360737"/>
              <a:gd name="connsiteY8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698 w 3361435"/>
              <a:gd name="connsiteY0" fmla="*/ 277172 h 2982912"/>
              <a:gd name="connsiteX1" fmla="*/ 39591 w 3361435"/>
              <a:gd name="connsiteY1" fmla="*/ 12699 h 2982912"/>
              <a:gd name="connsiteX2" fmla="*/ 277870 w 3361435"/>
              <a:gd name="connsiteY2" fmla="*/ 0 h 2982912"/>
              <a:gd name="connsiteX3" fmla="*/ 3084263 w 3361435"/>
              <a:gd name="connsiteY3" fmla="*/ 0 h 2982912"/>
              <a:gd name="connsiteX4" fmla="*/ 3361435 w 3361435"/>
              <a:gd name="connsiteY4" fmla="*/ 277172 h 2982912"/>
              <a:gd name="connsiteX5" fmla="*/ 3361435 w 3361435"/>
              <a:gd name="connsiteY5" fmla="*/ 2705740 h 2982912"/>
              <a:gd name="connsiteX6" fmla="*/ 3084263 w 3361435"/>
              <a:gd name="connsiteY6" fmla="*/ 2982912 h 2982912"/>
              <a:gd name="connsiteX7" fmla="*/ 277870 w 3361435"/>
              <a:gd name="connsiteY7" fmla="*/ 2982912 h 2982912"/>
              <a:gd name="connsiteX8" fmla="*/ 698 w 3361435"/>
              <a:gd name="connsiteY8" fmla="*/ 2705740 h 2982912"/>
              <a:gd name="connsiteX9" fmla="*/ 698 w 3361435"/>
              <a:gd name="connsiteY9" fmla="*/ 277172 h 2982912"/>
              <a:gd name="connsiteX0" fmla="*/ 8 w 3360745"/>
              <a:gd name="connsiteY0" fmla="*/ 277172 h 2982912"/>
              <a:gd name="connsiteX1" fmla="*/ 38901 w 3360745"/>
              <a:gd name="connsiteY1" fmla="*/ 12699 h 2982912"/>
              <a:gd name="connsiteX2" fmla="*/ 277180 w 3360745"/>
              <a:gd name="connsiteY2" fmla="*/ 0 h 2982912"/>
              <a:gd name="connsiteX3" fmla="*/ 3083573 w 3360745"/>
              <a:gd name="connsiteY3" fmla="*/ 0 h 2982912"/>
              <a:gd name="connsiteX4" fmla="*/ 3360745 w 3360745"/>
              <a:gd name="connsiteY4" fmla="*/ 277172 h 2982912"/>
              <a:gd name="connsiteX5" fmla="*/ 3360745 w 3360745"/>
              <a:gd name="connsiteY5" fmla="*/ 2705740 h 2982912"/>
              <a:gd name="connsiteX6" fmla="*/ 3083573 w 3360745"/>
              <a:gd name="connsiteY6" fmla="*/ 2982912 h 2982912"/>
              <a:gd name="connsiteX7" fmla="*/ 277180 w 3360745"/>
              <a:gd name="connsiteY7" fmla="*/ 2982912 h 2982912"/>
              <a:gd name="connsiteX8" fmla="*/ 8 w 3360745"/>
              <a:gd name="connsiteY8" fmla="*/ 2705740 h 2982912"/>
              <a:gd name="connsiteX9" fmla="*/ 8 w 3360745"/>
              <a:gd name="connsiteY9" fmla="*/ 277172 h 2982912"/>
              <a:gd name="connsiteX0" fmla="*/ 4 w 3360741"/>
              <a:gd name="connsiteY0" fmla="*/ 312116 h 3017856"/>
              <a:gd name="connsiteX1" fmla="*/ 96047 w 3360741"/>
              <a:gd name="connsiteY1" fmla="*/ 18 h 3017856"/>
              <a:gd name="connsiteX2" fmla="*/ 277176 w 3360741"/>
              <a:gd name="connsiteY2" fmla="*/ 34944 h 3017856"/>
              <a:gd name="connsiteX3" fmla="*/ 3083569 w 3360741"/>
              <a:gd name="connsiteY3" fmla="*/ 34944 h 3017856"/>
              <a:gd name="connsiteX4" fmla="*/ 3360741 w 3360741"/>
              <a:gd name="connsiteY4" fmla="*/ 312116 h 3017856"/>
              <a:gd name="connsiteX5" fmla="*/ 3360741 w 3360741"/>
              <a:gd name="connsiteY5" fmla="*/ 2740684 h 3017856"/>
              <a:gd name="connsiteX6" fmla="*/ 3083569 w 3360741"/>
              <a:gd name="connsiteY6" fmla="*/ 3017856 h 3017856"/>
              <a:gd name="connsiteX7" fmla="*/ 277176 w 3360741"/>
              <a:gd name="connsiteY7" fmla="*/ 3017856 h 3017856"/>
              <a:gd name="connsiteX8" fmla="*/ 4 w 3360741"/>
              <a:gd name="connsiteY8" fmla="*/ 2740684 h 3017856"/>
              <a:gd name="connsiteX9" fmla="*/ 4 w 3360741"/>
              <a:gd name="connsiteY9" fmla="*/ 312116 h 3017856"/>
              <a:gd name="connsiteX0" fmla="*/ 1589 w 3362326"/>
              <a:gd name="connsiteY0" fmla="*/ 278928 h 2984668"/>
              <a:gd name="connsiteX1" fmla="*/ 0 w 3362326"/>
              <a:gd name="connsiteY1" fmla="*/ 167 h 2984668"/>
              <a:gd name="connsiteX2" fmla="*/ 278761 w 3362326"/>
              <a:gd name="connsiteY2" fmla="*/ 1756 h 2984668"/>
              <a:gd name="connsiteX3" fmla="*/ 3085154 w 3362326"/>
              <a:gd name="connsiteY3" fmla="*/ 1756 h 2984668"/>
              <a:gd name="connsiteX4" fmla="*/ 3362326 w 3362326"/>
              <a:gd name="connsiteY4" fmla="*/ 278928 h 2984668"/>
              <a:gd name="connsiteX5" fmla="*/ 3362326 w 3362326"/>
              <a:gd name="connsiteY5" fmla="*/ 2707496 h 2984668"/>
              <a:gd name="connsiteX6" fmla="*/ 3085154 w 3362326"/>
              <a:gd name="connsiteY6" fmla="*/ 2984668 h 2984668"/>
              <a:gd name="connsiteX7" fmla="*/ 278761 w 3362326"/>
              <a:gd name="connsiteY7" fmla="*/ 2984668 h 2984668"/>
              <a:gd name="connsiteX8" fmla="*/ 1589 w 3362326"/>
              <a:gd name="connsiteY8" fmla="*/ 2707496 h 2984668"/>
              <a:gd name="connsiteX9" fmla="*/ 1589 w 3362326"/>
              <a:gd name="connsiteY9" fmla="*/ 278928 h 2984668"/>
              <a:gd name="connsiteX0" fmla="*/ 3971 w 3364708"/>
              <a:gd name="connsiteY0" fmla="*/ 278928 h 2984668"/>
              <a:gd name="connsiteX1" fmla="*/ 0 w 3364708"/>
              <a:gd name="connsiteY1" fmla="*/ 167 h 2984668"/>
              <a:gd name="connsiteX2" fmla="*/ 281143 w 3364708"/>
              <a:gd name="connsiteY2" fmla="*/ 1756 h 2984668"/>
              <a:gd name="connsiteX3" fmla="*/ 3087536 w 3364708"/>
              <a:gd name="connsiteY3" fmla="*/ 1756 h 2984668"/>
              <a:gd name="connsiteX4" fmla="*/ 3364708 w 3364708"/>
              <a:gd name="connsiteY4" fmla="*/ 278928 h 2984668"/>
              <a:gd name="connsiteX5" fmla="*/ 3364708 w 3364708"/>
              <a:gd name="connsiteY5" fmla="*/ 2707496 h 2984668"/>
              <a:gd name="connsiteX6" fmla="*/ 3087536 w 3364708"/>
              <a:gd name="connsiteY6" fmla="*/ 2984668 h 2984668"/>
              <a:gd name="connsiteX7" fmla="*/ 281143 w 3364708"/>
              <a:gd name="connsiteY7" fmla="*/ 2984668 h 2984668"/>
              <a:gd name="connsiteX8" fmla="*/ 3971 w 3364708"/>
              <a:gd name="connsiteY8" fmla="*/ 2707496 h 2984668"/>
              <a:gd name="connsiteX9" fmla="*/ 3971 w 3364708"/>
              <a:gd name="connsiteY9" fmla="*/ 278928 h 2984668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18278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2018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201836 w 3364708"/>
              <a:gd name="connsiteY6" fmla="*/ 2982912 h 2982912"/>
              <a:gd name="connsiteX7" fmla="*/ 173193 w 3364708"/>
              <a:gd name="connsiteY7" fmla="*/ 2982912 h 2982912"/>
              <a:gd name="connsiteX8" fmla="*/ 3971 w 3364708"/>
              <a:gd name="connsiteY8" fmla="*/ 2705740 h 2982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64708" h="2982912">
                <a:moveTo>
                  <a:pt x="3971" y="2705740"/>
                </a:moveTo>
                <a:cubicBezTo>
                  <a:pt x="2647" y="1804091"/>
                  <a:pt x="1324" y="902441"/>
                  <a:pt x="0" y="792"/>
                </a:cubicBezTo>
                <a:cubicBezTo>
                  <a:pt x="5714" y="-159"/>
                  <a:pt x="245185" y="926"/>
                  <a:pt x="281143" y="0"/>
                </a:cubicBezTo>
                <a:lnTo>
                  <a:pt x="3176436" y="0"/>
                </a:lnTo>
                <a:cubicBezTo>
                  <a:pt x="3329514" y="0"/>
                  <a:pt x="3364708" y="124094"/>
                  <a:pt x="3364708" y="277172"/>
                </a:cubicBezTo>
                <a:lnTo>
                  <a:pt x="3364708" y="2705740"/>
                </a:lnTo>
                <a:cubicBezTo>
                  <a:pt x="3364708" y="2858818"/>
                  <a:pt x="3354914" y="2982912"/>
                  <a:pt x="3201836" y="2982912"/>
                </a:cubicBezTo>
                <a:lnTo>
                  <a:pt x="173193" y="2982912"/>
                </a:lnTo>
                <a:cubicBezTo>
                  <a:pt x="20115" y="2982912"/>
                  <a:pt x="3971" y="2858818"/>
                  <a:pt x="3971" y="270574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360000" tIns="648000" rIns="360000" bIns="360000"/>
          <a:lstStyle>
            <a:lvl1pPr marL="0" indent="0">
              <a:spcAft>
                <a:spcPts val="0"/>
              </a:spcAft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buNone/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</p:txBody>
      </p:sp>
      <p:sp>
        <p:nvSpPr>
          <p:cNvPr id="53" name="Tijdelijke aanduiding voor tekst 3">
            <a:extLst>
              <a:ext uri="{FF2B5EF4-FFF2-40B4-BE49-F238E27FC236}">
                <a16:creationId xmlns:a16="http://schemas.microsoft.com/office/drawing/2014/main" id="{BC18145F-6353-4193-8C5D-F21499B241C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00921" y="4217638"/>
            <a:ext cx="3364708" cy="1728785"/>
          </a:xfrm>
          <a:custGeom>
            <a:avLst/>
            <a:gdLst>
              <a:gd name="connsiteX0" fmla="*/ 0 w 3360737"/>
              <a:gd name="connsiteY0" fmla="*/ 277172 h 2982912"/>
              <a:gd name="connsiteX1" fmla="*/ 277172 w 3360737"/>
              <a:gd name="connsiteY1" fmla="*/ 0 h 2982912"/>
              <a:gd name="connsiteX2" fmla="*/ 3083565 w 3360737"/>
              <a:gd name="connsiteY2" fmla="*/ 0 h 2982912"/>
              <a:gd name="connsiteX3" fmla="*/ 3360737 w 3360737"/>
              <a:gd name="connsiteY3" fmla="*/ 277172 h 2982912"/>
              <a:gd name="connsiteX4" fmla="*/ 3360737 w 3360737"/>
              <a:gd name="connsiteY4" fmla="*/ 2705740 h 2982912"/>
              <a:gd name="connsiteX5" fmla="*/ 3083565 w 3360737"/>
              <a:gd name="connsiteY5" fmla="*/ 2982912 h 2982912"/>
              <a:gd name="connsiteX6" fmla="*/ 277172 w 3360737"/>
              <a:gd name="connsiteY6" fmla="*/ 2982912 h 2982912"/>
              <a:gd name="connsiteX7" fmla="*/ 0 w 3360737"/>
              <a:gd name="connsiteY7" fmla="*/ 2705740 h 2982912"/>
              <a:gd name="connsiteX8" fmla="*/ 0 w 3360737"/>
              <a:gd name="connsiteY8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698 w 3361435"/>
              <a:gd name="connsiteY0" fmla="*/ 277172 h 2982912"/>
              <a:gd name="connsiteX1" fmla="*/ 39591 w 3361435"/>
              <a:gd name="connsiteY1" fmla="*/ 12699 h 2982912"/>
              <a:gd name="connsiteX2" fmla="*/ 277870 w 3361435"/>
              <a:gd name="connsiteY2" fmla="*/ 0 h 2982912"/>
              <a:gd name="connsiteX3" fmla="*/ 3084263 w 3361435"/>
              <a:gd name="connsiteY3" fmla="*/ 0 h 2982912"/>
              <a:gd name="connsiteX4" fmla="*/ 3361435 w 3361435"/>
              <a:gd name="connsiteY4" fmla="*/ 277172 h 2982912"/>
              <a:gd name="connsiteX5" fmla="*/ 3361435 w 3361435"/>
              <a:gd name="connsiteY5" fmla="*/ 2705740 h 2982912"/>
              <a:gd name="connsiteX6" fmla="*/ 3084263 w 3361435"/>
              <a:gd name="connsiteY6" fmla="*/ 2982912 h 2982912"/>
              <a:gd name="connsiteX7" fmla="*/ 277870 w 3361435"/>
              <a:gd name="connsiteY7" fmla="*/ 2982912 h 2982912"/>
              <a:gd name="connsiteX8" fmla="*/ 698 w 3361435"/>
              <a:gd name="connsiteY8" fmla="*/ 2705740 h 2982912"/>
              <a:gd name="connsiteX9" fmla="*/ 698 w 3361435"/>
              <a:gd name="connsiteY9" fmla="*/ 277172 h 2982912"/>
              <a:gd name="connsiteX0" fmla="*/ 8 w 3360745"/>
              <a:gd name="connsiteY0" fmla="*/ 277172 h 2982912"/>
              <a:gd name="connsiteX1" fmla="*/ 38901 w 3360745"/>
              <a:gd name="connsiteY1" fmla="*/ 12699 h 2982912"/>
              <a:gd name="connsiteX2" fmla="*/ 277180 w 3360745"/>
              <a:gd name="connsiteY2" fmla="*/ 0 h 2982912"/>
              <a:gd name="connsiteX3" fmla="*/ 3083573 w 3360745"/>
              <a:gd name="connsiteY3" fmla="*/ 0 h 2982912"/>
              <a:gd name="connsiteX4" fmla="*/ 3360745 w 3360745"/>
              <a:gd name="connsiteY4" fmla="*/ 277172 h 2982912"/>
              <a:gd name="connsiteX5" fmla="*/ 3360745 w 3360745"/>
              <a:gd name="connsiteY5" fmla="*/ 2705740 h 2982912"/>
              <a:gd name="connsiteX6" fmla="*/ 3083573 w 3360745"/>
              <a:gd name="connsiteY6" fmla="*/ 2982912 h 2982912"/>
              <a:gd name="connsiteX7" fmla="*/ 277180 w 3360745"/>
              <a:gd name="connsiteY7" fmla="*/ 2982912 h 2982912"/>
              <a:gd name="connsiteX8" fmla="*/ 8 w 3360745"/>
              <a:gd name="connsiteY8" fmla="*/ 2705740 h 2982912"/>
              <a:gd name="connsiteX9" fmla="*/ 8 w 3360745"/>
              <a:gd name="connsiteY9" fmla="*/ 277172 h 2982912"/>
              <a:gd name="connsiteX0" fmla="*/ 4 w 3360741"/>
              <a:gd name="connsiteY0" fmla="*/ 312116 h 3017856"/>
              <a:gd name="connsiteX1" fmla="*/ 96047 w 3360741"/>
              <a:gd name="connsiteY1" fmla="*/ 18 h 3017856"/>
              <a:gd name="connsiteX2" fmla="*/ 277176 w 3360741"/>
              <a:gd name="connsiteY2" fmla="*/ 34944 h 3017856"/>
              <a:gd name="connsiteX3" fmla="*/ 3083569 w 3360741"/>
              <a:gd name="connsiteY3" fmla="*/ 34944 h 3017856"/>
              <a:gd name="connsiteX4" fmla="*/ 3360741 w 3360741"/>
              <a:gd name="connsiteY4" fmla="*/ 312116 h 3017856"/>
              <a:gd name="connsiteX5" fmla="*/ 3360741 w 3360741"/>
              <a:gd name="connsiteY5" fmla="*/ 2740684 h 3017856"/>
              <a:gd name="connsiteX6" fmla="*/ 3083569 w 3360741"/>
              <a:gd name="connsiteY6" fmla="*/ 3017856 h 3017856"/>
              <a:gd name="connsiteX7" fmla="*/ 277176 w 3360741"/>
              <a:gd name="connsiteY7" fmla="*/ 3017856 h 3017856"/>
              <a:gd name="connsiteX8" fmla="*/ 4 w 3360741"/>
              <a:gd name="connsiteY8" fmla="*/ 2740684 h 3017856"/>
              <a:gd name="connsiteX9" fmla="*/ 4 w 3360741"/>
              <a:gd name="connsiteY9" fmla="*/ 312116 h 3017856"/>
              <a:gd name="connsiteX0" fmla="*/ 1589 w 3362326"/>
              <a:gd name="connsiteY0" fmla="*/ 278928 h 2984668"/>
              <a:gd name="connsiteX1" fmla="*/ 0 w 3362326"/>
              <a:gd name="connsiteY1" fmla="*/ 167 h 2984668"/>
              <a:gd name="connsiteX2" fmla="*/ 278761 w 3362326"/>
              <a:gd name="connsiteY2" fmla="*/ 1756 h 2984668"/>
              <a:gd name="connsiteX3" fmla="*/ 3085154 w 3362326"/>
              <a:gd name="connsiteY3" fmla="*/ 1756 h 2984668"/>
              <a:gd name="connsiteX4" fmla="*/ 3362326 w 3362326"/>
              <a:gd name="connsiteY4" fmla="*/ 278928 h 2984668"/>
              <a:gd name="connsiteX5" fmla="*/ 3362326 w 3362326"/>
              <a:gd name="connsiteY5" fmla="*/ 2707496 h 2984668"/>
              <a:gd name="connsiteX6" fmla="*/ 3085154 w 3362326"/>
              <a:gd name="connsiteY6" fmla="*/ 2984668 h 2984668"/>
              <a:gd name="connsiteX7" fmla="*/ 278761 w 3362326"/>
              <a:gd name="connsiteY7" fmla="*/ 2984668 h 2984668"/>
              <a:gd name="connsiteX8" fmla="*/ 1589 w 3362326"/>
              <a:gd name="connsiteY8" fmla="*/ 2707496 h 2984668"/>
              <a:gd name="connsiteX9" fmla="*/ 1589 w 3362326"/>
              <a:gd name="connsiteY9" fmla="*/ 278928 h 2984668"/>
              <a:gd name="connsiteX0" fmla="*/ 3971 w 3364708"/>
              <a:gd name="connsiteY0" fmla="*/ 278928 h 2984668"/>
              <a:gd name="connsiteX1" fmla="*/ 0 w 3364708"/>
              <a:gd name="connsiteY1" fmla="*/ 167 h 2984668"/>
              <a:gd name="connsiteX2" fmla="*/ 281143 w 3364708"/>
              <a:gd name="connsiteY2" fmla="*/ 1756 h 2984668"/>
              <a:gd name="connsiteX3" fmla="*/ 3087536 w 3364708"/>
              <a:gd name="connsiteY3" fmla="*/ 1756 h 2984668"/>
              <a:gd name="connsiteX4" fmla="*/ 3364708 w 3364708"/>
              <a:gd name="connsiteY4" fmla="*/ 278928 h 2984668"/>
              <a:gd name="connsiteX5" fmla="*/ 3364708 w 3364708"/>
              <a:gd name="connsiteY5" fmla="*/ 2707496 h 2984668"/>
              <a:gd name="connsiteX6" fmla="*/ 3087536 w 3364708"/>
              <a:gd name="connsiteY6" fmla="*/ 2984668 h 2984668"/>
              <a:gd name="connsiteX7" fmla="*/ 281143 w 3364708"/>
              <a:gd name="connsiteY7" fmla="*/ 2984668 h 2984668"/>
              <a:gd name="connsiteX8" fmla="*/ 3971 w 3364708"/>
              <a:gd name="connsiteY8" fmla="*/ 2707496 h 2984668"/>
              <a:gd name="connsiteX9" fmla="*/ 3971 w 3364708"/>
              <a:gd name="connsiteY9" fmla="*/ 278928 h 2984668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18278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2018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201836 w 3364708"/>
              <a:gd name="connsiteY6" fmla="*/ 2982912 h 2982912"/>
              <a:gd name="connsiteX7" fmla="*/ 173193 w 3364708"/>
              <a:gd name="connsiteY7" fmla="*/ 2982912 h 2982912"/>
              <a:gd name="connsiteX8" fmla="*/ 3971 w 3364708"/>
              <a:gd name="connsiteY8" fmla="*/ 2705740 h 2982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64708" h="2982912">
                <a:moveTo>
                  <a:pt x="3971" y="2705740"/>
                </a:moveTo>
                <a:cubicBezTo>
                  <a:pt x="2647" y="1804091"/>
                  <a:pt x="1324" y="902441"/>
                  <a:pt x="0" y="792"/>
                </a:cubicBezTo>
                <a:cubicBezTo>
                  <a:pt x="5714" y="-159"/>
                  <a:pt x="245185" y="926"/>
                  <a:pt x="281143" y="0"/>
                </a:cubicBezTo>
                <a:lnTo>
                  <a:pt x="3176436" y="0"/>
                </a:lnTo>
                <a:cubicBezTo>
                  <a:pt x="3329514" y="0"/>
                  <a:pt x="3364708" y="124094"/>
                  <a:pt x="3364708" y="277172"/>
                </a:cubicBezTo>
                <a:lnTo>
                  <a:pt x="3364708" y="2705740"/>
                </a:lnTo>
                <a:cubicBezTo>
                  <a:pt x="3364708" y="2858818"/>
                  <a:pt x="3354914" y="2982912"/>
                  <a:pt x="3201836" y="2982912"/>
                </a:cubicBezTo>
                <a:lnTo>
                  <a:pt x="173193" y="2982912"/>
                </a:lnTo>
                <a:cubicBezTo>
                  <a:pt x="20115" y="2982912"/>
                  <a:pt x="3971" y="2858818"/>
                  <a:pt x="3971" y="270574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360000" tIns="648000" rIns="360000" bIns="360000"/>
          <a:lstStyle>
            <a:lvl1pPr marL="0" indent="0">
              <a:spcAft>
                <a:spcPts val="0"/>
              </a:spcAft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buNone/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</p:txBody>
      </p:sp>
      <p:sp>
        <p:nvSpPr>
          <p:cNvPr id="52" name="Tijdelijke aanduiding voor tekst 3">
            <a:extLst>
              <a:ext uri="{FF2B5EF4-FFF2-40B4-BE49-F238E27FC236}">
                <a16:creationId xmlns:a16="http://schemas.microsoft.com/office/drawing/2014/main" id="{74701542-138A-4340-8C2F-BB14933495A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326371" y="1805507"/>
            <a:ext cx="3364708" cy="1728785"/>
          </a:xfrm>
          <a:custGeom>
            <a:avLst/>
            <a:gdLst>
              <a:gd name="connsiteX0" fmla="*/ 0 w 3360737"/>
              <a:gd name="connsiteY0" fmla="*/ 277172 h 2982912"/>
              <a:gd name="connsiteX1" fmla="*/ 277172 w 3360737"/>
              <a:gd name="connsiteY1" fmla="*/ 0 h 2982912"/>
              <a:gd name="connsiteX2" fmla="*/ 3083565 w 3360737"/>
              <a:gd name="connsiteY2" fmla="*/ 0 h 2982912"/>
              <a:gd name="connsiteX3" fmla="*/ 3360737 w 3360737"/>
              <a:gd name="connsiteY3" fmla="*/ 277172 h 2982912"/>
              <a:gd name="connsiteX4" fmla="*/ 3360737 w 3360737"/>
              <a:gd name="connsiteY4" fmla="*/ 2705740 h 2982912"/>
              <a:gd name="connsiteX5" fmla="*/ 3083565 w 3360737"/>
              <a:gd name="connsiteY5" fmla="*/ 2982912 h 2982912"/>
              <a:gd name="connsiteX6" fmla="*/ 277172 w 3360737"/>
              <a:gd name="connsiteY6" fmla="*/ 2982912 h 2982912"/>
              <a:gd name="connsiteX7" fmla="*/ 0 w 3360737"/>
              <a:gd name="connsiteY7" fmla="*/ 2705740 h 2982912"/>
              <a:gd name="connsiteX8" fmla="*/ 0 w 3360737"/>
              <a:gd name="connsiteY8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698 w 3361435"/>
              <a:gd name="connsiteY0" fmla="*/ 277172 h 2982912"/>
              <a:gd name="connsiteX1" fmla="*/ 39591 w 3361435"/>
              <a:gd name="connsiteY1" fmla="*/ 12699 h 2982912"/>
              <a:gd name="connsiteX2" fmla="*/ 277870 w 3361435"/>
              <a:gd name="connsiteY2" fmla="*/ 0 h 2982912"/>
              <a:gd name="connsiteX3" fmla="*/ 3084263 w 3361435"/>
              <a:gd name="connsiteY3" fmla="*/ 0 h 2982912"/>
              <a:gd name="connsiteX4" fmla="*/ 3361435 w 3361435"/>
              <a:gd name="connsiteY4" fmla="*/ 277172 h 2982912"/>
              <a:gd name="connsiteX5" fmla="*/ 3361435 w 3361435"/>
              <a:gd name="connsiteY5" fmla="*/ 2705740 h 2982912"/>
              <a:gd name="connsiteX6" fmla="*/ 3084263 w 3361435"/>
              <a:gd name="connsiteY6" fmla="*/ 2982912 h 2982912"/>
              <a:gd name="connsiteX7" fmla="*/ 277870 w 3361435"/>
              <a:gd name="connsiteY7" fmla="*/ 2982912 h 2982912"/>
              <a:gd name="connsiteX8" fmla="*/ 698 w 3361435"/>
              <a:gd name="connsiteY8" fmla="*/ 2705740 h 2982912"/>
              <a:gd name="connsiteX9" fmla="*/ 698 w 3361435"/>
              <a:gd name="connsiteY9" fmla="*/ 277172 h 2982912"/>
              <a:gd name="connsiteX0" fmla="*/ 8 w 3360745"/>
              <a:gd name="connsiteY0" fmla="*/ 277172 h 2982912"/>
              <a:gd name="connsiteX1" fmla="*/ 38901 w 3360745"/>
              <a:gd name="connsiteY1" fmla="*/ 12699 h 2982912"/>
              <a:gd name="connsiteX2" fmla="*/ 277180 w 3360745"/>
              <a:gd name="connsiteY2" fmla="*/ 0 h 2982912"/>
              <a:gd name="connsiteX3" fmla="*/ 3083573 w 3360745"/>
              <a:gd name="connsiteY3" fmla="*/ 0 h 2982912"/>
              <a:gd name="connsiteX4" fmla="*/ 3360745 w 3360745"/>
              <a:gd name="connsiteY4" fmla="*/ 277172 h 2982912"/>
              <a:gd name="connsiteX5" fmla="*/ 3360745 w 3360745"/>
              <a:gd name="connsiteY5" fmla="*/ 2705740 h 2982912"/>
              <a:gd name="connsiteX6" fmla="*/ 3083573 w 3360745"/>
              <a:gd name="connsiteY6" fmla="*/ 2982912 h 2982912"/>
              <a:gd name="connsiteX7" fmla="*/ 277180 w 3360745"/>
              <a:gd name="connsiteY7" fmla="*/ 2982912 h 2982912"/>
              <a:gd name="connsiteX8" fmla="*/ 8 w 3360745"/>
              <a:gd name="connsiteY8" fmla="*/ 2705740 h 2982912"/>
              <a:gd name="connsiteX9" fmla="*/ 8 w 3360745"/>
              <a:gd name="connsiteY9" fmla="*/ 277172 h 2982912"/>
              <a:gd name="connsiteX0" fmla="*/ 4 w 3360741"/>
              <a:gd name="connsiteY0" fmla="*/ 312116 h 3017856"/>
              <a:gd name="connsiteX1" fmla="*/ 96047 w 3360741"/>
              <a:gd name="connsiteY1" fmla="*/ 18 h 3017856"/>
              <a:gd name="connsiteX2" fmla="*/ 277176 w 3360741"/>
              <a:gd name="connsiteY2" fmla="*/ 34944 h 3017856"/>
              <a:gd name="connsiteX3" fmla="*/ 3083569 w 3360741"/>
              <a:gd name="connsiteY3" fmla="*/ 34944 h 3017856"/>
              <a:gd name="connsiteX4" fmla="*/ 3360741 w 3360741"/>
              <a:gd name="connsiteY4" fmla="*/ 312116 h 3017856"/>
              <a:gd name="connsiteX5" fmla="*/ 3360741 w 3360741"/>
              <a:gd name="connsiteY5" fmla="*/ 2740684 h 3017856"/>
              <a:gd name="connsiteX6" fmla="*/ 3083569 w 3360741"/>
              <a:gd name="connsiteY6" fmla="*/ 3017856 h 3017856"/>
              <a:gd name="connsiteX7" fmla="*/ 277176 w 3360741"/>
              <a:gd name="connsiteY7" fmla="*/ 3017856 h 3017856"/>
              <a:gd name="connsiteX8" fmla="*/ 4 w 3360741"/>
              <a:gd name="connsiteY8" fmla="*/ 2740684 h 3017856"/>
              <a:gd name="connsiteX9" fmla="*/ 4 w 3360741"/>
              <a:gd name="connsiteY9" fmla="*/ 312116 h 3017856"/>
              <a:gd name="connsiteX0" fmla="*/ 1589 w 3362326"/>
              <a:gd name="connsiteY0" fmla="*/ 278928 h 2984668"/>
              <a:gd name="connsiteX1" fmla="*/ 0 w 3362326"/>
              <a:gd name="connsiteY1" fmla="*/ 167 h 2984668"/>
              <a:gd name="connsiteX2" fmla="*/ 278761 w 3362326"/>
              <a:gd name="connsiteY2" fmla="*/ 1756 h 2984668"/>
              <a:gd name="connsiteX3" fmla="*/ 3085154 w 3362326"/>
              <a:gd name="connsiteY3" fmla="*/ 1756 h 2984668"/>
              <a:gd name="connsiteX4" fmla="*/ 3362326 w 3362326"/>
              <a:gd name="connsiteY4" fmla="*/ 278928 h 2984668"/>
              <a:gd name="connsiteX5" fmla="*/ 3362326 w 3362326"/>
              <a:gd name="connsiteY5" fmla="*/ 2707496 h 2984668"/>
              <a:gd name="connsiteX6" fmla="*/ 3085154 w 3362326"/>
              <a:gd name="connsiteY6" fmla="*/ 2984668 h 2984668"/>
              <a:gd name="connsiteX7" fmla="*/ 278761 w 3362326"/>
              <a:gd name="connsiteY7" fmla="*/ 2984668 h 2984668"/>
              <a:gd name="connsiteX8" fmla="*/ 1589 w 3362326"/>
              <a:gd name="connsiteY8" fmla="*/ 2707496 h 2984668"/>
              <a:gd name="connsiteX9" fmla="*/ 1589 w 3362326"/>
              <a:gd name="connsiteY9" fmla="*/ 278928 h 2984668"/>
              <a:gd name="connsiteX0" fmla="*/ 3971 w 3364708"/>
              <a:gd name="connsiteY0" fmla="*/ 278928 h 2984668"/>
              <a:gd name="connsiteX1" fmla="*/ 0 w 3364708"/>
              <a:gd name="connsiteY1" fmla="*/ 167 h 2984668"/>
              <a:gd name="connsiteX2" fmla="*/ 281143 w 3364708"/>
              <a:gd name="connsiteY2" fmla="*/ 1756 h 2984668"/>
              <a:gd name="connsiteX3" fmla="*/ 3087536 w 3364708"/>
              <a:gd name="connsiteY3" fmla="*/ 1756 h 2984668"/>
              <a:gd name="connsiteX4" fmla="*/ 3364708 w 3364708"/>
              <a:gd name="connsiteY4" fmla="*/ 278928 h 2984668"/>
              <a:gd name="connsiteX5" fmla="*/ 3364708 w 3364708"/>
              <a:gd name="connsiteY5" fmla="*/ 2707496 h 2984668"/>
              <a:gd name="connsiteX6" fmla="*/ 3087536 w 3364708"/>
              <a:gd name="connsiteY6" fmla="*/ 2984668 h 2984668"/>
              <a:gd name="connsiteX7" fmla="*/ 281143 w 3364708"/>
              <a:gd name="connsiteY7" fmla="*/ 2984668 h 2984668"/>
              <a:gd name="connsiteX8" fmla="*/ 3971 w 3364708"/>
              <a:gd name="connsiteY8" fmla="*/ 2707496 h 2984668"/>
              <a:gd name="connsiteX9" fmla="*/ 3971 w 3364708"/>
              <a:gd name="connsiteY9" fmla="*/ 278928 h 2984668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18278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2018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201836 w 3364708"/>
              <a:gd name="connsiteY6" fmla="*/ 2982912 h 2982912"/>
              <a:gd name="connsiteX7" fmla="*/ 173193 w 3364708"/>
              <a:gd name="connsiteY7" fmla="*/ 2982912 h 2982912"/>
              <a:gd name="connsiteX8" fmla="*/ 3971 w 3364708"/>
              <a:gd name="connsiteY8" fmla="*/ 2705740 h 2982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64708" h="2982912">
                <a:moveTo>
                  <a:pt x="3971" y="2705740"/>
                </a:moveTo>
                <a:cubicBezTo>
                  <a:pt x="2647" y="1804091"/>
                  <a:pt x="1324" y="902441"/>
                  <a:pt x="0" y="792"/>
                </a:cubicBezTo>
                <a:cubicBezTo>
                  <a:pt x="5714" y="-159"/>
                  <a:pt x="245185" y="926"/>
                  <a:pt x="281143" y="0"/>
                </a:cubicBezTo>
                <a:lnTo>
                  <a:pt x="3176436" y="0"/>
                </a:lnTo>
                <a:cubicBezTo>
                  <a:pt x="3329514" y="0"/>
                  <a:pt x="3364708" y="124094"/>
                  <a:pt x="3364708" y="277172"/>
                </a:cubicBezTo>
                <a:lnTo>
                  <a:pt x="3364708" y="2705740"/>
                </a:lnTo>
                <a:cubicBezTo>
                  <a:pt x="3364708" y="2858818"/>
                  <a:pt x="3354914" y="2982912"/>
                  <a:pt x="3201836" y="2982912"/>
                </a:cubicBezTo>
                <a:lnTo>
                  <a:pt x="173193" y="2982912"/>
                </a:lnTo>
                <a:cubicBezTo>
                  <a:pt x="20115" y="2982912"/>
                  <a:pt x="3971" y="2858818"/>
                  <a:pt x="3971" y="270574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360000" tIns="648000" rIns="360000" bIns="360000"/>
          <a:lstStyle>
            <a:lvl1pPr marL="0" indent="0">
              <a:spcAft>
                <a:spcPts val="0"/>
              </a:spcAft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buNone/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</p:txBody>
      </p:sp>
      <p:sp>
        <p:nvSpPr>
          <p:cNvPr id="37" name="Tijdelijke aanduiding voor tekst 3">
            <a:extLst>
              <a:ext uri="{FF2B5EF4-FFF2-40B4-BE49-F238E27FC236}">
                <a16:creationId xmlns:a16="http://schemas.microsoft.com/office/drawing/2014/main" id="{392E85A5-D697-48B7-A85B-E3E96885C72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13646" y="1805507"/>
            <a:ext cx="3364708" cy="1728785"/>
          </a:xfrm>
          <a:custGeom>
            <a:avLst/>
            <a:gdLst>
              <a:gd name="connsiteX0" fmla="*/ 0 w 3360737"/>
              <a:gd name="connsiteY0" fmla="*/ 277172 h 2982912"/>
              <a:gd name="connsiteX1" fmla="*/ 277172 w 3360737"/>
              <a:gd name="connsiteY1" fmla="*/ 0 h 2982912"/>
              <a:gd name="connsiteX2" fmla="*/ 3083565 w 3360737"/>
              <a:gd name="connsiteY2" fmla="*/ 0 h 2982912"/>
              <a:gd name="connsiteX3" fmla="*/ 3360737 w 3360737"/>
              <a:gd name="connsiteY3" fmla="*/ 277172 h 2982912"/>
              <a:gd name="connsiteX4" fmla="*/ 3360737 w 3360737"/>
              <a:gd name="connsiteY4" fmla="*/ 2705740 h 2982912"/>
              <a:gd name="connsiteX5" fmla="*/ 3083565 w 3360737"/>
              <a:gd name="connsiteY5" fmla="*/ 2982912 h 2982912"/>
              <a:gd name="connsiteX6" fmla="*/ 277172 w 3360737"/>
              <a:gd name="connsiteY6" fmla="*/ 2982912 h 2982912"/>
              <a:gd name="connsiteX7" fmla="*/ 0 w 3360737"/>
              <a:gd name="connsiteY7" fmla="*/ 2705740 h 2982912"/>
              <a:gd name="connsiteX8" fmla="*/ 0 w 3360737"/>
              <a:gd name="connsiteY8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698 w 3361435"/>
              <a:gd name="connsiteY0" fmla="*/ 277172 h 2982912"/>
              <a:gd name="connsiteX1" fmla="*/ 39591 w 3361435"/>
              <a:gd name="connsiteY1" fmla="*/ 12699 h 2982912"/>
              <a:gd name="connsiteX2" fmla="*/ 277870 w 3361435"/>
              <a:gd name="connsiteY2" fmla="*/ 0 h 2982912"/>
              <a:gd name="connsiteX3" fmla="*/ 3084263 w 3361435"/>
              <a:gd name="connsiteY3" fmla="*/ 0 h 2982912"/>
              <a:gd name="connsiteX4" fmla="*/ 3361435 w 3361435"/>
              <a:gd name="connsiteY4" fmla="*/ 277172 h 2982912"/>
              <a:gd name="connsiteX5" fmla="*/ 3361435 w 3361435"/>
              <a:gd name="connsiteY5" fmla="*/ 2705740 h 2982912"/>
              <a:gd name="connsiteX6" fmla="*/ 3084263 w 3361435"/>
              <a:gd name="connsiteY6" fmla="*/ 2982912 h 2982912"/>
              <a:gd name="connsiteX7" fmla="*/ 277870 w 3361435"/>
              <a:gd name="connsiteY7" fmla="*/ 2982912 h 2982912"/>
              <a:gd name="connsiteX8" fmla="*/ 698 w 3361435"/>
              <a:gd name="connsiteY8" fmla="*/ 2705740 h 2982912"/>
              <a:gd name="connsiteX9" fmla="*/ 698 w 3361435"/>
              <a:gd name="connsiteY9" fmla="*/ 277172 h 2982912"/>
              <a:gd name="connsiteX0" fmla="*/ 8 w 3360745"/>
              <a:gd name="connsiteY0" fmla="*/ 277172 h 2982912"/>
              <a:gd name="connsiteX1" fmla="*/ 38901 w 3360745"/>
              <a:gd name="connsiteY1" fmla="*/ 12699 h 2982912"/>
              <a:gd name="connsiteX2" fmla="*/ 277180 w 3360745"/>
              <a:gd name="connsiteY2" fmla="*/ 0 h 2982912"/>
              <a:gd name="connsiteX3" fmla="*/ 3083573 w 3360745"/>
              <a:gd name="connsiteY3" fmla="*/ 0 h 2982912"/>
              <a:gd name="connsiteX4" fmla="*/ 3360745 w 3360745"/>
              <a:gd name="connsiteY4" fmla="*/ 277172 h 2982912"/>
              <a:gd name="connsiteX5" fmla="*/ 3360745 w 3360745"/>
              <a:gd name="connsiteY5" fmla="*/ 2705740 h 2982912"/>
              <a:gd name="connsiteX6" fmla="*/ 3083573 w 3360745"/>
              <a:gd name="connsiteY6" fmla="*/ 2982912 h 2982912"/>
              <a:gd name="connsiteX7" fmla="*/ 277180 w 3360745"/>
              <a:gd name="connsiteY7" fmla="*/ 2982912 h 2982912"/>
              <a:gd name="connsiteX8" fmla="*/ 8 w 3360745"/>
              <a:gd name="connsiteY8" fmla="*/ 2705740 h 2982912"/>
              <a:gd name="connsiteX9" fmla="*/ 8 w 3360745"/>
              <a:gd name="connsiteY9" fmla="*/ 277172 h 2982912"/>
              <a:gd name="connsiteX0" fmla="*/ 4 w 3360741"/>
              <a:gd name="connsiteY0" fmla="*/ 312116 h 3017856"/>
              <a:gd name="connsiteX1" fmla="*/ 96047 w 3360741"/>
              <a:gd name="connsiteY1" fmla="*/ 18 h 3017856"/>
              <a:gd name="connsiteX2" fmla="*/ 277176 w 3360741"/>
              <a:gd name="connsiteY2" fmla="*/ 34944 h 3017856"/>
              <a:gd name="connsiteX3" fmla="*/ 3083569 w 3360741"/>
              <a:gd name="connsiteY3" fmla="*/ 34944 h 3017856"/>
              <a:gd name="connsiteX4" fmla="*/ 3360741 w 3360741"/>
              <a:gd name="connsiteY4" fmla="*/ 312116 h 3017856"/>
              <a:gd name="connsiteX5" fmla="*/ 3360741 w 3360741"/>
              <a:gd name="connsiteY5" fmla="*/ 2740684 h 3017856"/>
              <a:gd name="connsiteX6" fmla="*/ 3083569 w 3360741"/>
              <a:gd name="connsiteY6" fmla="*/ 3017856 h 3017856"/>
              <a:gd name="connsiteX7" fmla="*/ 277176 w 3360741"/>
              <a:gd name="connsiteY7" fmla="*/ 3017856 h 3017856"/>
              <a:gd name="connsiteX8" fmla="*/ 4 w 3360741"/>
              <a:gd name="connsiteY8" fmla="*/ 2740684 h 3017856"/>
              <a:gd name="connsiteX9" fmla="*/ 4 w 3360741"/>
              <a:gd name="connsiteY9" fmla="*/ 312116 h 3017856"/>
              <a:gd name="connsiteX0" fmla="*/ 1589 w 3362326"/>
              <a:gd name="connsiteY0" fmla="*/ 278928 h 2984668"/>
              <a:gd name="connsiteX1" fmla="*/ 0 w 3362326"/>
              <a:gd name="connsiteY1" fmla="*/ 167 h 2984668"/>
              <a:gd name="connsiteX2" fmla="*/ 278761 w 3362326"/>
              <a:gd name="connsiteY2" fmla="*/ 1756 h 2984668"/>
              <a:gd name="connsiteX3" fmla="*/ 3085154 w 3362326"/>
              <a:gd name="connsiteY3" fmla="*/ 1756 h 2984668"/>
              <a:gd name="connsiteX4" fmla="*/ 3362326 w 3362326"/>
              <a:gd name="connsiteY4" fmla="*/ 278928 h 2984668"/>
              <a:gd name="connsiteX5" fmla="*/ 3362326 w 3362326"/>
              <a:gd name="connsiteY5" fmla="*/ 2707496 h 2984668"/>
              <a:gd name="connsiteX6" fmla="*/ 3085154 w 3362326"/>
              <a:gd name="connsiteY6" fmla="*/ 2984668 h 2984668"/>
              <a:gd name="connsiteX7" fmla="*/ 278761 w 3362326"/>
              <a:gd name="connsiteY7" fmla="*/ 2984668 h 2984668"/>
              <a:gd name="connsiteX8" fmla="*/ 1589 w 3362326"/>
              <a:gd name="connsiteY8" fmla="*/ 2707496 h 2984668"/>
              <a:gd name="connsiteX9" fmla="*/ 1589 w 3362326"/>
              <a:gd name="connsiteY9" fmla="*/ 278928 h 2984668"/>
              <a:gd name="connsiteX0" fmla="*/ 3971 w 3364708"/>
              <a:gd name="connsiteY0" fmla="*/ 278928 h 2984668"/>
              <a:gd name="connsiteX1" fmla="*/ 0 w 3364708"/>
              <a:gd name="connsiteY1" fmla="*/ 167 h 2984668"/>
              <a:gd name="connsiteX2" fmla="*/ 281143 w 3364708"/>
              <a:gd name="connsiteY2" fmla="*/ 1756 h 2984668"/>
              <a:gd name="connsiteX3" fmla="*/ 3087536 w 3364708"/>
              <a:gd name="connsiteY3" fmla="*/ 1756 h 2984668"/>
              <a:gd name="connsiteX4" fmla="*/ 3364708 w 3364708"/>
              <a:gd name="connsiteY4" fmla="*/ 278928 h 2984668"/>
              <a:gd name="connsiteX5" fmla="*/ 3364708 w 3364708"/>
              <a:gd name="connsiteY5" fmla="*/ 2707496 h 2984668"/>
              <a:gd name="connsiteX6" fmla="*/ 3087536 w 3364708"/>
              <a:gd name="connsiteY6" fmla="*/ 2984668 h 2984668"/>
              <a:gd name="connsiteX7" fmla="*/ 281143 w 3364708"/>
              <a:gd name="connsiteY7" fmla="*/ 2984668 h 2984668"/>
              <a:gd name="connsiteX8" fmla="*/ 3971 w 3364708"/>
              <a:gd name="connsiteY8" fmla="*/ 2707496 h 2984668"/>
              <a:gd name="connsiteX9" fmla="*/ 3971 w 3364708"/>
              <a:gd name="connsiteY9" fmla="*/ 278928 h 2984668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18278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2018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201836 w 3364708"/>
              <a:gd name="connsiteY6" fmla="*/ 2982912 h 2982912"/>
              <a:gd name="connsiteX7" fmla="*/ 173193 w 3364708"/>
              <a:gd name="connsiteY7" fmla="*/ 2982912 h 2982912"/>
              <a:gd name="connsiteX8" fmla="*/ 3971 w 3364708"/>
              <a:gd name="connsiteY8" fmla="*/ 2705740 h 2982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64708" h="2982912">
                <a:moveTo>
                  <a:pt x="3971" y="2705740"/>
                </a:moveTo>
                <a:cubicBezTo>
                  <a:pt x="2647" y="1804091"/>
                  <a:pt x="1324" y="902441"/>
                  <a:pt x="0" y="792"/>
                </a:cubicBezTo>
                <a:cubicBezTo>
                  <a:pt x="5714" y="-159"/>
                  <a:pt x="245185" y="926"/>
                  <a:pt x="281143" y="0"/>
                </a:cubicBezTo>
                <a:lnTo>
                  <a:pt x="3176436" y="0"/>
                </a:lnTo>
                <a:cubicBezTo>
                  <a:pt x="3329514" y="0"/>
                  <a:pt x="3364708" y="124094"/>
                  <a:pt x="3364708" y="277172"/>
                </a:cubicBezTo>
                <a:lnTo>
                  <a:pt x="3364708" y="2705740"/>
                </a:lnTo>
                <a:cubicBezTo>
                  <a:pt x="3364708" y="2858818"/>
                  <a:pt x="3354914" y="2982912"/>
                  <a:pt x="3201836" y="2982912"/>
                </a:cubicBezTo>
                <a:lnTo>
                  <a:pt x="173193" y="2982912"/>
                </a:lnTo>
                <a:cubicBezTo>
                  <a:pt x="20115" y="2982912"/>
                  <a:pt x="3971" y="2858818"/>
                  <a:pt x="3971" y="270574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360000" tIns="648000" rIns="360000" bIns="360000"/>
          <a:lstStyle>
            <a:lvl1pPr marL="0" indent="0">
              <a:spcAft>
                <a:spcPts val="0"/>
              </a:spcAft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buNone/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</p:txBody>
      </p:sp>
      <p:sp>
        <p:nvSpPr>
          <p:cNvPr id="22" name="Titel 1">
            <a:extLst>
              <a:ext uri="{FF2B5EF4-FFF2-40B4-BE49-F238E27FC236}">
                <a16:creationId xmlns:a16="http://schemas.microsoft.com/office/drawing/2014/main" id="{08A88B9B-88D8-4FD4-A114-66EA11425C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/>
              <a:t>Koptitel</a:t>
            </a:r>
            <a:endParaRPr lang="nl-NL" noProof="0" dirty="0"/>
          </a:p>
        </p:txBody>
      </p:sp>
      <p:sp>
        <p:nvSpPr>
          <p:cNvPr id="29" name="Tijdelijke aanduiding voor tekst 14">
            <a:extLst>
              <a:ext uri="{FF2B5EF4-FFF2-40B4-BE49-F238E27FC236}">
                <a16:creationId xmlns:a16="http://schemas.microsoft.com/office/drawing/2014/main" id="{D93BADD0-A3B5-4C3B-8DD0-3D113F07604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/>
              <a:t>Ondertitel</a:t>
            </a:r>
            <a:endParaRPr lang="nl-NL" dirty="0"/>
          </a:p>
        </p:txBody>
      </p:sp>
      <p:grpSp>
        <p:nvGrpSpPr>
          <p:cNvPr id="38" name="GRID" hidden="1">
            <a:extLst>
              <a:ext uri="{FF2B5EF4-FFF2-40B4-BE49-F238E27FC236}">
                <a16:creationId xmlns:a16="http://schemas.microsoft.com/office/drawing/2014/main" id="{51D5F7E8-69F8-47AD-81F5-1645C97607C1}"/>
              </a:ext>
            </a:extLst>
          </p:cNvPr>
          <p:cNvGrpSpPr/>
          <p:nvPr userDrawn="1"/>
        </p:nvGrpSpPr>
        <p:grpSpPr>
          <a:xfrm>
            <a:off x="0" y="0"/>
            <a:ext cx="12192003" cy="6858000"/>
            <a:chOff x="0" y="0"/>
            <a:chExt cx="12192003" cy="6858000"/>
          </a:xfrm>
        </p:grpSpPr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71DB2C92-E6A8-4532-98F6-C917E7F5CD17}"/>
                </a:ext>
              </a:extLst>
            </p:cNvPr>
            <p:cNvSpPr/>
            <p:nvPr userDrawn="1"/>
          </p:nvSpPr>
          <p:spPr>
            <a:xfrm>
              <a:off x="0" y="0"/>
              <a:ext cx="481922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1283F161-5F8A-45E1-A9F2-F823FC1CB0A5}"/>
                </a:ext>
              </a:extLst>
            </p:cNvPr>
            <p:cNvSpPr/>
            <p:nvPr userDrawn="1"/>
          </p:nvSpPr>
          <p:spPr>
            <a:xfrm>
              <a:off x="11695286" y="0"/>
              <a:ext cx="496713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E25AE021-76F4-4113-9019-FB3CB3351AD2}"/>
                </a:ext>
              </a:extLst>
            </p:cNvPr>
            <p:cNvSpPr/>
            <p:nvPr userDrawn="1"/>
          </p:nvSpPr>
          <p:spPr>
            <a:xfrm rot="5400000">
              <a:off x="5895974" y="-5895974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4F56F574-960D-4395-B98C-5F49ED9EF418}"/>
                </a:ext>
              </a:extLst>
            </p:cNvPr>
            <p:cNvSpPr/>
            <p:nvPr userDrawn="1"/>
          </p:nvSpPr>
          <p:spPr>
            <a:xfrm rot="5400000">
              <a:off x="5895976" y="-4828915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34E307D0-CCA0-4BDF-BC5F-E19838E9F7DA}"/>
                </a:ext>
              </a:extLst>
            </p:cNvPr>
            <p:cNvSpPr/>
            <p:nvPr userDrawn="1"/>
          </p:nvSpPr>
          <p:spPr>
            <a:xfrm rot="5400000">
              <a:off x="5895975" y="561975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2AEE0B25-FBCC-4048-A2C0-6D97C3E7FEB7}"/>
                </a:ext>
              </a:extLst>
            </p:cNvPr>
            <p:cNvSpPr/>
            <p:nvPr userDrawn="1"/>
          </p:nvSpPr>
          <p:spPr>
            <a:xfrm rot="5400000">
              <a:off x="5895976" y="-108104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</p:grpSp>
      <p:sp>
        <p:nvSpPr>
          <p:cNvPr id="45" name="Tijdelijke aanduiding voor datum 3">
            <a:extLst>
              <a:ext uri="{FF2B5EF4-FFF2-40B4-BE49-F238E27FC236}">
                <a16:creationId xmlns:a16="http://schemas.microsoft.com/office/drawing/2014/main" id="{55714DB1-03B4-41D1-B67F-F14BFD9926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03749118-BC6C-4266-817A-B7A10B481339}" type="datetime1">
              <a:rPr lang="nl-NL" noProof="0" smtClean="0"/>
              <a:t>10-12-2019</a:t>
            </a:fld>
            <a:endParaRPr lang="nl-NL" noProof="0" dirty="0"/>
          </a:p>
        </p:txBody>
      </p:sp>
      <p:sp>
        <p:nvSpPr>
          <p:cNvPr id="46" name="Tijdelijke aanduiding voor voettekst 4">
            <a:extLst>
              <a:ext uri="{FF2B5EF4-FFF2-40B4-BE49-F238E27FC236}">
                <a16:creationId xmlns:a16="http://schemas.microsoft.com/office/drawing/2014/main" id="{4F2D7A01-8BD0-48E5-BFE0-C57FC83F2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*Schademasten 2019</a:t>
            </a:r>
            <a:endParaRPr lang="nl-NL" dirty="0"/>
          </a:p>
        </p:txBody>
      </p:sp>
      <p:sp>
        <p:nvSpPr>
          <p:cNvPr id="47" name="Tijdelijke aanduiding voor dianummer 5">
            <a:extLst>
              <a:ext uri="{FF2B5EF4-FFF2-40B4-BE49-F238E27FC236}">
                <a16:creationId xmlns:a16="http://schemas.microsoft.com/office/drawing/2014/main" id="{FB7B4016-2B9F-46E5-A46A-A6A2B08C3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01640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B18BDE9-18FD-4C97-9F64-E73C2C770E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0921" y="1805507"/>
            <a:ext cx="3364708" cy="1728785"/>
          </a:xfrm>
          <a:custGeom>
            <a:avLst/>
            <a:gdLst>
              <a:gd name="connsiteX0" fmla="*/ 0 w 3360737"/>
              <a:gd name="connsiteY0" fmla="*/ 277172 h 2982912"/>
              <a:gd name="connsiteX1" fmla="*/ 277172 w 3360737"/>
              <a:gd name="connsiteY1" fmla="*/ 0 h 2982912"/>
              <a:gd name="connsiteX2" fmla="*/ 3083565 w 3360737"/>
              <a:gd name="connsiteY2" fmla="*/ 0 h 2982912"/>
              <a:gd name="connsiteX3" fmla="*/ 3360737 w 3360737"/>
              <a:gd name="connsiteY3" fmla="*/ 277172 h 2982912"/>
              <a:gd name="connsiteX4" fmla="*/ 3360737 w 3360737"/>
              <a:gd name="connsiteY4" fmla="*/ 2705740 h 2982912"/>
              <a:gd name="connsiteX5" fmla="*/ 3083565 w 3360737"/>
              <a:gd name="connsiteY5" fmla="*/ 2982912 h 2982912"/>
              <a:gd name="connsiteX6" fmla="*/ 277172 w 3360737"/>
              <a:gd name="connsiteY6" fmla="*/ 2982912 h 2982912"/>
              <a:gd name="connsiteX7" fmla="*/ 0 w 3360737"/>
              <a:gd name="connsiteY7" fmla="*/ 2705740 h 2982912"/>
              <a:gd name="connsiteX8" fmla="*/ 0 w 3360737"/>
              <a:gd name="connsiteY8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0 w 3360737"/>
              <a:gd name="connsiteY0" fmla="*/ 277172 h 2982912"/>
              <a:gd name="connsiteX1" fmla="*/ 110331 w 3360737"/>
              <a:gd name="connsiteY1" fmla="*/ 48418 h 2982912"/>
              <a:gd name="connsiteX2" fmla="*/ 277172 w 3360737"/>
              <a:gd name="connsiteY2" fmla="*/ 0 h 2982912"/>
              <a:gd name="connsiteX3" fmla="*/ 3083565 w 3360737"/>
              <a:gd name="connsiteY3" fmla="*/ 0 h 2982912"/>
              <a:gd name="connsiteX4" fmla="*/ 3360737 w 3360737"/>
              <a:gd name="connsiteY4" fmla="*/ 277172 h 2982912"/>
              <a:gd name="connsiteX5" fmla="*/ 3360737 w 3360737"/>
              <a:gd name="connsiteY5" fmla="*/ 2705740 h 2982912"/>
              <a:gd name="connsiteX6" fmla="*/ 3083565 w 3360737"/>
              <a:gd name="connsiteY6" fmla="*/ 2982912 h 2982912"/>
              <a:gd name="connsiteX7" fmla="*/ 277172 w 3360737"/>
              <a:gd name="connsiteY7" fmla="*/ 2982912 h 2982912"/>
              <a:gd name="connsiteX8" fmla="*/ 0 w 3360737"/>
              <a:gd name="connsiteY8" fmla="*/ 2705740 h 2982912"/>
              <a:gd name="connsiteX9" fmla="*/ 0 w 3360737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5 w 3360742"/>
              <a:gd name="connsiteY0" fmla="*/ 277172 h 2982912"/>
              <a:gd name="connsiteX1" fmla="*/ 110336 w 3360742"/>
              <a:gd name="connsiteY1" fmla="*/ 48418 h 2982912"/>
              <a:gd name="connsiteX2" fmla="*/ 277177 w 3360742"/>
              <a:gd name="connsiteY2" fmla="*/ 0 h 2982912"/>
              <a:gd name="connsiteX3" fmla="*/ 3083570 w 3360742"/>
              <a:gd name="connsiteY3" fmla="*/ 0 h 2982912"/>
              <a:gd name="connsiteX4" fmla="*/ 3360742 w 3360742"/>
              <a:gd name="connsiteY4" fmla="*/ 277172 h 2982912"/>
              <a:gd name="connsiteX5" fmla="*/ 3360742 w 3360742"/>
              <a:gd name="connsiteY5" fmla="*/ 2705740 h 2982912"/>
              <a:gd name="connsiteX6" fmla="*/ 3083570 w 3360742"/>
              <a:gd name="connsiteY6" fmla="*/ 2982912 h 2982912"/>
              <a:gd name="connsiteX7" fmla="*/ 277177 w 3360742"/>
              <a:gd name="connsiteY7" fmla="*/ 2982912 h 2982912"/>
              <a:gd name="connsiteX8" fmla="*/ 5 w 3360742"/>
              <a:gd name="connsiteY8" fmla="*/ 2705740 h 2982912"/>
              <a:gd name="connsiteX9" fmla="*/ 5 w 3360742"/>
              <a:gd name="connsiteY9" fmla="*/ 277172 h 2982912"/>
              <a:gd name="connsiteX0" fmla="*/ 698 w 3361435"/>
              <a:gd name="connsiteY0" fmla="*/ 277172 h 2982912"/>
              <a:gd name="connsiteX1" fmla="*/ 39591 w 3361435"/>
              <a:gd name="connsiteY1" fmla="*/ 12699 h 2982912"/>
              <a:gd name="connsiteX2" fmla="*/ 277870 w 3361435"/>
              <a:gd name="connsiteY2" fmla="*/ 0 h 2982912"/>
              <a:gd name="connsiteX3" fmla="*/ 3084263 w 3361435"/>
              <a:gd name="connsiteY3" fmla="*/ 0 h 2982912"/>
              <a:gd name="connsiteX4" fmla="*/ 3361435 w 3361435"/>
              <a:gd name="connsiteY4" fmla="*/ 277172 h 2982912"/>
              <a:gd name="connsiteX5" fmla="*/ 3361435 w 3361435"/>
              <a:gd name="connsiteY5" fmla="*/ 2705740 h 2982912"/>
              <a:gd name="connsiteX6" fmla="*/ 3084263 w 3361435"/>
              <a:gd name="connsiteY6" fmla="*/ 2982912 h 2982912"/>
              <a:gd name="connsiteX7" fmla="*/ 277870 w 3361435"/>
              <a:gd name="connsiteY7" fmla="*/ 2982912 h 2982912"/>
              <a:gd name="connsiteX8" fmla="*/ 698 w 3361435"/>
              <a:gd name="connsiteY8" fmla="*/ 2705740 h 2982912"/>
              <a:gd name="connsiteX9" fmla="*/ 698 w 3361435"/>
              <a:gd name="connsiteY9" fmla="*/ 277172 h 2982912"/>
              <a:gd name="connsiteX0" fmla="*/ 8 w 3360745"/>
              <a:gd name="connsiteY0" fmla="*/ 277172 h 2982912"/>
              <a:gd name="connsiteX1" fmla="*/ 38901 w 3360745"/>
              <a:gd name="connsiteY1" fmla="*/ 12699 h 2982912"/>
              <a:gd name="connsiteX2" fmla="*/ 277180 w 3360745"/>
              <a:gd name="connsiteY2" fmla="*/ 0 h 2982912"/>
              <a:gd name="connsiteX3" fmla="*/ 3083573 w 3360745"/>
              <a:gd name="connsiteY3" fmla="*/ 0 h 2982912"/>
              <a:gd name="connsiteX4" fmla="*/ 3360745 w 3360745"/>
              <a:gd name="connsiteY4" fmla="*/ 277172 h 2982912"/>
              <a:gd name="connsiteX5" fmla="*/ 3360745 w 3360745"/>
              <a:gd name="connsiteY5" fmla="*/ 2705740 h 2982912"/>
              <a:gd name="connsiteX6" fmla="*/ 3083573 w 3360745"/>
              <a:gd name="connsiteY6" fmla="*/ 2982912 h 2982912"/>
              <a:gd name="connsiteX7" fmla="*/ 277180 w 3360745"/>
              <a:gd name="connsiteY7" fmla="*/ 2982912 h 2982912"/>
              <a:gd name="connsiteX8" fmla="*/ 8 w 3360745"/>
              <a:gd name="connsiteY8" fmla="*/ 2705740 h 2982912"/>
              <a:gd name="connsiteX9" fmla="*/ 8 w 3360745"/>
              <a:gd name="connsiteY9" fmla="*/ 277172 h 2982912"/>
              <a:gd name="connsiteX0" fmla="*/ 4 w 3360741"/>
              <a:gd name="connsiteY0" fmla="*/ 312116 h 3017856"/>
              <a:gd name="connsiteX1" fmla="*/ 96047 w 3360741"/>
              <a:gd name="connsiteY1" fmla="*/ 18 h 3017856"/>
              <a:gd name="connsiteX2" fmla="*/ 277176 w 3360741"/>
              <a:gd name="connsiteY2" fmla="*/ 34944 h 3017856"/>
              <a:gd name="connsiteX3" fmla="*/ 3083569 w 3360741"/>
              <a:gd name="connsiteY3" fmla="*/ 34944 h 3017856"/>
              <a:gd name="connsiteX4" fmla="*/ 3360741 w 3360741"/>
              <a:gd name="connsiteY4" fmla="*/ 312116 h 3017856"/>
              <a:gd name="connsiteX5" fmla="*/ 3360741 w 3360741"/>
              <a:gd name="connsiteY5" fmla="*/ 2740684 h 3017856"/>
              <a:gd name="connsiteX6" fmla="*/ 3083569 w 3360741"/>
              <a:gd name="connsiteY6" fmla="*/ 3017856 h 3017856"/>
              <a:gd name="connsiteX7" fmla="*/ 277176 w 3360741"/>
              <a:gd name="connsiteY7" fmla="*/ 3017856 h 3017856"/>
              <a:gd name="connsiteX8" fmla="*/ 4 w 3360741"/>
              <a:gd name="connsiteY8" fmla="*/ 2740684 h 3017856"/>
              <a:gd name="connsiteX9" fmla="*/ 4 w 3360741"/>
              <a:gd name="connsiteY9" fmla="*/ 312116 h 3017856"/>
              <a:gd name="connsiteX0" fmla="*/ 1589 w 3362326"/>
              <a:gd name="connsiteY0" fmla="*/ 278928 h 2984668"/>
              <a:gd name="connsiteX1" fmla="*/ 0 w 3362326"/>
              <a:gd name="connsiteY1" fmla="*/ 167 h 2984668"/>
              <a:gd name="connsiteX2" fmla="*/ 278761 w 3362326"/>
              <a:gd name="connsiteY2" fmla="*/ 1756 h 2984668"/>
              <a:gd name="connsiteX3" fmla="*/ 3085154 w 3362326"/>
              <a:gd name="connsiteY3" fmla="*/ 1756 h 2984668"/>
              <a:gd name="connsiteX4" fmla="*/ 3362326 w 3362326"/>
              <a:gd name="connsiteY4" fmla="*/ 278928 h 2984668"/>
              <a:gd name="connsiteX5" fmla="*/ 3362326 w 3362326"/>
              <a:gd name="connsiteY5" fmla="*/ 2707496 h 2984668"/>
              <a:gd name="connsiteX6" fmla="*/ 3085154 w 3362326"/>
              <a:gd name="connsiteY6" fmla="*/ 2984668 h 2984668"/>
              <a:gd name="connsiteX7" fmla="*/ 278761 w 3362326"/>
              <a:gd name="connsiteY7" fmla="*/ 2984668 h 2984668"/>
              <a:gd name="connsiteX8" fmla="*/ 1589 w 3362326"/>
              <a:gd name="connsiteY8" fmla="*/ 2707496 h 2984668"/>
              <a:gd name="connsiteX9" fmla="*/ 1589 w 3362326"/>
              <a:gd name="connsiteY9" fmla="*/ 278928 h 2984668"/>
              <a:gd name="connsiteX0" fmla="*/ 3971 w 3364708"/>
              <a:gd name="connsiteY0" fmla="*/ 278928 h 2984668"/>
              <a:gd name="connsiteX1" fmla="*/ 0 w 3364708"/>
              <a:gd name="connsiteY1" fmla="*/ 167 h 2984668"/>
              <a:gd name="connsiteX2" fmla="*/ 281143 w 3364708"/>
              <a:gd name="connsiteY2" fmla="*/ 1756 h 2984668"/>
              <a:gd name="connsiteX3" fmla="*/ 3087536 w 3364708"/>
              <a:gd name="connsiteY3" fmla="*/ 1756 h 2984668"/>
              <a:gd name="connsiteX4" fmla="*/ 3364708 w 3364708"/>
              <a:gd name="connsiteY4" fmla="*/ 278928 h 2984668"/>
              <a:gd name="connsiteX5" fmla="*/ 3364708 w 3364708"/>
              <a:gd name="connsiteY5" fmla="*/ 2707496 h 2984668"/>
              <a:gd name="connsiteX6" fmla="*/ 3087536 w 3364708"/>
              <a:gd name="connsiteY6" fmla="*/ 2984668 h 2984668"/>
              <a:gd name="connsiteX7" fmla="*/ 281143 w 3364708"/>
              <a:gd name="connsiteY7" fmla="*/ 2984668 h 2984668"/>
              <a:gd name="connsiteX8" fmla="*/ 3971 w 3364708"/>
              <a:gd name="connsiteY8" fmla="*/ 2707496 h 2984668"/>
              <a:gd name="connsiteX9" fmla="*/ 3971 w 3364708"/>
              <a:gd name="connsiteY9" fmla="*/ 278928 h 2984668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1590 w 3362327"/>
              <a:gd name="connsiteY0" fmla="*/ 277172 h 2982912"/>
              <a:gd name="connsiteX1" fmla="*/ 0 w 3362327"/>
              <a:gd name="connsiteY1" fmla="*/ 792 h 2982912"/>
              <a:gd name="connsiteX2" fmla="*/ 278762 w 3362327"/>
              <a:gd name="connsiteY2" fmla="*/ 0 h 2982912"/>
              <a:gd name="connsiteX3" fmla="*/ 3085155 w 3362327"/>
              <a:gd name="connsiteY3" fmla="*/ 0 h 2982912"/>
              <a:gd name="connsiteX4" fmla="*/ 3362327 w 3362327"/>
              <a:gd name="connsiteY4" fmla="*/ 277172 h 2982912"/>
              <a:gd name="connsiteX5" fmla="*/ 3362327 w 3362327"/>
              <a:gd name="connsiteY5" fmla="*/ 2705740 h 2982912"/>
              <a:gd name="connsiteX6" fmla="*/ 3085155 w 3362327"/>
              <a:gd name="connsiteY6" fmla="*/ 2982912 h 2982912"/>
              <a:gd name="connsiteX7" fmla="*/ 278762 w 3362327"/>
              <a:gd name="connsiteY7" fmla="*/ 2982912 h 2982912"/>
              <a:gd name="connsiteX8" fmla="*/ 1590 w 3362327"/>
              <a:gd name="connsiteY8" fmla="*/ 2705740 h 2982912"/>
              <a:gd name="connsiteX9" fmla="*/ 1590 w 3362327"/>
              <a:gd name="connsiteY9" fmla="*/ 277172 h 2982912"/>
              <a:gd name="connsiteX0" fmla="*/ 3971 w 3364708"/>
              <a:gd name="connsiteY0" fmla="*/ 277172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9" fmla="*/ 3971 w 3364708"/>
              <a:gd name="connsiteY9" fmla="*/ 277172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0875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0875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18278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201836 w 3364708"/>
              <a:gd name="connsiteY6" fmla="*/ 2982912 h 2982912"/>
              <a:gd name="connsiteX7" fmla="*/ 281143 w 3364708"/>
              <a:gd name="connsiteY7" fmla="*/ 2982912 h 2982912"/>
              <a:gd name="connsiteX8" fmla="*/ 3971 w 3364708"/>
              <a:gd name="connsiteY8" fmla="*/ 2705740 h 2982912"/>
              <a:gd name="connsiteX0" fmla="*/ 3971 w 3364708"/>
              <a:gd name="connsiteY0" fmla="*/ 2705740 h 2982912"/>
              <a:gd name="connsiteX1" fmla="*/ 0 w 3364708"/>
              <a:gd name="connsiteY1" fmla="*/ 792 h 2982912"/>
              <a:gd name="connsiteX2" fmla="*/ 281143 w 3364708"/>
              <a:gd name="connsiteY2" fmla="*/ 0 h 2982912"/>
              <a:gd name="connsiteX3" fmla="*/ 3176436 w 3364708"/>
              <a:gd name="connsiteY3" fmla="*/ 0 h 2982912"/>
              <a:gd name="connsiteX4" fmla="*/ 3364708 w 3364708"/>
              <a:gd name="connsiteY4" fmla="*/ 277172 h 2982912"/>
              <a:gd name="connsiteX5" fmla="*/ 3364708 w 3364708"/>
              <a:gd name="connsiteY5" fmla="*/ 2705740 h 2982912"/>
              <a:gd name="connsiteX6" fmla="*/ 3201836 w 3364708"/>
              <a:gd name="connsiteY6" fmla="*/ 2982912 h 2982912"/>
              <a:gd name="connsiteX7" fmla="*/ 173193 w 3364708"/>
              <a:gd name="connsiteY7" fmla="*/ 2982912 h 2982912"/>
              <a:gd name="connsiteX8" fmla="*/ 3971 w 3364708"/>
              <a:gd name="connsiteY8" fmla="*/ 2705740 h 2982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64708" h="2982912">
                <a:moveTo>
                  <a:pt x="3971" y="2705740"/>
                </a:moveTo>
                <a:cubicBezTo>
                  <a:pt x="2647" y="1804091"/>
                  <a:pt x="1324" y="902441"/>
                  <a:pt x="0" y="792"/>
                </a:cubicBezTo>
                <a:cubicBezTo>
                  <a:pt x="5714" y="-159"/>
                  <a:pt x="245185" y="926"/>
                  <a:pt x="281143" y="0"/>
                </a:cubicBezTo>
                <a:lnTo>
                  <a:pt x="3176436" y="0"/>
                </a:lnTo>
                <a:cubicBezTo>
                  <a:pt x="3329514" y="0"/>
                  <a:pt x="3364708" y="124094"/>
                  <a:pt x="3364708" y="277172"/>
                </a:cubicBezTo>
                <a:lnTo>
                  <a:pt x="3364708" y="2705740"/>
                </a:lnTo>
                <a:cubicBezTo>
                  <a:pt x="3364708" y="2858818"/>
                  <a:pt x="3354914" y="2982912"/>
                  <a:pt x="3201836" y="2982912"/>
                </a:cubicBezTo>
                <a:lnTo>
                  <a:pt x="173193" y="2982912"/>
                </a:lnTo>
                <a:cubicBezTo>
                  <a:pt x="20115" y="2982912"/>
                  <a:pt x="3971" y="2858818"/>
                  <a:pt x="3971" y="270574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360000" tIns="648000" rIns="360000" bIns="360000"/>
          <a:lstStyle>
            <a:lvl1pPr marL="0" indent="0">
              <a:spcAft>
                <a:spcPts val="0"/>
              </a:spcAft>
              <a:buNone/>
              <a:defRPr sz="1400" b="1">
                <a:solidFill>
                  <a:schemeClr val="bg1"/>
                </a:solidFill>
              </a:defRPr>
            </a:lvl1pPr>
            <a:lvl2pPr marL="0" indent="0">
              <a:buNone/>
              <a:defRPr sz="1200" b="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</p:txBody>
      </p:sp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3B2874ED-CC7F-4F0C-BB1D-75A9CC43DC3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615781" y="1325289"/>
            <a:ext cx="960438" cy="960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/>
          <a:lstStyle>
            <a:lvl1pPr marL="0" indent="0" eaLnBrk="1"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endParaRPr lang="nl-NL" dirty="0"/>
          </a:p>
        </p:txBody>
      </p:sp>
      <p:sp>
        <p:nvSpPr>
          <p:cNvPr id="48" name="Tijdelijke aanduiding voor tekst 14">
            <a:extLst>
              <a:ext uri="{FF2B5EF4-FFF2-40B4-BE49-F238E27FC236}">
                <a16:creationId xmlns:a16="http://schemas.microsoft.com/office/drawing/2014/main" id="{F1653C5F-83B0-4357-9779-FCA8C005D7E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703056" y="1325289"/>
            <a:ext cx="960438" cy="960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/>
          <a:lstStyle>
            <a:lvl1pPr marL="0" indent="0" eaLnBrk="1"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endParaRPr lang="nl-NL" dirty="0"/>
          </a:p>
        </p:txBody>
      </p:sp>
      <p:sp>
        <p:nvSpPr>
          <p:cNvPr id="50" name="Tijdelijke aanduiding voor tekst 14">
            <a:extLst>
              <a:ext uri="{FF2B5EF4-FFF2-40B4-BE49-F238E27FC236}">
                <a16:creationId xmlns:a16="http://schemas.microsoft.com/office/drawing/2014/main" id="{3AA2D7D9-83DC-4599-894C-1EA7D9983FA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528506" y="1325289"/>
            <a:ext cx="960438" cy="960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/>
          <a:lstStyle>
            <a:lvl1pPr marL="0" indent="0" eaLnBrk="1"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endParaRPr lang="nl-NL" dirty="0"/>
          </a:p>
        </p:txBody>
      </p:sp>
      <p:sp>
        <p:nvSpPr>
          <p:cNvPr id="30" name="Tijdelijke aanduiding voor tekst 14">
            <a:extLst>
              <a:ext uri="{FF2B5EF4-FFF2-40B4-BE49-F238E27FC236}">
                <a16:creationId xmlns:a16="http://schemas.microsoft.com/office/drawing/2014/main" id="{5F6EF29C-6547-44C1-BD48-1D3581117F6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615781" y="3737420"/>
            <a:ext cx="960438" cy="960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/>
          <a:lstStyle>
            <a:lvl1pPr marL="0" indent="0" eaLnBrk="1"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endParaRPr lang="nl-NL" dirty="0"/>
          </a:p>
        </p:txBody>
      </p:sp>
      <p:sp>
        <p:nvSpPr>
          <p:cNvPr id="32" name="Tijdelijke aanduiding voor tekst 14">
            <a:extLst>
              <a:ext uri="{FF2B5EF4-FFF2-40B4-BE49-F238E27FC236}">
                <a16:creationId xmlns:a16="http://schemas.microsoft.com/office/drawing/2014/main" id="{1A143C27-038F-4761-B827-CC3711286E6D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703056" y="3737420"/>
            <a:ext cx="960438" cy="960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/>
          <a:lstStyle>
            <a:lvl1pPr marL="0" indent="0" eaLnBrk="1"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endParaRPr lang="nl-NL" dirty="0"/>
          </a:p>
        </p:txBody>
      </p:sp>
      <p:sp>
        <p:nvSpPr>
          <p:cNvPr id="34" name="Tijdelijke aanduiding voor tekst 14">
            <a:extLst>
              <a:ext uri="{FF2B5EF4-FFF2-40B4-BE49-F238E27FC236}">
                <a16:creationId xmlns:a16="http://schemas.microsoft.com/office/drawing/2014/main" id="{0069A324-1E9A-44F6-A036-D73045802C0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9528506" y="3737420"/>
            <a:ext cx="960438" cy="9604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/>
          <a:lstStyle>
            <a:lvl1pPr marL="0" indent="0" eaLnBrk="1">
              <a:buNone/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pPr lvl="0"/>
            <a:endParaRPr lang="nl-NL" dirty="0"/>
          </a:p>
        </p:txBody>
      </p:sp>
      <p:pic>
        <p:nvPicPr>
          <p:cNvPr id="27" name="Afbeelding 26">
            <a:extLst>
              <a:ext uri="{FF2B5EF4-FFF2-40B4-BE49-F238E27FC236}">
                <a16:creationId xmlns:a16="http://schemas.microsoft.com/office/drawing/2014/main" id="{25B00D5A-DF64-4D2B-976E-01DD75975A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  <p:grpSp>
        <p:nvGrpSpPr>
          <p:cNvPr id="28" name="Meer informatie">
            <a:extLst>
              <a:ext uri="{FF2B5EF4-FFF2-40B4-BE49-F238E27FC236}">
                <a16:creationId xmlns:a16="http://schemas.microsoft.com/office/drawing/2014/main" id="{B211D095-6E04-4B6C-8256-FAB55971D7FF}"/>
              </a:ext>
            </a:extLst>
          </p:cNvPr>
          <p:cNvGrpSpPr/>
          <p:nvPr userDrawn="1"/>
        </p:nvGrpSpPr>
        <p:grpSpPr>
          <a:xfrm>
            <a:off x="12397261" y="401980"/>
            <a:ext cx="3178018" cy="825544"/>
            <a:chOff x="-3740989" y="3458473"/>
            <a:chExt cx="3178018" cy="825544"/>
          </a:xfrm>
        </p:grpSpPr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60072D39-BEE6-4966-87E8-9075C139E9A2}"/>
                </a:ext>
              </a:extLst>
            </p:cNvPr>
            <p:cNvSpPr/>
            <p:nvPr userDrawn="1"/>
          </p:nvSpPr>
          <p:spPr>
            <a:xfrm>
              <a:off x="-3740989" y="3458473"/>
              <a:ext cx="2863716" cy="5921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Iconen vind je in de slide bibliotheek.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Kopieer (Ctrl-c) de icoon uit de bibliotheek en plak (Ctrl-v) deze op de gewenste plek. Iconen zijn aanpasbaar qua kleur en formaat.</a:t>
              </a:r>
            </a:p>
          </p:txBody>
        </p:sp>
        <p:cxnSp>
          <p:nvCxnSpPr>
            <p:cNvPr id="33" name="Rechte verbindingslijn 32">
              <a:extLst>
                <a:ext uri="{FF2B5EF4-FFF2-40B4-BE49-F238E27FC236}">
                  <a16:creationId xmlns:a16="http://schemas.microsoft.com/office/drawing/2014/main" id="{98F35C15-FA78-4FD2-BE90-5C642C2ECDE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740987" y="4284017"/>
              <a:ext cx="3178016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sp>
        <p:nvSpPr>
          <p:cNvPr id="35" name="Rechthoek 34">
            <a:extLst>
              <a:ext uri="{FF2B5EF4-FFF2-40B4-BE49-F238E27FC236}">
                <a16:creationId xmlns:a16="http://schemas.microsoft.com/office/drawing/2014/main" id="{080C5F42-8A3D-43B3-9E23-117B0328BB36}"/>
              </a:ext>
            </a:extLst>
          </p:cNvPr>
          <p:cNvSpPr/>
          <p:nvPr userDrawn="1"/>
        </p:nvSpPr>
        <p:spPr>
          <a:xfrm>
            <a:off x="12397262" y="0"/>
            <a:ext cx="3178016" cy="19161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rPr>
              <a:t>ICOON invoegen / veranderen</a:t>
            </a:r>
          </a:p>
        </p:txBody>
      </p:sp>
      <p:cxnSp>
        <p:nvCxnSpPr>
          <p:cNvPr id="36" name="Rechte verbindingslijn 35">
            <a:extLst>
              <a:ext uri="{FF2B5EF4-FFF2-40B4-BE49-F238E27FC236}">
                <a16:creationId xmlns:a16="http://schemas.microsoft.com/office/drawing/2014/main" id="{7C23CC42-5404-4D76-B4D6-55351E684119}"/>
              </a:ext>
            </a:extLst>
          </p:cNvPr>
          <p:cNvCxnSpPr>
            <a:cxnSpLocks/>
          </p:cNvCxnSpPr>
          <p:nvPr userDrawn="1"/>
        </p:nvCxnSpPr>
        <p:spPr>
          <a:xfrm>
            <a:off x="12397261" y="241635"/>
            <a:ext cx="3178017" cy="0"/>
          </a:xfrm>
          <a:prstGeom prst="line">
            <a:avLst/>
          </a:prstGeom>
          <a:noFill/>
          <a:ln w="3175" cap="flat" cmpd="sng" algn="ctr">
            <a:solidFill>
              <a:schemeClr val="accent1"/>
            </a:solidFill>
            <a:prstDash val="solid"/>
          </a:ln>
          <a:effectLst/>
        </p:spPr>
      </p:cxnSp>
      <p:grpSp>
        <p:nvGrpSpPr>
          <p:cNvPr id="49" name="Instructie">
            <a:extLst>
              <a:ext uri="{FF2B5EF4-FFF2-40B4-BE49-F238E27FC236}">
                <a16:creationId xmlns:a16="http://schemas.microsoft.com/office/drawing/2014/main" id="{84C45357-DFCF-4F76-BC41-34F926A3A9A7}"/>
              </a:ext>
            </a:extLst>
          </p:cNvPr>
          <p:cNvGrpSpPr/>
          <p:nvPr userDrawn="1"/>
        </p:nvGrpSpPr>
        <p:grpSpPr>
          <a:xfrm>
            <a:off x="12402753" y="1466627"/>
            <a:ext cx="3182755" cy="2660264"/>
            <a:chOff x="-3426088" y="4512342"/>
            <a:chExt cx="3182755" cy="2660264"/>
          </a:xfrm>
        </p:grpSpPr>
        <p:sp>
          <p:nvSpPr>
            <p:cNvPr id="51" name="Rechthoek 127">
              <a:extLst>
                <a:ext uri="{FF2B5EF4-FFF2-40B4-BE49-F238E27FC236}">
                  <a16:creationId xmlns:a16="http://schemas.microsoft.com/office/drawing/2014/main" id="{D2E6B0D1-F979-42BF-BC6B-61CB1231C0BB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vormen wijzigen</a:t>
              </a:r>
            </a:p>
          </p:txBody>
        </p:sp>
        <p:cxnSp>
          <p:nvCxnSpPr>
            <p:cNvPr id="56" name="Rechte verbindingslijn 128">
              <a:extLst>
                <a:ext uri="{FF2B5EF4-FFF2-40B4-BE49-F238E27FC236}">
                  <a16:creationId xmlns:a16="http://schemas.microsoft.com/office/drawing/2014/main" id="{BAF7CF6F-CE8F-40FE-9458-7A849629B6B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57" name="Rechthoek 130">
              <a:extLst>
                <a:ext uri="{FF2B5EF4-FFF2-40B4-BE49-F238E27FC236}">
                  <a16:creationId xmlns:a16="http://schemas.microsoft.com/office/drawing/2014/main" id="{06FD592A-2FF6-46E0-942B-4D5C5D18D17B}"/>
                </a:ext>
              </a:extLst>
            </p:cNvPr>
            <p:cNvSpPr/>
            <p:nvPr userDrawn="1"/>
          </p:nvSpPr>
          <p:spPr>
            <a:xfrm>
              <a:off x="-3426088" y="4959088"/>
              <a:ext cx="3073481" cy="49338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Alle vormen in de template zijn aanpasbaar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qua kleur en positie.  </a:t>
              </a:r>
            </a:p>
          </p:txBody>
        </p:sp>
        <p:sp>
          <p:nvSpPr>
            <p:cNvPr id="58" name="Rechthoek 133">
              <a:extLst>
                <a:ext uri="{FF2B5EF4-FFF2-40B4-BE49-F238E27FC236}">
                  <a16:creationId xmlns:a16="http://schemas.microsoft.com/office/drawing/2014/main" id="{2511FE0C-7A37-475E-B962-4A6E8F0FFAF3}"/>
                </a:ext>
              </a:extLst>
            </p:cNvPr>
            <p:cNvSpPr/>
            <p:nvPr userDrawn="1"/>
          </p:nvSpPr>
          <p:spPr>
            <a:xfrm>
              <a:off x="-3426086" y="5395091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Kleur wijzigen? Klik op de vorm ga naar de tab 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Opmaak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dan naar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Opvullen vorm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een andere huisstijlkleur te kiezen. 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59" name="Rechthoek 136">
              <a:extLst>
                <a:ext uri="{FF2B5EF4-FFF2-40B4-BE49-F238E27FC236}">
                  <a16:creationId xmlns:a16="http://schemas.microsoft.com/office/drawing/2014/main" id="{47FFBC3C-B880-4FF4-97EB-3A1E9C5B6563}"/>
                </a:ext>
              </a:extLst>
            </p:cNvPr>
            <p:cNvSpPr/>
            <p:nvPr userDrawn="1"/>
          </p:nvSpPr>
          <p:spPr>
            <a:xfrm>
              <a:off x="-3426086" y="5955574"/>
              <a:ext cx="3073482" cy="36378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Vorm verplaatsen?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Klik op de vorm en sleep de vorm naar de gewenste plek.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60" name="Rechthoek 139">
              <a:extLst>
                <a:ext uri="{FF2B5EF4-FFF2-40B4-BE49-F238E27FC236}">
                  <a16:creationId xmlns:a16="http://schemas.microsoft.com/office/drawing/2014/main" id="{50B90ADC-79FE-46AE-9866-25A58D743D68}"/>
                </a:ext>
              </a:extLst>
            </p:cNvPr>
            <p:cNvSpPr/>
            <p:nvPr userDrawn="1"/>
          </p:nvSpPr>
          <p:spPr>
            <a:xfrm>
              <a:off x="-3426086" y="6412375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Per ongeluk een vorm verwijderd? Klik dan met je rechtermuisknop op de miniatuurweergave van de slide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dia herstellen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61" name="Rechte verbindingslijn 140">
              <a:extLst>
                <a:ext uri="{FF2B5EF4-FFF2-40B4-BE49-F238E27FC236}">
                  <a16:creationId xmlns:a16="http://schemas.microsoft.com/office/drawing/2014/main" id="{9D160473-0A2C-48FE-B32A-923B4897C68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7172606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62" name="Groep 101">
            <a:extLst>
              <a:ext uri="{FF2B5EF4-FFF2-40B4-BE49-F238E27FC236}">
                <a16:creationId xmlns:a16="http://schemas.microsoft.com/office/drawing/2014/main" id="{B1F7A270-671C-4267-BBDA-0035FFBCA6AC}"/>
              </a:ext>
            </a:extLst>
          </p:cNvPr>
          <p:cNvGrpSpPr/>
          <p:nvPr userDrawn="1"/>
        </p:nvGrpSpPr>
        <p:grpSpPr>
          <a:xfrm>
            <a:off x="-3437547" y="1434"/>
            <a:ext cx="3201327" cy="6108543"/>
            <a:chOff x="-3437547" y="1434"/>
            <a:chExt cx="3201327" cy="6108543"/>
          </a:xfrm>
        </p:grpSpPr>
        <p:sp>
          <p:nvSpPr>
            <p:cNvPr id="63" name="Rechthoek 102">
              <a:extLst>
                <a:ext uri="{FF2B5EF4-FFF2-40B4-BE49-F238E27FC236}">
                  <a16:creationId xmlns:a16="http://schemas.microsoft.com/office/drawing/2014/main" id="{D9180A54-5B43-490E-A53A-653C88885B2B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1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64" name="Ovaal 103">
              <a:extLst>
                <a:ext uri="{FF2B5EF4-FFF2-40B4-BE49-F238E27FC236}">
                  <a16:creationId xmlns:a16="http://schemas.microsoft.com/office/drawing/2014/main" id="{996DE116-E9C4-4404-B963-906BF309C28A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65" name="Rechte verbindingslijn 104">
              <a:extLst>
                <a:ext uri="{FF2B5EF4-FFF2-40B4-BE49-F238E27FC236}">
                  <a16:creationId xmlns:a16="http://schemas.microsoft.com/office/drawing/2014/main" id="{4903706A-252E-4D8B-9568-4A2FAA703A8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66" name="Groep 105">
              <a:extLst>
                <a:ext uri="{FF2B5EF4-FFF2-40B4-BE49-F238E27FC236}">
                  <a16:creationId xmlns:a16="http://schemas.microsoft.com/office/drawing/2014/main" id="{35C796B2-FF99-4DAE-BA18-C0082B6F453F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91" name="Rechthoek 130">
                <a:extLst>
                  <a:ext uri="{FF2B5EF4-FFF2-40B4-BE49-F238E27FC236}">
                    <a16:creationId xmlns:a16="http://schemas.microsoft.com/office/drawing/2014/main" id="{E1C77F3A-7187-4291-809D-7DA097DC42A8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92" name="Rechte verbindingslijn 131">
                <a:extLst>
                  <a:ext uri="{FF2B5EF4-FFF2-40B4-BE49-F238E27FC236}">
                    <a16:creationId xmlns:a16="http://schemas.microsoft.com/office/drawing/2014/main" id="{D0B95EA4-D908-430B-B7E1-4E0E5963BFB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Rechte verbindingslijn 132">
                <a:extLst>
                  <a:ext uri="{FF2B5EF4-FFF2-40B4-BE49-F238E27FC236}">
                    <a16:creationId xmlns:a16="http://schemas.microsoft.com/office/drawing/2014/main" id="{757CCB11-4D5E-41DD-AA87-AA628B64CFE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Rechthoek 133">
                <a:extLst>
                  <a:ext uri="{FF2B5EF4-FFF2-40B4-BE49-F238E27FC236}">
                    <a16:creationId xmlns:a16="http://schemas.microsoft.com/office/drawing/2014/main" id="{DF9DB130-3285-4F68-A573-3AFEDB708E0A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95" name="Groep 134">
                <a:extLst>
                  <a:ext uri="{FF2B5EF4-FFF2-40B4-BE49-F238E27FC236}">
                    <a16:creationId xmlns:a16="http://schemas.microsoft.com/office/drawing/2014/main" id="{CCE4BC02-DCE2-41D7-81FF-9C63014D89B1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134" name="Groep 175">
                  <a:extLst>
                    <a:ext uri="{FF2B5EF4-FFF2-40B4-BE49-F238E27FC236}">
                      <a16:creationId xmlns:a16="http://schemas.microsoft.com/office/drawing/2014/main" id="{3DEB43C1-EE4B-4FE2-8EAB-85DBC10AB6AF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138" name="Rechte verbindingslijn 179">
                    <a:extLst>
                      <a:ext uri="{FF2B5EF4-FFF2-40B4-BE49-F238E27FC236}">
                        <a16:creationId xmlns:a16="http://schemas.microsoft.com/office/drawing/2014/main" id="{5B859433-CB36-45B6-9AA6-CA3923B1838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9" name="Rechte verbindingslijn 180">
                    <a:extLst>
                      <a:ext uri="{FF2B5EF4-FFF2-40B4-BE49-F238E27FC236}">
                        <a16:creationId xmlns:a16="http://schemas.microsoft.com/office/drawing/2014/main" id="{C5C9F23F-FBC3-4A08-93CB-C2DE0AE1E96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0" name="Rechte verbindingslijn 181">
                    <a:extLst>
                      <a:ext uri="{FF2B5EF4-FFF2-40B4-BE49-F238E27FC236}">
                        <a16:creationId xmlns:a16="http://schemas.microsoft.com/office/drawing/2014/main" id="{46393340-2F27-43C8-8C71-58478D6277B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1" name="Rechte verbindingslijn 182">
                    <a:extLst>
                      <a:ext uri="{FF2B5EF4-FFF2-40B4-BE49-F238E27FC236}">
                        <a16:creationId xmlns:a16="http://schemas.microsoft.com/office/drawing/2014/main" id="{922840FB-823D-428B-8FB4-22C980D5554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42" name="Rechte verbindingslijn 183">
                    <a:extLst>
                      <a:ext uri="{FF2B5EF4-FFF2-40B4-BE49-F238E27FC236}">
                        <a16:creationId xmlns:a16="http://schemas.microsoft.com/office/drawing/2014/main" id="{534C9287-6A81-477F-BFB7-44B914D012B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35" name="Groep 176">
                  <a:extLst>
                    <a:ext uri="{FF2B5EF4-FFF2-40B4-BE49-F238E27FC236}">
                      <a16:creationId xmlns:a16="http://schemas.microsoft.com/office/drawing/2014/main" id="{6B9A8CB6-A532-43EC-B4F6-4F6BA72D4D7A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136" name="Rechthoek 177">
                    <a:extLst>
                      <a:ext uri="{FF2B5EF4-FFF2-40B4-BE49-F238E27FC236}">
                        <a16:creationId xmlns:a16="http://schemas.microsoft.com/office/drawing/2014/main" id="{FC67B8D5-72EF-4F49-978F-84478A0AB0E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7" name="Pijl: punthaak 178">
                    <a:extLst>
                      <a:ext uri="{FF2B5EF4-FFF2-40B4-BE49-F238E27FC236}">
                        <a16:creationId xmlns:a16="http://schemas.microsoft.com/office/drawing/2014/main" id="{2944A143-0FC8-4FAA-885E-3BC67042ECA3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96" name="Groep 135">
                <a:extLst>
                  <a:ext uri="{FF2B5EF4-FFF2-40B4-BE49-F238E27FC236}">
                    <a16:creationId xmlns:a16="http://schemas.microsoft.com/office/drawing/2014/main" id="{7C01E7F2-7723-4236-8FAF-10018B340498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125" name="Groep 166">
                  <a:extLst>
                    <a:ext uri="{FF2B5EF4-FFF2-40B4-BE49-F238E27FC236}">
                      <a16:creationId xmlns:a16="http://schemas.microsoft.com/office/drawing/2014/main" id="{7C355541-9AB8-4A38-B5B4-A863BAB71FCE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129" name="Rechte verbindingslijn 170">
                    <a:extLst>
                      <a:ext uri="{FF2B5EF4-FFF2-40B4-BE49-F238E27FC236}">
                        <a16:creationId xmlns:a16="http://schemas.microsoft.com/office/drawing/2014/main" id="{0C7B1BE3-B446-4866-8BC5-75FEF4B415C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0" name="Rechte verbindingslijn 171">
                    <a:extLst>
                      <a:ext uri="{FF2B5EF4-FFF2-40B4-BE49-F238E27FC236}">
                        <a16:creationId xmlns:a16="http://schemas.microsoft.com/office/drawing/2014/main" id="{65F5DBED-5D29-4DA8-A5FE-9BB3648B02A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1" name="Rechte verbindingslijn 172">
                    <a:extLst>
                      <a:ext uri="{FF2B5EF4-FFF2-40B4-BE49-F238E27FC236}">
                        <a16:creationId xmlns:a16="http://schemas.microsoft.com/office/drawing/2014/main" id="{8CD5840A-4D92-4551-BFF3-7ABEBD473FA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2" name="Rechte verbindingslijn 173">
                    <a:extLst>
                      <a:ext uri="{FF2B5EF4-FFF2-40B4-BE49-F238E27FC236}">
                        <a16:creationId xmlns:a16="http://schemas.microsoft.com/office/drawing/2014/main" id="{32B12BA8-973D-4396-853F-25D1CFD9091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33" name="Rechte verbindingslijn 174">
                    <a:extLst>
                      <a:ext uri="{FF2B5EF4-FFF2-40B4-BE49-F238E27FC236}">
                        <a16:creationId xmlns:a16="http://schemas.microsoft.com/office/drawing/2014/main" id="{3E0635CB-B06B-4FFC-8EBE-F97AF5F9E44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26" name="Groep 167">
                  <a:extLst>
                    <a:ext uri="{FF2B5EF4-FFF2-40B4-BE49-F238E27FC236}">
                      <a16:creationId xmlns:a16="http://schemas.microsoft.com/office/drawing/2014/main" id="{86BC2F15-6B53-4276-8112-49005BFBE176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127" name="Rechthoek 168">
                    <a:extLst>
                      <a:ext uri="{FF2B5EF4-FFF2-40B4-BE49-F238E27FC236}">
                        <a16:creationId xmlns:a16="http://schemas.microsoft.com/office/drawing/2014/main" id="{8882A2EB-8BF7-453C-A553-33A113F153D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8" name="Pijl: punthaak 169">
                    <a:extLst>
                      <a:ext uri="{FF2B5EF4-FFF2-40B4-BE49-F238E27FC236}">
                        <a16:creationId xmlns:a16="http://schemas.microsoft.com/office/drawing/2014/main" id="{30942C0B-8409-477B-A2D7-E9B50D964398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97" name="Rechte verbindingslijn 136">
                <a:extLst>
                  <a:ext uri="{FF2B5EF4-FFF2-40B4-BE49-F238E27FC236}">
                    <a16:creationId xmlns:a16="http://schemas.microsoft.com/office/drawing/2014/main" id="{F3CEAC1C-B495-4DC3-9915-3BD63B71DF4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98" name="Rechte verbindingslijn 137">
                <a:extLst>
                  <a:ext uri="{FF2B5EF4-FFF2-40B4-BE49-F238E27FC236}">
                    <a16:creationId xmlns:a16="http://schemas.microsoft.com/office/drawing/2014/main" id="{0BE711FA-B4EE-4A63-99BD-4D945C6AFAC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99" name="Groep 138">
                <a:extLst>
                  <a:ext uri="{FF2B5EF4-FFF2-40B4-BE49-F238E27FC236}">
                    <a16:creationId xmlns:a16="http://schemas.microsoft.com/office/drawing/2014/main" id="{A529A53A-5AE1-452F-BF03-561B5448F93D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114" name="Rechthoek 155">
                  <a:extLst>
                    <a:ext uri="{FF2B5EF4-FFF2-40B4-BE49-F238E27FC236}">
                      <a16:creationId xmlns:a16="http://schemas.microsoft.com/office/drawing/2014/main" id="{A1FE5C75-52AB-4C2E-818A-A663492DBD28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15" name="Groep 156">
                  <a:extLst>
                    <a:ext uri="{FF2B5EF4-FFF2-40B4-BE49-F238E27FC236}">
                      <a16:creationId xmlns:a16="http://schemas.microsoft.com/office/drawing/2014/main" id="{B53C4B73-119F-45DA-9253-5F3D0E4C1E9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116" name="Groep 157">
                    <a:extLst>
                      <a:ext uri="{FF2B5EF4-FFF2-40B4-BE49-F238E27FC236}">
                        <a16:creationId xmlns:a16="http://schemas.microsoft.com/office/drawing/2014/main" id="{1E243FBA-E698-4B70-A74B-9D9AF05C415E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120" name="Rechte verbindingslijn 161">
                      <a:extLst>
                        <a:ext uri="{FF2B5EF4-FFF2-40B4-BE49-F238E27FC236}">
                          <a16:creationId xmlns:a16="http://schemas.microsoft.com/office/drawing/2014/main" id="{FCDD65F6-4686-42A6-94C4-B808A5A5ABE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21" name="Rechte verbindingslijn 162">
                      <a:extLst>
                        <a:ext uri="{FF2B5EF4-FFF2-40B4-BE49-F238E27FC236}">
                          <a16:creationId xmlns:a16="http://schemas.microsoft.com/office/drawing/2014/main" id="{7663C596-279A-4139-86FD-DD13027EA4B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22" name="Rechte verbindingslijn 163">
                      <a:extLst>
                        <a:ext uri="{FF2B5EF4-FFF2-40B4-BE49-F238E27FC236}">
                          <a16:creationId xmlns:a16="http://schemas.microsoft.com/office/drawing/2014/main" id="{B8E03594-A6D4-4D77-9F8F-D4BF9ED1596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23" name="Rechte verbindingslijn 164">
                      <a:extLst>
                        <a:ext uri="{FF2B5EF4-FFF2-40B4-BE49-F238E27FC236}">
                          <a16:creationId xmlns:a16="http://schemas.microsoft.com/office/drawing/2014/main" id="{10290EA1-5471-4579-9BB5-000E69A0D27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24" name="Rechte verbindingslijn 165">
                      <a:extLst>
                        <a:ext uri="{FF2B5EF4-FFF2-40B4-BE49-F238E27FC236}">
                          <a16:creationId xmlns:a16="http://schemas.microsoft.com/office/drawing/2014/main" id="{474814A8-B6FA-4BAA-8C05-04420C8735A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17" name="Groep 158">
                    <a:extLst>
                      <a:ext uri="{FF2B5EF4-FFF2-40B4-BE49-F238E27FC236}">
                        <a16:creationId xmlns:a16="http://schemas.microsoft.com/office/drawing/2014/main" id="{BFA7D0FB-BD64-45E6-BDBD-127F4E48720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18" name="Rechthoek 159">
                      <a:extLst>
                        <a:ext uri="{FF2B5EF4-FFF2-40B4-BE49-F238E27FC236}">
                          <a16:creationId xmlns:a16="http://schemas.microsoft.com/office/drawing/2014/main" id="{56611162-5336-484A-AF94-3C75704062E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19" name="Pijl: punthaak 160">
                      <a:extLst>
                        <a:ext uri="{FF2B5EF4-FFF2-40B4-BE49-F238E27FC236}">
                          <a16:creationId xmlns:a16="http://schemas.microsoft.com/office/drawing/2014/main" id="{B4157AE8-3542-4949-8D48-20D7261AC23D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100" name="Groep 139">
                <a:extLst>
                  <a:ext uri="{FF2B5EF4-FFF2-40B4-BE49-F238E27FC236}">
                    <a16:creationId xmlns:a16="http://schemas.microsoft.com/office/drawing/2014/main" id="{78D254F3-BAC7-4C79-8701-744566242F4C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103" name="Rechthoek 142">
                  <a:extLst>
                    <a:ext uri="{FF2B5EF4-FFF2-40B4-BE49-F238E27FC236}">
                      <a16:creationId xmlns:a16="http://schemas.microsoft.com/office/drawing/2014/main" id="{9BCC1D21-36C9-4F0D-818F-8D0FDCA59D06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04" name="Groep 143">
                  <a:extLst>
                    <a:ext uri="{FF2B5EF4-FFF2-40B4-BE49-F238E27FC236}">
                      <a16:creationId xmlns:a16="http://schemas.microsoft.com/office/drawing/2014/main" id="{17803CF1-43CF-42CC-BBCC-280BEBF4B306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105" name="Groep 144">
                    <a:extLst>
                      <a:ext uri="{FF2B5EF4-FFF2-40B4-BE49-F238E27FC236}">
                        <a16:creationId xmlns:a16="http://schemas.microsoft.com/office/drawing/2014/main" id="{72A26BDF-A9A8-4AC5-BBA5-01A4BF7AF52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109" name="Rechte verbindingslijn 150">
                      <a:extLst>
                        <a:ext uri="{FF2B5EF4-FFF2-40B4-BE49-F238E27FC236}">
                          <a16:creationId xmlns:a16="http://schemas.microsoft.com/office/drawing/2014/main" id="{D6487E92-BDD5-4B32-B766-66DE1CD2A27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10" name="Rechte verbindingslijn 151">
                      <a:extLst>
                        <a:ext uri="{FF2B5EF4-FFF2-40B4-BE49-F238E27FC236}">
                          <a16:creationId xmlns:a16="http://schemas.microsoft.com/office/drawing/2014/main" id="{21C6834E-B46E-42FE-99B0-37C6B62CA40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11" name="Rechte verbindingslijn 152">
                      <a:extLst>
                        <a:ext uri="{FF2B5EF4-FFF2-40B4-BE49-F238E27FC236}">
                          <a16:creationId xmlns:a16="http://schemas.microsoft.com/office/drawing/2014/main" id="{81E69DF8-8971-40FB-94F4-019A72680E4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12" name="Rechte verbindingslijn 153">
                      <a:extLst>
                        <a:ext uri="{FF2B5EF4-FFF2-40B4-BE49-F238E27FC236}">
                          <a16:creationId xmlns:a16="http://schemas.microsoft.com/office/drawing/2014/main" id="{7D5677A4-6CD9-407A-B890-AF7C464768A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13" name="Rechte verbindingslijn 154">
                      <a:extLst>
                        <a:ext uri="{FF2B5EF4-FFF2-40B4-BE49-F238E27FC236}">
                          <a16:creationId xmlns:a16="http://schemas.microsoft.com/office/drawing/2014/main" id="{2419D456-8B72-48E4-BA64-C525022CB92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06" name="Groep 147">
                    <a:extLst>
                      <a:ext uri="{FF2B5EF4-FFF2-40B4-BE49-F238E27FC236}">
                        <a16:creationId xmlns:a16="http://schemas.microsoft.com/office/drawing/2014/main" id="{A16B9D23-C565-4012-9866-765010E7FF36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07" name="Rechthoek 148">
                      <a:extLst>
                        <a:ext uri="{FF2B5EF4-FFF2-40B4-BE49-F238E27FC236}">
                          <a16:creationId xmlns:a16="http://schemas.microsoft.com/office/drawing/2014/main" id="{512EC848-259E-432E-AEC3-7C7F8DAE088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8" name="Pijl: punthaak 149">
                      <a:extLst>
                        <a:ext uri="{FF2B5EF4-FFF2-40B4-BE49-F238E27FC236}">
                          <a16:creationId xmlns:a16="http://schemas.microsoft.com/office/drawing/2014/main" id="{78FB5E6E-E4AC-443D-BA8B-7EE108EDBC2E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101" name="Rechthoek 140">
                <a:extLst>
                  <a:ext uri="{FF2B5EF4-FFF2-40B4-BE49-F238E27FC236}">
                    <a16:creationId xmlns:a16="http://schemas.microsoft.com/office/drawing/2014/main" id="{1E8D725B-1F5C-4FAC-B91D-E8B14A8C9B05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102" name="Rechthoek 141">
                <a:extLst>
                  <a:ext uri="{FF2B5EF4-FFF2-40B4-BE49-F238E27FC236}">
                    <a16:creationId xmlns:a16="http://schemas.microsoft.com/office/drawing/2014/main" id="{F76808FA-F419-4AD2-BCF1-EE67337B8A96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67" name="Rechte verbindingslijn 106">
              <a:extLst>
                <a:ext uri="{FF2B5EF4-FFF2-40B4-BE49-F238E27FC236}">
                  <a16:creationId xmlns:a16="http://schemas.microsoft.com/office/drawing/2014/main" id="{6E448821-8776-473C-B784-40DBCCB172C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68" name="Rechthoek 107">
              <a:extLst>
                <a:ext uri="{FF2B5EF4-FFF2-40B4-BE49-F238E27FC236}">
                  <a16:creationId xmlns:a16="http://schemas.microsoft.com/office/drawing/2014/main" id="{E548EE63-F8F7-4E1A-A0B2-F37F12F81756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lvl="0"/>
              <a:r>
                <a:rPr lang="nl-NL" sz="1100" b="1" noProof="0" dirty="0">
                  <a:solidFill>
                    <a:schemeClr val="tx2"/>
                  </a:solidFill>
                </a:rPr>
                <a:t>Header</a:t>
              </a:r>
            </a:p>
          </p:txBody>
        </p:sp>
        <p:sp>
          <p:nvSpPr>
            <p:cNvPr id="69" name="Ovaal 108">
              <a:extLst>
                <a:ext uri="{FF2B5EF4-FFF2-40B4-BE49-F238E27FC236}">
                  <a16:creationId xmlns:a16="http://schemas.microsoft.com/office/drawing/2014/main" id="{E60FA7F1-5B5F-4AF5-BE27-2A5C184C3105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70" name="Rechthoek 109">
              <a:extLst>
                <a:ext uri="{FF2B5EF4-FFF2-40B4-BE49-F238E27FC236}">
                  <a16:creationId xmlns:a16="http://schemas.microsoft.com/office/drawing/2014/main" id="{04E28943-68C6-471F-9583-950F5B8C7D0D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Platte tekst</a:t>
              </a:r>
            </a:p>
          </p:txBody>
        </p:sp>
        <p:sp>
          <p:nvSpPr>
            <p:cNvPr id="71" name="Ovaal 110">
              <a:extLst>
                <a:ext uri="{FF2B5EF4-FFF2-40B4-BE49-F238E27FC236}">
                  <a16:creationId xmlns:a16="http://schemas.microsoft.com/office/drawing/2014/main" id="{9CB1A87A-1C59-4795-BCBB-45CBFCCD6536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72" name="Rechthoek 111">
              <a:extLst>
                <a:ext uri="{FF2B5EF4-FFF2-40B4-BE49-F238E27FC236}">
                  <a16:creationId xmlns:a16="http://schemas.microsoft.com/office/drawing/2014/main" id="{A2E4D557-0D13-4A75-A8D5-CAB14ED38053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0975" marR="0" lvl="0" indent="-180975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100" noProof="0" dirty="0"/>
                <a:t>Derde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73" name="Ovaal 112">
              <a:extLst>
                <a:ext uri="{FF2B5EF4-FFF2-40B4-BE49-F238E27FC236}">
                  <a16:creationId xmlns:a16="http://schemas.microsoft.com/office/drawing/2014/main" id="{47E0E0FC-FA8E-443E-BC07-8ED6F0641D36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74" name="Rechthoek 113">
              <a:extLst>
                <a:ext uri="{FF2B5EF4-FFF2-40B4-BE49-F238E27FC236}">
                  <a16:creationId xmlns:a16="http://schemas.microsoft.com/office/drawing/2014/main" id="{7664C5CD-C658-446B-910F-F3A1E2BDA7F5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1450" marR="0" lvl="0" indent="-17145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Vierde Niveau</a:t>
              </a:r>
            </a:p>
          </p:txBody>
        </p:sp>
        <p:sp>
          <p:nvSpPr>
            <p:cNvPr id="75" name="Ovaal 114">
              <a:extLst>
                <a:ext uri="{FF2B5EF4-FFF2-40B4-BE49-F238E27FC236}">
                  <a16:creationId xmlns:a16="http://schemas.microsoft.com/office/drawing/2014/main" id="{A726B91C-933E-4287-9C06-8F842872C82E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76" name="Rechthoek 115">
              <a:extLst>
                <a:ext uri="{FF2B5EF4-FFF2-40B4-BE49-F238E27FC236}">
                  <a16:creationId xmlns:a16="http://schemas.microsoft.com/office/drawing/2014/main" id="{F19BA1D4-5360-4E5D-8BA7-DCB270E9C2CD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28600" marR="0" lvl="0" indent="-22860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Vijfde Niveau</a:t>
              </a:r>
            </a:p>
          </p:txBody>
        </p:sp>
        <p:cxnSp>
          <p:nvCxnSpPr>
            <p:cNvPr id="77" name="Rechte verbindingslijn 116">
              <a:extLst>
                <a:ext uri="{FF2B5EF4-FFF2-40B4-BE49-F238E27FC236}">
                  <a16:creationId xmlns:a16="http://schemas.microsoft.com/office/drawing/2014/main" id="{A53103BC-831E-4FD4-880F-4EF5B4F48DB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98455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78" name="Meer informatie">
              <a:extLst>
                <a:ext uri="{FF2B5EF4-FFF2-40B4-BE49-F238E27FC236}">
                  <a16:creationId xmlns:a16="http://schemas.microsoft.com/office/drawing/2014/main" id="{C5505D44-F076-4C35-91C2-321564EBA043}"/>
                </a:ext>
              </a:extLst>
            </p:cNvPr>
            <p:cNvGrpSpPr/>
            <p:nvPr userDrawn="1"/>
          </p:nvGrpSpPr>
          <p:grpSpPr>
            <a:xfrm>
              <a:off x="-3421298" y="5326704"/>
              <a:ext cx="3178515" cy="783273"/>
              <a:chOff x="-3741486" y="3359148"/>
              <a:chExt cx="3178515" cy="783273"/>
            </a:xfrm>
          </p:grpSpPr>
          <p:sp>
            <p:nvSpPr>
              <p:cNvPr id="88" name="Freeform 101">
                <a:extLst>
                  <a:ext uri="{FF2B5EF4-FFF2-40B4-BE49-F238E27FC236}">
                    <a16:creationId xmlns:a16="http://schemas.microsoft.com/office/drawing/2014/main" id="{4E903E40-675E-4F9D-ABB6-715A6FF455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89" name="Rechthoek 128">
                <a:extLst>
                  <a:ext uri="{FF2B5EF4-FFF2-40B4-BE49-F238E27FC236}">
                    <a16:creationId xmlns:a16="http://schemas.microsoft.com/office/drawing/2014/main" id="{4BD03939-6BA1-4CFB-A6EC-B872929174D9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90" name="Rechte verbindingslijn 129">
                <a:extLst>
                  <a:ext uri="{FF2B5EF4-FFF2-40B4-BE49-F238E27FC236}">
                    <a16:creationId xmlns:a16="http://schemas.microsoft.com/office/drawing/2014/main" id="{0D0C5345-52E2-4E26-B090-E7194BED5D3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79" name="Rechthoek 118">
              <a:extLst>
                <a:ext uri="{FF2B5EF4-FFF2-40B4-BE49-F238E27FC236}">
                  <a16:creationId xmlns:a16="http://schemas.microsoft.com/office/drawing/2014/main" id="{A5FBB76B-617E-4D3A-B69D-5441B1134AE6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´Start´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  <p:sp>
          <p:nvSpPr>
            <p:cNvPr id="80" name="Ovaal 119">
              <a:extLst>
                <a:ext uri="{FF2B5EF4-FFF2-40B4-BE49-F238E27FC236}">
                  <a16:creationId xmlns:a16="http://schemas.microsoft.com/office/drawing/2014/main" id="{6ADEC0F5-9D22-4F14-93DC-42DF1E9E4364}"/>
                </a:ext>
              </a:extLst>
            </p:cNvPr>
            <p:cNvSpPr/>
            <p:nvPr userDrawn="1"/>
          </p:nvSpPr>
          <p:spPr>
            <a:xfrm>
              <a:off x="-3425006" y="361509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81" name="Rechthoek 120">
              <a:extLst>
                <a:ext uri="{FF2B5EF4-FFF2-40B4-BE49-F238E27FC236}">
                  <a16:creationId xmlns:a16="http://schemas.microsoft.com/office/drawing/2014/main" id="{C668D701-BE8B-4D56-AD79-BAA165406F95}"/>
                </a:ext>
              </a:extLst>
            </p:cNvPr>
            <p:cNvSpPr/>
            <p:nvPr userDrawn="1"/>
          </p:nvSpPr>
          <p:spPr>
            <a:xfrm>
              <a:off x="-3059324" y="361509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7188" marR="0" lvl="0" indent="-180975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Zesde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82" name="Ovaal 121">
              <a:extLst>
                <a:ext uri="{FF2B5EF4-FFF2-40B4-BE49-F238E27FC236}">
                  <a16:creationId xmlns:a16="http://schemas.microsoft.com/office/drawing/2014/main" id="{C68D0364-BA2C-40E8-974B-1626C7992103}"/>
                </a:ext>
              </a:extLst>
            </p:cNvPr>
            <p:cNvSpPr/>
            <p:nvPr userDrawn="1"/>
          </p:nvSpPr>
          <p:spPr>
            <a:xfrm>
              <a:off x="-3425006" y="399978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83" name="Rechthoek 122">
              <a:extLst>
                <a:ext uri="{FF2B5EF4-FFF2-40B4-BE49-F238E27FC236}">
                  <a16:creationId xmlns:a16="http://schemas.microsoft.com/office/drawing/2014/main" id="{5A0781F7-177E-4959-B0BC-5F64CD098837}"/>
                </a:ext>
              </a:extLst>
            </p:cNvPr>
            <p:cNvSpPr/>
            <p:nvPr userDrawn="1"/>
          </p:nvSpPr>
          <p:spPr>
            <a:xfrm>
              <a:off x="-3059324" y="4381577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7" indent="-360363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chemeClr val="bg2"/>
                </a:buClr>
                <a:buSzTx/>
                <a:buFont typeface="Wingdings" panose="05000000000000000000" pitchFamily="2" charset="2"/>
                <a:buChar char="à"/>
                <a:tabLst/>
                <a:defRPr/>
              </a:pPr>
              <a:r>
                <a:rPr kumimoji="0" lang="nl-NL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Achtste Niveau</a:t>
              </a:r>
            </a:p>
          </p:txBody>
        </p:sp>
        <p:sp>
          <p:nvSpPr>
            <p:cNvPr id="84" name="Ovaal 123">
              <a:extLst>
                <a:ext uri="{FF2B5EF4-FFF2-40B4-BE49-F238E27FC236}">
                  <a16:creationId xmlns:a16="http://schemas.microsoft.com/office/drawing/2014/main" id="{F392F83F-F78D-4921-93A1-22545A285E2D}"/>
                </a:ext>
              </a:extLst>
            </p:cNvPr>
            <p:cNvSpPr/>
            <p:nvPr userDrawn="1"/>
          </p:nvSpPr>
          <p:spPr>
            <a:xfrm>
              <a:off x="-3425006" y="437971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85" name="Rechthoek 124">
              <a:extLst>
                <a:ext uri="{FF2B5EF4-FFF2-40B4-BE49-F238E27FC236}">
                  <a16:creationId xmlns:a16="http://schemas.microsoft.com/office/drawing/2014/main" id="{56151DAF-F0EA-427A-A749-F6CE092BB98B}"/>
                </a:ext>
              </a:extLst>
            </p:cNvPr>
            <p:cNvSpPr/>
            <p:nvPr userDrawn="1"/>
          </p:nvSpPr>
          <p:spPr>
            <a:xfrm>
              <a:off x="-3059324" y="401408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BB63B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Zevende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86" name="Rechthoek 125">
              <a:extLst>
                <a:ext uri="{FF2B5EF4-FFF2-40B4-BE49-F238E27FC236}">
                  <a16:creationId xmlns:a16="http://schemas.microsoft.com/office/drawing/2014/main" id="{04F862D1-33F7-4D3B-B638-70020878F0FC}"/>
                </a:ext>
              </a:extLst>
            </p:cNvPr>
            <p:cNvSpPr/>
            <p:nvPr userDrawn="1"/>
          </p:nvSpPr>
          <p:spPr>
            <a:xfrm>
              <a:off x="-3059324" y="4769016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7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rgbClr val="8BB63B"/>
                </a:buClr>
                <a:buSzTx/>
                <a:buFont typeface="+mj-lt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Negende Niveau</a:t>
              </a:r>
            </a:p>
          </p:txBody>
        </p:sp>
        <p:sp>
          <p:nvSpPr>
            <p:cNvPr id="87" name="Ovaal 126">
              <a:extLst>
                <a:ext uri="{FF2B5EF4-FFF2-40B4-BE49-F238E27FC236}">
                  <a16:creationId xmlns:a16="http://schemas.microsoft.com/office/drawing/2014/main" id="{77C613CF-21BA-413A-B914-EB4F245DABD8}"/>
                </a:ext>
              </a:extLst>
            </p:cNvPr>
            <p:cNvSpPr/>
            <p:nvPr userDrawn="1"/>
          </p:nvSpPr>
          <p:spPr>
            <a:xfrm>
              <a:off x="-3425006" y="476715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676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kaders + Uitleg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C7B829E8-4B7C-4131-BBBD-34ACD8D0C3B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206912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4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C7B829E8-4B7C-4131-BBBD-34ACD8D0C3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itel 1">
            <a:extLst>
              <a:ext uri="{FF2B5EF4-FFF2-40B4-BE49-F238E27FC236}">
                <a16:creationId xmlns:a16="http://schemas.microsoft.com/office/drawing/2014/main" id="{08A88B9B-88D8-4FD4-A114-66EA11425C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29" name="Tijdelijke aanduiding voor tekst 14">
            <a:extLst>
              <a:ext uri="{FF2B5EF4-FFF2-40B4-BE49-F238E27FC236}">
                <a16:creationId xmlns:a16="http://schemas.microsoft.com/office/drawing/2014/main" id="{D93BADD0-A3B5-4C3B-8DD0-3D113F07604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Ondertitel</a:t>
            </a:r>
          </a:p>
        </p:txBody>
      </p:sp>
      <p:grpSp>
        <p:nvGrpSpPr>
          <p:cNvPr id="38" name="GRID" hidden="1">
            <a:extLst>
              <a:ext uri="{FF2B5EF4-FFF2-40B4-BE49-F238E27FC236}">
                <a16:creationId xmlns:a16="http://schemas.microsoft.com/office/drawing/2014/main" id="{51D5F7E8-69F8-47AD-81F5-1645C97607C1}"/>
              </a:ext>
            </a:extLst>
          </p:cNvPr>
          <p:cNvGrpSpPr/>
          <p:nvPr userDrawn="1"/>
        </p:nvGrpSpPr>
        <p:grpSpPr>
          <a:xfrm>
            <a:off x="0" y="0"/>
            <a:ext cx="12192003" cy="6858000"/>
            <a:chOff x="0" y="0"/>
            <a:chExt cx="12192003" cy="6858000"/>
          </a:xfrm>
        </p:grpSpPr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71DB2C92-E6A8-4532-98F6-C917E7F5CD17}"/>
                </a:ext>
              </a:extLst>
            </p:cNvPr>
            <p:cNvSpPr/>
            <p:nvPr userDrawn="1"/>
          </p:nvSpPr>
          <p:spPr>
            <a:xfrm>
              <a:off x="0" y="0"/>
              <a:ext cx="481922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1283F161-5F8A-45E1-A9F2-F823FC1CB0A5}"/>
                </a:ext>
              </a:extLst>
            </p:cNvPr>
            <p:cNvSpPr/>
            <p:nvPr userDrawn="1"/>
          </p:nvSpPr>
          <p:spPr>
            <a:xfrm>
              <a:off x="11695286" y="0"/>
              <a:ext cx="496713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E25AE021-76F4-4113-9019-FB3CB3351AD2}"/>
                </a:ext>
              </a:extLst>
            </p:cNvPr>
            <p:cNvSpPr/>
            <p:nvPr userDrawn="1"/>
          </p:nvSpPr>
          <p:spPr>
            <a:xfrm rot="5400000">
              <a:off x="5895974" y="-5895974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4F56F574-960D-4395-B98C-5F49ED9EF418}"/>
                </a:ext>
              </a:extLst>
            </p:cNvPr>
            <p:cNvSpPr/>
            <p:nvPr userDrawn="1"/>
          </p:nvSpPr>
          <p:spPr>
            <a:xfrm rot="5400000">
              <a:off x="5895976" y="-4828915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34E307D0-CCA0-4BDF-BC5F-E19838E9F7DA}"/>
                </a:ext>
              </a:extLst>
            </p:cNvPr>
            <p:cNvSpPr/>
            <p:nvPr userDrawn="1"/>
          </p:nvSpPr>
          <p:spPr>
            <a:xfrm rot="5400000">
              <a:off x="5895975" y="561975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2AEE0B25-FBCC-4048-A2C0-6D97C3E7FEB7}"/>
                </a:ext>
              </a:extLst>
            </p:cNvPr>
            <p:cNvSpPr/>
            <p:nvPr userDrawn="1"/>
          </p:nvSpPr>
          <p:spPr>
            <a:xfrm rot="5400000">
              <a:off x="5895976" y="-108104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</p:grpSp>
      <p:sp>
        <p:nvSpPr>
          <p:cNvPr id="45" name="Tijdelijke aanduiding voor datum 3">
            <a:extLst>
              <a:ext uri="{FF2B5EF4-FFF2-40B4-BE49-F238E27FC236}">
                <a16:creationId xmlns:a16="http://schemas.microsoft.com/office/drawing/2014/main" id="{55714DB1-03B4-41D1-B67F-F14BFD9926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05114BDE-18BC-4C68-9E7F-F56526C39D6B}" type="datetime1">
              <a:rPr lang="nl-NL" noProof="0" smtClean="0"/>
              <a:t>10-12-2019</a:t>
            </a:fld>
            <a:endParaRPr lang="nl-NL" noProof="0" dirty="0"/>
          </a:p>
        </p:txBody>
      </p:sp>
      <p:sp>
        <p:nvSpPr>
          <p:cNvPr id="46" name="Tijdelijke aanduiding voor voettekst 4">
            <a:extLst>
              <a:ext uri="{FF2B5EF4-FFF2-40B4-BE49-F238E27FC236}">
                <a16:creationId xmlns:a16="http://schemas.microsoft.com/office/drawing/2014/main" id="{4F2D7A01-8BD0-48E5-BFE0-C57FC83F2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47" name="Tijdelijke aanduiding voor dianummer 5">
            <a:extLst>
              <a:ext uri="{FF2B5EF4-FFF2-40B4-BE49-F238E27FC236}">
                <a16:creationId xmlns:a16="http://schemas.microsoft.com/office/drawing/2014/main" id="{FB7B4016-2B9F-46E5-A46A-A6A2B08C3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37900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D7B9878-B8FD-4C53-84A0-30824F06295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147721" y="1430828"/>
            <a:ext cx="7305842" cy="1240632"/>
          </a:xfrm>
          <a:custGeom>
            <a:avLst/>
            <a:gdLst>
              <a:gd name="connsiteX0" fmla="*/ 0 w 7305675"/>
              <a:gd name="connsiteY0" fmla="*/ 216657 h 1238250"/>
              <a:gd name="connsiteX1" fmla="*/ 216657 w 7305675"/>
              <a:gd name="connsiteY1" fmla="*/ 0 h 1238250"/>
              <a:gd name="connsiteX2" fmla="*/ 7089018 w 7305675"/>
              <a:gd name="connsiteY2" fmla="*/ 0 h 1238250"/>
              <a:gd name="connsiteX3" fmla="*/ 7305675 w 7305675"/>
              <a:gd name="connsiteY3" fmla="*/ 216657 h 1238250"/>
              <a:gd name="connsiteX4" fmla="*/ 7305675 w 7305675"/>
              <a:gd name="connsiteY4" fmla="*/ 1021593 h 1238250"/>
              <a:gd name="connsiteX5" fmla="*/ 7089018 w 7305675"/>
              <a:gd name="connsiteY5" fmla="*/ 1238250 h 1238250"/>
              <a:gd name="connsiteX6" fmla="*/ 216657 w 7305675"/>
              <a:gd name="connsiteY6" fmla="*/ 1238250 h 1238250"/>
              <a:gd name="connsiteX7" fmla="*/ 0 w 7305675"/>
              <a:gd name="connsiteY7" fmla="*/ 1021593 h 1238250"/>
              <a:gd name="connsiteX8" fmla="*/ 0 w 7305675"/>
              <a:gd name="connsiteY8" fmla="*/ 216657 h 1238250"/>
              <a:gd name="connsiteX0" fmla="*/ 336424 w 7642099"/>
              <a:gd name="connsiteY0" fmla="*/ 216657 h 1238250"/>
              <a:gd name="connsiteX1" fmla="*/ 403099 w 7642099"/>
              <a:gd name="connsiteY1" fmla="*/ 57150 h 1238250"/>
              <a:gd name="connsiteX2" fmla="*/ 553081 w 7642099"/>
              <a:gd name="connsiteY2" fmla="*/ 0 h 1238250"/>
              <a:gd name="connsiteX3" fmla="*/ 7425442 w 7642099"/>
              <a:gd name="connsiteY3" fmla="*/ 0 h 1238250"/>
              <a:gd name="connsiteX4" fmla="*/ 7642099 w 7642099"/>
              <a:gd name="connsiteY4" fmla="*/ 216657 h 1238250"/>
              <a:gd name="connsiteX5" fmla="*/ 7642099 w 7642099"/>
              <a:gd name="connsiteY5" fmla="*/ 1021593 h 1238250"/>
              <a:gd name="connsiteX6" fmla="*/ 7425442 w 7642099"/>
              <a:gd name="connsiteY6" fmla="*/ 1238250 h 1238250"/>
              <a:gd name="connsiteX7" fmla="*/ 553081 w 7642099"/>
              <a:gd name="connsiteY7" fmla="*/ 1238250 h 1238250"/>
              <a:gd name="connsiteX8" fmla="*/ 336424 w 7642099"/>
              <a:gd name="connsiteY8" fmla="*/ 1021593 h 1238250"/>
              <a:gd name="connsiteX9" fmla="*/ 336424 w 7642099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10566 w 7316241"/>
              <a:gd name="connsiteY0" fmla="*/ 228687 h 1250280"/>
              <a:gd name="connsiteX1" fmla="*/ 17709 w 7316241"/>
              <a:gd name="connsiteY1" fmla="*/ 16792 h 1250280"/>
              <a:gd name="connsiteX2" fmla="*/ 227223 w 7316241"/>
              <a:gd name="connsiteY2" fmla="*/ 12030 h 1250280"/>
              <a:gd name="connsiteX3" fmla="*/ 7099584 w 7316241"/>
              <a:gd name="connsiteY3" fmla="*/ 12030 h 1250280"/>
              <a:gd name="connsiteX4" fmla="*/ 7316241 w 7316241"/>
              <a:gd name="connsiteY4" fmla="*/ 228687 h 1250280"/>
              <a:gd name="connsiteX5" fmla="*/ 7316241 w 7316241"/>
              <a:gd name="connsiteY5" fmla="*/ 1033623 h 1250280"/>
              <a:gd name="connsiteX6" fmla="*/ 7099584 w 7316241"/>
              <a:gd name="connsiteY6" fmla="*/ 1250280 h 1250280"/>
              <a:gd name="connsiteX7" fmla="*/ 227223 w 7316241"/>
              <a:gd name="connsiteY7" fmla="*/ 1250280 h 1250280"/>
              <a:gd name="connsiteX8" fmla="*/ 10566 w 7316241"/>
              <a:gd name="connsiteY8" fmla="*/ 1033623 h 1250280"/>
              <a:gd name="connsiteX9" fmla="*/ 10566 w 7316241"/>
              <a:gd name="connsiteY9" fmla="*/ 228687 h 1250280"/>
              <a:gd name="connsiteX0" fmla="*/ 0 w 7305675"/>
              <a:gd name="connsiteY0" fmla="*/ 228687 h 1250280"/>
              <a:gd name="connsiteX1" fmla="*/ 7143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16657 h 1238250"/>
              <a:gd name="connsiteX1" fmla="*/ 2380 w 7305675"/>
              <a:gd name="connsiteY1" fmla="*/ 4762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2 w 7305677"/>
              <a:gd name="connsiteY0" fmla="*/ 221420 h 1243013"/>
              <a:gd name="connsiteX1" fmla="*/ 0 w 7305677"/>
              <a:gd name="connsiteY1" fmla="*/ 0 h 1243013"/>
              <a:gd name="connsiteX2" fmla="*/ 216659 w 7305677"/>
              <a:gd name="connsiteY2" fmla="*/ 4763 h 1243013"/>
              <a:gd name="connsiteX3" fmla="*/ 7089020 w 7305677"/>
              <a:gd name="connsiteY3" fmla="*/ 4763 h 1243013"/>
              <a:gd name="connsiteX4" fmla="*/ 7305677 w 7305677"/>
              <a:gd name="connsiteY4" fmla="*/ 221420 h 1243013"/>
              <a:gd name="connsiteX5" fmla="*/ 7305677 w 7305677"/>
              <a:gd name="connsiteY5" fmla="*/ 1026356 h 1243013"/>
              <a:gd name="connsiteX6" fmla="*/ 7089020 w 7305677"/>
              <a:gd name="connsiteY6" fmla="*/ 1243013 h 1243013"/>
              <a:gd name="connsiteX7" fmla="*/ 216659 w 7305677"/>
              <a:gd name="connsiteY7" fmla="*/ 1243013 h 1243013"/>
              <a:gd name="connsiteX8" fmla="*/ 2 w 7305677"/>
              <a:gd name="connsiteY8" fmla="*/ 1026356 h 1243013"/>
              <a:gd name="connsiteX9" fmla="*/ 2 w 7305677"/>
              <a:gd name="connsiteY9" fmla="*/ 221420 h 1243013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8617 w 7314292"/>
              <a:gd name="connsiteY0" fmla="*/ 231082 h 1252675"/>
              <a:gd name="connsiteX1" fmla="*/ 8615 w 7314292"/>
              <a:gd name="connsiteY1" fmla="*/ 12043 h 1252675"/>
              <a:gd name="connsiteX2" fmla="*/ 225274 w 7314292"/>
              <a:gd name="connsiteY2" fmla="*/ 14425 h 1252675"/>
              <a:gd name="connsiteX3" fmla="*/ 7097635 w 7314292"/>
              <a:gd name="connsiteY3" fmla="*/ 14425 h 1252675"/>
              <a:gd name="connsiteX4" fmla="*/ 7314292 w 7314292"/>
              <a:gd name="connsiteY4" fmla="*/ 231082 h 1252675"/>
              <a:gd name="connsiteX5" fmla="*/ 7314292 w 7314292"/>
              <a:gd name="connsiteY5" fmla="*/ 1036018 h 1252675"/>
              <a:gd name="connsiteX6" fmla="*/ 7097635 w 7314292"/>
              <a:gd name="connsiteY6" fmla="*/ 1252675 h 1252675"/>
              <a:gd name="connsiteX7" fmla="*/ 225274 w 7314292"/>
              <a:gd name="connsiteY7" fmla="*/ 1252675 h 1252675"/>
              <a:gd name="connsiteX8" fmla="*/ 8617 w 7314292"/>
              <a:gd name="connsiteY8" fmla="*/ 1036018 h 1252675"/>
              <a:gd name="connsiteX9" fmla="*/ 8617 w 7314292"/>
              <a:gd name="connsiteY9" fmla="*/ 231082 h 1252675"/>
              <a:gd name="connsiteX0" fmla="*/ 24492 w 7330167"/>
              <a:gd name="connsiteY0" fmla="*/ 219096 h 1240689"/>
              <a:gd name="connsiteX1" fmla="*/ 24490 w 7330167"/>
              <a:gd name="connsiteY1" fmla="*/ 57 h 1240689"/>
              <a:gd name="connsiteX2" fmla="*/ 241149 w 7330167"/>
              <a:gd name="connsiteY2" fmla="*/ 2439 h 1240689"/>
              <a:gd name="connsiteX3" fmla="*/ 7113510 w 7330167"/>
              <a:gd name="connsiteY3" fmla="*/ 2439 h 1240689"/>
              <a:gd name="connsiteX4" fmla="*/ 7330167 w 7330167"/>
              <a:gd name="connsiteY4" fmla="*/ 219096 h 1240689"/>
              <a:gd name="connsiteX5" fmla="*/ 7330167 w 7330167"/>
              <a:gd name="connsiteY5" fmla="*/ 1024032 h 1240689"/>
              <a:gd name="connsiteX6" fmla="*/ 7113510 w 7330167"/>
              <a:gd name="connsiteY6" fmla="*/ 1240689 h 1240689"/>
              <a:gd name="connsiteX7" fmla="*/ 241149 w 7330167"/>
              <a:gd name="connsiteY7" fmla="*/ 1240689 h 1240689"/>
              <a:gd name="connsiteX8" fmla="*/ 24492 w 7330167"/>
              <a:gd name="connsiteY8" fmla="*/ 1024032 h 1240689"/>
              <a:gd name="connsiteX9" fmla="*/ 24492 w 7330167"/>
              <a:gd name="connsiteY9" fmla="*/ 219096 h 1240689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089185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5842" h="1240632">
                <a:moveTo>
                  <a:pt x="167" y="219039"/>
                </a:moveTo>
                <a:cubicBezTo>
                  <a:pt x="167" y="48377"/>
                  <a:pt x="-207" y="59385"/>
                  <a:pt x="165" y="0"/>
                </a:cubicBezTo>
                <a:lnTo>
                  <a:pt x="216824" y="2382"/>
                </a:lnTo>
                <a:lnTo>
                  <a:pt x="7089185" y="2382"/>
                </a:lnTo>
                <a:cubicBezTo>
                  <a:pt x="7208841" y="2382"/>
                  <a:pt x="7305842" y="99383"/>
                  <a:pt x="7305842" y="219039"/>
                </a:cubicBezTo>
                <a:lnTo>
                  <a:pt x="7305842" y="1023975"/>
                </a:lnTo>
                <a:cubicBezTo>
                  <a:pt x="7305842" y="1143631"/>
                  <a:pt x="7208841" y="1240632"/>
                  <a:pt x="7089185" y="1240632"/>
                </a:cubicBezTo>
                <a:lnTo>
                  <a:pt x="216824" y="1240632"/>
                </a:lnTo>
                <a:cubicBezTo>
                  <a:pt x="97168" y="1240632"/>
                  <a:pt x="167" y="1143631"/>
                  <a:pt x="167" y="1023975"/>
                </a:cubicBezTo>
                <a:lnTo>
                  <a:pt x="167" y="219039"/>
                </a:lnTo>
                <a:close/>
              </a:path>
            </a:pathLst>
          </a:custGeom>
          <a:solidFill>
            <a:schemeClr val="accent2">
              <a:alpha val="0"/>
            </a:schemeClr>
          </a:solidFill>
          <a:ln w="12700">
            <a:solidFill>
              <a:schemeClr val="bg2"/>
            </a:solidFill>
          </a:ln>
        </p:spPr>
        <p:txBody>
          <a:bodyPr lIns="360000" tIns="180000" rIns="36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200" b="1">
                <a:solidFill>
                  <a:schemeClr val="bg2"/>
                </a:solidFill>
              </a:defRPr>
            </a:lvl1pPr>
            <a:lvl2pPr>
              <a:spcAft>
                <a:spcPts val="0"/>
              </a:spcAft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7F82B2D1-AD00-49E7-AE45-05F1D50B110A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483724" y="1429479"/>
            <a:ext cx="1523814" cy="1240041"/>
          </a:xfrm>
          <a:custGeom>
            <a:avLst/>
            <a:gdLst>
              <a:gd name="connsiteX0" fmla="*/ 0 w 1525587"/>
              <a:gd name="connsiteY0" fmla="*/ 161658 h 1241425"/>
              <a:gd name="connsiteX1" fmla="*/ 161658 w 1525587"/>
              <a:gd name="connsiteY1" fmla="*/ 0 h 1241425"/>
              <a:gd name="connsiteX2" fmla="*/ 1363929 w 1525587"/>
              <a:gd name="connsiteY2" fmla="*/ 0 h 1241425"/>
              <a:gd name="connsiteX3" fmla="*/ 1525587 w 1525587"/>
              <a:gd name="connsiteY3" fmla="*/ 161658 h 1241425"/>
              <a:gd name="connsiteX4" fmla="*/ 1525587 w 1525587"/>
              <a:gd name="connsiteY4" fmla="*/ 1079767 h 1241425"/>
              <a:gd name="connsiteX5" fmla="*/ 1363929 w 1525587"/>
              <a:gd name="connsiteY5" fmla="*/ 1241425 h 1241425"/>
              <a:gd name="connsiteX6" fmla="*/ 161658 w 1525587"/>
              <a:gd name="connsiteY6" fmla="*/ 1241425 h 1241425"/>
              <a:gd name="connsiteX7" fmla="*/ 0 w 1525587"/>
              <a:gd name="connsiteY7" fmla="*/ 1079767 h 1241425"/>
              <a:gd name="connsiteX8" fmla="*/ 0 w 1525587"/>
              <a:gd name="connsiteY8" fmla="*/ 161658 h 1241425"/>
              <a:gd name="connsiteX0" fmla="*/ 0 w 1525587"/>
              <a:gd name="connsiteY0" fmla="*/ 161658 h 1241425"/>
              <a:gd name="connsiteX1" fmla="*/ 42862 w 1525587"/>
              <a:gd name="connsiteY1" fmla="*/ 48418 h 1241425"/>
              <a:gd name="connsiteX2" fmla="*/ 161658 w 1525587"/>
              <a:gd name="connsiteY2" fmla="*/ 0 h 1241425"/>
              <a:gd name="connsiteX3" fmla="*/ 1363929 w 1525587"/>
              <a:gd name="connsiteY3" fmla="*/ 0 h 1241425"/>
              <a:gd name="connsiteX4" fmla="*/ 1525587 w 1525587"/>
              <a:gd name="connsiteY4" fmla="*/ 161658 h 1241425"/>
              <a:gd name="connsiteX5" fmla="*/ 1525587 w 1525587"/>
              <a:gd name="connsiteY5" fmla="*/ 1079767 h 1241425"/>
              <a:gd name="connsiteX6" fmla="*/ 1363929 w 1525587"/>
              <a:gd name="connsiteY6" fmla="*/ 1241425 h 1241425"/>
              <a:gd name="connsiteX7" fmla="*/ 161658 w 1525587"/>
              <a:gd name="connsiteY7" fmla="*/ 1241425 h 1241425"/>
              <a:gd name="connsiteX8" fmla="*/ 0 w 1525587"/>
              <a:gd name="connsiteY8" fmla="*/ 1079767 h 1241425"/>
              <a:gd name="connsiteX9" fmla="*/ 0 w 1525587"/>
              <a:gd name="connsiteY9" fmla="*/ 161658 h 1241425"/>
              <a:gd name="connsiteX0" fmla="*/ 8672 w 1534259"/>
              <a:gd name="connsiteY0" fmla="*/ 165982 h 1245749"/>
              <a:gd name="connsiteX1" fmla="*/ 11053 w 1534259"/>
              <a:gd name="connsiteY1" fmla="*/ 12261 h 1245749"/>
              <a:gd name="connsiteX2" fmla="*/ 170330 w 1534259"/>
              <a:gd name="connsiteY2" fmla="*/ 4324 h 1245749"/>
              <a:gd name="connsiteX3" fmla="*/ 1372601 w 1534259"/>
              <a:gd name="connsiteY3" fmla="*/ 4324 h 1245749"/>
              <a:gd name="connsiteX4" fmla="*/ 1534259 w 1534259"/>
              <a:gd name="connsiteY4" fmla="*/ 165982 h 1245749"/>
              <a:gd name="connsiteX5" fmla="*/ 1534259 w 1534259"/>
              <a:gd name="connsiteY5" fmla="*/ 1084091 h 1245749"/>
              <a:gd name="connsiteX6" fmla="*/ 1372601 w 1534259"/>
              <a:gd name="connsiteY6" fmla="*/ 1245749 h 1245749"/>
              <a:gd name="connsiteX7" fmla="*/ 170330 w 1534259"/>
              <a:gd name="connsiteY7" fmla="*/ 1245749 h 1245749"/>
              <a:gd name="connsiteX8" fmla="*/ 8672 w 1534259"/>
              <a:gd name="connsiteY8" fmla="*/ 1084091 h 1245749"/>
              <a:gd name="connsiteX9" fmla="*/ 8672 w 1534259"/>
              <a:gd name="connsiteY9" fmla="*/ 165982 h 1245749"/>
              <a:gd name="connsiteX0" fmla="*/ 8672 w 1534259"/>
              <a:gd name="connsiteY0" fmla="*/ 167890 h 1247657"/>
              <a:gd name="connsiteX1" fmla="*/ 11053 w 1534259"/>
              <a:gd name="connsiteY1" fmla="*/ 14169 h 1247657"/>
              <a:gd name="connsiteX2" fmla="*/ 170330 w 1534259"/>
              <a:gd name="connsiteY2" fmla="*/ 6232 h 1247657"/>
              <a:gd name="connsiteX3" fmla="*/ 1372601 w 1534259"/>
              <a:gd name="connsiteY3" fmla="*/ 6232 h 1247657"/>
              <a:gd name="connsiteX4" fmla="*/ 1534259 w 1534259"/>
              <a:gd name="connsiteY4" fmla="*/ 167890 h 1247657"/>
              <a:gd name="connsiteX5" fmla="*/ 1534259 w 1534259"/>
              <a:gd name="connsiteY5" fmla="*/ 1085999 h 1247657"/>
              <a:gd name="connsiteX6" fmla="*/ 1372601 w 1534259"/>
              <a:gd name="connsiteY6" fmla="*/ 1247657 h 1247657"/>
              <a:gd name="connsiteX7" fmla="*/ 170330 w 1534259"/>
              <a:gd name="connsiteY7" fmla="*/ 1247657 h 1247657"/>
              <a:gd name="connsiteX8" fmla="*/ 8672 w 1534259"/>
              <a:gd name="connsiteY8" fmla="*/ 1085999 h 1247657"/>
              <a:gd name="connsiteX9" fmla="*/ 8672 w 1534259"/>
              <a:gd name="connsiteY9" fmla="*/ 167890 h 1247657"/>
              <a:gd name="connsiteX0" fmla="*/ 8672 w 1534259"/>
              <a:gd name="connsiteY0" fmla="*/ 161658 h 1241425"/>
              <a:gd name="connsiteX1" fmla="*/ 11053 w 1534259"/>
              <a:gd name="connsiteY1" fmla="*/ 7937 h 1241425"/>
              <a:gd name="connsiteX2" fmla="*/ 170330 w 1534259"/>
              <a:gd name="connsiteY2" fmla="*/ 0 h 1241425"/>
              <a:gd name="connsiteX3" fmla="*/ 1372601 w 1534259"/>
              <a:gd name="connsiteY3" fmla="*/ 0 h 1241425"/>
              <a:gd name="connsiteX4" fmla="*/ 1534259 w 1534259"/>
              <a:gd name="connsiteY4" fmla="*/ 161658 h 1241425"/>
              <a:gd name="connsiteX5" fmla="*/ 1534259 w 1534259"/>
              <a:gd name="connsiteY5" fmla="*/ 1079767 h 1241425"/>
              <a:gd name="connsiteX6" fmla="*/ 1372601 w 1534259"/>
              <a:gd name="connsiteY6" fmla="*/ 1241425 h 1241425"/>
              <a:gd name="connsiteX7" fmla="*/ 170330 w 1534259"/>
              <a:gd name="connsiteY7" fmla="*/ 1241425 h 1241425"/>
              <a:gd name="connsiteX8" fmla="*/ 8672 w 1534259"/>
              <a:gd name="connsiteY8" fmla="*/ 1079767 h 1241425"/>
              <a:gd name="connsiteX9" fmla="*/ 8672 w 1534259"/>
              <a:gd name="connsiteY9" fmla="*/ 161658 h 1241425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2425 h 1242192"/>
              <a:gd name="connsiteX1" fmla="*/ 10644 w 1535715"/>
              <a:gd name="connsiteY1" fmla="*/ 0 h 1242192"/>
              <a:gd name="connsiteX2" fmla="*/ 171786 w 1535715"/>
              <a:gd name="connsiteY2" fmla="*/ 767 h 1242192"/>
              <a:gd name="connsiteX3" fmla="*/ 1374057 w 1535715"/>
              <a:gd name="connsiteY3" fmla="*/ 767 h 1242192"/>
              <a:gd name="connsiteX4" fmla="*/ 1535715 w 1535715"/>
              <a:gd name="connsiteY4" fmla="*/ 162425 h 1242192"/>
              <a:gd name="connsiteX5" fmla="*/ 1535715 w 1535715"/>
              <a:gd name="connsiteY5" fmla="*/ 1080534 h 1242192"/>
              <a:gd name="connsiteX6" fmla="*/ 1374057 w 1535715"/>
              <a:gd name="connsiteY6" fmla="*/ 1242192 h 1242192"/>
              <a:gd name="connsiteX7" fmla="*/ 171786 w 1535715"/>
              <a:gd name="connsiteY7" fmla="*/ 1242192 h 1242192"/>
              <a:gd name="connsiteX8" fmla="*/ 10128 w 1535715"/>
              <a:gd name="connsiteY8" fmla="*/ 1080534 h 1242192"/>
              <a:gd name="connsiteX9" fmla="*/ 10128 w 1535715"/>
              <a:gd name="connsiteY9" fmla="*/ 162425 h 1242192"/>
              <a:gd name="connsiteX0" fmla="*/ 10128 w 1535715"/>
              <a:gd name="connsiteY0" fmla="*/ 162425 h 1242192"/>
              <a:gd name="connsiteX1" fmla="*/ 10644 w 1535715"/>
              <a:gd name="connsiteY1" fmla="*/ 0 h 1242192"/>
              <a:gd name="connsiteX2" fmla="*/ 171786 w 1535715"/>
              <a:gd name="connsiteY2" fmla="*/ 767 h 1242192"/>
              <a:gd name="connsiteX3" fmla="*/ 1374057 w 1535715"/>
              <a:gd name="connsiteY3" fmla="*/ 767 h 1242192"/>
              <a:gd name="connsiteX4" fmla="*/ 1535715 w 1535715"/>
              <a:gd name="connsiteY4" fmla="*/ 162425 h 1242192"/>
              <a:gd name="connsiteX5" fmla="*/ 1535715 w 1535715"/>
              <a:gd name="connsiteY5" fmla="*/ 1080534 h 1242192"/>
              <a:gd name="connsiteX6" fmla="*/ 1374057 w 1535715"/>
              <a:gd name="connsiteY6" fmla="*/ 1242192 h 1242192"/>
              <a:gd name="connsiteX7" fmla="*/ 171786 w 1535715"/>
              <a:gd name="connsiteY7" fmla="*/ 1242192 h 1242192"/>
              <a:gd name="connsiteX8" fmla="*/ 10128 w 1535715"/>
              <a:gd name="connsiteY8" fmla="*/ 1080534 h 1242192"/>
              <a:gd name="connsiteX9" fmla="*/ 10128 w 1535715"/>
              <a:gd name="connsiteY9" fmla="*/ 162425 h 1242192"/>
              <a:gd name="connsiteX0" fmla="*/ 10128 w 1535715"/>
              <a:gd name="connsiteY0" fmla="*/ 163668 h 1243435"/>
              <a:gd name="connsiteX1" fmla="*/ 10644 w 1535715"/>
              <a:gd name="connsiteY1" fmla="*/ 0 h 1243435"/>
              <a:gd name="connsiteX2" fmla="*/ 171786 w 1535715"/>
              <a:gd name="connsiteY2" fmla="*/ 2010 h 1243435"/>
              <a:gd name="connsiteX3" fmla="*/ 1374057 w 1535715"/>
              <a:gd name="connsiteY3" fmla="*/ 2010 h 1243435"/>
              <a:gd name="connsiteX4" fmla="*/ 1535715 w 1535715"/>
              <a:gd name="connsiteY4" fmla="*/ 163668 h 1243435"/>
              <a:gd name="connsiteX5" fmla="*/ 1535715 w 1535715"/>
              <a:gd name="connsiteY5" fmla="*/ 1081777 h 1243435"/>
              <a:gd name="connsiteX6" fmla="*/ 1374057 w 1535715"/>
              <a:gd name="connsiteY6" fmla="*/ 1243435 h 1243435"/>
              <a:gd name="connsiteX7" fmla="*/ 171786 w 1535715"/>
              <a:gd name="connsiteY7" fmla="*/ 1243435 h 1243435"/>
              <a:gd name="connsiteX8" fmla="*/ 10128 w 1535715"/>
              <a:gd name="connsiteY8" fmla="*/ 1081777 h 1243435"/>
              <a:gd name="connsiteX9" fmla="*/ 10128 w 1535715"/>
              <a:gd name="connsiteY9" fmla="*/ 163668 h 1243435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1808 w 1537395"/>
              <a:gd name="connsiteY0" fmla="*/ 161803 h 1241570"/>
              <a:gd name="connsiteX1" fmla="*/ 12324 w 1537395"/>
              <a:gd name="connsiteY1" fmla="*/ 0 h 1241570"/>
              <a:gd name="connsiteX2" fmla="*/ 173466 w 1537395"/>
              <a:gd name="connsiteY2" fmla="*/ 145 h 1241570"/>
              <a:gd name="connsiteX3" fmla="*/ 1375737 w 1537395"/>
              <a:gd name="connsiteY3" fmla="*/ 145 h 1241570"/>
              <a:gd name="connsiteX4" fmla="*/ 1537395 w 1537395"/>
              <a:gd name="connsiteY4" fmla="*/ 161803 h 1241570"/>
              <a:gd name="connsiteX5" fmla="*/ 1537395 w 1537395"/>
              <a:gd name="connsiteY5" fmla="*/ 1079912 h 1241570"/>
              <a:gd name="connsiteX6" fmla="*/ 1375737 w 1537395"/>
              <a:gd name="connsiteY6" fmla="*/ 1241570 h 1241570"/>
              <a:gd name="connsiteX7" fmla="*/ 173466 w 1537395"/>
              <a:gd name="connsiteY7" fmla="*/ 1241570 h 1241570"/>
              <a:gd name="connsiteX8" fmla="*/ 11808 w 1537395"/>
              <a:gd name="connsiteY8" fmla="*/ 1079912 h 1241570"/>
              <a:gd name="connsiteX9" fmla="*/ 11808 w 1537395"/>
              <a:gd name="connsiteY9" fmla="*/ 161803 h 1241570"/>
              <a:gd name="connsiteX0" fmla="*/ 346 w 1525933"/>
              <a:gd name="connsiteY0" fmla="*/ 161803 h 1241570"/>
              <a:gd name="connsiteX1" fmla="*/ 862 w 1525933"/>
              <a:gd name="connsiteY1" fmla="*/ 0 h 1241570"/>
              <a:gd name="connsiteX2" fmla="*/ 162004 w 1525933"/>
              <a:gd name="connsiteY2" fmla="*/ 145 h 1241570"/>
              <a:gd name="connsiteX3" fmla="*/ 1364275 w 1525933"/>
              <a:gd name="connsiteY3" fmla="*/ 145 h 1241570"/>
              <a:gd name="connsiteX4" fmla="*/ 1525933 w 1525933"/>
              <a:gd name="connsiteY4" fmla="*/ 161803 h 1241570"/>
              <a:gd name="connsiteX5" fmla="*/ 1525933 w 1525933"/>
              <a:gd name="connsiteY5" fmla="*/ 1079912 h 1241570"/>
              <a:gd name="connsiteX6" fmla="*/ 1364275 w 1525933"/>
              <a:gd name="connsiteY6" fmla="*/ 1241570 h 1241570"/>
              <a:gd name="connsiteX7" fmla="*/ 162004 w 1525933"/>
              <a:gd name="connsiteY7" fmla="*/ 1241570 h 1241570"/>
              <a:gd name="connsiteX8" fmla="*/ 346 w 1525933"/>
              <a:gd name="connsiteY8" fmla="*/ 1079912 h 1241570"/>
              <a:gd name="connsiteX9" fmla="*/ 346 w 1525933"/>
              <a:gd name="connsiteY9" fmla="*/ 161803 h 1241570"/>
              <a:gd name="connsiteX0" fmla="*/ 872 w 1526459"/>
              <a:gd name="connsiteY0" fmla="*/ 161803 h 1241570"/>
              <a:gd name="connsiteX1" fmla="*/ 1388 w 1526459"/>
              <a:gd name="connsiteY1" fmla="*/ 0 h 1241570"/>
              <a:gd name="connsiteX2" fmla="*/ 162530 w 1526459"/>
              <a:gd name="connsiteY2" fmla="*/ 145 h 1241570"/>
              <a:gd name="connsiteX3" fmla="*/ 1364801 w 1526459"/>
              <a:gd name="connsiteY3" fmla="*/ 145 h 1241570"/>
              <a:gd name="connsiteX4" fmla="*/ 1526459 w 1526459"/>
              <a:gd name="connsiteY4" fmla="*/ 161803 h 1241570"/>
              <a:gd name="connsiteX5" fmla="*/ 1526459 w 1526459"/>
              <a:gd name="connsiteY5" fmla="*/ 1079912 h 1241570"/>
              <a:gd name="connsiteX6" fmla="*/ 1364801 w 1526459"/>
              <a:gd name="connsiteY6" fmla="*/ 1241570 h 1241570"/>
              <a:gd name="connsiteX7" fmla="*/ 162530 w 1526459"/>
              <a:gd name="connsiteY7" fmla="*/ 1241570 h 1241570"/>
              <a:gd name="connsiteX8" fmla="*/ 872 w 1526459"/>
              <a:gd name="connsiteY8" fmla="*/ 1079912 h 1241570"/>
              <a:gd name="connsiteX9" fmla="*/ 872 w 1526459"/>
              <a:gd name="connsiteY9" fmla="*/ 161803 h 1241570"/>
              <a:gd name="connsiteX0" fmla="*/ 470 w 1526057"/>
              <a:gd name="connsiteY0" fmla="*/ 161803 h 1241570"/>
              <a:gd name="connsiteX1" fmla="*/ 986 w 1526057"/>
              <a:gd name="connsiteY1" fmla="*/ 0 h 1241570"/>
              <a:gd name="connsiteX2" fmla="*/ 162128 w 1526057"/>
              <a:gd name="connsiteY2" fmla="*/ 145 h 1241570"/>
              <a:gd name="connsiteX3" fmla="*/ 1364399 w 1526057"/>
              <a:gd name="connsiteY3" fmla="*/ 145 h 1241570"/>
              <a:gd name="connsiteX4" fmla="*/ 1526057 w 1526057"/>
              <a:gd name="connsiteY4" fmla="*/ 161803 h 1241570"/>
              <a:gd name="connsiteX5" fmla="*/ 1526057 w 1526057"/>
              <a:gd name="connsiteY5" fmla="*/ 1079912 h 1241570"/>
              <a:gd name="connsiteX6" fmla="*/ 1364399 w 1526057"/>
              <a:gd name="connsiteY6" fmla="*/ 1241570 h 1241570"/>
              <a:gd name="connsiteX7" fmla="*/ 162128 w 1526057"/>
              <a:gd name="connsiteY7" fmla="*/ 1241570 h 1241570"/>
              <a:gd name="connsiteX8" fmla="*/ 470 w 1526057"/>
              <a:gd name="connsiteY8" fmla="*/ 1079912 h 1241570"/>
              <a:gd name="connsiteX9" fmla="*/ 470 w 1526057"/>
              <a:gd name="connsiteY9" fmla="*/ 161803 h 1241570"/>
              <a:gd name="connsiteX0" fmla="*/ 649 w 1526236"/>
              <a:gd name="connsiteY0" fmla="*/ 161803 h 1241570"/>
              <a:gd name="connsiteX1" fmla="*/ 1165 w 1526236"/>
              <a:gd name="connsiteY1" fmla="*/ 0 h 1241570"/>
              <a:gd name="connsiteX2" fmla="*/ 162307 w 1526236"/>
              <a:gd name="connsiteY2" fmla="*/ 145 h 1241570"/>
              <a:gd name="connsiteX3" fmla="*/ 1364578 w 1526236"/>
              <a:gd name="connsiteY3" fmla="*/ 145 h 1241570"/>
              <a:gd name="connsiteX4" fmla="*/ 1526236 w 1526236"/>
              <a:gd name="connsiteY4" fmla="*/ 161803 h 1241570"/>
              <a:gd name="connsiteX5" fmla="*/ 1526236 w 1526236"/>
              <a:gd name="connsiteY5" fmla="*/ 1079912 h 1241570"/>
              <a:gd name="connsiteX6" fmla="*/ 1364578 w 1526236"/>
              <a:gd name="connsiteY6" fmla="*/ 1241570 h 1241570"/>
              <a:gd name="connsiteX7" fmla="*/ 162307 w 1526236"/>
              <a:gd name="connsiteY7" fmla="*/ 1241570 h 1241570"/>
              <a:gd name="connsiteX8" fmla="*/ 649 w 1526236"/>
              <a:gd name="connsiteY8" fmla="*/ 1079912 h 1241570"/>
              <a:gd name="connsiteX9" fmla="*/ 649 w 1526236"/>
              <a:gd name="connsiteY9" fmla="*/ 161803 h 1241570"/>
              <a:gd name="connsiteX0" fmla="*/ 268 w 1525855"/>
              <a:gd name="connsiteY0" fmla="*/ 161803 h 1241570"/>
              <a:gd name="connsiteX1" fmla="*/ 784 w 1525855"/>
              <a:gd name="connsiteY1" fmla="*/ 0 h 1241570"/>
              <a:gd name="connsiteX2" fmla="*/ 161926 w 1525855"/>
              <a:gd name="connsiteY2" fmla="*/ 145 h 1241570"/>
              <a:gd name="connsiteX3" fmla="*/ 1364197 w 1525855"/>
              <a:gd name="connsiteY3" fmla="*/ 145 h 1241570"/>
              <a:gd name="connsiteX4" fmla="*/ 1525855 w 1525855"/>
              <a:gd name="connsiteY4" fmla="*/ 161803 h 1241570"/>
              <a:gd name="connsiteX5" fmla="*/ 1525855 w 1525855"/>
              <a:gd name="connsiteY5" fmla="*/ 1079912 h 1241570"/>
              <a:gd name="connsiteX6" fmla="*/ 1364197 w 1525855"/>
              <a:gd name="connsiteY6" fmla="*/ 1241570 h 1241570"/>
              <a:gd name="connsiteX7" fmla="*/ 161926 w 1525855"/>
              <a:gd name="connsiteY7" fmla="*/ 1241570 h 1241570"/>
              <a:gd name="connsiteX8" fmla="*/ 268 w 1525855"/>
              <a:gd name="connsiteY8" fmla="*/ 1079912 h 1241570"/>
              <a:gd name="connsiteX9" fmla="*/ 268 w 1525855"/>
              <a:gd name="connsiteY9" fmla="*/ 161803 h 1241570"/>
              <a:gd name="connsiteX0" fmla="*/ 359 w 1525946"/>
              <a:gd name="connsiteY0" fmla="*/ 161803 h 1241570"/>
              <a:gd name="connsiteX1" fmla="*/ 253 w 1525946"/>
              <a:gd name="connsiteY1" fmla="*/ 0 h 1241570"/>
              <a:gd name="connsiteX2" fmla="*/ 162017 w 1525946"/>
              <a:gd name="connsiteY2" fmla="*/ 145 h 1241570"/>
              <a:gd name="connsiteX3" fmla="*/ 1364288 w 1525946"/>
              <a:gd name="connsiteY3" fmla="*/ 145 h 1241570"/>
              <a:gd name="connsiteX4" fmla="*/ 1525946 w 1525946"/>
              <a:gd name="connsiteY4" fmla="*/ 161803 h 1241570"/>
              <a:gd name="connsiteX5" fmla="*/ 1525946 w 1525946"/>
              <a:gd name="connsiteY5" fmla="*/ 1079912 h 1241570"/>
              <a:gd name="connsiteX6" fmla="*/ 1364288 w 1525946"/>
              <a:gd name="connsiteY6" fmla="*/ 1241570 h 1241570"/>
              <a:gd name="connsiteX7" fmla="*/ 162017 w 1525946"/>
              <a:gd name="connsiteY7" fmla="*/ 1241570 h 1241570"/>
              <a:gd name="connsiteX8" fmla="*/ 359 w 1525946"/>
              <a:gd name="connsiteY8" fmla="*/ 1079912 h 1241570"/>
              <a:gd name="connsiteX9" fmla="*/ 359 w 1525946"/>
              <a:gd name="connsiteY9" fmla="*/ 161803 h 1241570"/>
              <a:gd name="connsiteX0" fmla="*/ 728 w 1526315"/>
              <a:gd name="connsiteY0" fmla="*/ 161803 h 1241570"/>
              <a:gd name="connsiteX1" fmla="*/ 0 w 1526315"/>
              <a:gd name="connsiteY1" fmla="*/ 0 h 1241570"/>
              <a:gd name="connsiteX2" fmla="*/ 162386 w 1526315"/>
              <a:gd name="connsiteY2" fmla="*/ 145 h 1241570"/>
              <a:gd name="connsiteX3" fmla="*/ 1364657 w 1526315"/>
              <a:gd name="connsiteY3" fmla="*/ 145 h 1241570"/>
              <a:gd name="connsiteX4" fmla="*/ 1526315 w 1526315"/>
              <a:gd name="connsiteY4" fmla="*/ 161803 h 1241570"/>
              <a:gd name="connsiteX5" fmla="*/ 1526315 w 1526315"/>
              <a:gd name="connsiteY5" fmla="*/ 1079912 h 1241570"/>
              <a:gd name="connsiteX6" fmla="*/ 1364657 w 1526315"/>
              <a:gd name="connsiteY6" fmla="*/ 1241570 h 1241570"/>
              <a:gd name="connsiteX7" fmla="*/ 162386 w 1526315"/>
              <a:gd name="connsiteY7" fmla="*/ 1241570 h 1241570"/>
              <a:gd name="connsiteX8" fmla="*/ 728 w 1526315"/>
              <a:gd name="connsiteY8" fmla="*/ 1079912 h 1241570"/>
              <a:gd name="connsiteX9" fmla="*/ 728 w 1526315"/>
              <a:gd name="connsiteY9" fmla="*/ 161803 h 1241570"/>
              <a:gd name="connsiteX0" fmla="*/ 728 w 1526315"/>
              <a:gd name="connsiteY0" fmla="*/ 161803 h 1241570"/>
              <a:gd name="connsiteX1" fmla="*/ 0 w 1526315"/>
              <a:gd name="connsiteY1" fmla="*/ 0 h 1241570"/>
              <a:gd name="connsiteX2" fmla="*/ 162386 w 1526315"/>
              <a:gd name="connsiteY2" fmla="*/ 145 h 1241570"/>
              <a:gd name="connsiteX3" fmla="*/ 1364657 w 1526315"/>
              <a:gd name="connsiteY3" fmla="*/ 145 h 1241570"/>
              <a:gd name="connsiteX4" fmla="*/ 1526315 w 1526315"/>
              <a:gd name="connsiteY4" fmla="*/ 161803 h 1241570"/>
              <a:gd name="connsiteX5" fmla="*/ 1526315 w 1526315"/>
              <a:gd name="connsiteY5" fmla="*/ 1079912 h 1241570"/>
              <a:gd name="connsiteX6" fmla="*/ 1364657 w 1526315"/>
              <a:gd name="connsiteY6" fmla="*/ 1241570 h 1241570"/>
              <a:gd name="connsiteX7" fmla="*/ 162386 w 1526315"/>
              <a:gd name="connsiteY7" fmla="*/ 1241570 h 1241570"/>
              <a:gd name="connsiteX8" fmla="*/ 728 w 1526315"/>
              <a:gd name="connsiteY8" fmla="*/ 1079912 h 1241570"/>
              <a:gd name="connsiteX9" fmla="*/ 728 w 1526315"/>
              <a:gd name="connsiteY9" fmla="*/ 161803 h 1241570"/>
              <a:gd name="connsiteX0" fmla="*/ 106 w 1525693"/>
              <a:gd name="connsiteY0" fmla="*/ 161803 h 1241570"/>
              <a:gd name="connsiteX1" fmla="*/ 0 w 1525693"/>
              <a:gd name="connsiteY1" fmla="*/ 0 h 1241570"/>
              <a:gd name="connsiteX2" fmla="*/ 161764 w 1525693"/>
              <a:gd name="connsiteY2" fmla="*/ 145 h 1241570"/>
              <a:gd name="connsiteX3" fmla="*/ 1364035 w 1525693"/>
              <a:gd name="connsiteY3" fmla="*/ 145 h 1241570"/>
              <a:gd name="connsiteX4" fmla="*/ 1525693 w 1525693"/>
              <a:gd name="connsiteY4" fmla="*/ 161803 h 1241570"/>
              <a:gd name="connsiteX5" fmla="*/ 1525693 w 1525693"/>
              <a:gd name="connsiteY5" fmla="*/ 1079912 h 1241570"/>
              <a:gd name="connsiteX6" fmla="*/ 1364035 w 1525693"/>
              <a:gd name="connsiteY6" fmla="*/ 1241570 h 1241570"/>
              <a:gd name="connsiteX7" fmla="*/ 161764 w 1525693"/>
              <a:gd name="connsiteY7" fmla="*/ 1241570 h 1241570"/>
              <a:gd name="connsiteX8" fmla="*/ 106 w 1525693"/>
              <a:gd name="connsiteY8" fmla="*/ 1079912 h 1241570"/>
              <a:gd name="connsiteX9" fmla="*/ 106 w 1525693"/>
              <a:gd name="connsiteY9" fmla="*/ 161803 h 124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25693" h="1241570">
                <a:moveTo>
                  <a:pt x="106" y="161803"/>
                </a:moveTo>
                <a:cubicBezTo>
                  <a:pt x="-210" y="159620"/>
                  <a:pt x="409" y="7672"/>
                  <a:pt x="0" y="0"/>
                </a:cubicBezTo>
                <a:cubicBezTo>
                  <a:pt x="6219" y="388"/>
                  <a:pt x="110655" y="450"/>
                  <a:pt x="161764" y="145"/>
                </a:cubicBezTo>
                <a:lnTo>
                  <a:pt x="1364035" y="145"/>
                </a:lnTo>
                <a:cubicBezTo>
                  <a:pt x="1453316" y="145"/>
                  <a:pt x="1525693" y="72522"/>
                  <a:pt x="1525693" y="161803"/>
                </a:cubicBezTo>
                <a:lnTo>
                  <a:pt x="1525693" y="1079912"/>
                </a:lnTo>
                <a:cubicBezTo>
                  <a:pt x="1525693" y="1169193"/>
                  <a:pt x="1453316" y="1241570"/>
                  <a:pt x="1364035" y="1241570"/>
                </a:cubicBezTo>
                <a:lnTo>
                  <a:pt x="161764" y="1241570"/>
                </a:lnTo>
                <a:cubicBezTo>
                  <a:pt x="72483" y="1241570"/>
                  <a:pt x="106" y="1169193"/>
                  <a:pt x="106" y="1079912"/>
                </a:cubicBezTo>
                <a:lnTo>
                  <a:pt x="106" y="1618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0" bIns="252000" anchor="b"/>
          <a:lstStyle>
            <a:lvl1pPr marL="0" indent="0" algn="ctr">
              <a:buNone/>
              <a:defRPr sz="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 noProof="0"/>
          </a:p>
        </p:txBody>
      </p:sp>
      <p:sp>
        <p:nvSpPr>
          <p:cNvPr id="30" name="Tijdelijke aanduiding voor tekst 2">
            <a:extLst>
              <a:ext uri="{FF2B5EF4-FFF2-40B4-BE49-F238E27FC236}">
                <a16:creationId xmlns:a16="http://schemas.microsoft.com/office/drawing/2014/main" id="{9D2AC618-ACAD-484E-BBCB-91B7EBF7B70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147721" y="3007175"/>
            <a:ext cx="7305842" cy="1240632"/>
          </a:xfrm>
          <a:custGeom>
            <a:avLst/>
            <a:gdLst>
              <a:gd name="connsiteX0" fmla="*/ 0 w 7305675"/>
              <a:gd name="connsiteY0" fmla="*/ 216657 h 1238250"/>
              <a:gd name="connsiteX1" fmla="*/ 216657 w 7305675"/>
              <a:gd name="connsiteY1" fmla="*/ 0 h 1238250"/>
              <a:gd name="connsiteX2" fmla="*/ 7089018 w 7305675"/>
              <a:gd name="connsiteY2" fmla="*/ 0 h 1238250"/>
              <a:gd name="connsiteX3" fmla="*/ 7305675 w 7305675"/>
              <a:gd name="connsiteY3" fmla="*/ 216657 h 1238250"/>
              <a:gd name="connsiteX4" fmla="*/ 7305675 w 7305675"/>
              <a:gd name="connsiteY4" fmla="*/ 1021593 h 1238250"/>
              <a:gd name="connsiteX5" fmla="*/ 7089018 w 7305675"/>
              <a:gd name="connsiteY5" fmla="*/ 1238250 h 1238250"/>
              <a:gd name="connsiteX6" fmla="*/ 216657 w 7305675"/>
              <a:gd name="connsiteY6" fmla="*/ 1238250 h 1238250"/>
              <a:gd name="connsiteX7" fmla="*/ 0 w 7305675"/>
              <a:gd name="connsiteY7" fmla="*/ 1021593 h 1238250"/>
              <a:gd name="connsiteX8" fmla="*/ 0 w 7305675"/>
              <a:gd name="connsiteY8" fmla="*/ 216657 h 1238250"/>
              <a:gd name="connsiteX0" fmla="*/ 336424 w 7642099"/>
              <a:gd name="connsiteY0" fmla="*/ 216657 h 1238250"/>
              <a:gd name="connsiteX1" fmla="*/ 403099 w 7642099"/>
              <a:gd name="connsiteY1" fmla="*/ 57150 h 1238250"/>
              <a:gd name="connsiteX2" fmla="*/ 553081 w 7642099"/>
              <a:gd name="connsiteY2" fmla="*/ 0 h 1238250"/>
              <a:gd name="connsiteX3" fmla="*/ 7425442 w 7642099"/>
              <a:gd name="connsiteY3" fmla="*/ 0 h 1238250"/>
              <a:gd name="connsiteX4" fmla="*/ 7642099 w 7642099"/>
              <a:gd name="connsiteY4" fmla="*/ 216657 h 1238250"/>
              <a:gd name="connsiteX5" fmla="*/ 7642099 w 7642099"/>
              <a:gd name="connsiteY5" fmla="*/ 1021593 h 1238250"/>
              <a:gd name="connsiteX6" fmla="*/ 7425442 w 7642099"/>
              <a:gd name="connsiteY6" fmla="*/ 1238250 h 1238250"/>
              <a:gd name="connsiteX7" fmla="*/ 553081 w 7642099"/>
              <a:gd name="connsiteY7" fmla="*/ 1238250 h 1238250"/>
              <a:gd name="connsiteX8" fmla="*/ 336424 w 7642099"/>
              <a:gd name="connsiteY8" fmla="*/ 1021593 h 1238250"/>
              <a:gd name="connsiteX9" fmla="*/ 336424 w 7642099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10566 w 7316241"/>
              <a:gd name="connsiteY0" fmla="*/ 228687 h 1250280"/>
              <a:gd name="connsiteX1" fmla="*/ 17709 w 7316241"/>
              <a:gd name="connsiteY1" fmla="*/ 16792 h 1250280"/>
              <a:gd name="connsiteX2" fmla="*/ 227223 w 7316241"/>
              <a:gd name="connsiteY2" fmla="*/ 12030 h 1250280"/>
              <a:gd name="connsiteX3" fmla="*/ 7099584 w 7316241"/>
              <a:gd name="connsiteY3" fmla="*/ 12030 h 1250280"/>
              <a:gd name="connsiteX4" fmla="*/ 7316241 w 7316241"/>
              <a:gd name="connsiteY4" fmla="*/ 228687 h 1250280"/>
              <a:gd name="connsiteX5" fmla="*/ 7316241 w 7316241"/>
              <a:gd name="connsiteY5" fmla="*/ 1033623 h 1250280"/>
              <a:gd name="connsiteX6" fmla="*/ 7099584 w 7316241"/>
              <a:gd name="connsiteY6" fmla="*/ 1250280 h 1250280"/>
              <a:gd name="connsiteX7" fmla="*/ 227223 w 7316241"/>
              <a:gd name="connsiteY7" fmla="*/ 1250280 h 1250280"/>
              <a:gd name="connsiteX8" fmla="*/ 10566 w 7316241"/>
              <a:gd name="connsiteY8" fmla="*/ 1033623 h 1250280"/>
              <a:gd name="connsiteX9" fmla="*/ 10566 w 7316241"/>
              <a:gd name="connsiteY9" fmla="*/ 228687 h 1250280"/>
              <a:gd name="connsiteX0" fmla="*/ 0 w 7305675"/>
              <a:gd name="connsiteY0" fmla="*/ 228687 h 1250280"/>
              <a:gd name="connsiteX1" fmla="*/ 7143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16657 h 1238250"/>
              <a:gd name="connsiteX1" fmla="*/ 2380 w 7305675"/>
              <a:gd name="connsiteY1" fmla="*/ 4762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2 w 7305677"/>
              <a:gd name="connsiteY0" fmla="*/ 221420 h 1243013"/>
              <a:gd name="connsiteX1" fmla="*/ 0 w 7305677"/>
              <a:gd name="connsiteY1" fmla="*/ 0 h 1243013"/>
              <a:gd name="connsiteX2" fmla="*/ 216659 w 7305677"/>
              <a:gd name="connsiteY2" fmla="*/ 4763 h 1243013"/>
              <a:gd name="connsiteX3" fmla="*/ 7089020 w 7305677"/>
              <a:gd name="connsiteY3" fmla="*/ 4763 h 1243013"/>
              <a:gd name="connsiteX4" fmla="*/ 7305677 w 7305677"/>
              <a:gd name="connsiteY4" fmla="*/ 221420 h 1243013"/>
              <a:gd name="connsiteX5" fmla="*/ 7305677 w 7305677"/>
              <a:gd name="connsiteY5" fmla="*/ 1026356 h 1243013"/>
              <a:gd name="connsiteX6" fmla="*/ 7089020 w 7305677"/>
              <a:gd name="connsiteY6" fmla="*/ 1243013 h 1243013"/>
              <a:gd name="connsiteX7" fmla="*/ 216659 w 7305677"/>
              <a:gd name="connsiteY7" fmla="*/ 1243013 h 1243013"/>
              <a:gd name="connsiteX8" fmla="*/ 2 w 7305677"/>
              <a:gd name="connsiteY8" fmla="*/ 1026356 h 1243013"/>
              <a:gd name="connsiteX9" fmla="*/ 2 w 7305677"/>
              <a:gd name="connsiteY9" fmla="*/ 221420 h 1243013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8617 w 7314292"/>
              <a:gd name="connsiteY0" fmla="*/ 231082 h 1252675"/>
              <a:gd name="connsiteX1" fmla="*/ 8615 w 7314292"/>
              <a:gd name="connsiteY1" fmla="*/ 12043 h 1252675"/>
              <a:gd name="connsiteX2" fmla="*/ 225274 w 7314292"/>
              <a:gd name="connsiteY2" fmla="*/ 14425 h 1252675"/>
              <a:gd name="connsiteX3" fmla="*/ 7097635 w 7314292"/>
              <a:gd name="connsiteY3" fmla="*/ 14425 h 1252675"/>
              <a:gd name="connsiteX4" fmla="*/ 7314292 w 7314292"/>
              <a:gd name="connsiteY4" fmla="*/ 231082 h 1252675"/>
              <a:gd name="connsiteX5" fmla="*/ 7314292 w 7314292"/>
              <a:gd name="connsiteY5" fmla="*/ 1036018 h 1252675"/>
              <a:gd name="connsiteX6" fmla="*/ 7097635 w 7314292"/>
              <a:gd name="connsiteY6" fmla="*/ 1252675 h 1252675"/>
              <a:gd name="connsiteX7" fmla="*/ 225274 w 7314292"/>
              <a:gd name="connsiteY7" fmla="*/ 1252675 h 1252675"/>
              <a:gd name="connsiteX8" fmla="*/ 8617 w 7314292"/>
              <a:gd name="connsiteY8" fmla="*/ 1036018 h 1252675"/>
              <a:gd name="connsiteX9" fmla="*/ 8617 w 7314292"/>
              <a:gd name="connsiteY9" fmla="*/ 231082 h 1252675"/>
              <a:gd name="connsiteX0" fmla="*/ 24492 w 7330167"/>
              <a:gd name="connsiteY0" fmla="*/ 219096 h 1240689"/>
              <a:gd name="connsiteX1" fmla="*/ 24490 w 7330167"/>
              <a:gd name="connsiteY1" fmla="*/ 57 h 1240689"/>
              <a:gd name="connsiteX2" fmla="*/ 241149 w 7330167"/>
              <a:gd name="connsiteY2" fmla="*/ 2439 h 1240689"/>
              <a:gd name="connsiteX3" fmla="*/ 7113510 w 7330167"/>
              <a:gd name="connsiteY3" fmla="*/ 2439 h 1240689"/>
              <a:gd name="connsiteX4" fmla="*/ 7330167 w 7330167"/>
              <a:gd name="connsiteY4" fmla="*/ 219096 h 1240689"/>
              <a:gd name="connsiteX5" fmla="*/ 7330167 w 7330167"/>
              <a:gd name="connsiteY5" fmla="*/ 1024032 h 1240689"/>
              <a:gd name="connsiteX6" fmla="*/ 7113510 w 7330167"/>
              <a:gd name="connsiteY6" fmla="*/ 1240689 h 1240689"/>
              <a:gd name="connsiteX7" fmla="*/ 241149 w 7330167"/>
              <a:gd name="connsiteY7" fmla="*/ 1240689 h 1240689"/>
              <a:gd name="connsiteX8" fmla="*/ 24492 w 7330167"/>
              <a:gd name="connsiteY8" fmla="*/ 1024032 h 1240689"/>
              <a:gd name="connsiteX9" fmla="*/ 24492 w 7330167"/>
              <a:gd name="connsiteY9" fmla="*/ 219096 h 1240689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089185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5842" h="1240632">
                <a:moveTo>
                  <a:pt x="167" y="219039"/>
                </a:moveTo>
                <a:cubicBezTo>
                  <a:pt x="167" y="48377"/>
                  <a:pt x="-207" y="59385"/>
                  <a:pt x="165" y="0"/>
                </a:cubicBezTo>
                <a:lnTo>
                  <a:pt x="216824" y="2382"/>
                </a:lnTo>
                <a:lnTo>
                  <a:pt x="7089185" y="2382"/>
                </a:lnTo>
                <a:cubicBezTo>
                  <a:pt x="7208841" y="2382"/>
                  <a:pt x="7305842" y="99383"/>
                  <a:pt x="7305842" y="219039"/>
                </a:cubicBezTo>
                <a:lnTo>
                  <a:pt x="7305842" y="1023975"/>
                </a:lnTo>
                <a:cubicBezTo>
                  <a:pt x="7305842" y="1143631"/>
                  <a:pt x="7208841" y="1240632"/>
                  <a:pt x="7089185" y="1240632"/>
                </a:cubicBezTo>
                <a:lnTo>
                  <a:pt x="216824" y="1240632"/>
                </a:lnTo>
                <a:cubicBezTo>
                  <a:pt x="97168" y="1240632"/>
                  <a:pt x="167" y="1143631"/>
                  <a:pt x="167" y="1023975"/>
                </a:cubicBezTo>
                <a:lnTo>
                  <a:pt x="167" y="219039"/>
                </a:lnTo>
                <a:close/>
              </a:path>
            </a:pathLst>
          </a:custGeom>
          <a:solidFill>
            <a:schemeClr val="accent2">
              <a:alpha val="0"/>
            </a:schemeClr>
          </a:solidFill>
          <a:ln w="12700">
            <a:solidFill>
              <a:schemeClr val="bg2"/>
            </a:solidFill>
          </a:ln>
        </p:spPr>
        <p:txBody>
          <a:bodyPr lIns="360000" tIns="180000" rIns="36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200" b="1">
                <a:solidFill>
                  <a:schemeClr val="bg2"/>
                </a:solidFill>
              </a:defRPr>
            </a:lvl1pPr>
            <a:lvl2pPr>
              <a:spcAft>
                <a:spcPts val="0"/>
              </a:spcAft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31" name="Tijdelijke aanduiding voor afbeelding 6">
            <a:extLst>
              <a:ext uri="{FF2B5EF4-FFF2-40B4-BE49-F238E27FC236}">
                <a16:creationId xmlns:a16="http://schemas.microsoft.com/office/drawing/2014/main" id="{6EAA7FFB-E40E-4744-8AF0-0E4BEE5C22A0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483724" y="3005825"/>
            <a:ext cx="1523814" cy="1240041"/>
          </a:xfrm>
          <a:custGeom>
            <a:avLst/>
            <a:gdLst>
              <a:gd name="connsiteX0" fmla="*/ 0 w 1525587"/>
              <a:gd name="connsiteY0" fmla="*/ 161658 h 1241425"/>
              <a:gd name="connsiteX1" fmla="*/ 161658 w 1525587"/>
              <a:gd name="connsiteY1" fmla="*/ 0 h 1241425"/>
              <a:gd name="connsiteX2" fmla="*/ 1363929 w 1525587"/>
              <a:gd name="connsiteY2" fmla="*/ 0 h 1241425"/>
              <a:gd name="connsiteX3" fmla="*/ 1525587 w 1525587"/>
              <a:gd name="connsiteY3" fmla="*/ 161658 h 1241425"/>
              <a:gd name="connsiteX4" fmla="*/ 1525587 w 1525587"/>
              <a:gd name="connsiteY4" fmla="*/ 1079767 h 1241425"/>
              <a:gd name="connsiteX5" fmla="*/ 1363929 w 1525587"/>
              <a:gd name="connsiteY5" fmla="*/ 1241425 h 1241425"/>
              <a:gd name="connsiteX6" fmla="*/ 161658 w 1525587"/>
              <a:gd name="connsiteY6" fmla="*/ 1241425 h 1241425"/>
              <a:gd name="connsiteX7" fmla="*/ 0 w 1525587"/>
              <a:gd name="connsiteY7" fmla="*/ 1079767 h 1241425"/>
              <a:gd name="connsiteX8" fmla="*/ 0 w 1525587"/>
              <a:gd name="connsiteY8" fmla="*/ 161658 h 1241425"/>
              <a:gd name="connsiteX0" fmla="*/ 0 w 1525587"/>
              <a:gd name="connsiteY0" fmla="*/ 161658 h 1241425"/>
              <a:gd name="connsiteX1" fmla="*/ 42862 w 1525587"/>
              <a:gd name="connsiteY1" fmla="*/ 48418 h 1241425"/>
              <a:gd name="connsiteX2" fmla="*/ 161658 w 1525587"/>
              <a:gd name="connsiteY2" fmla="*/ 0 h 1241425"/>
              <a:gd name="connsiteX3" fmla="*/ 1363929 w 1525587"/>
              <a:gd name="connsiteY3" fmla="*/ 0 h 1241425"/>
              <a:gd name="connsiteX4" fmla="*/ 1525587 w 1525587"/>
              <a:gd name="connsiteY4" fmla="*/ 161658 h 1241425"/>
              <a:gd name="connsiteX5" fmla="*/ 1525587 w 1525587"/>
              <a:gd name="connsiteY5" fmla="*/ 1079767 h 1241425"/>
              <a:gd name="connsiteX6" fmla="*/ 1363929 w 1525587"/>
              <a:gd name="connsiteY6" fmla="*/ 1241425 h 1241425"/>
              <a:gd name="connsiteX7" fmla="*/ 161658 w 1525587"/>
              <a:gd name="connsiteY7" fmla="*/ 1241425 h 1241425"/>
              <a:gd name="connsiteX8" fmla="*/ 0 w 1525587"/>
              <a:gd name="connsiteY8" fmla="*/ 1079767 h 1241425"/>
              <a:gd name="connsiteX9" fmla="*/ 0 w 1525587"/>
              <a:gd name="connsiteY9" fmla="*/ 161658 h 1241425"/>
              <a:gd name="connsiteX0" fmla="*/ 8672 w 1534259"/>
              <a:gd name="connsiteY0" fmla="*/ 165982 h 1245749"/>
              <a:gd name="connsiteX1" fmla="*/ 11053 w 1534259"/>
              <a:gd name="connsiteY1" fmla="*/ 12261 h 1245749"/>
              <a:gd name="connsiteX2" fmla="*/ 170330 w 1534259"/>
              <a:gd name="connsiteY2" fmla="*/ 4324 h 1245749"/>
              <a:gd name="connsiteX3" fmla="*/ 1372601 w 1534259"/>
              <a:gd name="connsiteY3" fmla="*/ 4324 h 1245749"/>
              <a:gd name="connsiteX4" fmla="*/ 1534259 w 1534259"/>
              <a:gd name="connsiteY4" fmla="*/ 165982 h 1245749"/>
              <a:gd name="connsiteX5" fmla="*/ 1534259 w 1534259"/>
              <a:gd name="connsiteY5" fmla="*/ 1084091 h 1245749"/>
              <a:gd name="connsiteX6" fmla="*/ 1372601 w 1534259"/>
              <a:gd name="connsiteY6" fmla="*/ 1245749 h 1245749"/>
              <a:gd name="connsiteX7" fmla="*/ 170330 w 1534259"/>
              <a:gd name="connsiteY7" fmla="*/ 1245749 h 1245749"/>
              <a:gd name="connsiteX8" fmla="*/ 8672 w 1534259"/>
              <a:gd name="connsiteY8" fmla="*/ 1084091 h 1245749"/>
              <a:gd name="connsiteX9" fmla="*/ 8672 w 1534259"/>
              <a:gd name="connsiteY9" fmla="*/ 165982 h 1245749"/>
              <a:gd name="connsiteX0" fmla="*/ 8672 w 1534259"/>
              <a:gd name="connsiteY0" fmla="*/ 167890 h 1247657"/>
              <a:gd name="connsiteX1" fmla="*/ 11053 w 1534259"/>
              <a:gd name="connsiteY1" fmla="*/ 14169 h 1247657"/>
              <a:gd name="connsiteX2" fmla="*/ 170330 w 1534259"/>
              <a:gd name="connsiteY2" fmla="*/ 6232 h 1247657"/>
              <a:gd name="connsiteX3" fmla="*/ 1372601 w 1534259"/>
              <a:gd name="connsiteY3" fmla="*/ 6232 h 1247657"/>
              <a:gd name="connsiteX4" fmla="*/ 1534259 w 1534259"/>
              <a:gd name="connsiteY4" fmla="*/ 167890 h 1247657"/>
              <a:gd name="connsiteX5" fmla="*/ 1534259 w 1534259"/>
              <a:gd name="connsiteY5" fmla="*/ 1085999 h 1247657"/>
              <a:gd name="connsiteX6" fmla="*/ 1372601 w 1534259"/>
              <a:gd name="connsiteY6" fmla="*/ 1247657 h 1247657"/>
              <a:gd name="connsiteX7" fmla="*/ 170330 w 1534259"/>
              <a:gd name="connsiteY7" fmla="*/ 1247657 h 1247657"/>
              <a:gd name="connsiteX8" fmla="*/ 8672 w 1534259"/>
              <a:gd name="connsiteY8" fmla="*/ 1085999 h 1247657"/>
              <a:gd name="connsiteX9" fmla="*/ 8672 w 1534259"/>
              <a:gd name="connsiteY9" fmla="*/ 167890 h 1247657"/>
              <a:gd name="connsiteX0" fmla="*/ 8672 w 1534259"/>
              <a:gd name="connsiteY0" fmla="*/ 161658 h 1241425"/>
              <a:gd name="connsiteX1" fmla="*/ 11053 w 1534259"/>
              <a:gd name="connsiteY1" fmla="*/ 7937 h 1241425"/>
              <a:gd name="connsiteX2" fmla="*/ 170330 w 1534259"/>
              <a:gd name="connsiteY2" fmla="*/ 0 h 1241425"/>
              <a:gd name="connsiteX3" fmla="*/ 1372601 w 1534259"/>
              <a:gd name="connsiteY3" fmla="*/ 0 h 1241425"/>
              <a:gd name="connsiteX4" fmla="*/ 1534259 w 1534259"/>
              <a:gd name="connsiteY4" fmla="*/ 161658 h 1241425"/>
              <a:gd name="connsiteX5" fmla="*/ 1534259 w 1534259"/>
              <a:gd name="connsiteY5" fmla="*/ 1079767 h 1241425"/>
              <a:gd name="connsiteX6" fmla="*/ 1372601 w 1534259"/>
              <a:gd name="connsiteY6" fmla="*/ 1241425 h 1241425"/>
              <a:gd name="connsiteX7" fmla="*/ 170330 w 1534259"/>
              <a:gd name="connsiteY7" fmla="*/ 1241425 h 1241425"/>
              <a:gd name="connsiteX8" fmla="*/ 8672 w 1534259"/>
              <a:gd name="connsiteY8" fmla="*/ 1079767 h 1241425"/>
              <a:gd name="connsiteX9" fmla="*/ 8672 w 1534259"/>
              <a:gd name="connsiteY9" fmla="*/ 161658 h 1241425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2425 h 1242192"/>
              <a:gd name="connsiteX1" fmla="*/ 10644 w 1535715"/>
              <a:gd name="connsiteY1" fmla="*/ 0 h 1242192"/>
              <a:gd name="connsiteX2" fmla="*/ 171786 w 1535715"/>
              <a:gd name="connsiteY2" fmla="*/ 767 h 1242192"/>
              <a:gd name="connsiteX3" fmla="*/ 1374057 w 1535715"/>
              <a:gd name="connsiteY3" fmla="*/ 767 h 1242192"/>
              <a:gd name="connsiteX4" fmla="*/ 1535715 w 1535715"/>
              <a:gd name="connsiteY4" fmla="*/ 162425 h 1242192"/>
              <a:gd name="connsiteX5" fmla="*/ 1535715 w 1535715"/>
              <a:gd name="connsiteY5" fmla="*/ 1080534 h 1242192"/>
              <a:gd name="connsiteX6" fmla="*/ 1374057 w 1535715"/>
              <a:gd name="connsiteY6" fmla="*/ 1242192 h 1242192"/>
              <a:gd name="connsiteX7" fmla="*/ 171786 w 1535715"/>
              <a:gd name="connsiteY7" fmla="*/ 1242192 h 1242192"/>
              <a:gd name="connsiteX8" fmla="*/ 10128 w 1535715"/>
              <a:gd name="connsiteY8" fmla="*/ 1080534 h 1242192"/>
              <a:gd name="connsiteX9" fmla="*/ 10128 w 1535715"/>
              <a:gd name="connsiteY9" fmla="*/ 162425 h 1242192"/>
              <a:gd name="connsiteX0" fmla="*/ 10128 w 1535715"/>
              <a:gd name="connsiteY0" fmla="*/ 162425 h 1242192"/>
              <a:gd name="connsiteX1" fmla="*/ 10644 w 1535715"/>
              <a:gd name="connsiteY1" fmla="*/ 0 h 1242192"/>
              <a:gd name="connsiteX2" fmla="*/ 171786 w 1535715"/>
              <a:gd name="connsiteY2" fmla="*/ 767 h 1242192"/>
              <a:gd name="connsiteX3" fmla="*/ 1374057 w 1535715"/>
              <a:gd name="connsiteY3" fmla="*/ 767 h 1242192"/>
              <a:gd name="connsiteX4" fmla="*/ 1535715 w 1535715"/>
              <a:gd name="connsiteY4" fmla="*/ 162425 h 1242192"/>
              <a:gd name="connsiteX5" fmla="*/ 1535715 w 1535715"/>
              <a:gd name="connsiteY5" fmla="*/ 1080534 h 1242192"/>
              <a:gd name="connsiteX6" fmla="*/ 1374057 w 1535715"/>
              <a:gd name="connsiteY6" fmla="*/ 1242192 h 1242192"/>
              <a:gd name="connsiteX7" fmla="*/ 171786 w 1535715"/>
              <a:gd name="connsiteY7" fmla="*/ 1242192 h 1242192"/>
              <a:gd name="connsiteX8" fmla="*/ 10128 w 1535715"/>
              <a:gd name="connsiteY8" fmla="*/ 1080534 h 1242192"/>
              <a:gd name="connsiteX9" fmla="*/ 10128 w 1535715"/>
              <a:gd name="connsiteY9" fmla="*/ 162425 h 1242192"/>
              <a:gd name="connsiteX0" fmla="*/ 10128 w 1535715"/>
              <a:gd name="connsiteY0" fmla="*/ 163668 h 1243435"/>
              <a:gd name="connsiteX1" fmla="*/ 10644 w 1535715"/>
              <a:gd name="connsiteY1" fmla="*/ 0 h 1243435"/>
              <a:gd name="connsiteX2" fmla="*/ 171786 w 1535715"/>
              <a:gd name="connsiteY2" fmla="*/ 2010 h 1243435"/>
              <a:gd name="connsiteX3" fmla="*/ 1374057 w 1535715"/>
              <a:gd name="connsiteY3" fmla="*/ 2010 h 1243435"/>
              <a:gd name="connsiteX4" fmla="*/ 1535715 w 1535715"/>
              <a:gd name="connsiteY4" fmla="*/ 163668 h 1243435"/>
              <a:gd name="connsiteX5" fmla="*/ 1535715 w 1535715"/>
              <a:gd name="connsiteY5" fmla="*/ 1081777 h 1243435"/>
              <a:gd name="connsiteX6" fmla="*/ 1374057 w 1535715"/>
              <a:gd name="connsiteY6" fmla="*/ 1243435 h 1243435"/>
              <a:gd name="connsiteX7" fmla="*/ 171786 w 1535715"/>
              <a:gd name="connsiteY7" fmla="*/ 1243435 h 1243435"/>
              <a:gd name="connsiteX8" fmla="*/ 10128 w 1535715"/>
              <a:gd name="connsiteY8" fmla="*/ 1081777 h 1243435"/>
              <a:gd name="connsiteX9" fmla="*/ 10128 w 1535715"/>
              <a:gd name="connsiteY9" fmla="*/ 163668 h 1243435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1808 w 1537395"/>
              <a:gd name="connsiteY0" fmla="*/ 161803 h 1241570"/>
              <a:gd name="connsiteX1" fmla="*/ 12324 w 1537395"/>
              <a:gd name="connsiteY1" fmla="*/ 0 h 1241570"/>
              <a:gd name="connsiteX2" fmla="*/ 173466 w 1537395"/>
              <a:gd name="connsiteY2" fmla="*/ 145 h 1241570"/>
              <a:gd name="connsiteX3" fmla="*/ 1375737 w 1537395"/>
              <a:gd name="connsiteY3" fmla="*/ 145 h 1241570"/>
              <a:gd name="connsiteX4" fmla="*/ 1537395 w 1537395"/>
              <a:gd name="connsiteY4" fmla="*/ 161803 h 1241570"/>
              <a:gd name="connsiteX5" fmla="*/ 1537395 w 1537395"/>
              <a:gd name="connsiteY5" fmla="*/ 1079912 h 1241570"/>
              <a:gd name="connsiteX6" fmla="*/ 1375737 w 1537395"/>
              <a:gd name="connsiteY6" fmla="*/ 1241570 h 1241570"/>
              <a:gd name="connsiteX7" fmla="*/ 173466 w 1537395"/>
              <a:gd name="connsiteY7" fmla="*/ 1241570 h 1241570"/>
              <a:gd name="connsiteX8" fmla="*/ 11808 w 1537395"/>
              <a:gd name="connsiteY8" fmla="*/ 1079912 h 1241570"/>
              <a:gd name="connsiteX9" fmla="*/ 11808 w 1537395"/>
              <a:gd name="connsiteY9" fmla="*/ 161803 h 1241570"/>
              <a:gd name="connsiteX0" fmla="*/ 346 w 1525933"/>
              <a:gd name="connsiteY0" fmla="*/ 161803 h 1241570"/>
              <a:gd name="connsiteX1" fmla="*/ 862 w 1525933"/>
              <a:gd name="connsiteY1" fmla="*/ 0 h 1241570"/>
              <a:gd name="connsiteX2" fmla="*/ 162004 w 1525933"/>
              <a:gd name="connsiteY2" fmla="*/ 145 h 1241570"/>
              <a:gd name="connsiteX3" fmla="*/ 1364275 w 1525933"/>
              <a:gd name="connsiteY3" fmla="*/ 145 h 1241570"/>
              <a:gd name="connsiteX4" fmla="*/ 1525933 w 1525933"/>
              <a:gd name="connsiteY4" fmla="*/ 161803 h 1241570"/>
              <a:gd name="connsiteX5" fmla="*/ 1525933 w 1525933"/>
              <a:gd name="connsiteY5" fmla="*/ 1079912 h 1241570"/>
              <a:gd name="connsiteX6" fmla="*/ 1364275 w 1525933"/>
              <a:gd name="connsiteY6" fmla="*/ 1241570 h 1241570"/>
              <a:gd name="connsiteX7" fmla="*/ 162004 w 1525933"/>
              <a:gd name="connsiteY7" fmla="*/ 1241570 h 1241570"/>
              <a:gd name="connsiteX8" fmla="*/ 346 w 1525933"/>
              <a:gd name="connsiteY8" fmla="*/ 1079912 h 1241570"/>
              <a:gd name="connsiteX9" fmla="*/ 346 w 1525933"/>
              <a:gd name="connsiteY9" fmla="*/ 161803 h 1241570"/>
              <a:gd name="connsiteX0" fmla="*/ 872 w 1526459"/>
              <a:gd name="connsiteY0" fmla="*/ 161803 h 1241570"/>
              <a:gd name="connsiteX1" fmla="*/ 1388 w 1526459"/>
              <a:gd name="connsiteY1" fmla="*/ 0 h 1241570"/>
              <a:gd name="connsiteX2" fmla="*/ 162530 w 1526459"/>
              <a:gd name="connsiteY2" fmla="*/ 145 h 1241570"/>
              <a:gd name="connsiteX3" fmla="*/ 1364801 w 1526459"/>
              <a:gd name="connsiteY3" fmla="*/ 145 h 1241570"/>
              <a:gd name="connsiteX4" fmla="*/ 1526459 w 1526459"/>
              <a:gd name="connsiteY4" fmla="*/ 161803 h 1241570"/>
              <a:gd name="connsiteX5" fmla="*/ 1526459 w 1526459"/>
              <a:gd name="connsiteY5" fmla="*/ 1079912 h 1241570"/>
              <a:gd name="connsiteX6" fmla="*/ 1364801 w 1526459"/>
              <a:gd name="connsiteY6" fmla="*/ 1241570 h 1241570"/>
              <a:gd name="connsiteX7" fmla="*/ 162530 w 1526459"/>
              <a:gd name="connsiteY7" fmla="*/ 1241570 h 1241570"/>
              <a:gd name="connsiteX8" fmla="*/ 872 w 1526459"/>
              <a:gd name="connsiteY8" fmla="*/ 1079912 h 1241570"/>
              <a:gd name="connsiteX9" fmla="*/ 872 w 1526459"/>
              <a:gd name="connsiteY9" fmla="*/ 161803 h 1241570"/>
              <a:gd name="connsiteX0" fmla="*/ 470 w 1526057"/>
              <a:gd name="connsiteY0" fmla="*/ 161803 h 1241570"/>
              <a:gd name="connsiteX1" fmla="*/ 986 w 1526057"/>
              <a:gd name="connsiteY1" fmla="*/ 0 h 1241570"/>
              <a:gd name="connsiteX2" fmla="*/ 162128 w 1526057"/>
              <a:gd name="connsiteY2" fmla="*/ 145 h 1241570"/>
              <a:gd name="connsiteX3" fmla="*/ 1364399 w 1526057"/>
              <a:gd name="connsiteY3" fmla="*/ 145 h 1241570"/>
              <a:gd name="connsiteX4" fmla="*/ 1526057 w 1526057"/>
              <a:gd name="connsiteY4" fmla="*/ 161803 h 1241570"/>
              <a:gd name="connsiteX5" fmla="*/ 1526057 w 1526057"/>
              <a:gd name="connsiteY5" fmla="*/ 1079912 h 1241570"/>
              <a:gd name="connsiteX6" fmla="*/ 1364399 w 1526057"/>
              <a:gd name="connsiteY6" fmla="*/ 1241570 h 1241570"/>
              <a:gd name="connsiteX7" fmla="*/ 162128 w 1526057"/>
              <a:gd name="connsiteY7" fmla="*/ 1241570 h 1241570"/>
              <a:gd name="connsiteX8" fmla="*/ 470 w 1526057"/>
              <a:gd name="connsiteY8" fmla="*/ 1079912 h 1241570"/>
              <a:gd name="connsiteX9" fmla="*/ 470 w 1526057"/>
              <a:gd name="connsiteY9" fmla="*/ 161803 h 1241570"/>
              <a:gd name="connsiteX0" fmla="*/ 649 w 1526236"/>
              <a:gd name="connsiteY0" fmla="*/ 161803 h 1241570"/>
              <a:gd name="connsiteX1" fmla="*/ 1165 w 1526236"/>
              <a:gd name="connsiteY1" fmla="*/ 0 h 1241570"/>
              <a:gd name="connsiteX2" fmla="*/ 162307 w 1526236"/>
              <a:gd name="connsiteY2" fmla="*/ 145 h 1241570"/>
              <a:gd name="connsiteX3" fmla="*/ 1364578 w 1526236"/>
              <a:gd name="connsiteY3" fmla="*/ 145 h 1241570"/>
              <a:gd name="connsiteX4" fmla="*/ 1526236 w 1526236"/>
              <a:gd name="connsiteY4" fmla="*/ 161803 h 1241570"/>
              <a:gd name="connsiteX5" fmla="*/ 1526236 w 1526236"/>
              <a:gd name="connsiteY5" fmla="*/ 1079912 h 1241570"/>
              <a:gd name="connsiteX6" fmla="*/ 1364578 w 1526236"/>
              <a:gd name="connsiteY6" fmla="*/ 1241570 h 1241570"/>
              <a:gd name="connsiteX7" fmla="*/ 162307 w 1526236"/>
              <a:gd name="connsiteY7" fmla="*/ 1241570 h 1241570"/>
              <a:gd name="connsiteX8" fmla="*/ 649 w 1526236"/>
              <a:gd name="connsiteY8" fmla="*/ 1079912 h 1241570"/>
              <a:gd name="connsiteX9" fmla="*/ 649 w 1526236"/>
              <a:gd name="connsiteY9" fmla="*/ 161803 h 1241570"/>
              <a:gd name="connsiteX0" fmla="*/ 268 w 1525855"/>
              <a:gd name="connsiteY0" fmla="*/ 161803 h 1241570"/>
              <a:gd name="connsiteX1" fmla="*/ 784 w 1525855"/>
              <a:gd name="connsiteY1" fmla="*/ 0 h 1241570"/>
              <a:gd name="connsiteX2" fmla="*/ 161926 w 1525855"/>
              <a:gd name="connsiteY2" fmla="*/ 145 h 1241570"/>
              <a:gd name="connsiteX3" fmla="*/ 1364197 w 1525855"/>
              <a:gd name="connsiteY3" fmla="*/ 145 h 1241570"/>
              <a:gd name="connsiteX4" fmla="*/ 1525855 w 1525855"/>
              <a:gd name="connsiteY4" fmla="*/ 161803 h 1241570"/>
              <a:gd name="connsiteX5" fmla="*/ 1525855 w 1525855"/>
              <a:gd name="connsiteY5" fmla="*/ 1079912 h 1241570"/>
              <a:gd name="connsiteX6" fmla="*/ 1364197 w 1525855"/>
              <a:gd name="connsiteY6" fmla="*/ 1241570 h 1241570"/>
              <a:gd name="connsiteX7" fmla="*/ 161926 w 1525855"/>
              <a:gd name="connsiteY7" fmla="*/ 1241570 h 1241570"/>
              <a:gd name="connsiteX8" fmla="*/ 268 w 1525855"/>
              <a:gd name="connsiteY8" fmla="*/ 1079912 h 1241570"/>
              <a:gd name="connsiteX9" fmla="*/ 268 w 1525855"/>
              <a:gd name="connsiteY9" fmla="*/ 161803 h 1241570"/>
              <a:gd name="connsiteX0" fmla="*/ 359 w 1525946"/>
              <a:gd name="connsiteY0" fmla="*/ 161803 h 1241570"/>
              <a:gd name="connsiteX1" fmla="*/ 253 w 1525946"/>
              <a:gd name="connsiteY1" fmla="*/ 0 h 1241570"/>
              <a:gd name="connsiteX2" fmla="*/ 162017 w 1525946"/>
              <a:gd name="connsiteY2" fmla="*/ 145 h 1241570"/>
              <a:gd name="connsiteX3" fmla="*/ 1364288 w 1525946"/>
              <a:gd name="connsiteY3" fmla="*/ 145 h 1241570"/>
              <a:gd name="connsiteX4" fmla="*/ 1525946 w 1525946"/>
              <a:gd name="connsiteY4" fmla="*/ 161803 h 1241570"/>
              <a:gd name="connsiteX5" fmla="*/ 1525946 w 1525946"/>
              <a:gd name="connsiteY5" fmla="*/ 1079912 h 1241570"/>
              <a:gd name="connsiteX6" fmla="*/ 1364288 w 1525946"/>
              <a:gd name="connsiteY6" fmla="*/ 1241570 h 1241570"/>
              <a:gd name="connsiteX7" fmla="*/ 162017 w 1525946"/>
              <a:gd name="connsiteY7" fmla="*/ 1241570 h 1241570"/>
              <a:gd name="connsiteX8" fmla="*/ 359 w 1525946"/>
              <a:gd name="connsiteY8" fmla="*/ 1079912 h 1241570"/>
              <a:gd name="connsiteX9" fmla="*/ 359 w 1525946"/>
              <a:gd name="connsiteY9" fmla="*/ 161803 h 1241570"/>
              <a:gd name="connsiteX0" fmla="*/ 728 w 1526315"/>
              <a:gd name="connsiteY0" fmla="*/ 161803 h 1241570"/>
              <a:gd name="connsiteX1" fmla="*/ 0 w 1526315"/>
              <a:gd name="connsiteY1" fmla="*/ 0 h 1241570"/>
              <a:gd name="connsiteX2" fmla="*/ 162386 w 1526315"/>
              <a:gd name="connsiteY2" fmla="*/ 145 h 1241570"/>
              <a:gd name="connsiteX3" fmla="*/ 1364657 w 1526315"/>
              <a:gd name="connsiteY3" fmla="*/ 145 h 1241570"/>
              <a:gd name="connsiteX4" fmla="*/ 1526315 w 1526315"/>
              <a:gd name="connsiteY4" fmla="*/ 161803 h 1241570"/>
              <a:gd name="connsiteX5" fmla="*/ 1526315 w 1526315"/>
              <a:gd name="connsiteY5" fmla="*/ 1079912 h 1241570"/>
              <a:gd name="connsiteX6" fmla="*/ 1364657 w 1526315"/>
              <a:gd name="connsiteY6" fmla="*/ 1241570 h 1241570"/>
              <a:gd name="connsiteX7" fmla="*/ 162386 w 1526315"/>
              <a:gd name="connsiteY7" fmla="*/ 1241570 h 1241570"/>
              <a:gd name="connsiteX8" fmla="*/ 728 w 1526315"/>
              <a:gd name="connsiteY8" fmla="*/ 1079912 h 1241570"/>
              <a:gd name="connsiteX9" fmla="*/ 728 w 1526315"/>
              <a:gd name="connsiteY9" fmla="*/ 161803 h 1241570"/>
              <a:gd name="connsiteX0" fmla="*/ 728 w 1526315"/>
              <a:gd name="connsiteY0" fmla="*/ 161803 h 1241570"/>
              <a:gd name="connsiteX1" fmla="*/ 0 w 1526315"/>
              <a:gd name="connsiteY1" fmla="*/ 0 h 1241570"/>
              <a:gd name="connsiteX2" fmla="*/ 162386 w 1526315"/>
              <a:gd name="connsiteY2" fmla="*/ 145 h 1241570"/>
              <a:gd name="connsiteX3" fmla="*/ 1364657 w 1526315"/>
              <a:gd name="connsiteY3" fmla="*/ 145 h 1241570"/>
              <a:gd name="connsiteX4" fmla="*/ 1526315 w 1526315"/>
              <a:gd name="connsiteY4" fmla="*/ 161803 h 1241570"/>
              <a:gd name="connsiteX5" fmla="*/ 1526315 w 1526315"/>
              <a:gd name="connsiteY5" fmla="*/ 1079912 h 1241570"/>
              <a:gd name="connsiteX6" fmla="*/ 1364657 w 1526315"/>
              <a:gd name="connsiteY6" fmla="*/ 1241570 h 1241570"/>
              <a:gd name="connsiteX7" fmla="*/ 162386 w 1526315"/>
              <a:gd name="connsiteY7" fmla="*/ 1241570 h 1241570"/>
              <a:gd name="connsiteX8" fmla="*/ 728 w 1526315"/>
              <a:gd name="connsiteY8" fmla="*/ 1079912 h 1241570"/>
              <a:gd name="connsiteX9" fmla="*/ 728 w 1526315"/>
              <a:gd name="connsiteY9" fmla="*/ 161803 h 1241570"/>
              <a:gd name="connsiteX0" fmla="*/ 106 w 1525693"/>
              <a:gd name="connsiteY0" fmla="*/ 161803 h 1241570"/>
              <a:gd name="connsiteX1" fmla="*/ 0 w 1525693"/>
              <a:gd name="connsiteY1" fmla="*/ 0 h 1241570"/>
              <a:gd name="connsiteX2" fmla="*/ 161764 w 1525693"/>
              <a:gd name="connsiteY2" fmla="*/ 145 h 1241570"/>
              <a:gd name="connsiteX3" fmla="*/ 1364035 w 1525693"/>
              <a:gd name="connsiteY3" fmla="*/ 145 h 1241570"/>
              <a:gd name="connsiteX4" fmla="*/ 1525693 w 1525693"/>
              <a:gd name="connsiteY4" fmla="*/ 161803 h 1241570"/>
              <a:gd name="connsiteX5" fmla="*/ 1525693 w 1525693"/>
              <a:gd name="connsiteY5" fmla="*/ 1079912 h 1241570"/>
              <a:gd name="connsiteX6" fmla="*/ 1364035 w 1525693"/>
              <a:gd name="connsiteY6" fmla="*/ 1241570 h 1241570"/>
              <a:gd name="connsiteX7" fmla="*/ 161764 w 1525693"/>
              <a:gd name="connsiteY7" fmla="*/ 1241570 h 1241570"/>
              <a:gd name="connsiteX8" fmla="*/ 106 w 1525693"/>
              <a:gd name="connsiteY8" fmla="*/ 1079912 h 1241570"/>
              <a:gd name="connsiteX9" fmla="*/ 106 w 1525693"/>
              <a:gd name="connsiteY9" fmla="*/ 161803 h 124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25693" h="1241570">
                <a:moveTo>
                  <a:pt x="106" y="161803"/>
                </a:moveTo>
                <a:cubicBezTo>
                  <a:pt x="-210" y="159620"/>
                  <a:pt x="409" y="7672"/>
                  <a:pt x="0" y="0"/>
                </a:cubicBezTo>
                <a:cubicBezTo>
                  <a:pt x="6219" y="388"/>
                  <a:pt x="110655" y="450"/>
                  <a:pt x="161764" y="145"/>
                </a:cubicBezTo>
                <a:lnTo>
                  <a:pt x="1364035" y="145"/>
                </a:lnTo>
                <a:cubicBezTo>
                  <a:pt x="1453316" y="145"/>
                  <a:pt x="1525693" y="72522"/>
                  <a:pt x="1525693" y="161803"/>
                </a:cubicBezTo>
                <a:lnTo>
                  <a:pt x="1525693" y="1079912"/>
                </a:lnTo>
                <a:cubicBezTo>
                  <a:pt x="1525693" y="1169193"/>
                  <a:pt x="1453316" y="1241570"/>
                  <a:pt x="1364035" y="1241570"/>
                </a:cubicBezTo>
                <a:lnTo>
                  <a:pt x="161764" y="1241570"/>
                </a:lnTo>
                <a:cubicBezTo>
                  <a:pt x="72483" y="1241570"/>
                  <a:pt x="106" y="1169193"/>
                  <a:pt x="106" y="1079912"/>
                </a:cubicBezTo>
                <a:lnTo>
                  <a:pt x="106" y="1618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0" bIns="252000" anchor="b"/>
          <a:lstStyle>
            <a:lvl1pPr marL="0" indent="0" algn="ctr">
              <a:buNone/>
              <a:defRPr sz="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 noProof="0"/>
          </a:p>
        </p:txBody>
      </p:sp>
      <p:sp>
        <p:nvSpPr>
          <p:cNvPr id="32" name="Tijdelijke aanduiding voor tekst 2">
            <a:extLst>
              <a:ext uri="{FF2B5EF4-FFF2-40B4-BE49-F238E27FC236}">
                <a16:creationId xmlns:a16="http://schemas.microsoft.com/office/drawing/2014/main" id="{F4636EEB-5D3E-40A6-BA1D-52AAF0683C63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147721" y="4583521"/>
            <a:ext cx="7305842" cy="1240632"/>
          </a:xfrm>
          <a:custGeom>
            <a:avLst/>
            <a:gdLst>
              <a:gd name="connsiteX0" fmla="*/ 0 w 7305675"/>
              <a:gd name="connsiteY0" fmla="*/ 216657 h 1238250"/>
              <a:gd name="connsiteX1" fmla="*/ 216657 w 7305675"/>
              <a:gd name="connsiteY1" fmla="*/ 0 h 1238250"/>
              <a:gd name="connsiteX2" fmla="*/ 7089018 w 7305675"/>
              <a:gd name="connsiteY2" fmla="*/ 0 h 1238250"/>
              <a:gd name="connsiteX3" fmla="*/ 7305675 w 7305675"/>
              <a:gd name="connsiteY3" fmla="*/ 216657 h 1238250"/>
              <a:gd name="connsiteX4" fmla="*/ 7305675 w 7305675"/>
              <a:gd name="connsiteY4" fmla="*/ 1021593 h 1238250"/>
              <a:gd name="connsiteX5" fmla="*/ 7089018 w 7305675"/>
              <a:gd name="connsiteY5" fmla="*/ 1238250 h 1238250"/>
              <a:gd name="connsiteX6" fmla="*/ 216657 w 7305675"/>
              <a:gd name="connsiteY6" fmla="*/ 1238250 h 1238250"/>
              <a:gd name="connsiteX7" fmla="*/ 0 w 7305675"/>
              <a:gd name="connsiteY7" fmla="*/ 1021593 h 1238250"/>
              <a:gd name="connsiteX8" fmla="*/ 0 w 7305675"/>
              <a:gd name="connsiteY8" fmla="*/ 216657 h 1238250"/>
              <a:gd name="connsiteX0" fmla="*/ 336424 w 7642099"/>
              <a:gd name="connsiteY0" fmla="*/ 216657 h 1238250"/>
              <a:gd name="connsiteX1" fmla="*/ 403099 w 7642099"/>
              <a:gd name="connsiteY1" fmla="*/ 57150 h 1238250"/>
              <a:gd name="connsiteX2" fmla="*/ 553081 w 7642099"/>
              <a:gd name="connsiteY2" fmla="*/ 0 h 1238250"/>
              <a:gd name="connsiteX3" fmla="*/ 7425442 w 7642099"/>
              <a:gd name="connsiteY3" fmla="*/ 0 h 1238250"/>
              <a:gd name="connsiteX4" fmla="*/ 7642099 w 7642099"/>
              <a:gd name="connsiteY4" fmla="*/ 216657 h 1238250"/>
              <a:gd name="connsiteX5" fmla="*/ 7642099 w 7642099"/>
              <a:gd name="connsiteY5" fmla="*/ 1021593 h 1238250"/>
              <a:gd name="connsiteX6" fmla="*/ 7425442 w 7642099"/>
              <a:gd name="connsiteY6" fmla="*/ 1238250 h 1238250"/>
              <a:gd name="connsiteX7" fmla="*/ 553081 w 7642099"/>
              <a:gd name="connsiteY7" fmla="*/ 1238250 h 1238250"/>
              <a:gd name="connsiteX8" fmla="*/ 336424 w 7642099"/>
              <a:gd name="connsiteY8" fmla="*/ 1021593 h 1238250"/>
              <a:gd name="connsiteX9" fmla="*/ 336424 w 7642099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10566 w 7316241"/>
              <a:gd name="connsiteY0" fmla="*/ 228687 h 1250280"/>
              <a:gd name="connsiteX1" fmla="*/ 17709 w 7316241"/>
              <a:gd name="connsiteY1" fmla="*/ 16792 h 1250280"/>
              <a:gd name="connsiteX2" fmla="*/ 227223 w 7316241"/>
              <a:gd name="connsiteY2" fmla="*/ 12030 h 1250280"/>
              <a:gd name="connsiteX3" fmla="*/ 7099584 w 7316241"/>
              <a:gd name="connsiteY3" fmla="*/ 12030 h 1250280"/>
              <a:gd name="connsiteX4" fmla="*/ 7316241 w 7316241"/>
              <a:gd name="connsiteY4" fmla="*/ 228687 h 1250280"/>
              <a:gd name="connsiteX5" fmla="*/ 7316241 w 7316241"/>
              <a:gd name="connsiteY5" fmla="*/ 1033623 h 1250280"/>
              <a:gd name="connsiteX6" fmla="*/ 7099584 w 7316241"/>
              <a:gd name="connsiteY6" fmla="*/ 1250280 h 1250280"/>
              <a:gd name="connsiteX7" fmla="*/ 227223 w 7316241"/>
              <a:gd name="connsiteY7" fmla="*/ 1250280 h 1250280"/>
              <a:gd name="connsiteX8" fmla="*/ 10566 w 7316241"/>
              <a:gd name="connsiteY8" fmla="*/ 1033623 h 1250280"/>
              <a:gd name="connsiteX9" fmla="*/ 10566 w 7316241"/>
              <a:gd name="connsiteY9" fmla="*/ 228687 h 1250280"/>
              <a:gd name="connsiteX0" fmla="*/ 0 w 7305675"/>
              <a:gd name="connsiteY0" fmla="*/ 228687 h 1250280"/>
              <a:gd name="connsiteX1" fmla="*/ 7143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16657 h 1238250"/>
              <a:gd name="connsiteX1" fmla="*/ 2380 w 7305675"/>
              <a:gd name="connsiteY1" fmla="*/ 4762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2 w 7305677"/>
              <a:gd name="connsiteY0" fmla="*/ 221420 h 1243013"/>
              <a:gd name="connsiteX1" fmla="*/ 0 w 7305677"/>
              <a:gd name="connsiteY1" fmla="*/ 0 h 1243013"/>
              <a:gd name="connsiteX2" fmla="*/ 216659 w 7305677"/>
              <a:gd name="connsiteY2" fmla="*/ 4763 h 1243013"/>
              <a:gd name="connsiteX3" fmla="*/ 7089020 w 7305677"/>
              <a:gd name="connsiteY3" fmla="*/ 4763 h 1243013"/>
              <a:gd name="connsiteX4" fmla="*/ 7305677 w 7305677"/>
              <a:gd name="connsiteY4" fmla="*/ 221420 h 1243013"/>
              <a:gd name="connsiteX5" fmla="*/ 7305677 w 7305677"/>
              <a:gd name="connsiteY5" fmla="*/ 1026356 h 1243013"/>
              <a:gd name="connsiteX6" fmla="*/ 7089020 w 7305677"/>
              <a:gd name="connsiteY6" fmla="*/ 1243013 h 1243013"/>
              <a:gd name="connsiteX7" fmla="*/ 216659 w 7305677"/>
              <a:gd name="connsiteY7" fmla="*/ 1243013 h 1243013"/>
              <a:gd name="connsiteX8" fmla="*/ 2 w 7305677"/>
              <a:gd name="connsiteY8" fmla="*/ 1026356 h 1243013"/>
              <a:gd name="connsiteX9" fmla="*/ 2 w 7305677"/>
              <a:gd name="connsiteY9" fmla="*/ 221420 h 1243013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8617 w 7314292"/>
              <a:gd name="connsiteY0" fmla="*/ 231082 h 1252675"/>
              <a:gd name="connsiteX1" fmla="*/ 8615 w 7314292"/>
              <a:gd name="connsiteY1" fmla="*/ 12043 h 1252675"/>
              <a:gd name="connsiteX2" fmla="*/ 225274 w 7314292"/>
              <a:gd name="connsiteY2" fmla="*/ 14425 h 1252675"/>
              <a:gd name="connsiteX3" fmla="*/ 7097635 w 7314292"/>
              <a:gd name="connsiteY3" fmla="*/ 14425 h 1252675"/>
              <a:gd name="connsiteX4" fmla="*/ 7314292 w 7314292"/>
              <a:gd name="connsiteY4" fmla="*/ 231082 h 1252675"/>
              <a:gd name="connsiteX5" fmla="*/ 7314292 w 7314292"/>
              <a:gd name="connsiteY5" fmla="*/ 1036018 h 1252675"/>
              <a:gd name="connsiteX6" fmla="*/ 7097635 w 7314292"/>
              <a:gd name="connsiteY6" fmla="*/ 1252675 h 1252675"/>
              <a:gd name="connsiteX7" fmla="*/ 225274 w 7314292"/>
              <a:gd name="connsiteY7" fmla="*/ 1252675 h 1252675"/>
              <a:gd name="connsiteX8" fmla="*/ 8617 w 7314292"/>
              <a:gd name="connsiteY8" fmla="*/ 1036018 h 1252675"/>
              <a:gd name="connsiteX9" fmla="*/ 8617 w 7314292"/>
              <a:gd name="connsiteY9" fmla="*/ 231082 h 1252675"/>
              <a:gd name="connsiteX0" fmla="*/ 24492 w 7330167"/>
              <a:gd name="connsiteY0" fmla="*/ 219096 h 1240689"/>
              <a:gd name="connsiteX1" fmla="*/ 24490 w 7330167"/>
              <a:gd name="connsiteY1" fmla="*/ 57 h 1240689"/>
              <a:gd name="connsiteX2" fmla="*/ 241149 w 7330167"/>
              <a:gd name="connsiteY2" fmla="*/ 2439 h 1240689"/>
              <a:gd name="connsiteX3" fmla="*/ 7113510 w 7330167"/>
              <a:gd name="connsiteY3" fmla="*/ 2439 h 1240689"/>
              <a:gd name="connsiteX4" fmla="*/ 7330167 w 7330167"/>
              <a:gd name="connsiteY4" fmla="*/ 219096 h 1240689"/>
              <a:gd name="connsiteX5" fmla="*/ 7330167 w 7330167"/>
              <a:gd name="connsiteY5" fmla="*/ 1024032 h 1240689"/>
              <a:gd name="connsiteX6" fmla="*/ 7113510 w 7330167"/>
              <a:gd name="connsiteY6" fmla="*/ 1240689 h 1240689"/>
              <a:gd name="connsiteX7" fmla="*/ 241149 w 7330167"/>
              <a:gd name="connsiteY7" fmla="*/ 1240689 h 1240689"/>
              <a:gd name="connsiteX8" fmla="*/ 24492 w 7330167"/>
              <a:gd name="connsiteY8" fmla="*/ 1024032 h 1240689"/>
              <a:gd name="connsiteX9" fmla="*/ 24492 w 7330167"/>
              <a:gd name="connsiteY9" fmla="*/ 219096 h 1240689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089185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5842" h="1240632">
                <a:moveTo>
                  <a:pt x="167" y="219039"/>
                </a:moveTo>
                <a:cubicBezTo>
                  <a:pt x="167" y="48377"/>
                  <a:pt x="-207" y="59385"/>
                  <a:pt x="165" y="0"/>
                </a:cubicBezTo>
                <a:lnTo>
                  <a:pt x="216824" y="2382"/>
                </a:lnTo>
                <a:lnTo>
                  <a:pt x="7089185" y="2382"/>
                </a:lnTo>
                <a:cubicBezTo>
                  <a:pt x="7208841" y="2382"/>
                  <a:pt x="7305842" y="99383"/>
                  <a:pt x="7305842" y="219039"/>
                </a:cubicBezTo>
                <a:lnTo>
                  <a:pt x="7305842" y="1023975"/>
                </a:lnTo>
                <a:cubicBezTo>
                  <a:pt x="7305842" y="1143631"/>
                  <a:pt x="7208841" y="1240632"/>
                  <a:pt x="7089185" y="1240632"/>
                </a:cubicBezTo>
                <a:lnTo>
                  <a:pt x="216824" y="1240632"/>
                </a:lnTo>
                <a:cubicBezTo>
                  <a:pt x="97168" y="1240632"/>
                  <a:pt x="167" y="1143631"/>
                  <a:pt x="167" y="1023975"/>
                </a:cubicBezTo>
                <a:lnTo>
                  <a:pt x="167" y="219039"/>
                </a:lnTo>
                <a:close/>
              </a:path>
            </a:pathLst>
          </a:custGeom>
          <a:solidFill>
            <a:schemeClr val="accent2">
              <a:alpha val="0"/>
            </a:schemeClr>
          </a:solidFill>
          <a:ln w="12700">
            <a:solidFill>
              <a:schemeClr val="bg2"/>
            </a:solidFill>
          </a:ln>
        </p:spPr>
        <p:txBody>
          <a:bodyPr lIns="360000" tIns="180000" rIns="36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200" b="1">
                <a:solidFill>
                  <a:schemeClr val="bg2"/>
                </a:solidFill>
              </a:defRPr>
            </a:lvl1pPr>
            <a:lvl2pPr>
              <a:spcAft>
                <a:spcPts val="0"/>
              </a:spcAft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33" name="Tijdelijke aanduiding voor afbeelding 6">
            <a:extLst>
              <a:ext uri="{FF2B5EF4-FFF2-40B4-BE49-F238E27FC236}">
                <a16:creationId xmlns:a16="http://schemas.microsoft.com/office/drawing/2014/main" id="{E282FF1F-8DC9-4A36-8B0E-4868FD1C3CCE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483724" y="4582172"/>
            <a:ext cx="1523814" cy="1240041"/>
          </a:xfrm>
          <a:custGeom>
            <a:avLst/>
            <a:gdLst>
              <a:gd name="connsiteX0" fmla="*/ 0 w 1525587"/>
              <a:gd name="connsiteY0" fmla="*/ 161658 h 1241425"/>
              <a:gd name="connsiteX1" fmla="*/ 161658 w 1525587"/>
              <a:gd name="connsiteY1" fmla="*/ 0 h 1241425"/>
              <a:gd name="connsiteX2" fmla="*/ 1363929 w 1525587"/>
              <a:gd name="connsiteY2" fmla="*/ 0 h 1241425"/>
              <a:gd name="connsiteX3" fmla="*/ 1525587 w 1525587"/>
              <a:gd name="connsiteY3" fmla="*/ 161658 h 1241425"/>
              <a:gd name="connsiteX4" fmla="*/ 1525587 w 1525587"/>
              <a:gd name="connsiteY4" fmla="*/ 1079767 h 1241425"/>
              <a:gd name="connsiteX5" fmla="*/ 1363929 w 1525587"/>
              <a:gd name="connsiteY5" fmla="*/ 1241425 h 1241425"/>
              <a:gd name="connsiteX6" fmla="*/ 161658 w 1525587"/>
              <a:gd name="connsiteY6" fmla="*/ 1241425 h 1241425"/>
              <a:gd name="connsiteX7" fmla="*/ 0 w 1525587"/>
              <a:gd name="connsiteY7" fmla="*/ 1079767 h 1241425"/>
              <a:gd name="connsiteX8" fmla="*/ 0 w 1525587"/>
              <a:gd name="connsiteY8" fmla="*/ 161658 h 1241425"/>
              <a:gd name="connsiteX0" fmla="*/ 0 w 1525587"/>
              <a:gd name="connsiteY0" fmla="*/ 161658 h 1241425"/>
              <a:gd name="connsiteX1" fmla="*/ 42862 w 1525587"/>
              <a:gd name="connsiteY1" fmla="*/ 48418 h 1241425"/>
              <a:gd name="connsiteX2" fmla="*/ 161658 w 1525587"/>
              <a:gd name="connsiteY2" fmla="*/ 0 h 1241425"/>
              <a:gd name="connsiteX3" fmla="*/ 1363929 w 1525587"/>
              <a:gd name="connsiteY3" fmla="*/ 0 h 1241425"/>
              <a:gd name="connsiteX4" fmla="*/ 1525587 w 1525587"/>
              <a:gd name="connsiteY4" fmla="*/ 161658 h 1241425"/>
              <a:gd name="connsiteX5" fmla="*/ 1525587 w 1525587"/>
              <a:gd name="connsiteY5" fmla="*/ 1079767 h 1241425"/>
              <a:gd name="connsiteX6" fmla="*/ 1363929 w 1525587"/>
              <a:gd name="connsiteY6" fmla="*/ 1241425 h 1241425"/>
              <a:gd name="connsiteX7" fmla="*/ 161658 w 1525587"/>
              <a:gd name="connsiteY7" fmla="*/ 1241425 h 1241425"/>
              <a:gd name="connsiteX8" fmla="*/ 0 w 1525587"/>
              <a:gd name="connsiteY8" fmla="*/ 1079767 h 1241425"/>
              <a:gd name="connsiteX9" fmla="*/ 0 w 1525587"/>
              <a:gd name="connsiteY9" fmla="*/ 161658 h 1241425"/>
              <a:gd name="connsiteX0" fmla="*/ 8672 w 1534259"/>
              <a:gd name="connsiteY0" fmla="*/ 165982 h 1245749"/>
              <a:gd name="connsiteX1" fmla="*/ 11053 w 1534259"/>
              <a:gd name="connsiteY1" fmla="*/ 12261 h 1245749"/>
              <a:gd name="connsiteX2" fmla="*/ 170330 w 1534259"/>
              <a:gd name="connsiteY2" fmla="*/ 4324 h 1245749"/>
              <a:gd name="connsiteX3" fmla="*/ 1372601 w 1534259"/>
              <a:gd name="connsiteY3" fmla="*/ 4324 h 1245749"/>
              <a:gd name="connsiteX4" fmla="*/ 1534259 w 1534259"/>
              <a:gd name="connsiteY4" fmla="*/ 165982 h 1245749"/>
              <a:gd name="connsiteX5" fmla="*/ 1534259 w 1534259"/>
              <a:gd name="connsiteY5" fmla="*/ 1084091 h 1245749"/>
              <a:gd name="connsiteX6" fmla="*/ 1372601 w 1534259"/>
              <a:gd name="connsiteY6" fmla="*/ 1245749 h 1245749"/>
              <a:gd name="connsiteX7" fmla="*/ 170330 w 1534259"/>
              <a:gd name="connsiteY7" fmla="*/ 1245749 h 1245749"/>
              <a:gd name="connsiteX8" fmla="*/ 8672 w 1534259"/>
              <a:gd name="connsiteY8" fmla="*/ 1084091 h 1245749"/>
              <a:gd name="connsiteX9" fmla="*/ 8672 w 1534259"/>
              <a:gd name="connsiteY9" fmla="*/ 165982 h 1245749"/>
              <a:gd name="connsiteX0" fmla="*/ 8672 w 1534259"/>
              <a:gd name="connsiteY0" fmla="*/ 167890 h 1247657"/>
              <a:gd name="connsiteX1" fmla="*/ 11053 w 1534259"/>
              <a:gd name="connsiteY1" fmla="*/ 14169 h 1247657"/>
              <a:gd name="connsiteX2" fmla="*/ 170330 w 1534259"/>
              <a:gd name="connsiteY2" fmla="*/ 6232 h 1247657"/>
              <a:gd name="connsiteX3" fmla="*/ 1372601 w 1534259"/>
              <a:gd name="connsiteY3" fmla="*/ 6232 h 1247657"/>
              <a:gd name="connsiteX4" fmla="*/ 1534259 w 1534259"/>
              <a:gd name="connsiteY4" fmla="*/ 167890 h 1247657"/>
              <a:gd name="connsiteX5" fmla="*/ 1534259 w 1534259"/>
              <a:gd name="connsiteY5" fmla="*/ 1085999 h 1247657"/>
              <a:gd name="connsiteX6" fmla="*/ 1372601 w 1534259"/>
              <a:gd name="connsiteY6" fmla="*/ 1247657 h 1247657"/>
              <a:gd name="connsiteX7" fmla="*/ 170330 w 1534259"/>
              <a:gd name="connsiteY7" fmla="*/ 1247657 h 1247657"/>
              <a:gd name="connsiteX8" fmla="*/ 8672 w 1534259"/>
              <a:gd name="connsiteY8" fmla="*/ 1085999 h 1247657"/>
              <a:gd name="connsiteX9" fmla="*/ 8672 w 1534259"/>
              <a:gd name="connsiteY9" fmla="*/ 167890 h 1247657"/>
              <a:gd name="connsiteX0" fmla="*/ 8672 w 1534259"/>
              <a:gd name="connsiteY0" fmla="*/ 161658 h 1241425"/>
              <a:gd name="connsiteX1" fmla="*/ 11053 w 1534259"/>
              <a:gd name="connsiteY1" fmla="*/ 7937 h 1241425"/>
              <a:gd name="connsiteX2" fmla="*/ 170330 w 1534259"/>
              <a:gd name="connsiteY2" fmla="*/ 0 h 1241425"/>
              <a:gd name="connsiteX3" fmla="*/ 1372601 w 1534259"/>
              <a:gd name="connsiteY3" fmla="*/ 0 h 1241425"/>
              <a:gd name="connsiteX4" fmla="*/ 1534259 w 1534259"/>
              <a:gd name="connsiteY4" fmla="*/ 161658 h 1241425"/>
              <a:gd name="connsiteX5" fmla="*/ 1534259 w 1534259"/>
              <a:gd name="connsiteY5" fmla="*/ 1079767 h 1241425"/>
              <a:gd name="connsiteX6" fmla="*/ 1372601 w 1534259"/>
              <a:gd name="connsiteY6" fmla="*/ 1241425 h 1241425"/>
              <a:gd name="connsiteX7" fmla="*/ 170330 w 1534259"/>
              <a:gd name="connsiteY7" fmla="*/ 1241425 h 1241425"/>
              <a:gd name="connsiteX8" fmla="*/ 8672 w 1534259"/>
              <a:gd name="connsiteY8" fmla="*/ 1079767 h 1241425"/>
              <a:gd name="connsiteX9" fmla="*/ 8672 w 1534259"/>
              <a:gd name="connsiteY9" fmla="*/ 161658 h 1241425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2425 h 1242192"/>
              <a:gd name="connsiteX1" fmla="*/ 10644 w 1535715"/>
              <a:gd name="connsiteY1" fmla="*/ 0 h 1242192"/>
              <a:gd name="connsiteX2" fmla="*/ 171786 w 1535715"/>
              <a:gd name="connsiteY2" fmla="*/ 767 h 1242192"/>
              <a:gd name="connsiteX3" fmla="*/ 1374057 w 1535715"/>
              <a:gd name="connsiteY3" fmla="*/ 767 h 1242192"/>
              <a:gd name="connsiteX4" fmla="*/ 1535715 w 1535715"/>
              <a:gd name="connsiteY4" fmla="*/ 162425 h 1242192"/>
              <a:gd name="connsiteX5" fmla="*/ 1535715 w 1535715"/>
              <a:gd name="connsiteY5" fmla="*/ 1080534 h 1242192"/>
              <a:gd name="connsiteX6" fmla="*/ 1374057 w 1535715"/>
              <a:gd name="connsiteY6" fmla="*/ 1242192 h 1242192"/>
              <a:gd name="connsiteX7" fmla="*/ 171786 w 1535715"/>
              <a:gd name="connsiteY7" fmla="*/ 1242192 h 1242192"/>
              <a:gd name="connsiteX8" fmla="*/ 10128 w 1535715"/>
              <a:gd name="connsiteY8" fmla="*/ 1080534 h 1242192"/>
              <a:gd name="connsiteX9" fmla="*/ 10128 w 1535715"/>
              <a:gd name="connsiteY9" fmla="*/ 162425 h 1242192"/>
              <a:gd name="connsiteX0" fmla="*/ 10128 w 1535715"/>
              <a:gd name="connsiteY0" fmla="*/ 162425 h 1242192"/>
              <a:gd name="connsiteX1" fmla="*/ 10644 w 1535715"/>
              <a:gd name="connsiteY1" fmla="*/ 0 h 1242192"/>
              <a:gd name="connsiteX2" fmla="*/ 171786 w 1535715"/>
              <a:gd name="connsiteY2" fmla="*/ 767 h 1242192"/>
              <a:gd name="connsiteX3" fmla="*/ 1374057 w 1535715"/>
              <a:gd name="connsiteY3" fmla="*/ 767 h 1242192"/>
              <a:gd name="connsiteX4" fmla="*/ 1535715 w 1535715"/>
              <a:gd name="connsiteY4" fmla="*/ 162425 h 1242192"/>
              <a:gd name="connsiteX5" fmla="*/ 1535715 w 1535715"/>
              <a:gd name="connsiteY5" fmla="*/ 1080534 h 1242192"/>
              <a:gd name="connsiteX6" fmla="*/ 1374057 w 1535715"/>
              <a:gd name="connsiteY6" fmla="*/ 1242192 h 1242192"/>
              <a:gd name="connsiteX7" fmla="*/ 171786 w 1535715"/>
              <a:gd name="connsiteY7" fmla="*/ 1242192 h 1242192"/>
              <a:gd name="connsiteX8" fmla="*/ 10128 w 1535715"/>
              <a:gd name="connsiteY8" fmla="*/ 1080534 h 1242192"/>
              <a:gd name="connsiteX9" fmla="*/ 10128 w 1535715"/>
              <a:gd name="connsiteY9" fmla="*/ 162425 h 1242192"/>
              <a:gd name="connsiteX0" fmla="*/ 10128 w 1535715"/>
              <a:gd name="connsiteY0" fmla="*/ 163668 h 1243435"/>
              <a:gd name="connsiteX1" fmla="*/ 10644 w 1535715"/>
              <a:gd name="connsiteY1" fmla="*/ 0 h 1243435"/>
              <a:gd name="connsiteX2" fmla="*/ 171786 w 1535715"/>
              <a:gd name="connsiteY2" fmla="*/ 2010 h 1243435"/>
              <a:gd name="connsiteX3" fmla="*/ 1374057 w 1535715"/>
              <a:gd name="connsiteY3" fmla="*/ 2010 h 1243435"/>
              <a:gd name="connsiteX4" fmla="*/ 1535715 w 1535715"/>
              <a:gd name="connsiteY4" fmla="*/ 163668 h 1243435"/>
              <a:gd name="connsiteX5" fmla="*/ 1535715 w 1535715"/>
              <a:gd name="connsiteY5" fmla="*/ 1081777 h 1243435"/>
              <a:gd name="connsiteX6" fmla="*/ 1374057 w 1535715"/>
              <a:gd name="connsiteY6" fmla="*/ 1243435 h 1243435"/>
              <a:gd name="connsiteX7" fmla="*/ 171786 w 1535715"/>
              <a:gd name="connsiteY7" fmla="*/ 1243435 h 1243435"/>
              <a:gd name="connsiteX8" fmla="*/ 10128 w 1535715"/>
              <a:gd name="connsiteY8" fmla="*/ 1081777 h 1243435"/>
              <a:gd name="connsiteX9" fmla="*/ 10128 w 1535715"/>
              <a:gd name="connsiteY9" fmla="*/ 163668 h 1243435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1808 w 1537395"/>
              <a:gd name="connsiteY0" fmla="*/ 161803 h 1241570"/>
              <a:gd name="connsiteX1" fmla="*/ 12324 w 1537395"/>
              <a:gd name="connsiteY1" fmla="*/ 0 h 1241570"/>
              <a:gd name="connsiteX2" fmla="*/ 173466 w 1537395"/>
              <a:gd name="connsiteY2" fmla="*/ 145 h 1241570"/>
              <a:gd name="connsiteX3" fmla="*/ 1375737 w 1537395"/>
              <a:gd name="connsiteY3" fmla="*/ 145 h 1241570"/>
              <a:gd name="connsiteX4" fmla="*/ 1537395 w 1537395"/>
              <a:gd name="connsiteY4" fmla="*/ 161803 h 1241570"/>
              <a:gd name="connsiteX5" fmla="*/ 1537395 w 1537395"/>
              <a:gd name="connsiteY5" fmla="*/ 1079912 h 1241570"/>
              <a:gd name="connsiteX6" fmla="*/ 1375737 w 1537395"/>
              <a:gd name="connsiteY6" fmla="*/ 1241570 h 1241570"/>
              <a:gd name="connsiteX7" fmla="*/ 173466 w 1537395"/>
              <a:gd name="connsiteY7" fmla="*/ 1241570 h 1241570"/>
              <a:gd name="connsiteX8" fmla="*/ 11808 w 1537395"/>
              <a:gd name="connsiteY8" fmla="*/ 1079912 h 1241570"/>
              <a:gd name="connsiteX9" fmla="*/ 11808 w 1537395"/>
              <a:gd name="connsiteY9" fmla="*/ 161803 h 1241570"/>
              <a:gd name="connsiteX0" fmla="*/ 346 w 1525933"/>
              <a:gd name="connsiteY0" fmla="*/ 161803 h 1241570"/>
              <a:gd name="connsiteX1" fmla="*/ 862 w 1525933"/>
              <a:gd name="connsiteY1" fmla="*/ 0 h 1241570"/>
              <a:gd name="connsiteX2" fmla="*/ 162004 w 1525933"/>
              <a:gd name="connsiteY2" fmla="*/ 145 h 1241570"/>
              <a:gd name="connsiteX3" fmla="*/ 1364275 w 1525933"/>
              <a:gd name="connsiteY3" fmla="*/ 145 h 1241570"/>
              <a:gd name="connsiteX4" fmla="*/ 1525933 w 1525933"/>
              <a:gd name="connsiteY4" fmla="*/ 161803 h 1241570"/>
              <a:gd name="connsiteX5" fmla="*/ 1525933 w 1525933"/>
              <a:gd name="connsiteY5" fmla="*/ 1079912 h 1241570"/>
              <a:gd name="connsiteX6" fmla="*/ 1364275 w 1525933"/>
              <a:gd name="connsiteY6" fmla="*/ 1241570 h 1241570"/>
              <a:gd name="connsiteX7" fmla="*/ 162004 w 1525933"/>
              <a:gd name="connsiteY7" fmla="*/ 1241570 h 1241570"/>
              <a:gd name="connsiteX8" fmla="*/ 346 w 1525933"/>
              <a:gd name="connsiteY8" fmla="*/ 1079912 h 1241570"/>
              <a:gd name="connsiteX9" fmla="*/ 346 w 1525933"/>
              <a:gd name="connsiteY9" fmla="*/ 161803 h 1241570"/>
              <a:gd name="connsiteX0" fmla="*/ 872 w 1526459"/>
              <a:gd name="connsiteY0" fmla="*/ 161803 h 1241570"/>
              <a:gd name="connsiteX1" fmla="*/ 1388 w 1526459"/>
              <a:gd name="connsiteY1" fmla="*/ 0 h 1241570"/>
              <a:gd name="connsiteX2" fmla="*/ 162530 w 1526459"/>
              <a:gd name="connsiteY2" fmla="*/ 145 h 1241570"/>
              <a:gd name="connsiteX3" fmla="*/ 1364801 w 1526459"/>
              <a:gd name="connsiteY3" fmla="*/ 145 h 1241570"/>
              <a:gd name="connsiteX4" fmla="*/ 1526459 w 1526459"/>
              <a:gd name="connsiteY4" fmla="*/ 161803 h 1241570"/>
              <a:gd name="connsiteX5" fmla="*/ 1526459 w 1526459"/>
              <a:gd name="connsiteY5" fmla="*/ 1079912 h 1241570"/>
              <a:gd name="connsiteX6" fmla="*/ 1364801 w 1526459"/>
              <a:gd name="connsiteY6" fmla="*/ 1241570 h 1241570"/>
              <a:gd name="connsiteX7" fmla="*/ 162530 w 1526459"/>
              <a:gd name="connsiteY7" fmla="*/ 1241570 h 1241570"/>
              <a:gd name="connsiteX8" fmla="*/ 872 w 1526459"/>
              <a:gd name="connsiteY8" fmla="*/ 1079912 h 1241570"/>
              <a:gd name="connsiteX9" fmla="*/ 872 w 1526459"/>
              <a:gd name="connsiteY9" fmla="*/ 161803 h 1241570"/>
              <a:gd name="connsiteX0" fmla="*/ 470 w 1526057"/>
              <a:gd name="connsiteY0" fmla="*/ 161803 h 1241570"/>
              <a:gd name="connsiteX1" fmla="*/ 986 w 1526057"/>
              <a:gd name="connsiteY1" fmla="*/ 0 h 1241570"/>
              <a:gd name="connsiteX2" fmla="*/ 162128 w 1526057"/>
              <a:gd name="connsiteY2" fmla="*/ 145 h 1241570"/>
              <a:gd name="connsiteX3" fmla="*/ 1364399 w 1526057"/>
              <a:gd name="connsiteY3" fmla="*/ 145 h 1241570"/>
              <a:gd name="connsiteX4" fmla="*/ 1526057 w 1526057"/>
              <a:gd name="connsiteY4" fmla="*/ 161803 h 1241570"/>
              <a:gd name="connsiteX5" fmla="*/ 1526057 w 1526057"/>
              <a:gd name="connsiteY5" fmla="*/ 1079912 h 1241570"/>
              <a:gd name="connsiteX6" fmla="*/ 1364399 w 1526057"/>
              <a:gd name="connsiteY6" fmla="*/ 1241570 h 1241570"/>
              <a:gd name="connsiteX7" fmla="*/ 162128 w 1526057"/>
              <a:gd name="connsiteY7" fmla="*/ 1241570 h 1241570"/>
              <a:gd name="connsiteX8" fmla="*/ 470 w 1526057"/>
              <a:gd name="connsiteY8" fmla="*/ 1079912 h 1241570"/>
              <a:gd name="connsiteX9" fmla="*/ 470 w 1526057"/>
              <a:gd name="connsiteY9" fmla="*/ 161803 h 1241570"/>
              <a:gd name="connsiteX0" fmla="*/ 649 w 1526236"/>
              <a:gd name="connsiteY0" fmla="*/ 161803 h 1241570"/>
              <a:gd name="connsiteX1" fmla="*/ 1165 w 1526236"/>
              <a:gd name="connsiteY1" fmla="*/ 0 h 1241570"/>
              <a:gd name="connsiteX2" fmla="*/ 162307 w 1526236"/>
              <a:gd name="connsiteY2" fmla="*/ 145 h 1241570"/>
              <a:gd name="connsiteX3" fmla="*/ 1364578 w 1526236"/>
              <a:gd name="connsiteY3" fmla="*/ 145 h 1241570"/>
              <a:gd name="connsiteX4" fmla="*/ 1526236 w 1526236"/>
              <a:gd name="connsiteY4" fmla="*/ 161803 h 1241570"/>
              <a:gd name="connsiteX5" fmla="*/ 1526236 w 1526236"/>
              <a:gd name="connsiteY5" fmla="*/ 1079912 h 1241570"/>
              <a:gd name="connsiteX6" fmla="*/ 1364578 w 1526236"/>
              <a:gd name="connsiteY6" fmla="*/ 1241570 h 1241570"/>
              <a:gd name="connsiteX7" fmla="*/ 162307 w 1526236"/>
              <a:gd name="connsiteY7" fmla="*/ 1241570 h 1241570"/>
              <a:gd name="connsiteX8" fmla="*/ 649 w 1526236"/>
              <a:gd name="connsiteY8" fmla="*/ 1079912 h 1241570"/>
              <a:gd name="connsiteX9" fmla="*/ 649 w 1526236"/>
              <a:gd name="connsiteY9" fmla="*/ 161803 h 1241570"/>
              <a:gd name="connsiteX0" fmla="*/ 268 w 1525855"/>
              <a:gd name="connsiteY0" fmla="*/ 161803 h 1241570"/>
              <a:gd name="connsiteX1" fmla="*/ 784 w 1525855"/>
              <a:gd name="connsiteY1" fmla="*/ 0 h 1241570"/>
              <a:gd name="connsiteX2" fmla="*/ 161926 w 1525855"/>
              <a:gd name="connsiteY2" fmla="*/ 145 h 1241570"/>
              <a:gd name="connsiteX3" fmla="*/ 1364197 w 1525855"/>
              <a:gd name="connsiteY3" fmla="*/ 145 h 1241570"/>
              <a:gd name="connsiteX4" fmla="*/ 1525855 w 1525855"/>
              <a:gd name="connsiteY4" fmla="*/ 161803 h 1241570"/>
              <a:gd name="connsiteX5" fmla="*/ 1525855 w 1525855"/>
              <a:gd name="connsiteY5" fmla="*/ 1079912 h 1241570"/>
              <a:gd name="connsiteX6" fmla="*/ 1364197 w 1525855"/>
              <a:gd name="connsiteY6" fmla="*/ 1241570 h 1241570"/>
              <a:gd name="connsiteX7" fmla="*/ 161926 w 1525855"/>
              <a:gd name="connsiteY7" fmla="*/ 1241570 h 1241570"/>
              <a:gd name="connsiteX8" fmla="*/ 268 w 1525855"/>
              <a:gd name="connsiteY8" fmla="*/ 1079912 h 1241570"/>
              <a:gd name="connsiteX9" fmla="*/ 268 w 1525855"/>
              <a:gd name="connsiteY9" fmla="*/ 161803 h 1241570"/>
              <a:gd name="connsiteX0" fmla="*/ 359 w 1525946"/>
              <a:gd name="connsiteY0" fmla="*/ 161803 h 1241570"/>
              <a:gd name="connsiteX1" fmla="*/ 253 w 1525946"/>
              <a:gd name="connsiteY1" fmla="*/ 0 h 1241570"/>
              <a:gd name="connsiteX2" fmla="*/ 162017 w 1525946"/>
              <a:gd name="connsiteY2" fmla="*/ 145 h 1241570"/>
              <a:gd name="connsiteX3" fmla="*/ 1364288 w 1525946"/>
              <a:gd name="connsiteY3" fmla="*/ 145 h 1241570"/>
              <a:gd name="connsiteX4" fmla="*/ 1525946 w 1525946"/>
              <a:gd name="connsiteY4" fmla="*/ 161803 h 1241570"/>
              <a:gd name="connsiteX5" fmla="*/ 1525946 w 1525946"/>
              <a:gd name="connsiteY5" fmla="*/ 1079912 h 1241570"/>
              <a:gd name="connsiteX6" fmla="*/ 1364288 w 1525946"/>
              <a:gd name="connsiteY6" fmla="*/ 1241570 h 1241570"/>
              <a:gd name="connsiteX7" fmla="*/ 162017 w 1525946"/>
              <a:gd name="connsiteY7" fmla="*/ 1241570 h 1241570"/>
              <a:gd name="connsiteX8" fmla="*/ 359 w 1525946"/>
              <a:gd name="connsiteY8" fmla="*/ 1079912 h 1241570"/>
              <a:gd name="connsiteX9" fmla="*/ 359 w 1525946"/>
              <a:gd name="connsiteY9" fmla="*/ 161803 h 1241570"/>
              <a:gd name="connsiteX0" fmla="*/ 728 w 1526315"/>
              <a:gd name="connsiteY0" fmla="*/ 161803 h 1241570"/>
              <a:gd name="connsiteX1" fmla="*/ 0 w 1526315"/>
              <a:gd name="connsiteY1" fmla="*/ 0 h 1241570"/>
              <a:gd name="connsiteX2" fmla="*/ 162386 w 1526315"/>
              <a:gd name="connsiteY2" fmla="*/ 145 h 1241570"/>
              <a:gd name="connsiteX3" fmla="*/ 1364657 w 1526315"/>
              <a:gd name="connsiteY3" fmla="*/ 145 h 1241570"/>
              <a:gd name="connsiteX4" fmla="*/ 1526315 w 1526315"/>
              <a:gd name="connsiteY4" fmla="*/ 161803 h 1241570"/>
              <a:gd name="connsiteX5" fmla="*/ 1526315 w 1526315"/>
              <a:gd name="connsiteY5" fmla="*/ 1079912 h 1241570"/>
              <a:gd name="connsiteX6" fmla="*/ 1364657 w 1526315"/>
              <a:gd name="connsiteY6" fmla="*/ 1241570 h 1241570"/>
              <a:gd name="connsiteX7" fmla="*/ 162386 w 1526315"/>
              <a:gd name="connsiteY7" fmla="*/ 1241570 h 1241570"/>
              <a:gd name="connsiteX8" fmla="*/ 728 w 1526315"/>
              <a:gd name="connsiteY8" fmla="*/ 1079912 h 1241570"/>
              <a:gd name="connsiteX9" fmla="*/ 728 w 1526315"/>
              <a:gd name="connsiteY9" fmla="*/ 161803 h 1241570"/>
              <a:gd name="connsiteX0" fmla="*/ 728 w 1526315"/>
              <a:gd name="connsiteY0" fmla="*/ 161803 h 1241570"/>
              <a:gd name="connsiteX1" fmla="*/ 0 w 1526315"/>
              <a:gd name="connsiteY1" fmla="*/ 0 h 1241570"/>
              <a:gd name="connsiteX2" fmla="*/ 162386 w 1526315"/>
              <a:gd name="connsiteY2" fmla="*/ 145 h 1241570"/>
              <a:gd name="connsiteX3" fmla="*/ 1364657 w 1526315"/>
              <a:gd name="connsiteY3" fmla="*/ 145 h 1241570"/>
              <a:gd name="connsiteX4" fmla="*/ 1526315 w 1526315"/>
              <a:gd name="connsiteY4" fmla="*/ 161803 h 1241570"/>
              <a:gd name="connsiteX5" fmla="*/ 1526315 w 1526315"/>
              <a:gd name="connsiteY5" fmla="*/ 1079912 h 1241570"/>
              <a:gd name="connsiteX6" fmla="*/ 1364657 w 1526315"/>
              <a:gd name="connsiteY6" fmla="*/ 1241570 h 1241570"/>
              <a:gd name="connsiteX7" fmla="*/ 162386 w 1526315"/>
              <a:gd name="connsiteY7" fmla="*/ 1241570 h 1241570"/>
              <a:gd name="connsiteX8" fmla="*/ 728 w 1526315"/>
              <a:gd name="connsiteY8" fmla="*/ 1079912 h 1241570"/>
              <a:gd name="connsiteX9" fmla="*/ 728 w 1526315"/>
              <a:gd name="connsiteY9" fmla="*/ 161803 h 1241570"/>
              <a:gd name="connsiteX0" fmla="*/ 106 w 1525693"/>
              <a:gd name="connsiteY0" fmla="*/ 161803 h 1241570"/>
              <a:gd name="connsiteX1" fmla="*/ 0 w 1525693"/>
              <a:gd name="connsiteY1" fmla="*/ 0 h 1241570"/>
              <a:gd name="connsiteX2" fmla="*/ 161764 w 1525693"/>
              <a:gd name="connsiteY2" fmla="*/ 145 h 1241570"/>
              <a:gd name="connsiteX3" fmla="*/ 1364035 w 1525693"/>
              <a:gd name="connsiteY3" fmla="*/ 145 h 1241570"/>
              <a:gd name="connsiteX4" fmla="*/ 1525693 w 1525693"/>
              <a:gd name="connsiteY4" fmla="*/ 161803 h 1241570"/>
              <a:gd name="connsiteX5" fmla="*/ 1525693 w 1525693"/>
              <a:gd name="connsiteY5" fmla="*/ 1079912 h 1241570"/>
              <a:gd name="connsiteX6" fmla="*/ 1364035 w 1525693"/>
              <a:gd name="connsiteY6" fmla="*/ 1241570 h 1241570"/>
              <a:gd name="connsiteX7" fmla="*/ 161764 w 1525693"/>
              <a:gd name="connsiteY7" fmla="*/ 1241570 h 1241570"/>
              <a:gd name="connsiteX8" fmla="*/ 106 w 1525693"/>
              <a:gd name="connsiteY8" fmla="*/ 1079912 h 1241570"/>
              <a:gd name="connsiteX9" fmla="*/ 106 w 1525693"/>
              <a:gd name="connsiteY9" fmla="*/ 161803 h 124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25693" h="1241570">
                <a:moveTo>
                  <a:pt x="106" y="161803"/>
                </a:moveTo>
                <a:cubicBezTo>
                  <a:pt x="-210" y="159620"/>
                  <a:pt x="409" y="7672"/>
                  <a:pt x="0" y="0"/>
                </a:cubicBezTo>
                <a:cubicBezTo>
                  <a:pt x="6219" y="388"/>
                  <a:pt x="110655" y="450"/>
                  <a:pt x="161764" y="145"/>
                </a:cubicBezTo>
                <a:lnTo>
                  <a:pt x="1364035" y="145"/>
                </a:lnTo>
                <a:cubicBezTo>
                  <a:pt x="1453316" y="145"/>
                  <a:pt x="1525693" y="72522"/>
                  <a:pt x="1525693" y="161803"/>
                </a:cubicBezTo>
                <a:lnTo>
                  <a:pt x="1525693" y="1079912"/>
                </a:lnTo>
                <a:cubicBezTo>
                  <a:pt x="1525693" y="1169193"/>
                  <a:pt x="1453316" y="1241570"/>
                  <a:pt x="1364035" y="1241570"/>
                </a:cubicBezTo>
                <a:lnTo>
                  <a:pt x="161764" y="1241570"/>
                </a:lnTo>
                <a:cubicBezTo>
                  <a:pt x="72483" y="1241570"/>
                  <a:pt x="106" y="1169193"/>
                  <a:pt x="106" y="1079912"/>
                </a:cubicBezTo>
                <a:lnTo>
                  <a:pt x="106" y="1618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tIns="0" bIns="252000" anchor="b"/>
          <a:lstStyle>
            <a:lvl1pPr marL="0" indent="0" algn="ctr">
              <a:buNone/>
              <a:defRPr sz="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 noProof="0"/>
          </a:p>
        </p:txBody>
      </p:sp>
      <p:grpSp>
        <p:nvGrpSpPr>
          <p:cNvPr id="98" name="Groep 77">
            <a:extLst>
              <a:ext uri="{FF2B5EF4-FFF2-40B4-BE49-F238E27FC236}">
                <a16:creationId xmlns:a16="http://schemas.microsoft.com/office/drawing/2014/main" id="{36CF6C6E-1D1A-4765-B440-AC99DEBA79E4}"/>
              </a:ext>
            </a:extLst>
          </p:cNvPr>
          <p:cNvGrpSpPr/>
          <p:nvPr userDrawn="1"/>
        </p:nvGrpSpPr>
        <p:grpSpPr>
          <a:xfrm>
            <a:off x="12391601" y="0"/>
            <a:ext cx="3724699" cy="5484152"/>
            <a:chOff x="12391601" y="0"/>
            <a:chExt cx="3724699" cy="5484152"/>
          </a:xfrm>
        </p:grpSpPr>
        <p:sp>
          <p:nvSpPr>
            <p:cNvPr id="99" name="Rechthoek 78">
              <a:extLst>
                <a:ext uri="{FF2B5EF4-FFF2-40B4-BE49-F238E27FC236}">
                  <a16:creationId xmlns:a16="http://schemas.microsoft.com/office/drawing/2014/main" id="{3FB3DA4A-49C7-47C0-8216-784B55BB3939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00" name="Ovaal 79">
              <a:extLst>
                <a:ext uri="{FF2B5EF4-FFF2-40B4-BE49-F238E27FC236}">
                  <a16:creationId xmlns:a16="http://schemas.microsoft.com/office/drawing/2014/main" id="{95835028-FD7B-4401-B98A-74578806C7A1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01" name="Rechte verbindingslijn 80">
              <a:extLst>
                <a:ext uri="{FF2B5EF4-FFF2-40B4-BE49-F238E27FC236}">
                  <a16:creationId xmlns:a16="http://schemas.microsoft.com/office/drawing/2014/main" id="{79C1CABA-42BC-4D1F-BF1A-B55441F8017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02" name="Rechte verbindingslijn 81">
              <a:extLst>
                <a:ext uri="{FF2B5EF4-FFF2-40B4-BE49-F238E27FC236}">
                  <a16:creationId xmlns:a16="http://schemas.microsoft.com/office/drawing/2014/main" id="{8E8E79C4-A963-441C-A371-B4B19AD30FE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03" name="Rechthoek 82">
              <a:extLst>
                <a:ext uri="{FF2B5EF4-FFF2-40B4-BE49-F238E27FC236}">
                  <a16:creationId xmlns:a16="http://schemas.microsoft.com/office/drawing/2014/main" id="{0850B024-9D29-423B-943A-CE327ABDC468}"/>
                </a:ext>
              </a:extLst>
            </p:cNvPr>
            <p:cNvSpPr/>
            <p:nvPr userDrawn="1"/>
          </p:nvSpPr>
          <p:spPr>
            <a:xfrm>
              <a:off x="12757282" y="432552"/>
              <a:ext cx="3359018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afbeelding door deze te selecteren en op 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een nieuwe afbeelding in te voegen.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04" name="Ovaal 83">
              <a:extLst>
                <a:ext uri="{FF2B5EF4-FFF2-40B4-BE49-F238E27FC236}">
                  <a16:creationId xmlns:a16="http://schemas.microsoft.com/office/drawing/2014/main" id="{38C84B88-68F1-4F0A-A4DD-DBE8AB0B6FB1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05" name="Rechthoek 84">
              <a:extLst>
                <a:ext uri="{FF2B5EF4-FFF2-40B4-BE49-F238E27FC236}">
                  <a16:creationId xmlns:a16="http://schemas.microsoft.com/office/drawing/2014/main" id="{4979BE6B-C556-4371-85AE-6F394B776465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06" name="Groep 85">
              <a:extLst>
                <a:ext uri="{FF2B5EF4-FFF2-40B4-BE49-F238E27FC236}">
                  <a16:creationId xmlns:a16="http://schemas.microsoft.com/office/drawing/2014/main" id="{CAF6F14F-14CA-48DA-8995-0FA61D6E8045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71" name="Rechthoek 119">
                <a:extLst>
                  <a:ext uri="{FF2B5EF4-FFF2-40B4-BE49-F238E27FC236}">
                    <a16:creationId xmlns:a16="http://schemas.microsoft.com/office/drawing/2014/main" id="{4902E440-1B17-4EC3-B940-FD4185BAFF5D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72" name="Rechte verbindingslijn 120">
                <a:extLst>
                  <a:ext uri="{FF2B5EF4-FFF2-40B4-BE49-F238E27FC236}">
                    <a16:creationId xmlns:a16="http://schemas.microsoft.com/office/drawing/2014/main" id="{C8480132-BCE5-4A39-A8E9-12F42A981BE6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73" name="Gelijkbenige driehoek 121">
                <a:extLst>
                  <a:ext uri="{FF2B5EF4-FFF2-40B4-BE49-F238E27FC236}">
                    <a16:creationId xmlns:a16="http://schemas.microsoft.com/office/drawing/2014/main" id="{F3A6B288-A2CD-4D8A-8EA2-947C39AB44F8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7" name="Groep 86">
              <a:extLst>
                <a:ext uri="{FF2B5EF4-FFF2-40B4-BE49-F238E27FC236}">
                  <a16:creationId xmlns:a16="http://schemas.microsoft.com/office/drawing/2014/main" id="{64EC50E0-07F5-4AC2-AF6E-B6A5143A2BFA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145" name="Rechthoek 113">
                <a:extLst>
                  <a:ext uri="{FF2B5EF4-FFF2-40B4-BE49-F238E27FC236}">
                    <a16:creationId xmlns:a16="http://schemas.microsoft.com/office/drawing/2014/main" id="{83816C4C-4BD5-4749-ADBC-2E7B61172B19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6" name="Ovaal 114">
                <a:extLst>
                  <a:ext uri="{FF2B5EF4-FFF2-40B4-BE49-F238E27FC236}">
                    <a16:creationId xmlns:a16="http://schemas.microsoft.com/office/drawing/2014/main" id="{ACFEAC87-13F7-44CA-9E0B-68D031009BE3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Vrije vorm: vorm 115">
                <a:extLst>
                  <a:ext uri="{FF2B5EF4-FFF2-40B4-BE49-F238E27FC236}">
                    <a16:creationId xmlns:a16="http://schemas.microsoft.com/office/drawing/2014/main" id="{ABC0308E-7743-4151-B79D-A69C7DBA2FE8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8" name="Rechthoek: afgeronde hoeken 116">
                <a:extLst>
                  <a:ext uri="{FF2B5EF4-FFF2-40B4-BE49-F238E27FC236}">
                    <a16:creationId xmlns:a16="http://schemas.microsoft.com/office/drawing/2014/main" id="{D660C710-BE6A-465A-B164-DB53036696AD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69" name="Rechte verbindingslijn 117">
                <a:extLst>
                  <a:ext uri="{FF2B5EF4-FFF2-40B4-BE49-F238E27FC236}">
                    <a16:creationId xmlns:a16="http://schemas.microsoft.com/office/drawing/2014/main" id="{199FF578-564E-4F76-86C5-18A8186A92D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70" name="Rechte verbindingslijn 118">
                <a:extLst>
                  <a:ext uri="{FF2B5EF4-FFF2-40B4-BE49-F238E27FC236}">
                    <a16:creationId xmlns:a16="http://schemas.microsoft.com/office/drawing/2014/main" id="{D95BFB2A-126D-4432-BB08-64835042BD53}"/>
                  </a:ext>
                </a:extLst>
              </p:cNvPr>
              <p:cNvCxnSpPr>
                <a:cxnSpLocks/>
                <a:stCxn id="168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08" name="Groep 87">
              <a:extLst>
                <a:ext uri="{FF2B5EF4-FFF2-40B4-BE49-F238E27FC236}">
                  <a16:creationId xmlns:a16="http://schemas.microsoft.com/office/drawing/2014/main" id="{C8B0E368-2137-4373-A07E-F78EEEFC3081}"/>
                </a:ext>
              </a:extLst>
            </p:cNvPr>
            <p:cNvGrpSpPr/>
            <p:nvPr userDrawn="1"/>
          </p:nvGrpSpPr>
          <p:grpSpPr>
            <a:xfrm>
              <a:off x="12391601" y="2643684"/>
              <a:ext cx="3183678" cy="2840468"/>
              <a:chOff x="12952763" y="4572241"/>
              <a:chExt cx="3183678" cy="2840468"/>
            </a:xfrm>
          </p:grpSpPr>
          <p:grpSp>
            <p:nvGrpSpPr>
              <p:cNvPr id="109" name="Meer informatie">
                <a:extLst>
                  <a:ext uri="{FF2B5EF4-FFF2-40B4-BE49-F238E27FC236}">
                    <a16:creationId xmlns:a16="http://schemas.microsoft.com/office/drawing/2014/main" id="{6F170A1F-5BBE-4D6B-B212-16AD3ECA86B8}"/>
                  </a:ext>
                </a:extLst>
              </p:cNvPr>
              <p:cNvGrpSpPr/>
              <p:nvPr userDrawn="1"/>
            </p:nvGrpSpPr>
            <p:grpSpPr>
              <a:xfrm>
                <a:off x="12957926" y="6629436"/>
                <a:ext cx="3178515" cy="783273"/>
                <a:chOff x="-3741486" y="3386444"/>
                <a:chExt cx="3178515" cy="783273"/>
              </a:xfrm>
            </p:grpSpPr>
            <p:sp>
              <p:nvSpPr>
                <p:cNvPr id="141" name="Freeform 101">
                  <a:extLst>
                    <a:ext uri="{FF2B5EF4-FFF2-40B4-BE49-F238E27FC236}">
                      <a16:creationId xmlns:a16="http://schemas.microsoft.com/office/drawing/2014/main" id="{95EBA78B-B606-4FD5-8049-C1E7269320C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741486" y="3386444"/>
                  <a:ext cx="255753" cy="255753"/>
                </a:xfrm>
                <a:custGeom>
                  <a:avLst/>
                  <a:gdLst>
                    <a:gd name="T0" fmla="*/ 0 w 292"/>
                    <a:gd name="T1" fmla="*/ 146 h 292"/>
                    <a:gd name="T2" fmla="*/ 4 w 292"/>
                    <a:gd name="T3" fmla="*/ 113 h 292"/>
                    <a:gd name="T4" fmla="*/ 14 w 292"/>
                    <a:gd name="T5" fmla="*/ 82 h 292"/>
                    <a:gd name="T6" fmla="*/ 31 w 292"/>
                    <a:gd name="T7" fmla="*/ 55 h 292"/>
                    <a:gd name="T8" fmla="*/ 53 w 292"/>
                    <a:gd name="T9" fmla="*/ 32 h 292"/>
                    <a:gd name="T10" fmla="*/ 81 w 292"/>
                    <a:gd name="T11" fmla="*/ 15 h 292"/>
                    <a:gd name="T12" fmla="*/ 112 w 292"/>
                    <a:gd name="T13" fmla="*/ 4 h 292"/>
                    <a:gd name="T14" fmla="*/ 145 w 292"/>
                    <a:gd name="T15" fmla="*/ 0 h 292"/>
                    <a:gd name="T16" fmla="*/ 179 w 292"/>
                    <a:gd name="T17" fmla="*/ 4 h 292"/>
                    <a:gd name="T18" fmla="*/ 209 w 292"/>
                    <a:gd name="T19" fmla="*/ 15 h 292"/>
                    <a:gd name="T20" fmla="*/ 237 w 292"/>
                    <a:gd name="T21" fmla="*/ 32 h 292"/>
                    <a:gd name="T22" fmla="*/ 259 w 292"/>
                    <a:gd name="T23" fmla="*/ 55 h 292"/>
                    <a:gd name="T24" fmla="*/ 276 w 292"/>
                    <a:gd name="T25" fmla="*/ 82 h 292"/>
                    <a:gd name="T26" fmla="*/ 288 w 292"/>
                    <a:gd name="T27" fmla="*/ 113 h 292"/>
                    <a:gd name="T28" fmla="*/ 292 w 292"/>
                    <a:gd name="T29" fmla="*/ 146 h 292"/>
                    <a:gd name="T30" fmla="*/ 288 w 292"/>
                    <a:gd name="T31" fmla="*/ 180 h 292"/>
                    <a:gd name="T32" fmla="*/ 276 w 292"/>
                    <a:gd name="T33" fmla="*/ 210 h 292"/>
                    <a:gd name="T34" fmla="*/ 259 w 292"/>
                    <a:gd name="T35" fmla="*/ 237 h 292"/>
                    <a:gd name="T36" fmla="*/ 237 w 292"/>
                    <a:gd name="T37" fmla="*/ 260 h 292"/>
                    <a:gd name="T38" fmla="*/ 209 w 292"/>
                    <a:gd name="T39" fmla="*/ 278 h 292"/>
                    <a:gd name="T40" fmla="*/ 179 w 292"/>
                    <a:gd name="T41" fmla="*/ 288 h 292"/>
                    <a:gd name="T42" fmla="*/ 145 w 292"/>
                    <a:gd name="T43" fmla="*/ 292 h 292"/>
                    <a:gd name="T44" fmla="*/ 112 w 292"/>
                    <a:gd name="T45" fmla="*/ 288 h 292"/>
                    <a:gd name="T46" fmla="*/ 81 w 292"/>
                    <a:gd name="T47" fmla="*/ 278 h 292"/>
                    <a:gd name="T48" fmla="*/ 53 w 292"/>
                    <a:gd name="T49" fmla="*/ 260 h 292"/>
                    <a:gd name="T50" fmla="*/ 31 w 292"/>
                    <a:gd name="T51" fmla="*/ 237 h 292"/>
                    <a:gd name="T52" fmla="*/ 14 w 292"/>
                    <a:gd name="T53" fmla="*/ 210 h 292"/>
                    <a:gd name="T54" fmla="*/ 4 w 292"/>
                    <a:gd name="T55" fmla="*/ 180 h 292"/>
                    <a:gd name="T56" fmla="*/ 0 w 292"/>
                    <a:gd name="T57" fmla="*/ 146 h 292"/>
                    <a:gd name="T58" fmla="*/ 102 w 292"/>
                    <a:gd name="T59" fmla="*/ 121 h 292"/>
                    <a:gd name="T60" fmla="*/ 102 w 292"/>
                    <a:gd name="T61" fmla="*/ 142 h 292"/>
                    <a:gd name="T62" fmla="*/ 120 w 292"/>
                    <a:gd name="T63" fmla="*/ 142 h 292"/>
                    <a:gd name="T64" fmla="*/ 120 w 292"/>
                    <a:gd name="T65" fmla="*/ 223 h 292"/>
                    <a:gd name="T66" fmla="*/ 102 w 292"/>
                    <a:gd name="T67" fmla="*/ 223 h 292"/>
                    <a:gd name="T68" fmla="*/ 102 w 292"/>
                    <a:gd name="T69" fmla="*/ 244 h 292"/>
                    <a:gd name="T70" fmla="*/ 188 w 292"/>
                    <a:gd name="T71" fmla="*/ 244 h 292"/>
                    <a:gd name="T72" fmla="*/ 188 w 292"/>
                    <a:gd name="T73" fmla="*/ 223 h 292"/>
                    <a:gd name="T74" fmla="*/ 170 w 292"/>
                    <a:gd name="T75" fmla="*/ 223 h 292"/>
                    <a:gd name="T76" fmla="*/ 170 w 292"/>
                    <a:gd name="T77" fmla="*/ 142 h 292"/>
                    <a:gd name="T78" fmla="*/ 188 w 292"/>
                    <a:gd name="T79" fmla="*/ 142 h 292"/>
                    <a:gd name="T80" fmla="*/ 188 w 292"/>
                    <a:gd name="T81" fmla="*/ 121 h 292"/>
                    <a:gd name="T82" fmla="*/ 102 w 292"/>
                    <a:gd name="T83" fmla="*/ 121 h 292"/>
                    <a:gd name="T84" fmla="*/ 115 w 292"/>
                    <a:gd name="T85" fmla="*/ 79 h 292"/>
                    <a:gd name="T86" fmla="*/ 117 w 292"/>
                    <a:gd name="T87" fmla="*/ 92 h 292"/>
                    <a:gd name="T88" fmla="*/ 124 w 292"/>
                    <a:gd name="T89" fmla="*/ 101 h 292"/>
                    <a:gd name="T90" fmla="*/ 133 w 292"/>
                    <a:gd name="T91" fmla="*/ 108 h 292"/>
                    <a:gd name="T92" fmla="*/ 145 w 292"/>
                    <a:gd name="T93" fmla="*/ 110 h 292"/>
                    <a:gd name="T94" fmla="*/ 157 w 292"/>
                    <a:gd name="T95" fmla="*/ 108 h 292"/>
                    <a:gd name="T96" fmla="*/ 167 w 292"/>
                    <a:gd name="T97" fmla="*/ 101 h 292"/>
                    <a:gd name="T98" fmla="*/ 174 w 292"/>
                    <a:gd name="T99" fmla="*/ 92 h 292"/>
                    <a:gd name="T100" fmla="*/ 176 w 292"/>
                    <a:gd name="T101" fmla="*/ 79 h 292"/>
                    <a:gd name="T102" fmla="*/ 174 w 292"/>
                    <a:gd name="T103" fmla="*/ 67 h 292"/>
                    <a:gd name="T104" fmla="*/ 167 w 292"/>
                    <a:gd name="T105" fmla="*/ 58 h 292"/>
                    <a:gd name="T106" fmla="*/ 157 w 292"/>
                    <a:gd name="T107" fmla="*/ 51 h 292"/>
                    <a:gd name="T108" fmla="*/ 145 w 292"/>
                    <a:gd name="T109" fmla="*/ 49 h 292"/>
                    <a:gd name="T110" fmla="*/ 133 w 292"/>
                    <a:gd name="T111" fmla="*/ 51 h 292"/>
                    <a:gd name="T112" fmla="*/ 124 w 292"/>
                    <a:gd name="T113" fmla="*/ 58 h 292"/>
                    <a:gd name="T114" fmla="*/ 117 w 292"/>
                    <a:gd name="T115" fmla="*/ 67 h 292"/>
                    <a:gd name="T116" fmla="*/ 115 w 292"/>
                    <a:gd name="T117" fmla="*/ 79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292">
                      <a:moveTo>
                        <a:pt x="0" y="146"/>
                      </a:moveTo>
                      <a:lnTo>
                        <a:pt x="4" y="113"/>
                      </a:lnTo>
                      <a:lnTo>
                        <a:pt x="14" y="82"/>
                      </a:lnTo>
                      <a:lnTo>
                        <a:pt x="31" y="55"/>
                      </a:lnTo>
                      <a:lnTo>
                        <a:pt x="53" y="32"/>
                      </a:lnTo>
                      <a:lnTo>
                        <a:pt x="81" y="15"/>
                      </a:lnTo>
                      <a:lnTo>
                        <a:pt x="112" y="4"/>
                      </a:lnTo>
                      <a:lnTo>
                        <a:pt x="145" y="0"/>
                      </a:lnTo>
                      <a:lnTo>
                        <a:pt x="179" y="4"/>
                      </a:lnTo>
                      <a:lnTo>
                        <a:pt x="209" y="15"/>
                      </a:lnTo>
                      <a:lnTo>
                        <a:pt x="237" y="32"/>
                      </a:lnTo>
                      <a:lnTo>
                        <a:pt x="259" y="55"/>
                      </a:lnTo>
                      <a:lnTo>
                        <a:pt x="276" y="82"/>
                      </a:lnTo>
                      <a:lnTo>
                        <a:pt x="288" y="113"/>
                      </a:lnTo>
                      <a:lnTo>
                        <a:pt x="292" y="146"/>
                      </a:lnTo>
                      <a:lnTo>
                        <a:pt x="288" y="180"/>
                      </a:lnTo>
                      <a:lnTo>
                        <a:pt x="276" y="210"/>
                      </a:lnTo>
                      <a:lnTo>
                        <a:pt x="259" y="237"/>
                      </a:lnTo>
                      <a:lnTo>
                        <a:pt x="237" y="260"/>
                      </a:lnTo>
                      <a:lnTo>
                        <a:pt x="209" y="278"/>
                      </a:lnTo>
                      <a:lnTo>
                        <a:pt x="179" y="288"/>
                      </a:lnTo>
                      <a:lnTo>
                        <a:pt x="145" y="292"/>
                      </a:lnTo>
                      <a:lnTo>
                        <a:pt x="112" y="288"/>
                      </a:lnTo>
                      <a:lnTo>
                        <a:pt x="81" y="278"/>
                      </a:lnTo>
                      <a:lnTo>
                        <a:pt x="53" y="260"/>
                      </a:lnTo>
                      <a:lnTo>
                        <a:pt x="31" y="237"/>
                      </a:lnTo>
                      <a:lnTo>
                        <a:pt x="14" y="210"/>
                      </a:lnTo>
                      <a:lnTo>
                        <a:pt x="4" y="180"/>
                      </a:lnTo>
                      <a:lnTo>
                        <a:pt x="0" y="146"/>
                      </a:lnTo>
                      <a:close/>
                      <a:moveTo>
                        <a:pt x="102" y="121"/>
                      </a:moveTo>
                      <a:lnTo>
                        <a:pt x="102" y="142"/>
                      </a:lnTo>
                      <a:lnTo>
                        <a:pt x="120" y="142"/>
                      </a:lnTo>
                      <a:lnTo>
                        <a:pt x="120" y="223"/>
                      </a:lnTo>
                      <a:lnTo>
                        <a:pt x="102" y="223"/>
                      </a:lnTo>
                      <a:lnTo>
                        <a:pt x="102" y="244"/>
                      </a:lnTo>
                      <a:lnTo>
                        <a:pt x="188" y="244"/>
                      </a:lnTo>
                      <a:lnTo>
                        <a:pt x="188" y="223"/>
                      </a:lnTo>
                      <a:lnTo>
                        <a:pt x="170" y="223"/>
                      </a:lnTo>
                      <a:lnTo>
                        <a:pt x="170" y="142"/>
                      </a:lnTo>
                      <a:lnTo>
                        <a:pt x="188" y="142"/>
                      </a:lnTo>
                      <a:lnTo>
                        <a:pt x="188" y="121"/>
                      </a:lnTo>
                      <a:lnTo>
                        <a:pt x="102" y="121"/>
                      </a:lnTo>
                      <a:close/>
                      <a:moveTo>
                        <a:pt x="115" y="79"/>
                      </a:moveTo>
                      <a:lnTo>
                        <a:pt x="117" y="92"/>
                      </a:lnTo>
                      <a:lnTo>
                        <a:pt x="124" y="101"/>
                      </a:lnTo>
                      <a:lnTo>
                        <a:pt x="133" y="108"/>
                      </a:lnTo>
                      <a:lnTo>
                        <a:pt x="145" y="110"/>
                      </a:lnTo>
                      <a:lnTo>
                        <a:pt x="157" y="108"/>
                      </a:lnTo>
                      <a:lnTo>
                        <a:pt x="167" y="101"/>
                      </a:lnTo>
                      <a:lnTo>
                        <a:pt x="174" y="92"/>
                      </a:lnTo>
                      <a:lnTo>
                        <a:pt x="176" y="79"/>
                      </a:lnTo>
                      <a:lnTo>
                        <a:pt x="174" y="67"/>
                      </a:lnTo>
                      <a:lnTo>
                        <a:pt x="167" y="58"/>
                      </a:lnTo>
                      <a:lnTo>
                        <a:pt x="157" y="51"/>
                      </a:lnTo>
                      <a:lnTo>
                        <a:pt x="145" y="49"/>
                      </a:lnTo>
                      <a:lnTo>
                        <a:pt x="133" y="51"/>
                      </a:lnTo>
                      <a:lnTo>
                        <a:pt x="124" y="58"/>
                      </a:lnTo>
                      <a:lnTo>
                        <a:pt x="117" y="67"/>
                      </a:lnTo>
                      <a:lnTo>
                        <a:pt x="115" y="79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eaLnBrk="1"/>
                  <a:endParaRPr lang="nl-NL" sz="1100" noProof="0" dirty="0"/>
                </a:p>
              </p:txBody>
            </p:sp>
            <p:sp>
              <p:nvSpPr>
                <p:cNvPr id="142" name="Rechthoek 111">
                  <a:extLst>
                    <a:ext uri="{FF2B5EF4-FFF2-40B4-BE49-F238E27FC236}">
                      <a16:creationId xmlns:a16="http://schemas.microsoft.com/office/drawing/2014/main" id="{1CB3772C-015A-4BFE-B8E6-5F060ACFD903}"/>
                    </a:ext>
                  </a:extLst>
                </p:cNvPr>
                <p:cNvSpPr/>
                <p:nvPr userDrawn="1"/>
              </p:nvSpPr>
              <p:spPr>
                <a:xfrm>
                  <a:off x="-3380966" y="3458473"/>
                  <a:ext cx="2817995" cy="59212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lIns="0" tIns="0" rIns="0" bIns="0" rtlCol="0" anchor="t"/>
                <a:lstStyle/>
                <a:p>
                  <a:pPr marL="0" marR="0" lvl="0" indent="0" defTabSz="91440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Meer weten?</a:t>
                  </a:r>
                  <a:b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</a:br>
                  <a: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Ga naar dia </a:t>
                  </a:r>
                  <a:r>
                    <a:rPr kumimoji="0" lang="nl-NL" sz="11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´Instructie dia: YouTube links´</a:t>
                  </a:r>
                  <a: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, open deze in de diavoorstelling en klik op de gewenste video link.</a:t>
                  </a:r>
                </a:p>
              </p:txBody>
            </p:sp>
            <p:cxnSp>
              <p:nvCxnSpPr>
                <p:cNvPr id="144" name="Rechte verbindingslijn 112">
                  <a:extLst>
                    <a:ext uri="{FF2B5EF4-FFF2-40B4-BE49-F238E27FC236}">
                      <a16:creationId xmlns:a16="http://schemas.microsoft.com/office/drawing/2014/main" id="{2556A137-FBB5-4954-80C0-E17457B99F7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-3740987" y="4169717"/>
                  <a:ext cx="3178016" cy="0"/>
                </a:xfrm>
                <a:prstGeom prst="line">
                  <a:avLst/>
                </a:prstGeom>
                <a:noFill/>
                <a:ln w="3175" cap="flat" cmpd="sng" algn="ctr">
                  <a:solidFill>
                    <a:schemeClr val="accent1"/>
                  </a:solidFill>
                  <a:prstDash val="solid"/>
                </a:ln>
                <a:effectLst/>
              </p:spPr>
            </p:cxnSp>
          </p:grpSp>
          <p:cxnSp>
            <p:nvCxnSpPr>
              <p:cNvPr id="110" name="Rechte verbindingslijn 89">
                <a:extLst>
                  <a:ext uri="{FF2B5EF4-FFF2-40B4-BE49-F238E27FC236}">
                    <a16:creationId xmlns:a16="http://schemas.microsoft.com/office/drawing/2014/main" id="{304B37AD-C96F-4E2B-A93C-A8C3EC49828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958423" y="6511553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111" name="Ovaal 90">
                <a:extLst>
                  <a:ext uri="{FF2B5EF4-FFF2-40B4-BE49-F238E27FC236}">
                    <a16:creationId xmlns:a16="http://schemas.microsoft.com/office/drawing/2014/main" id="{D52859B2-5D19-49E3-8411-44D4C4F9315D}"/>
                  </a:ext>
                </a:extLst>
              </p:cNvPr>
              <p:cNvSpPr/>
              <p:nvPr userDrawn="1"/>
            </p:nvSpPr>
            <p:spPr>
              <a:xfrm>
                <a:off x="12952763" y="4690403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3</a:t>
                </a:r>
              </a:p>
            </p:txBody>
          </p:sp>
          <p:sp>
            <p:nvSpPr>
              <p:cNvPr id="112" name="Rechthoek 91">
                <a:extLst>
                  <a:ext uri="{FF2B5EF4-FFF2-40B4-BE49-F238E27FC236}">
                    <a16:creationId xmlns:a16="http://schemas.microsoft.com/office/drawing/2014/main" id="{633610E9-9CB2-4026-86EC-65B330063E77}"/>
                  </a:ext>
                </a:extLst>
              </p:cNvPr>
              <p:cNvSpPr/>
              <p:nvPr userDrawn="1"/>
            </p:nvSpPr>
            <p:spPr>
              <a:xfrm>
                <a:off x="13318445" y="4756466"/>
                <a:ext cx="2817996" cy="88731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Om de afbeelding te schalen of bij te snijden, ga naar de tab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´Hulpmiddelen voor afbeeldingen - Opmaak´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 en klik op de knop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´Bijsnijden´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 Schaal met de bolletjes de afbeelding en met de hoekjes het afbeeldingskader.</a:t>
                </a:r>
                <a:endPara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113" name="Rechte verbindingslijn 92">
                <a:extLst>
                  <a:ext uri="{FF2B5EF4-FFF2-40B4-BE49-F238E27FC236}">
                    <a16:creationId xmlns:a16="http://schemas.microsoft.com/office/drawing/2014/main" id="{64B6EB9A-BA00-4FAA-A071-9E6EF7010BC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958423" y="4572241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grpSp>
            <p:nvGrpSpPr>
              <p:cNvPr id="114" name="Groep 93">
                <a:extLst>
                  <a:ext uri="{FF2B5EF4-FFF2-40B4-BE49-F238E27FC236}">
                    <a16:creationId xmlns:a16="http://schemas.microsoft.com/office/drawing/2014/main" id="{6F930AD3-DC0F-4159-9382-D873A520C172}"/>
                  </a:ext>
                </a:extLst>
              </p:cNvPr>
              <p:cNvGrpSpPr/>
              <p:nvPr userDrawn="1"/>
            </p:nvGrpSpPr>
            <p:grpSpPr>
              <a:xfrm>
                <a:off x="13257676" y="5773610"/>
                <a:ext cx="514284" cy="612917"/>
                <a:chOff x="12682980" y="3403271"/>
                <a:chExt cx="622284" cy="741637"/>
              </a:xfrm>
            </p:grpSpPr>
            <p:grpSp>
              <p:nvGrpSpPr>
                <p:cNvPr id="115" name="Groep 94">
                  <a:extLst>
                    <a:ext uri="{FF2B5EF4-FFF2-40B4-BE49-F238E27FC236}">
                      <a16:creationId xmlns:a16="http://schemas.microsoft.com/office/drawing/2014/main" id="{853B3095-54E2-4529-8570-1293DA0CC153}"/>
                    </a:ext>
                  </a:extLst>
                </p:cNvPr>
                <p:cNvGrpSpPr/>
                <p:nvPr userDrawn="1"/>
              </p:nvGrpSpPr>
              <p:grpSpPr>
                <a:xfrm>
                  <a:off x="12771568" y="3403271"/>
                  <a:ext cx="467138" cy="448459"/>
                  <a:chOff x="12782195" y="3403271"/>
                  <a:chExt cx="467138" cy="448459"/>
                </a:xfrm>
              </p:grpSpPr>
              <p:grpSp>
                <p:nvGrpSpPr>
                  <p:cNvPr id="118" name="Groep 97">
                    <a:extLst>
                      <a:ext uri="{FF2B5EF4-FFF2-40B4-BE49-F238E27FC236}">
                        <a16:creationId xmlns:a16="http://schemas.microsoft.com/office/drawing/2014/main" id="{19F2E613-C7BE-41DD-BF51-FA96E7D7E003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95" y="3403271"/>
                    <a:ext cx="412967" cy="393910"/>
                    <a:chOff x="13554906" y="3320143"/>
                    <a:chExt cx="443906" cy="423422"/>
                  </a:xfrm>
                </p:grpSpPr>
                <p:grpSp>
                  <p:nvGrpSpPr>
                    <p:cNvPr id="134" name="Groep 104">
                      <a:extLst>
                        <a:ext uri="{FF2B5EF4-FFF2-40B4-BE49-F238E27FC236}">
                          <a16:creationId xmlns:a16="http://schemas.microsoft.com/office/drawing/2014/main" id="{52429507-38F3-4E9E-8450-6F5B48C34F0C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43"/>
                      <a:ext cx="443906" cy="423422"/>
                      <a:chOff x="12909684" y="1276177"/>
                      <a:chExt cx="443906" cy="423422"/>
                    </a:xfrm>
                  </p:grpSpPr>
                  <p:sp>
                    <p:nvSpPr>
                      <p:cNvPr id="138" name="Rechthoek 107">
                        <a:extLst>
                          <a:ext uri="{FF2B5EF4-FFF2-40B4-BE49-F238E27FC236}">
                            <a16:creationId xmlns:a16="http://schemas.microsoft.com/office/drawing/2014/main" id="{A8E6BCC9-5C76-4A72-9754-82EE294361B1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18700" y="1285299"/>
                        <a:ext cx="434890" cy="4143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 eaLnBrk="1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39" name="Rechthoek 108">
                        <a:extLst>
                          <a:ext uri="{FF2B5EF4-FFF2-40B4-BE49-F238E27FC236}">
                            <a16:creationId xmlns:a16="http://schemas.microsoft.com/office/drawing/2014/main" id="{9D7B8A50-5B3F-4914-9043-965D6F76CE32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77"/>
                        <a:ext cx="261629" cy="25780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 eaLnBrk="1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40" name="Ovaal 109">
                        <a:extLst>
                          <a:ext uri="{FF2B5EF4-FFF2-40B4-BE49-F238E27FC236}">
                            <a16:creationId xmlns:a16="http://schemas.microsoft.com/office/drawing/2014/main" id="{8DDF8ECC-166C-4897-8622-374E97AA8163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34"/>
                        <a:ext cx="72187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 eaLnBrk="1"/>
                        <a:endParaRPr lang="nl-NL" sz="1000" b="1" noProof="0" dirty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pic>
                  <p:nvPicPr>
                    <p:cNvPr id="135" name="Afbeelding 105">
                      <a:extLst>
                        <a:ext uri="{FF2B5EF4-FFF2-40B4-BE49-F238E27FC236}">
                          <a16:creationId xmlns:a16="http://schemas.microsoft.com/office/drawing/2014/main" id="{0F5F8622-2778-4F8C-AC1D-88E1E161214B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6" cstate="screen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7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1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36" name="Afbeelding 106">
                      <a:extLst>
                        <a:ext uri="{FF2B5EF4-FFF2-40B4-BE49-F238E27FC236}">
                          <a16:creationId xmlns:a16="http://schemas.microsoft.com/office/drawing/2014/main" id="{58579FE3-F702-4936-B25F-18EB6AB3B960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8" cstate="screen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9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8" y="3454393"/>
                      <a:ext cx="173366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119" name="Groep 98">
                    <a:extLst>
                      <a:ext uri="{FF2B5EF4-FFF2-40B4-BE49-F238E27FC236}">
                        <a16:creationId xmlns:a16="http://schemas.microsoft.com/office/drawing/2014/main" id="{5BCE9AD3-A1F5-4676-AE07-6D2867FC0E82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78"/>
                    <a:ext cx="145820" cy="146452"/>
                    <a:chOff x="13096169" y="3602288"/>
                    <a:chExt cx="145820" cy="146452"/>
                  </a:xfrm>
                </p:grpSpPr>
                <p:sp>
                  <p:nvSpPr>
                    <p:cNvPr id="123" name="Rechthoek 102">
                      <a:extLst>
                        <a:ext uri="{FF2B5EF4-FFF2-40B4-BE49-F238E27FC236}">
                          <a16:creationId xmlns:a16="http://schemas.microsoft.com/office/drawing/2014/main" id="{C66784CF-651F-43D0-BF9C-C7DBF4D112D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8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33" name="Rechthoek 103">
                      <a:extLst>
                        <a:ext uri="{FF2B5EF4-FFF2-40B4-BE49-F238E27FC236}">
                          <a16:creationId xmlns:a16="http://schemas.microsoft.com/office/drawing/2014/main" id="{65FAB179-32F6-43C5-9722-A5EBEF267DAF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120" name="Groep 99">
                    <a:extLst>
                      <a:ext uri="{FF2B5EF4-FFF2-40B4-BE49-F238E27FC236}">
                        <a16:creationId xmlns:a16="http://schemas.microsoft.com/office/drawing/2014/main" id="{77D4D063-EAC2-4078-A0EE-2D5AAA880B6C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68"/>
                    <a:ext cx="145820" cy="146461"/>
                    <a:chOff x="13096169" y="3602248"/>
                    <a:chExt cx="145820" cy="146461"/>
                  </a:xfrm>
                </p:grpSpPr>
                <p:sp>
                  <p:nvSpPr>
                    <p:cNvPr id="121" name="Rechthoek 100">
                      <a:extLst>
                        <a:ext uri="{FF2B5EF4-FFF2-40B4-BE49-F238E27FC236}">
                          <a16:creationId xmlns:a16="http://schemas.microsoft.com/office/drawing/2014/main" id="{C143E68D-5638-4CCB-AC3B-AEEC5571CCB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4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22" name="Rechthoek 101">
                      <a:extLst>
                        <a:ext uri="{FF2B5EF4-FFF2-40B4-BE49-F238E27FC236}">
                          <a16:creationId xmlns:a16="http://schemas.microsoft.com/office/drawing/2014/main" id="{38AAB217-F950-4294-9A14-451F149F0D0E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05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116" name="Rechthoek 95">
                  <a:extLst>
                    <a:ext uri="{FF2B5EF4-FFF2-40B4-BE49-F238E27FC236}">
                      <a16:creationId xmlns:a16="http://schemas.microsoft.com/office/drawing/2014/main" id="{8B0331BE-413D-4F8C-8037-03308E0C944C}"/>
                    </a:ext>
                  </a:extLst>
                </p:cNvPr>
                <p:cNvSpPr/>
                <p:nvPr userDrawn="1"/>
              </p:nvSpPr>
              <p:spPr>
                <a:xfrm>
                  <a:off x="12682980" y="3889920"/>
                  <a:ext cx="622284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Bijsnijden</a:t>
                  </a:r>
                </a:p>
              </p:txBody>
            </p:sp>
            <p:sp>
              <p:nvSpPr>
                <p:cNvPr id="117" name="Gelijkbenige driehoek 96">
                  <a:extLst>
                    <a:ext uri="{FF2B5EF4-FFF2-40B4-BE49-F238E27FC236}">
                      <a16:creationId xmlns:a16="http://schemas.microsoft.com/office/drawing/2014/main" id="{E256B01D-D616-46E5-B171-4AE5BDBE58D2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61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pic>
        <p:nvPicPr>
          <p:cNvPr id="202" name="Afbeelding 201">
            <a:extLst>
              <a:ext uri="{FF2B5EF4-FFF2-40B4-BE49-F238E27FC236}">
                <a16:creationId xmlns:a16="http://schemas.microsoft.com/office/drawing/2014/main" id="{889F0510-046E-4908-9005-B0269FC547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97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kaders + Uitleg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5E79147-0F76-40D3-97DE-EED7DFE15E3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101591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8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5E79147-0F76-40D3-97DE-EED7DFE15E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itel 1">
            <a:extLst>
              <a:ext uri="{FF2B5EF4-FFF2-40B4-BE49-F238E27FC236}">
                <a16:creationId xmlns:a16="http://schemas.microsoft.com/office/drawing/2014/main" id="{08A88B9B-88D8-4FD4-A114-66EA11425C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29" name="Tijdelijke aanduiding voor tekst 14">
            <a:extLst>
              <a:ext uri="{FF2B5EF4-FFF2-40B4-BE49-F238E27FC236}">
                <a16:creationId xmlns:a16="http://schemas.microsoft.com/office/drawing/2014/main" id="{D93BADD0-A3B5-4C3B-8DD0-3D113F07604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Ondertitel</a:t>
            </a:r>
          </a:p>
        </p:txBody>
      </p:sp>
      <p:grpSp>
        <p:nvGrpSpPr>
          <p:cNvPr id="38" name="GRID" hidden="1">
            <a:extLst>
              <a:ext uri="{FF2B5EF4-FFF2-40B4-BE49-F238E27FC236}">
                <a16:creationId xmlns:a16="http://schemas.microsoft.com/office/drawing/2014/main" id="{51D5F7E8-69F8-47AD-81F5-1645C97607C1}"/>
              </a:ext>
            </a:extLst>
          </p:cNvPr>
          <p:cNvGrpSpPr/>
          <p:nvPr userDrawn="1"/>
        </p:nvGrpSpPr>
        <p:grpSpPr>
          <a:xfrm>
            <a:off x="0" y="0"/>
            <a:ext cx="12192003" cy="6858000"/>
            <a:chOff x="0" y="0"/>
            <a:chExt cx="12192003" cy="6858000"/>
          </a:xfrm>
        </p:grpSpPr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71DB2C92-E6A8-4532-98F6-C917E7F5CD17}"/>
                </a:ext>
              </a:extLst>
            </p:cNvPr>
            <p:cNvSpPr/>
            <p:nvPr userDrawn="1"/>
          </p:nvSpPr>
          <p:spPr>
            <a:xfrm>
              <a:off x="0" y="0"/>
              <a:ext cx="481922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1283F161-5F8A-45E1-A9F2-F823FC1CB0A5}"/>
                </a:ext>
              </a:extLst>
            </p:cNvPr>
            <p:cNvSpPr/>
            <p:nvPr userDrawn="1"/>
          </p:nvSpPr>
          <p:spPr>
            <a:xfrm>
              <a:off x="11695286" y="0"/>
              <a:ext cx="496713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E25AE021-76F4-4113-9019-FB3CB3351AD2}"/>
                </a:ext>
              </a:extLst>
            </p:cNvPr>
            <p:cNvSpPr/>
            <p:nvPr userDrawn="1"/>
          </p:nvSpPr>
          <p:spPr>
            <a:xfrm rot="5400000">
              <a:off x="5895974" y="-5895974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4F56F574-960D-4395-B98C-5F49ED9EF418}"/>
                </a:ext>
              </a:extLst>
            </p:cNvPr>
            <p:cNvSpPr/>
            <p:nvPr userDrawn="1"/>
          </p:nvSpPr>
          <p:spPr>
            <a:xfrm rot="5400000">
              <a:off x="5895976" y="-4828915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34E307D0-CCA0-4BDF-BC5F-E19838E9F7DA}"/>
                </a:ext>
              </a:extLst>
            </p:cNvPr>
            <p:cNvSpPr/>
            <p:nvPr userDrawn="1"/>
          </p:nvSpPr>
          <p:spPr>
            <a:xfrm rot="5400000">
              <a:off x="5895975" y="561975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2AEE0B25-FBCC-4048-A2C0-6D97C3E7FEB7}"/>
                </a:ext>
              </a:extLst>
            </p:cNvPr>
            <p:cNvSpPr/>
            <p:nvPr userDrawn="1"/>
          </p:nvSpPr>
          <p:spPr>
            <a:xfrm rot="5400000">
              <a:off x="5895976" y="-108104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</p:grpSp>
      <p:sp>
        <p:nvSpPr>
          <p:cNvPr id="45" name="Tijdelijke aanduiding voor datum 3">
            <a:extLst>
              <a:ext uri="{FF2B5EF4-FFF2-40B4-BE49-F238E27FC236}">
                <a16:creationId xmlns:a16="http://schemas.microsoft.com/office/drawing/2014/main" id="{55714DB1-03B4-41D1-B67F-F14BFD9926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1B117DDA-06D6-4314-B8CD-FD6CAA886508}" type="datetime1">
              <a:rPr lang="nl-NL" noProof="0" smtClean="0"/>
              <a:t>10-12-2019</a:t>
            </a:fld>
            <a:endParaRPr lang="nl-NL" noProof="0" dirty="0"/>
          </a:p>
        </p:txBody>
      </p:sp>
      <p:sp>
        <p:nvSpPr>
          <p:cNvPr id="46" name="Tijdelijke aanduiding voor voettekst 4">
            <a:extLst>
              <a:ext uri="{FF2B5EF4-FFF2-40B4-BE49-F238E27FC236}">
                <a16:creationId xmlns:a16="http://schemas.microsoft.com/office/drawing/2014/main" id="{4F2D7A01-8BD0-48E5-BFE0-C57FC83F2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47" name="Tijdelijke aanduiding voor dianummer 5">
            <a:extLst>
              <a:ext uri="{FF2B5EF4-FFF2-40B4-BE49-F238E27FC236}">
                <a16:creationId xmlns:a16="http://schemas.microsoft.com/office/drawing/2014/main" id="{FB7B4016-2B9F-46E5-A46A-A6A2B08C3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01640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D7B9878-B8FD-4C53-84A0-30824F06295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147721" y="1430828"/>
            <a:ext cx="7551617" cy="914171"/>
          </a:xfrm>
          <a:custGeom>
            <a:avLst/>
            <a:gdLst>
              <a:gd name="connsiteX0" fmla="*/ 0 w 7305675"/>
              <a:gd name="connsiteY0" fmla="*/ 216657 h 1238250"/>
              <a:gd name="connsiteX1" fmla="*/ 216657 w 7305675"/>
              <a:gd name="connsiteY1" fmla="*/ 0 h 1238250"/>
              <a:gd name="connsiteX2" fmla="*/ 7089018 w 7305675"/>
              <a:gd name="connsiteY2" fmla="*/ 0 h 1238250"/>
              <a:gd name="connsiteX3" fmla="*/ 7305675 w 7305675"/>
              <a:gd name="connsiteY3" fmla="*/ 216657 h 1238250"/>
              <a:gd name="connsiteX4" fmla="*/ 7305675 w 7305675"/>
              <a:gd name="connsiteY4" fmla="*/ 1021593 h 1238250"/>
              <a:gd name="connsiteX5" fmla="*/ 7089018 w 7305675"/>
              <a:gd name="connsiteY5" fmla="*/ 1238250 h 1238250"/>
              <a:gd name="connsiteX6" fmla="*/ 216657 w 7305675"/>
              <a:gd name="connsiteY6" fmla="*/ 1238250 h 1238250"/>
              <a:gd name="connsiteX7" fmla="*/ 0 w 7305675"/>
              <a:gd name="connsiteY7" fmla="*/ 1021593 h 1238250"/>
              <a:gd name="connsiteX8" fmla="*/ 0 w 7305675"/>
              <a:gd name="connsiteY8" fmla="*/ 216657 h 1238250"/>
              <a:gd name="connsiteX0" fmla="*/ 336424 w 7642099"/>
              <a:gd name="connsiteY0" fmla="*/ 216657 h 1238250"/>
              <a:gd name="connsiteX1" fmla="*/ 403099 w 7642099"/>
              <a:gd name="connsiteY1" fmla="*/ 57150 h 1238250"/>
              <a:gd name="connsiteX2" fmla="*/ 553081 w 7642099"/>
              <a:gd name="connsiteY2" fmla="*/ 0 h 1238250"/>
              <a:gd name="connsiteX3" fmla="*/ 7425442 w 7642099"/>
              <a:gd name="connsiteY3" fmla="*/ 0 h 1238250"/>
              <a:gd name="connsiteX4" fmla="*/ 7642099 w 7642099"/>
              <a:gd name="connsiteY4" fmla="*/ 216657 h 1238250"/>
              <a:gd name="connsiteX5" fmla="*/ 7642099 w 7642099"/>
              <a:gd name="connsiteY5" fmla="*/ 1021593 h 1238250"/>
              <a:gd name="connsiteX6" fmla="*/ 7425442 w 7642099"/>
              <a:gd name="connsiteY6" fmla="*/ 1238250 h 1238250"/>
              <a:gd name="connsiteX7" fmla="*/ 553081 w 7642099"/>
              <a:gd name="connsiteY7" fmla="*/ 1238250 h 1238250"/>
              <a:gd name="connsiteX8" fmla="*/ 336424 w 7642099"/>
              <a:gd name="connsiteY8" fmla="*/ 1021593 h 1238250"/>
              <a:gd name="connsiteX9" fmla="*/ 336424 w 7642099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10566 w 7316241"/>
              <a:gd name="connsiteY0" fmla="*/ 228687 h 1250280"/>
              <a:gd name="connsiteX1" fmla="*/ 17709 w 7316241"/>
              <a:gd name="connsiteY1" fmla="*/ 16792 h 1250280"/>
              <a:gd name="connsiteX2" fmla="*/ 227223 w 7316241"/>
              <a:gd name="connsiteY2" fmla="*/ 12030 h 1250280"/>
              <a:gd name="connsiteX3" fmla="*/ 7099584 w 7316241"/>
              <a:gd name="connsiteY3" fmla="*/ 12030 h 1250280"/>
              <a:gd name="connsiteX4" fmla="*/ 7316241 w 7316241"/>
              <a:gd name="connsiteY4" fmla="*/ 228687 h 1250280"/>
              <a:gd name="connsiteX5" fmla="*/ 7316241 w 7316241"/>
              <a:gd name="connsiteY5" fmla="*/ 1033623 h 1250280"/>
              <a:gd name="connsiteX6" fmla="*/ 7099584 w 7316241"/>
              <a:gd name="connsiteY6" fmla="*/ 1250280 h 1250280"/>
              <a:gd name="connsiteX7" fmla="*/ 227223 w 7316241"/>
              <a:gd name="connsiteY7" fmla="*/ 1250280 h 1250280"/>
              <a:gd name="connsiteX8" fmla="*/ 10566 w 7316241"/>
              <a:gd name="connsiteY8" fmla="*/ 1033623 h 1250280"/>
              <a:gd name="connsiteX9" fmla="*/ 10566 w 7316241"/>
              <a:gd name="connsiteY9" fmla="*/ 228687 h 1250280"/>
              <a:gd name="connsiteX0" fmla="*/ 0 w 7305675"/>
              <a:gd name="connsiteY0" fmla="*/ 228687 h 1250280"/>
              <a:gd name="connsiteX1" fmla="*/ 7143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16657 h 1238250"/>
              <a:gd name="connsiteX1" fmla="*/ 2380 w 7305675"/>
              <a:gd name="connsiteY1" fmla="*/ 4762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2 w 7305677"/>
              <a:gd name="connsiteY0" fmla="*/ 221420 h 1243013"/>
              <a:gd name="connsiteX1" fmla="*/ 0 w 7305677"/>
              <a:gd name="connsiteY1" fmla="*/ 0 h 1243013"/>
              <a:gd name="connsiteX2" fmla="*/ 216659 w 7305677"/>
              <a:gd name="connsiteY2" fmla="*/ 4763 h 1243013"/>
              <a:gd name="connsiteX3" fmla="*/ 7089020 w 7305677"/>
              <a:gd name="connsiteY3" fmla="*/ 4763 h 1243013"/>
              <a:gd name="connsiteX4" fmla="*/ 7305677 w 7305677"/>
              <a:gd name="connsiteY4" fmla="*/ 221420 h 1243013"/>
              <a:gd name="connsiteX5" fmla="*/ 7305677 w 7305677"/>
              <a:gd name="connsiteY5" fmla="*/ 1026356 h 1243013"/>
              <a:gd name="connsiteX6" fmla="*/ 7089020 w 7305677"/>
              <a:gd name="connsiteY6" fmla="*/ 1243013 h 1243013"/>
              <a:gd name="connsiteX7" fmla="*/ 216659 w 7305677"/>
              <a:gd name="connsiteY7" fmla="*/ 1243013 h 1243013"/>
              <a:gd name="connsiteX8" fmla="*/ 2 w 7305677"/>
              <a:gd name="connsiteY8" fmla="*/ 1026356 h 1243013"/>
              <a:gd name="connsiteX9" fmla="*/ 2 w 7305677"/>
              <a:gd name="connsiteY9" fmla="*/ 221420 h 1243013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8617 w 7314292"/>
              <a:gd name="connsiteY0" fmla="*/ 231082 h 1252675"/>
              <a:gd name="connsiteX1" fmla="*/ 8615 w 7314292"/>
              <a:gd name="connsiteY1" fmla="*/ 12043 h 1252675"/>
              <a:gd name="connsiteX2" fmla="*/ 225274 w 7314292"/>
              <a:gd name="connsiteY2" fmla="*/ 14425 h 1252675"/>
              <a:gd name="connsiteX3" fmla="*/ 7097635 w 7314292"/>
              <a:gd name="connsiteY3" fmla="*/ 14425 h 1252675"/>
              <a:gd name="connsiteX4" fmla="*/ 7314292 w 7314292"/>
              <a:gd name="connsiteY4" fmla="*/ 231082 h 1252675"/>
              <a:gd name="connsiteX5" fmla="*/ 7314292 w 7314292"/>
              <a:gd name="connsiteY5" fmla="*/ 1036018 h 1252675"/>
              <a:gd name="connsiteX6" fmla="*/ 7097635 w 7314292"/>
              <a:gd name="connsiteY6" fmla="*/ 1252675 h 1252675"/>
              <a:gd name="connsiteX7" fmla="*/ 225274 w 7314292"/>
              <a:gd name="connsiteY7" fmla="*/ 1252675 h 1252675"/>
              <a:gd name="connsiteX8" fmla="*/ 8617 w 7314292"/>
              <a:gd name="connsiteY8" fmla="*/ 1036018 h 1252675"/>
              <a:gd name="connsiteX9" fmla="*/ 8617 w 7314292"/>
              <a:gd name="connsiteY9" fmla="*/ 231082 h 1252675"/>
              <a:gd name="connsiteX0" fmla="*/ 24492 w 7330167"/>
              <a:gd name="connsiteY0" fmla="*/ 219096 h 1240689"/>
              <a:gd name="connsiteX1" fmla="*/ 24490 w 7330167"/>
              <a:gd name="connsiteY1" fmla="*/ 57 h 1240689"/>
              <a:gd name="connsiteX2" fmla="*/ 241149 w 7330167"/>
              <a:gd name="connsiteY2" fmla="*/ 2439 h 1240689"/>
              <a:gd name="connsiteX3" fmla="*/ 7113510 w 7330167"/>
              <a:gd name="connsiteY3" fmla="*/ 2439 h 1240689"/>
              <a:gd name="connsiteX4" fmla="*/ 7330167 w 7330167"/>
              <a:gd name="connsiteY4" fmla="*/ 219096 h 1240689"/>
              <a:gd name="connsiteX5" fmla="*/ 7330167 w 7330167"/>
              <a:gd name="connsiteY5" fmla="*/ 1024032 h 1240689"/>
              <a:gd name="connsiteX6" fmla="*/ 7113510 w 7330167"/>
              <a:gd name="connsiteY6" fmla="*/ 1240689 h 1240689"/>
              <a:gd name="connsiteX7" fmla="*/ 241149 w 7330167"/>
              <a:gd name="connsiteY7" fmla="*/ 1240689 h 1240689"/>
              <a:gd name="connsiteX8" fmla="*/ 24492 w 7330167"/>
              <a:gd name="connsiteY8" fmla="*/ 1024032 h 1240689"/>
              <a:gd name="connsiteX9" fmla="*/ 24492 w 7330167"/>
              <a:gd name="connsiteY9" fmla="*/ 219096 h 1240689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089185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138332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138332 w 7305842"/>
              <a:gd name="connsiteY6" fmla="*/ 1240632 h 1240632"/>
              <a:gd name="connsiteX7" fmla="*/ 17996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5842" h="1240632">
                <a:moveTo>
                  <a:pt x="167" y="219039"/>
                </a:moveTo>
                <a:cubicBezTo>
                  <a:pt x="167" y="48377"/>
                  <a:pt x="-207" y="59385"/>
                  <a:pt x="165" y="0"/>
                </a:cubicBezTo>
                <a:lnTo>
                  <a:pt x="216824" y="2382"/>
                </a:lnTo>
                <a:lnTo>
                  <a:pt x="7138332" y="2382"/>
                </a:lnTo>
                <a:cubicBezTo>
                  <a:pt x="7257988" y="2382"/>
                  <a:pt x="7305842" y="99383"/>
                  <a:pt x="7305842" y="219039"/>
                </a:cubicBezTo>
                <a:lnTo>
                  <a:pt x="7305842" y="1023975"/>
                </a:lnTo>
                <a:cubicBezTo>
                  <a:pt x="7305842" y="1143631"/>
                  <a:pt x="7257988" y="1240632"/>
                  <a:pt x="7138332" y="1240632"/>
                </a:cubicBezTo>
                <a:lnTo>
                  <a:pt x="179964" y="1240632"/>
                </a:lnTo>
                <a:cubicBezTo>
                  <a:pt x="60308" y="1240632"/>
                  <a:pt x="167" y="1143631"/>
                  <a:pt x="167" y="1023975"/>
                </a:cubicBezTo>
                <a:lnTo>
                  <a:pt x="167" y="219039"/>
                </a:lnTo>
                <a:close/>
              </a:path>
            </a:pathLst>
          </a:custGeom>
          <a:solidFill>
            <a:schemeClr val="accent2">
              <a:alpha val="0"/>
            </a:schemeClr>
          </a:solidFill>
          <a:ln w="12700">
            <a:solidFill>
              <a:schemeClr val="bg2"/>
            </a:solidFill>
          </a:ln>
        </p:spPr>
        <p:txBody>
          <a:bodyPr lIns="360000" tIns="180000" rIns="36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200" b="1">
                <a:solidFill>
                  <a:schemeClr val="bg2"/>
                </a:solidFill>
              </a:defRPr>
            </a:lvl1pPr>
            <a:lvl2pPr marL="0" indent="0"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7F82B2D1-AD00-49E7-AE45-05F1D50B110A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483725" y="1429479"/>
            <a:ext cx="1523910" cy="891367"/>
          </a:xfrm>
          <a:custGeom>
            <a:avLst/>
            <a:gdLst>
              <a:gd name="connsiteX0" fmla="*/ 0 w 1525587"/>
              <a:gd name="connsiteY0" fmla="*/ 161658 h 1241425"/>
              <a:gd name="connsiteX1" fmla="*/ 161658 w 1525587"/>
              <a:gd name="connsiteY1" fmla="*/ 0 h 1241425"/>
              <a:gd name="connsiteX2" fmla="*/ 1363929 w 1525587"/>
              <a:gd name="connsiteY2" fmla="*/ 0 h 1241425"/>
              <a:gd name="connsiteX3" fmla="*/ 1525587 w 1525587"/>
              <a:gd name="connsiteY3" fmla="*/ 161658 h 1241425"/>
              <a:gd name="connsiteX4" fmla="*/ 1525587 w 1525587"/>
              <a:gd name="connsiteY4" fmla="*/ 1079767 h 1241425"/>
              <a:gd name="connsiteX5" fmla="*/ 1363929 w 1525587"/>
              <a:gd name="connsiteY5" fmla="*/ 1241425 h 1241425"/>
              <a:gd name="connsiteX6" fmla="*/ 161658 w 1525587"/>
              <a:gd name="connsiteY6" fmla="*/ 1241425 h 1241425"/>
              <a:gd name="connsiteX7" fmla="*/ 0 w 1525587"/>
              <a:gd name="connsiteY7" fmla="*/ 1079767 h 1241425"/>
              <a:gd name="connsiteX8" fmla="*/ 0 w 1525587"/>
              <a:gd name="connsiteY8" fmla="*/ 161658 h 1241425"/>
              <a:gd name="connsiteX0" fmla="*/ 0 w 1525587"/>
              <a:gd name="connsiteY0" fmla="*/ 161658 h 1241425"/>
              <a:gd name="connsiteX1" fmla="*/ 42862 w 1525587"/>
              <a:gd name="connsiteY1" fmla="*/ 48418 h 1241425"/>
              <a:gd name="connsiteX2" fmla="*/ 161658 w 1525587"/>
              <a:gd name="connsiteY2" fmla="*/ 0 h 1241425"/>
              <a:gd name="connsiteX3" fmla="*/ 1363929 w 1525587"/>
              <a:gd name="connsiteY3" fmla="*/ 0 h 1241425"/>
              <a:gd name="connsiteX4" fmla="*/ 1525587 w 1525587"/>
              <a:gd name="connsiteY4" fmla="*/ 161658 h 1241425"/>
              <a:gd name="connsiteX5" fmla="*/ 1525587 w 1525587"/>
              <a:gd name="connsiteY5" fmla="*/ 1079767 h 1241425"/>
              <a:gd name="connsiteX6" fmla="*/ 1363929 w 1525587"/>
              <a:gd name="connsiteY6" fmla="*/ 1241425 h 1241425"/>
              <a:gd name="connsiteX7" fmla="*/ 161658 w 1525587"/>
              <a:gd name="connsiteY7" fmla="*/ 1241425 h 1241425"/>
              <a:gd name="connsiteX8" fmla="*/ 0 w 1525587"/>
              <a:gd name="connsiteY8" fmla="*/ 1079767 h 1241425"/>
              <a:gd name="connsiteX9" fmla="*/ 0 w 1525587"/>
              <a:gd name="connsiteY9" fmla="*/ 161658 h 1241425"/>
              <a:gd name="connsiteX0" fmla="*/ 8672 w 1534259"/>
              <a:gd name="connsiteY0" fmla="*/ 165982 h 1245749"/>
              <a:gd name="connsiteX1" fmla="*/ 11053 w 1534259"/>
              <a:gd name="connsiteY1" fmla="*/ 12261 h 1245749"/>
              <a:gd name="connsiteX2" fmla="*/ 170330 w 1534259"/>
              <a:gd name="connsiteY2" fmla="*/ 4324 h 1245749"/>
              <a:gd name="connsiteX3" fmla="*/ 1372601 w 1534259"/>
              <a:gd name="connsiteY3" fmla="*/ 4324 h 1245749"/>
              <a:gd name="connsiteX4" fmla="*/ 1534259 w 1534259"/>
              <a:gd name="connsiteY4" fmla="*/ 165982 h 1245749"/>
              <a:gd name="connsiteX5" fmla="*/ 1534259 w 1534259"/>
              <a:gd name="connsiteY5" fmla="*/ 1084091 h 1245749"/>
              <a:gd name="connsiteX6" fmla="*/ 1372601 w 1534259"/>
              <a:gd name="connsiteY6" fmla="*/ 1245749 h 1245749"/>
              <a:gd name="connsiteX7" fmla="*/ 170330 w 1534259"/>
              <a:gd name="connsiteY7" fmla="*/ 1245749 h 1245749"/>
              <a:gd name="connsiteX8" fmla="*/ 8672 w 1534259"/>
              <a:gd name="connsiteY8" fmla="*/ 1084091 h 1245749"/>
              <a:gd name="connsiteX9" fmla="*/ 8672 w 1534259"/>
              <a:gd name="connsiteY9" fmla="*/ 165982 h 1245749"/>
              <a:gd name="connsiteX0" fmla="*/ 8672 w 1534259"/>
              <a:gd name="connsiteY0" fmla="*/ 167890 h 1247657"/>
              <a:gd name="connsiteX1" fmla="*/ 11053 w 1534259"/>
              <a:gd name="connsiteY1" fmla="*/ 14169 h 1247657"/>
              <a:gd name="connsiteX2" fmla="*/ 170330 w 1534259"/>
              <a:gd name="connsiteY2" fmla="*/ 6232 h 1247657"/>
              <a:gd name="connsiteX3" fmla="*/ 1372601 w 1534259"/>
              <a:gd name="connsiteY3" fmla="*/ 6232 h 1247657"/>
              <a:gd name="connsiteX4" fmla="*/ 1534259 w 1534259"/>
              <a:gd name="connsiteY4" fmla="*/ 167890 h 1247657"/>
              <a:gd name="connsiteX5" fmla="*/ 1534259 w 1534259"/>
              <a:gd name="connsiteY5" fmla="*/ 1085999 h 1247657"/>
              <a:gd name="connsiteX6" fmla="*/ 1372601 w 1534259"/>
              <a:gd name="connsiteY6" fmla="*/ 1247657 h 1247657"/>
              <a:gd name="connsiteX7" fmla="*/ 170330 w 1534259"/>
              <a:gd name="connsiteY7" fmla="*/ 1247657 h 1247657"/>
              <a:gd name="connsiteX8" fmla="*/ 8672 w 1534259"/>
              <a:gd name="connsiteY8" fmla="*/ 1085999 h 1247657"/>
              <a:gd name="connsiteX9" fmla="*/ 8672 w 1534259"/>
              <a:gd name="connsiteY9" fmla="*/ 167890 h 1247657"/>
              <a:gd name="connsiteX0" fmla="*/ 8672 w 1534259"/>
              <a:gd name="connsiteY0" fmla="*/ 161658 h 1241425"/>
              <a:gd name="connsiteX1" fmla="*/ 11053 w 1534259"/>
              <a:gd name="connsiteY1" fmla="*/ 7937 h 1241425"/>
              <a:gd name="connsiteX2" fmla="*/ 170330 w 1534259"/>
              <a:gd name="connsiteY2" fmla="*/ 0 h 1241425"/>
              <a:gd name="connsiteX3" fmla="*/ 1372601 w 1534259"/>
              <a:gd name="connsiteY3" fmla="*/ 0 h 1241425"/>
              <a:gd name="connsiteX4" fmla="*/ 1534259 w 1534259"/>
              <a:gd name="connsiteY4" fmla="*/ 161658 h 1241425"/>
              <a:gd name="connsiteX5" fmla="*/ 1534259 w 1534259"/>
              <a:gd name="connsiteY5" fmla="*/ 1079767 h 1241425"/>
              <a:gd name="connsiteX6" fmla="*/ 1372601 w 1534259"/>
              <a:gd name="connsiteY6" fmla="*/ 1241425 h 1241425"/>
              <a:gd name="connsiteX7" fmla="*/ 170330 w 1534259"/>
              <a:gd name="connsiteY7" fmla="*/ 1241425 h 1241425"/>
              <a:gd name="connsiteX8" fmla="*/ 8672 w 1534259"/>
              <a:gd name="connsiteY8" fmla="*/ 1079767 h 1241425"/>
              <a:gd name="connsiteX9" fmla="*/ 8672 w 1534259"/>
              <a:gd name="connsiteY9" fmla="*/ 161658 h 1241425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2425 h 1242192"/>
              <a:gd name="connsiteX1" fmla="*/ 10644 w 1535715"/>
              <a:gd name="connsiteY1" fmla="*/ 0 h 1242192"/>
              <a:gd name="connsiteX2" fmla="*/ 171786 w 1535715"/>
              <a:gd name="connsiteY2" fmla="*/ 767 h 1242192"/>
              <a:gd name="connsiteX3" fmla="*/ 1374057 w 1535715"/>
              <a:gd name="connsiteY3" fmla="*/ 767 h 1242192"/>
              <a:gd name="connsiteX4" fmla="*/ 1535715 w 1535715"/>
              <a:gd name="connsiteY4" fmla="*/ 162425 h 1242192"/>
              <a:gd name="connsiteX5" fmla="*/ 1535715 w 1535715"/>
              <a:gd name="connsiteY5" fmla="*/ 1080534 h 1242192"/>
              <a:gd name="connsiteX6" fmla="*/ 1374057 w 1535715"/>
              <a:gd name="connsiteY6" fmla="*/ 1242192 h 1242192"/>
              <a:gd name="connsiteX7" fmla="*/ 171786 w 1535715"/>
              <a:gd name="connsiteY7" fmla="*/ 1242192 h 1242192"/>
              <a:gd name="connsiteX8" fmla="*/ 10128 w 1535715"/>
              <a:gd name="connsiteY8" fmla="*/ 1080534 h 1242192"/>
              <a:gd name="connsiteX9" fmla="*/ 10128 w 1535715"/>
              <a:gd name="connsiteY9" fmla="*/ 162425 h 1242192"/>
              <a:gd name="connsiteX0" fmla="*/ 10128 w 1535715"/>
              <a:gd name="connsiteY0" fmla="*/ 162425 h 1242192"/>
              <a:gd name="connsiteX1" fmla="*/ 10644 w 1535715"/>
              <a:gd name="connsiteY1" fmla="*/ 0 h 1242192"/>
              <a:gd name="connsiteX2" fmla="*/ 171786 w 1535715"/>
              <a:gd name="connsiteY2" fmla="*/ 767 h 1242192"/>
              <a:gd name="connsiteX3" fmla="*/ 1374057 w 1535715"/>
              <a:gd name="connsiteY3" fmla="*/ 767 h 1242192"/>
              <a:gd name="connsiteX4" fmla="*/ 1535715 w 1535715"/>
              <a:gd name="connsiteY4" fmla="*/ 162425 h 1242192"/>
              <a:gd name="connsiteX5" fmla="*/ 1535715 w 1535715"/>
              <a:gd name="connsiteY5" fmla="*/ 1080534 h 1242192"/>
              <a:gd name="connsiteX6" fmla="*/ 1374057 w 1535715"/>
              <a:gd name="connsiteY6" fmla="*/ 1242192 h 1242192"/>
              <a:gd name="connsiteX7" fmla="*/ 171786 w 1535715"/>
              <a:gd name="connsiteY7" fmla="*/ 1242192 h 1242192"/>
              <a:gd name="connsiteX8" fmla="*/ 10128 w 1535715"/>
              <a:gd name="connsiteY8" fmla="*/ 1080534 h 1242192"/>
              <a:gd name="connsiteX9" fmla="*/ 10128 w 1535715"/>
              <a:gd name="connsiteY9" fmla="*/ 162425 h 1242192"/>
              <a:gd name="connsiteX0" fmla="*/ 10128 w 1535715"/>
              <a:gd name="connsiteY0" fmla="*/ 163668 h 1243435"/>
              <a:gd name="connsiteX1" fmla="*/ 10644 w 1535715"/>
              <a:gd name="connsiteY1" fmla="*/ 0 h 1243435"/>
              <a:gd name="connsiteX2" fmla="*/ 171786 w 1535715"/>
              <a:gd name="connsiteY2" fmla="*/ 2010 h 1243435"/>
              <a:gd name="connsiteX3" fmla="*/ 1374057 w 1535715"/>
              <a:gd name="connsiteY3" fmla="*/ 2010 h 1243435"/>
              <a:gd name="connsiteX4" fmla="*/ 1535715 w 1535715"/>
              <a:gd name="connsiteY4" fmla="*/ 163668 h 1243435"/>
              <a:gd name="connsiteX5" fmla="*/ 1535715 w 1535715"/>
              <a:gd name="connsiteY5" fmla="*/ 1081777 h 1243435"/>
              <a:gd name="connsiteX6" fmla="*/ 1374057 w 1535715"/>
              <a:gd name="connsiteY6" fmla="*/ 1243435 h 1243435"/>
              <a:gd name="connsiteX7" fmla="*/ 171786 w 1535715"/>
              <a:gd name="connsiteY7" fmla="*/ 1243435 h 1243435"/>
              <a:gd name="connsiteX8" fmla="*/ 10128 w 1535715"/>
              <a:gd name="connsiteY8" fmla="*/ 1081777 h 1243435"/>
              <a:gd name="connsiteX9" fmla="*/ 10128 w 1535715"/>
              <a:gd name="connsiteY9" fmla="*/ 163668 h 1243435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1808 w 1537395"/>
              <a:gd name="connsiteY0" fmla="*/ 161803 h 1241570"/>
              <a:gd name="connsiteX1" fmla="*/ 12324 w 1537395"/>
              <a:gd name="connsiteY1" fmla="*/ 0 h 1241570"/>
              <a:gd name="connsiteX2" fmla="*/ 173466 w 1537395"/>
              <a:gd name="connsiteY2" fmla="*/ 145 h 1241570"/>
              <a:gd name="connsiteX3" fmla="*/ 1375737 w 1537395"/>
              <a:gd name="connsiteY3" fmla="*/ 145 h 1241570"/>
              <a:gd name="connsiteX4" fmla="*/ 1537395 w 1537395"/>
              <a:gd name="connsiteY4" fmla="*/ 161803 h 1241570"/>
              <a:gd name="connsiteX5" fmla="*/ 1537395 w 1537395"/>
              <a:gd name="connsiteY5" fmla="*/ 1079912 h 1241570"/>
              <a:gd name="connsiteX6" fmla="*/ 1375737 w 1537395"/>
              <a:gd name="connsiteY6" fmla="*/ 1241570 h 1241570"/>
              <a:gd name="connsiteX7" fmla="*/ 173466 w 1537395"/>
              <a:gd name="connsiteY7" fmla="*/ 1241570 h 1241570"/>
              <a:gd name="connsiteX8" fmla="*/ 11808 w 1537395"/>
              <a:gd name="connsiteY8" fmla="*/ 1079912 h 1241570"/>
              <a:gd name="connsiteX9" fmla="*/ 11808 w 1537395"/>
              <a:gd name="connsiteY9" fmla="*/ 161803 h 1241570"/>
              <a:gd name="connsiteX0" fmla="*/ 346 w 1525933"/>
              <a:gd name="connsiteY0" fmla="*/ 161803 h 1241570"/>
              <a:gd name="connsiteX1" fmla="*/ 862 w 1525933"/>
              <a:gd name="connsiteY1" fmla="*/ 0 h 1241570"/>
              <a:gd name="connsiteX2" fmla="*/ 162004 w 1525933"/>
              <a:gd name="connsiteY2" fmla="*/ 145 h 1241570"/>
              <a:gd name="connsiteX3" fmla="*/ 1364275 w 1525933"/>
              <a:gd name="connsiteY3" fmla="*/ 145 h 1241570"/>
              <a:gd name="connsiteX4" fmla="*/ 1525933 w 1525933"/>
              <a:gd name="connsiteY4" fmla="*/ 161803 h 1241570"/>
              <a:gd name="connsiteX5" fmla="*/ 1525933 w 1525933"/>
              <a:gd name="connsiteY5" fmla="*/ 1079912 h 1241570"/>
              <a:gd name="connsiteX6" fmla="*/ 1364275 w 1525933"/>
              <a:gd name="connsiteY6" fmla="*/ 1241570 h 1241570"/>
              <a:gd name="connsiteX7" fmla="*/ 162004 w 1525933"/>
              <a:gd name="connsiteY7" fmla="*/ 1241570 h 1241570"/>
              <a:gd name="connsiteX8" fmla="*/ 346 w 1525933"/>
              <a:gd name="connsiteY8" fmla="*/ 1079912 h 1241570"/>
              <a:gd name="connsiteX9" fmla="*/ 346 w 1525933"/>
              <a:gd name="connsiteY9" fmla="*/ 161803 h 1241570"/>
              <a:gd name="connsiteX0" fmla="*/ 872 w 1526459"/>
              <a:gd name="connsiteY0" fmla="*/ 161803 h 1241570"/>
              <a:gd name="connsiteX1" fmla="*/ 1388 w 1526459"/>
              <a:gd name="connsiteY1" fmla="*/ 0 h 1241570"/>
              <a:gd name="connsiteX2" fmla="*/ 162530 w 1526459"/>
              <a:gd name="connsiteY2" fmla="*/ 145 h 1241570"/>
              <a:gd name="connsiteX3" fmla="*/ 1364801 w 1526459"/>
              <a:gd name="connsiteY3" fmla="*/ 145 h 1241570"/>
              <a:gd name="connsiteX4" fmla="*/ 1526459 w 1526459"/>
              <a:gd name="connsiteY4" fmla="*/ 161803 h 1241570"/>
              <a:gd name="connsiteX5" fmla="*/ 1526459 w 1526459"/>
              <a:gd name="connsiteY5" fmla="*/ 1079912 h 1241570"/>
              <a:gd name="connsiteX6" fmla="*/ 1364801 w 1526459"/>
              <a:gd name="connsiteY6" fmla="*/ 1241570 h 1241570"/>
              <a:gd name="connsiteX7" fmla="*/ 162530 w 1526459"/>
              <a:gd name="connsiteY7" fmla="*/ 1241570 h 1241570"/>
              <a:gd name="connsiteX8" fmla="*/ 872 w 1526459"/>
              <a:gd name="connsiteY8" fmla="*/ 1079912 h 1241570"/>
              <a:gd name="connsiteX9" fmla="*/ 872 w 1526459"/>
              <a:gd name="connsiteY9" fmla="*/ 161803 h 1241570"/>
              <a:gd name="connsiteX0" fmla="*/ 470 w 1526057"/>
              <a:gd name="connsiteY0" fmla="*/ 161803 h 1241570"/>
              <a:gd name="connsiteX1" fmla="*/ 986 w 1526057"/>
              <a:gd name="connsiteY1" fmla="*/ 0 h 1241570"/>
              <a:gd name="connsiteX2" fmla="*/ 162128 w 1526057"/>
              <a:gd name="connsiteY2" fmla="*/ 145 h 1241570"/>
              <a:gd name="connsiteX3" fmla="*/ 1364399 w 1526057"/>
              <a:gd name="connsiteY3" fmla="*/ 145 h 1241570"/>
              <a:gd name="connsiteX4" fmla="*/ 1526057 w 1526057"/>
              <a:gd name="connsiteY4" fmla="*/ 161803 h 1241570"/>
              <a:gd name="connsiteX5" fmla="*/ 1526057 w 1526057"/>
              <a:gd name="connsiteY5" fmla="*/ 1079912 h 1241570"/>
              <a:gd name="connsiteX6" fmla="*/ 1364399 w 1526057"/>
              <a:gd name="connsiteY6" fmla="*/ 1241570 h 1241570"/>
              <a:gd name="connsiteX7" fmla="*/ 162128 w 1526057"/>
              <a:gd name="connsiteY7" fmla="*/ 1241570 h 1241570"/>
              <a:gd name="connsiteX8" fmla="*/ 470 w 1526057"/>
              <a:gd name="connsiteY8" fmla="*/ 1079912 h 1241570"/>
              <a:gd name="connsiteX9" fmla="*/ 470 w 1526057"/>
              <a:gd name="connsiteY9" fmla="*/ 161803 h 1241570"/>
              <a:gd name="connsiteX0" fmla="*/ 649 w 1526236"/>
              <a:gd name="connsiteY0" fmla="*/ 161803 h 1241570"/>
              <a:gd name="connsiteX1" fmla="*/ 1165 w 1526236"/>
              <a:gd name="connsiteY1" fmla="*/ 0 h 1241570"/>
              <a:gd name="connsiteX2" fmla="*/ 162307 w 1526236"/>
              <a:gd name="connsiteY2" fmla="*/ 145 h 1241570"/>
              <a:gd name="connsiteX3" fmla="*/ 1364578 w 1526236"/>
              <a:gd name="connsiteY3" fmla="*/ 145 h 1241570"/>
              <a:gd name="connsiteX4" fmla="*/ 1526236 w 1526236"/>
              <a:gd name="connsiteY4" fmla="*/ 161803 h 1241570"/>
              <a:gd name="connsiteX5" fmla="*/ 1526236 w 1526236"/>
              <a:gd name="connsiteY5" fmla="*/ 1079912 h 1241570"/>
              <a:gd name="connsiteX6" fmla="*/ 1364578 w 1526236"/>
              <a:gd name="connsiteY6" fmla="*/ 1241570 h 1241570"/>
              <a:gd name="connsiteX7" fmla="*/ 162307 w 1526236"/>
              <a:gd name="connsiteY7" fmla="*/ 1241570 h 1241570"/>
              <a:gd name="connsiteX8" fmla="*/ 649 w 1526236"/>
              <a:gd name="connsiteY8" fmla="*/ 1079912 h 1241570"/>
              <a:gd name="connsiteX9" fmla="*/ 649 w 1526236"/>
              <a:gd name="connsiteY9" fmla="*/ 161803 h 1241570"/>
              <a:gd name="connsiteX0" fmla="*/ 268 w 1525855"/>
              <a:gd name="connsiteY0" fmla="*/ 161803 h 1241570"/>
              <a:gd name="connsiteX1" fmla="*/ 784 w 1525855"/>
              <a:gd name="connsiteY1" fmla="*/ 0 h 1241570"/>
              <a:gd name="connsiteX2" fmla="*/ 161926 w 1525855"/>
              <a:gd name="connsiteY2" fmla="*/ 145 h 1241570"/>
              <a:gd name="connsiteX3" fmla="*/ 1364197 w 1525855"/>
              <a:gd name="connsiteY3" fmla="*/ 145 h 1241570"/>
              <a:gd name="connsiteX4" fmla="*/ 1525855 w 1525855"/>
              <a:gd name="connsiteY4" fmla="*/ 161803 h 1241570"/>
              <a:gd name="connsiteX5" fmla="*/ 1525855 w 1525855"/>
              <a:gd name="connsiteY5" fmla="*/ 1079912 h 1241570"/>
              <a:gd name="connsiteX6" fmla="*/ 1364197 w 1525855"/>
              <a:gd name="connsiteY6" fmla="*/ 1241570 h 1241570"/>
              <a:gd name="connsiteX7" fmla="*/ 161926 w 1525855"/>
              <a:gd name="connsiteY7" fmla="*/ 1241570 h 1241570"/>
              <a:gd name="connsiteX8" fmla="*/ 268 w 1525855"/>
              <a:gd name="connsiteY8" fmla="*/ 1079912 h 1241570"/>
              <a:gd name="connsiteX9" fmla="*/ 268 w 1525855"/>
              <a:gd name="connsiteY9" fmla="*/ 161803 h 1241570"/>
              <a:gd name="connsiteX0" fmla="*/ 359 w 1525946"/>
              <a:gd name="connsiteY0" fmla="*/ 161803 h 1241570"/>
              <a:gd name="connsiteX1" fmla="*/ 253 w 1525946"/>
              <a:gd name="connsiteY1" fmla="*/ 0 h 1241570"/>
              <a:gd name="connsiteX2" fmla="*/ 162017 w 1525946"/>
              <a:gd name="connsiteY2" fmla="*/ 145 h 1241570"/>
              <a:gd name="connsiteX3" fmla="*/ 1364288 w 1525946"/>
              <a:gd name="connsiteY3" fmla="*/ 145 h 1241570"/>
              <a:gd name="connsiteX4" fmla="*/ 1525946 w 1525946"/>
              <a:gd name="connsiteY4" fmla="*/ 161803 h 1241570"/>
              <a:gd name="connsiteX5" fmla="*/ 1525946 w 1525946"/>
              <a:gd name="connsiteY5" fmla="*/ 1079912 h 1241570"/>
              <a:gd name="connsiteX6" fmla="*/ 1364288 w 1525946"/>
              <a:gd name="connsiteY6" fmla="*/ 1241570 h 1241570"/>
              <a:gd name="connsiteX7" fmla="*/ 162017 w 1525946"/>
              <a:gd name="connsiteY7" fmla="*/ 1241570 h 1241570"/>
              <a:gd name="connsiteX8" fmla="*/ 359 w 1525946"/>
              <a:gd name="connsiteY8" fmla="*/ 1079912 h 1241570"/>
              <a:gd name="connsiteX9" fmla="*/ 359 w 1525946"/>
              <a:gd name="connsiteY9" fmla="*/ 161803 h 1241570"/>
              <a:gd name="connsiteX0" fmla="*/ 728 w 1526315"/>
              <a:gd name="connsiteY0" fmla="*/ 161803 h 1241570"/>
              <a:gd name="connsiteX1" fmla="*/ 0 w 1526315"/>
              <a:gd name="connsiteY1" fmla="*/ 0 h 1241570"/>
              <a:gd name="connsiteX2" fmla="*/ 162386 w 1526315"/>
              <a:gd name="connsiteY2" fmla="*/ 145 h 1241570"/>
              <a:gd name="connsiteX3" fmla="*/ 1364657 w 1526315"/>
              <a:gd name="connsiteY3" fmla="*/ 145 h 1241570"/>
              <a:gd name="connsiteX4" fmla="*/ 1526315 w 1526315"/>
              <a:gd name="connsiteY4" fmla="*/ 161803 h 1241570"/>
              <a:gd name="connsiteX5" fmla="*/ 1526315 w 1526315"/>
              <a:gd name="connsiteY5" fmla="*/ 1079912 h 1241570"/>
              <a:gd name="connsiteX6" fmla="*/ 1364657 w 1526315"/>
              <a:gd name="connsiteY6" fmla="*/ 1241570 h 1241570"/>
              <a:gd name="connsiteX7" fmla="*/ 162386 w 1526315"/>
              <a:gd name="connsiteY7" fmla="*/ 1241570 h 1241570"/>
              <a:gd name="connsiteX8" fmla="*/ 728 w 1526315"/>
              <a:gd name="connsiteY8" fmla="*/ 1079912 h 1241570"/>
              <a:gd name="connsiteX9" fmla="*/ 728 w 1526315"/>
              <a:gd name="connsiteY9" fmla="*/ 161803 h 1241570"/>
              <a:gd name="connsiteX0" fmla="*/ 728 w 1526315"/>
              <a:gd name="connsiteY0" fmla="*/ 161803 h 1241570"/>
              <a:gd name="connsiteX1" fmla="*/ 0 w 1526315"/>
              <a:gd name="connsiteY1" fmla="*/ 0 h 1241570"/>
              <a:gd name="connsiteX2" fmla="*/ 162386 w 1526315"/>
              <a:gd name="connsiteY2" fmla="*/ 145 h 1241570"/>
              <a:gd name="connsiteX3" fmla="*/ 1364657 w 1526315"/>
              <a:gd name="connsiteY3" fmla="*/ 145 h 1241570"/>
              <a:gd name="connsiteX4" fmla="*/ 1526315 w 1526315"/>
              <a:gd name="connsiteY4" fmla="*/ 161803 h 1241570"/>
              <a:gd name="connsiteX5" fmla="*/ 1526315 w 1526315"/>
              <a:gd name="connsiteY5" fmla="*/ 1079912 h 1241570"/>
              <a:gd name="connsiteX6" fmla="*/ 1364657 w 1526315"/>
              <a:gd name="connsiteY6" fmla="*/ 1241570 h 1241570"/>
              <a:gd name="connsiteX7" fmla="*/ 162386 w 1526315"/>
              <a:gd name="connsiteY7" fmla="*/ 1241570 h 1241570"/>
              <a:gd name="connsiteX8" fmla="*/ 728 w 1526315"/>
              <a:gd name="connsiteY8" fmla="*/ 1079912 h 1241570"/>
              <a:gd name="connsiteX9" fmla="*/ 728 w 1526315"/>
              <a:gd name="connsiteY9" fmla="*/ 161803 h 1241570"/>
              <a:gd name="connsiteX0" fmla="*/ 106 w 1525693"/>
              <a:gd name="connsiteY0" fmla="*/ 161803 h 1241570"/>
              <a:gd name="connsiteX1" fmla="*/ 0 w 1525693"/>
              <a:gd name="connsiteY1" fmla="*/ 0 h 1241570"/>
              <a:gd name="connsiteX2" fmla="*/ 161764 w 1525693"/>
              <a:gd name="connsiteY2" fmla="*/ 145 h 1241570"/>
              <a:gd name="connsiteX3" fmla="*/ 1364035 w 1525693"/>
              <a:gd name="connsiteY3" fmla="*/ 145 h 1241570"/>
              <a:gd name="connsiteX4" fmla="*/ 1525693 w 1525693"/>
              <a:gd name="connsiteY4" fmla="*/ 161803 h 1241570"/>
              <a:gd name="connsiteX5" fmla="*/ 1525693 w 1525693"/>
              <a:gd name="connsiteY5" fmla="*/ 1079912 h 1241570"/>
              <a:gd name="connsiteX6" fmla="*/ 1364035 w 1525693"/>
              <a:gd name="connsiteY6" fmla="*/ 1241570 h 1241570"/>
              <a:gd name="connsiteX7" fmla="*/ 161764 w 1525693"/>
              <a:gd name="connsiteY7" fmla="*/ 1241570 h 1241570"/>
              <a:gd name="connsiteX8" fmla="*/ 106 w 1525693"/>
              <a:gd name="connsiteY8" fmla="*/ 1079912 h 1241570"/>
              <a:gd name="connsiteX9" fmla="*/ 106 w 1525693"/>
              <a:gd name="connsiteY9" fmla="*/ 161803 h 1241570"/>
              <a:gd name="connsiteX0" fmla="*/ 106 w 1525693"/>
              <a:gd name="connsiteY0" fmla="*/ 161803 h 1241570"/>
              <a:gd name="connsiteX1" fmla="*/ 0 w 1525693"/>
              <a:gd name="connsiteY1" fmla="*/ 0 h 1241570"/>
              <a:gd name="connsiteX2" fmla="*/ 161764 w 1525693"/>
              <a:gd name="connsiteY2" fmla="*/ 145 h 1241570"/>
              <a:gd name="connsiteX3" fmla="*/ 1414898 w 1525693"/>
              <a:gd name="connsiteY3" fmla="*/ 145 h 1241570"/>
              <a:gd name="connsiteX4" fmla="*/ 1525693 w 1525693"/>
              <a:gd name="connsiteY4" fmla="*/ 161803 h 1241570"/>
              <a:gd name="connsiteX5" fmla="*/ 1525693 w 1525693"/>
              <a:gd name="connsiteY5" fmla="*/ 1079912 h 1241570"/>
              <a:gd name="connsiteX6" fmla="*/ 1364035 w 1525693"/>
              <a:gd name="connsiteY6" fmla="*/ 1241570 h 1241570"/>
              <a:gd name="connsiteX7" fmla="*/ 161764 w 1525693"/>
              <a:gd name="connsiteY7" fmla="*/ 1241570 h 1241570"/>
              <a:gd name="connsiteX8" fmla="*/ 106 w 1525693"/>
              <a:gd name="connsiteY8" fmla="*/ 1079912 h 1241570"/>
              <a:gd name="connsiteX9" fmla="*/ 106 w 1525693"/>
              <a:gd name="connsiteY9" fmla="*/ 161803 h 1241570"/>
              <a:gd name="connsiteX0" fmla="*/ 106 w 1525693"/>
              <a:gd name="connsiteY0" fmla="*/ 161803 h 1241570"/>
              <a:gd name="connsiteX1" fmla="*/ 0 w 1525693"/>
              <a:gd name="connsiteY1" fmla="*/ 0 h 1241570"/>
              <a:gd name="connsiteX2" fmla="*/ 161764 w 1525693"/>
              <a:gd name="connsiteY2" fmla="*/ 145 h 1241570"/>
              <a:gd name="connsiteX3" fmla="*/ 1414898 w 1525693"/>
              <a:gd name="connsiteY3" fmla="*/ 145 h 1241570"/>
              <a:gd name="connsiteX4" fmla="*/ 1525693 w 1525693"/>
              <a:gd name="connsiteY4" fmla="*/ 161803 h 1241570"/>
              <a:gd name="connsiteX5" fmla="*/ 1525693 w 1525693"/>
              <a:gd name="connsiteY5" fmla="*/ 1079912 h 1241570"/>
              <a:gd name="connsiteX6" fmla="*/ 1414898 w 1525693"/>
              <a:gd name="connsiteY6" fmla="*/ 1232717 h 1241570"/>
              <a:gd name="connsiteX7" fmla="*/ 161764 w 1525693"/>
              <a:gd name="connsiteY7" fmla="*/ 1241570 h 1241570"/>
              <a:gd name="connsiteX8" fmla="*/ 106 w 1525693"/>
              <a:gd name="connsiteY8" fmla="*/ 1079912 h 1241570"/>
              <a:gd name="connsiteX9" fmla="*/ 106 w 1525693"/>
              <a:gd name="connsiteY9" fmla="*/ 161803 h 1241570"/>
              <a:gd name="connsiteX0" fmla="*/ 106 w 1525718"/>
              <a:gd name="connsiteY0" fmla="*/ 161803 h 1241570"/>
              <a:gd name="connsiteX1" fmla="*/ 0 w 1525718"/>
              <a:gd name="connsiteY1" fmla="*/ 0 h 1241570"/>
              <a:gd name="connsiteX2" fmla="*/ 161764 w 1525718"/>
              <a:gd name="connsiteY2" fmla="*/ 145 h 1241570"/>
              <a:gd name="connsiteX3" fmla="*/ 1414898 w 1525718"/>
              <a:gd name="connsiteY3" fmla="*/ 145 h 1241570"/>
              <a:gd name="connsiteX4" fmla="*/ 1525693 w 1525718"/>
              <a:gd name="connsiteY4" fmla="*/ 161803 h 1241570"/>
              <a:gd name="connsiteX5" fmla="*/ 1525693 w 1525718"/>
              <a:gd name="connsiteY5" fmla="*/ 1079912 h 1241570"/>
              <a:gd name="connsiteX6" fmla="*/ 1440330 w 1525718"/>
              <a:gd name="connsiteY6" fmla="*/ 1232717 h 1241570"/>
              <a:gd name="connsiteX7" fmla="*/ 161764 w 1525718"/>
              <a:gd name="connsiteY7" fmla="*/ 1241570 h 1241570"/>
              <a:gd name="connsiteX8" fmla="*/ 106 w 1525718"/>
              <a:gd name="connsiteY8" fmla="*/ 1079912 h 1241570"/>
              <a:gd name="connsiteX9" fmla="*/ 106 w 1525718"/>
              <a:gd name="connsiteY9" fmla="*/ 161803 h 1241570"/>
              <a:gd name="connsiteX0" fmla="*/ 106 w 1525718"/>
              <a:gd name="connsiteY0" fmla="*/ 161803 h 1241570"/>
              <a:gd name="connsiteX1" fmla="*/ 0 w 1525718"/>
              <a:gd name="connsiteY1" fmla="*/ 0 h 1241570"/>
              <a:gd name="connsiteX2" fmla="*/ 161764 w 1525718"/>
              <a:gd name="connsiteY2" fmla="*/ 145 h 1241570"/>
              <a:gd name="connsiteX3" fmla="*/ 1414898 w 1525718"/>
              <a:gd name="connsiteY3" fmla="*/ 145 h 1241570"/>
              <a:gd name="connsiteX4" fmla="*/ 1525693 w 1525718"/>
              <a:gd name="connsiteY4" fmla="*/ 161803 h 1241570"/>
              <a:gd name="connsiteX5" fmla="*/ 1525693 w 1525718"/>
              <a:gd name="connsiteY5" fmla="*/ 1079912 h 1241570"/>
              <a:gd name="connsiteX6" fmla="*/ 1440330 w 1525718"/>
              <a:gd name="connsiteY6" fmla="*/ 1239358 h 1241570"/>
              <a:gd name="connsiteX7" fmla="*/ 161764 w 1525718"/>
              <a:gd name="connsiteY7" fmla="*/ 1241570 h 1241570"/>
              <a:gd name="connsiteX8" fmla="*/ 106 w 1525718"/>
              <a:gd name="connsiteY8" fmla="*/ 1079912 h 1241570"/>
              <a:gd name="connsiteX9" fmla="*/ 106 w 1525718"/>
              <a:gd name="connsiteY9" fmla="*/ 161803 h 1241570"/>
              <a:gd name="connsiteX0" fmla="*/ 106 w 1525718"/>
              <a:gd name="connsiteY0" fmla="*/ 161803 h 1241570"/>
              <a:gd name="connsiteX1" fmla="*/ 0 w 1525718"/>
              <a:gd name="connsiteY1" fmla="*/ 0 h 1241570"/>
              <a:gd name="connsiteX2" fmla="*/ 161764 w 1525718"/>
              <a:gd name="connsiteY2" fmla="*/ 145 h 1241570"/>
              <a:gd name="connsiteX3" fmla="*/ 1414898 w 1525718"/>
              <a:gd name="connsiteY3" fmla="*/ 145 h 1241570"/>
              <a:gd name="connsiteX4" fmla="*/ 1525693 w 1525718"/>
              <a:gd name="connsiteY4" fmla="*/ 161803 h 1241570"/>
              <a:gd name="connsiteX5" fmla="*/ 1525693 w 1525718"/>
              <a:gd name="connsiteY5" fmla="*/ 1079912 h 1241570"/>
              <a:gd name="connsiteX6" fmla="*/ 1440330 w 1525718"/>
              <a:gd name="connsiteY6" fmla="*/ 1232717 h 1241570"/>
              <a:gd name="connsiteX7" fmla="*/ 161764 w 1525718"/>
              <a:gd name="connsiteY7" fmla="*/ 1241570 h 1241570"/>
              <a:gd name="connsiteX8" fmla="*/ 106 w 1525718"/>
              <a:gd name="connsiteY8" fmla="*/ 1079912 h 1241570"/>
              <a:gd name="connsiteX9" fmla="*/ 106 w 1525718"/>
              <a:gd name="connsiteY9" fmla="*/ 161803 h 1241570"/>
              <a:gd name="connsiteX0" fmla="*/ 106 w 1525718"/>
              <a:gd name="connsiteY0" fmla="*/ 161803 h 1241570"/>
              <a:gd name="connsiteX1" fmla="*/ 0 w 1525718"/>
              <a:gd name="connsiteY1" fmla="*/ 0 h 1241570"/>
              <a:gd name="connsiteX2" fmla="*/ 161764 w 1525718"/>
              <a:gd name="connsiteY2" fmla="*/ 145 h 1241570"/>
              <a:gd name="connsiteX3" fmla="*/ 1414898 w 1525718"/>
              <a:gd name="connsiteY3" fmla="*/ 145 h 1241570"/>
              <a:gd name="connsiteX4" fmla="*/ 1525693 w 1525718"/>
              <a:gd name="connsiteY4" fmla="*/ 161803 h 1241570"/>
              <a:gd name="connsiteX5" fmla="*/ 1525693 w 1525718"/>
              <a:gd name="connsiteY5" fmla="*/ 1079912 h 1241570"/>
              <a:gd name="connsiteX6" fmla="*/ 1440330 w 1525718"/>
              <a:gd name="connsiteY6" fmla="*/ 1232717 h 1241570"/>
              <a:gd name="connsiteX7" fmla="*/ 161764 w 1525718"/>
              <a:gd name="connsiteY7" fmla="*/ 1241570 h 1241570"/>
              <a:gd name="connsiteX8" fmla="*/ 106 w 1525718"/>
              <a:gd name="connsiteY8" fmla="*/ 1079912 h 1241570"/>
              <a:gd name="connsiteX9" fmla="*/ 106 w 1525718"/>
              <a:gd name="connsiteY9" fmla="*/ 161803 h 1241570"/>
              <a:gd name="connsiteX0" fmla="*/ 106 w 1525718"/>
              <a:gd name="connsiteY0" fmla="*/ 161803 h 1241570"/>
              <a:gd name="connsiteX1" fmla="*/ 0 w 1525718"/>
              <a:gd name="connsiteY1" fmla="*/ 0 h 1241570"/>
              <a:gd name="connsiteX2" fmla="*/ 161764 w 1525718"/>
              <a:gd name="connsiteY2" fmla="*/ 145 h 1241570"/>
              <a:gd name="connsiteX3" fmla="*/ 1414898 w 1525718"/>
              <a:gd name="connsiteY3" fmla="*/ 145 h 1241570"/>
              <a:gd name="connsiteX4" fmla="*/ 1525693 w 1525718"/>
              <a:gd name="connsiteY4" fmla="*/ 161803 h 1241570"/>
              <a:gd name="connsiteX5" fmla="*/ 1525693 w 1525718"/>
              <a:gd name="connsiteY5" fmla="*/ 1079912 h 1241570"/>
              <a:gd name="connsiteX6" fmla="*/ 1440330 w 1525718"/>
              <a:gd name="connsiteY6" fmla="*/ 1239358 h 1241570"/>
              <a:gd name="connsiteX7" fmla="*/ 161764 w 1525718"/>
              <a:gd name="connsiteY7" fmla="*/ 1241570 h 1241570"/>
              <a:gd name="connsiteX8" fmla="*/ 106 w 1525718"/>
              <a:gd name="connsiteY8" fmla="*/ 1079912 h 1241570"/>
              <a:gd name="connsiteX9" fmla="*/ 106 w 1525718"/>
              <a:gd name="connsiteY9" fmla="*/ 161803 h 1241570"/>
              <a:gd name="connsiteX0" fmla="*/ 106 w 1525718"/>
              <a:gd name="connsiteY0" fmla="*/ 161803 h 1241570"/>
              <a:gd name="connsiteX1" fmla="*/ 0 w 1525718"/>
              <a:gd name="connsiteY1" fmla="*/ 0 h 1241570"/>
              <a:gd name="connsiteX2" fmla="*/ 161764 w 1525718"/>
              <a:gd name="connsiteY2" fmla="*/ 145 h 1241570"/>
              <a:gd name="connsiteX3" fmla="*/ 1414898 w 1525718"/>
              <a:gd name="connsiteY3" fmla="*/ 145 h 1241570"/>
              <a:gd name="connsiteX4" fmla="*/ 1525693 w 1525718"/>
              <a:gd name="connsiteY4" fmla="*/ 161803 h 1241570"/>
              <a:gd name="connsiteX5" fmla="*/ 1525693 w 1525718"/>
              <a:gd name="connsiteY5" fmla="*/ 1079912 h 1241570"/>
              <a:gd name="connsiteX6" fmla="*/ 1440330 w 1525718"/>
              <a:gd name="connsiteY6" fmla="*/ 1229398 h 1241570"/>
              <a:gd name="connsiteX7" fmla="*/ 161764 w 1525718"/>
              <a:gd name="connsiteY7" fmla="*/ 1241570 h 1241570"/>
              <a:gd name="connsiteX8" fmla="*/ 106 w 1525718"/>
              <a:gd name="connsiteY8" fmla="*/ 1079912 h 1241570"/>
              <a:gd name="connsiteX9" fmla="*/ 106 w 1525718"/>
              <a:gd name="connsiteY9" fmla="*/ 161803 h 1241570"/>
              <a:gd name="connsiteX0" fmla="*/ 106 w 1525789"/>
              <a:gd name="connsiteY0" fmla="*/ 161803 h 1249317"/>
              <a:gd name="connsiteX1" fmla="*/ 0 w 1525789"/>
              <a:gd name="connsiteY1" fmla="*/ 0 h 1249317"/>
              <a:gd name="connsiteX2" fmla="*/ 161764 w 1525789"/>
              <a:gd name="connsiteY2" fmla="*/ 145 h 1249317"/>
              <a:gd name="connsiteX3" fmla="*/ 1414898 w 1525789"/>
              <a:gd name="connsiteY3" fmla="*/ 145 h 1249317"/>
              <a:gd name="connsiteX4" fmla="*/ 1525693 w 1525789"/>
              <a:gd name="connsiteY4" fmla="*/ 161803 h 1249317"/>
              <a:gd name="connsiteX5" fmla="*/ 1525693 w 1525789"/>
              <a:gd name="connsiteY5" fmla="*/ 1079912 h 1249317"/>
              <a:gd name="connsiteX6" fmla="*/ 1442714 w 1525789"/>
              <a:gd name="connsiteY6" fmla="*/ 1249317 h 1249317"/>
              <a:gd name="connsiteX7" fmla="*/ 161764 w 1525789"/>
              <a:gd name="connsiteY7" fmla="*/ 1241570 h 1249317"/>
              <a:gd name="connsiteX8" fmla="*/ 106 w 1525789"/>
              <a:gd name="connsiteY8" fmla="*/ 1079912 h 1249317"/>
              <a:gd name="connsiteX9" fmla="*/ 106 w 1525789"/>
              <a:gd name="connsiteY9" fmla="*/ 161803 h 1249317"/>
              <a:gd name="connsiteX0" fmla="*/ 106 w 1525789"/>
              <a:gd name="connsiteY0" fmla="*/ 161803 h 1242677"/>
              <a:gd name="connsiteX1" fmla="*/ 0 w 1525789"/>
              <a:gd name="connsiteY1" fmla="*/ 0 h 1242677"/>
              <a:gd name="connsiteX2" fmla="*/ 161764 w 1525789"/>
              <a:gd name="connsiteY2" fmla="*/ 145 h 1242677"/>
              <a:gd name="connsiteX3" fmla="*/ 1414898 w 1525789"/>
              <a:gd name="connsiteY3" fmla="*/ 145 h 1242677"/>
              <a:gd name="connsiteX4" fmla="*/ 1525693 w 1525789"/>
              <a:gd name="connsiteY4" fmla="*/ 161803 h 1242677"/>
              <a:gd name="connsiteX5" fmla="*/ 1525693 w 1525789"/>
              <a:gd name="connsiteY5" fmla="*/ 1079912 h 1242677"/>
              <a:gd name="connsiteX6" fmla="*/ 1442714 w 1525789"/>
              <a:gd name="connsiteY6" fmla="*/ 1242677 h 1242677"/>
              <a:gd name="connsiteX7" fmla="*/ 161764 w 1525789"/>
              <a:gd name="connsiteY7" fmla="*/ 1241570 h 1242677"/>
              <a:gd name="connsiteX8" fmla="*/ 106 w 1525789"/>
              <a:gd name="connsiteY8" fmla="*/ 1079912 h 1242677"/>
              <a:gd name="connsiteX9" fmla="*/ 106 w 1525789"/>
              <a:gd name="connsiteY9" fmla="*/ 161803 h 1242677"/>
              <a:gd name="connsiteX0" fmla="*/ 106 w 1525789"/>
              <a:gd name="connsiteY0" fmla="*/ 161803 h 1242677"/>
              <a:gd name="connsiteX1" fmla="*/ 0 w 1525789"/>
              <a:gd name="connsiteY1" fmla="*/ 0 h 1242677"/>
              <a:gd name="connsiteX2" fmla="*/ 161764 w 1525789"/>
              <a:gd name="connsiteY2" fmla="*/ 145 h 1242677"/>
              <a:gd name="connsiteX3" fmla="*/ 1414898 w 1525789"/>
              <a:gd name="connsiteY3" fmla="*/ 145 h 1242677"/>
              <a:gd name="connsiteX4" fmla="*/ 1525693 w 1525789"/>
              <a:gd name="connsiteY4" fmla="*/ 161803 h 1242677"/>
              <a:gd name="connsiteX5" fmla="*/ 1525693 w 1525789"/>
              <a:gd name="connsiteY5" fmla="*/ 1079912 h 1242677"/>
              <a:gd name="connsiteX6" fmla="*/ 1442714 w 1525789"/>
              <a:gd name="connsiteY6" fmla="*/ 1242677 h 1242677"/>
              <a:gd name="connsiteX7" fmla="*/ 130769 w 1525789"/>
              <a:gd name="connsiteY7" fmla="*/ 1241570 h 1242677"/>
              <a:gd name="connsiteX8" fmla="*/ 106 w 1525789"/>
              <a:gd name="connsiteY8" fmla="*/ 1079912 h 1242677"/>
              <a:gd name="connsiteX9" fmla="*/ 106 w 1525789"/>
              <a:gd name="connsiteY9" fmla="*/ 161803 h 1242677"/>
              <a:gd name="connsiteX0" fmla="*/ 106 w 1525789"/>
              <a:gd name="connsiteY0" fmla="*/ 161803 h 1242677"/>
              <a:gd name="connsiteX1" fmla="*/ 0 w 1525789"/>
              <a:gd name="connsiteY1" fmla="*/ 0 h 1242677"/>
              <a:gd name="connsiteX2" fmla="*/ 161764 w 1525789"/>
              <a:gd name="connsiteY2" fmla="*/ 145 h 1242677"/>
              <a:gd name="connsiteX3" fmla="*/ 1414898 w 1525789"/>
              <a:gd name="connsiteY3" fmla="*/ 145 h 1242677"/>
              <a:gd name="connsiteX4" fmla="*/ 1525693 w 1525789"/>
              <a:gd name="connsiteY4" fmla="*/ 161803 h 1242677"/>
              <a:gd name="connsiteX5" fmla="*/ 1525693 w 1525789"/>
              <a:gd name="connsiteY5" fmla="*/ 1079912 h 1242677"/>
              <a:gd name="connsiteX6" fmla="*/ 1442714 w 1525789"/>
              <a:gd name="connsiteY6" fmla="*/ 1242677 h 1242677"/>
              <a:gd name="connsiteX7" fmla="*/ 118848 w 1525789"/>
              <a:gd name="connsiteY7" fmla="*/ 1241570 h 1242677"/>
              <a:gd name="connsiteX8" fmla="*/ 106 w 1525789"/>
              <a:gd name="connsiteY8" fmla="*/ 1079912 h 1242677"/>
              <a:gd name="connsiteX9" fmla="*/ 106 w 1525789"/>
              <a:gd name="connsiteY9" fmla="*/ 161803 h 1242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25789" h="1242677">
                <a:moveTo>
                  <a:pt x="106" y="161803"/>
                </a:moveTo>
                <a:cubicBezTo>
                  <a:pt x="-210" y="159620"/>
                  <a:pt x="409" y="7672"/>
                  <a:pt x="0" y="0"/>
                </a:cubicBezTo>
                <a:cubicBezTo>
                  <a:pt x="6219" y="388"/>
                  <a:pt x="110655" y="450"/>
                  <a:pt x="161764" y="145"/>
                </a:cubicBezTo>
                <a:lnTo>
                  <a:pt x="1414898" y="145"/>
                </a:lnTo>
                <a:cubicBezTo>
                  <a:pt x="1504179" y="145"/>
                  <a:pt x="1525693" y="72522"/>
                  <a:pt x="1525693" y="161803"/>
                </a:cubicBezTo>
                <a:lnTo>
                  <a:pt x="1525693" y="1079912"/>
                </a:lnTo>
                <a:cubicBezTo>
                  <a:pt x="1525693" y="1169193"/>
                  <a:pt x="1531995" y="1242677"/>
                  <a:pt x="1442714" y="1242677"/>
                </a:cubicBezTo>
                <a:lnTo>
                  <a:pt x="118848" y="1241570"/>
                </a:lnTo>
                <a:cubicBezTo>
                  <a:pt x="29567" y="1241570"/>
                  <a:pt x="106" y="1169193"/>
                  <a:pt x="106" y="1079912"/>
                </a:cubicBezTo>
                <a:lnTo>
                  <a:pt x="106" y="1618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bIns="144000" anchor="b"/>
          <a:lstStyle>
            <a:lvl1pPr marL="0" indent="0" algn="ctr">
              <a:buNone/>
              <a:defRPr sz="800" b="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nl-NL" noProof="0" dirty="0"/>
          </a:p>
        </p:txBody>
      </p:sp>
      <p:sp>
        <p:nvSpPr>
          <p:cNvPr id="31" name="Tijdelijke aanduiding voor afbeelding 6">
            <a:extLst>
              <a:ext uri="{FF2B5EF4-FFF2-40B4-BE49-F238E27FC236}">
                <a16:creationId xmlns:a16="http://schemas.microsoft.com/office/drawing/2014/main" id="{6EAA7FFB-E40E-4744-8AF0-0E4BEE5C22A0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483724" y="2597513"/>
            <a:ext cx="1523814" cy="890573"/>
          </a:xfrm>
          <a:custGeom>
            <a:avLst/>
            <a:gdLst>
              <a:gd name="connsiteX0" fmla="*/ 0 w 1525587"/>
              <a:gd name="connsiteY0" fmla="*/ 161658 h 1241425"/>
              <a:gd name="connsiteX1" fmla="*/ 161658 w 1525587"/>
              <a:gd name="connsiteY1" fmla="*/ 0 h 1241425"/>
              <a:gd name="connsiteX2" fmla="*/ 1363929 w 1525587"/>
              <a:gd name="connsiteY2" fmla="*/ 0 h 1241425"/>
              <a:gd name="connsiteX3" fmla="*/ 1525587 w 1525587"/>
              <a:gd name="connsiteY3" fmla="*/ 161658 h 1241425"/>
              <a:gd name="connsiteX4" fmla="*/ 1525587 w 1525587"/>
              <a:gd name="connsiteY4" fmla="*/ 1079767 h 1241425"/>
              <a:gd name="connsiteX5" fmla="*/ 1363929 w 1525587"/>
              <a:gd name="connsiteY5" fmla="*/ 1241425 h 1241425"/>
              <a:gd name="connsiteX6" fmla="*/ 161658 w 1525587"/>
              <a:gd name="connsiteY6" fmla="*/ 1241425 h 1241425"/>
              <a:gd name="connsiteX7" fmla="*/ 0 w 1525587"/>
              <a:gd name="connsiteY7" fmla="*/ 1079767 h 1241425"/>
              <a:gd name="connsiteX8" fmla="*/ 0 w 1525587"/>
              <a:gd name="connsiteY8" fmla="*/ 161658 h 1241425"/>
              <a:gd name="connsiteX0" fmla="*/ 0 w 1525587"/>
              <a:gd name="connsiteY0" fmla="*/ 161658 h 1241425"/>
              <a:gd name="connsiteX1" fmla="*/ 42862 w 1525587"/>
              <a:gd name="connsiteY1" fmla="*/ 48418 h 1241425"/>
              <a:gd name="connsiteX2" fmla="*/ 161658 w 1525587"/>
              <a:gd name="connsiteY2" fmla="*/ 0 h 1241425"/>
              <a:gd name="connsiteX3" fmla="*/ 1363929 w 1525587"/>
              <a:gd name="connsiteY3" fmla="*/ 0 h 1241425"/>
              <a:gd name="connsiteX4" fmla="*/ 1525587 w 1525587"/>
              <a:gd name="connsiteY4" fmla="*/ 161658 h 1241425"/>
              <a:gd name="connsiteX5" fmla="*/ 1525587 w 1525587"/>
              <a:gd name="connsiteY5" fmla="*/ 1079767 h 1241425"/>
              <a:gd name="connsiteX6" fmla="*/ 1363929 w 1525587"/>
              <a:gd name="connsiteY6" fmla="*/ 1241425 h 1241425"/>
              <a:gd name="connsiteX7" fmla="*/ 161658 w 1525587"/>
              <a:gd name="connsiteY7" fmla="*/ 1241425 h 1241425"/>
              <a:gd name="connsiteX8" fmla="*/ 0 w 1525587"/>
              <a:gd name="connsiteY8" fmla="*/ 1079767 h 1241425"/>
              <a:gd name="connsiteX9" fmla="*/ 0 w 1525587"/>
              <a:gd name="connsiteY9" fmla="*/ 161658 h 1241425"/>
              <a:gd name="connsiteX0" fmla="*/ 8672 w 1534259"/>
              <a:gd name="connsiteY0" fmla="*/ 165982 h 1245749"/>
              <a:gd name="connsiteX1" fmla="*/ 11053 w 1534259"/>
              <a:gd name="connsiteY1" fmla="*/ 12261 h 1245749"/>
              <a:gd name="connsiteX2" fmla="*/ 170330 w 1534259"/>
              <a:gd name="connsiteY2" fmla="*/ 4324 h 1245749"/>
              <a:gd name="connsiteX3" fmla="*/ 1372601 w 1534259"/>
              <a:gd name="connsiteY3" fmla="*/ 4324 h 1245749"/>
              <a:gd name="connsiteX4" fmla="*/ 1534259 w 1534259"/>
              <a:gd name="connsiteY4" fmla="*/ 165982 h 1245749"/>
              <a:gd name="connsiteX5" fmla="*/ 1534259 w 1534259"/>
              <a:gd name="connsiteY5" fmla="*/ 1084091 h 1245749"/>
              <a:gd name="connsiteX6" fmla="*/ 1372601 w 1534259"/>
              <a:gd name="connsiteY6" fmla="*/ 1245749 h 1245749"/>
              <a:gd name="connsiteX7" fmla="*/ 170330 w 1534259"/>
              <a:gd name="connsiteY7" fmla="*/ 1245749 h 1245749"/>
              <a:gd name="connsiteX8" fmla="*/ 8672 w 1534259"/>
              <a:gd name="connsiteY8" fmla="*/ 1084091 h 1245749"/>
              <a:gd name="connsiteX9" fmla="*/ 8672 w 1534259"/>
              <a:gd name="connsiteY9" fmla="*/ 165982 h 1245749"/>
              <a:gd name="connsiteX0" fmla="*/ 8672 w 1534259"/>
              <a:gd name="connsiteY0" fmla="*/ 167890 h 1247657"/>
              <a:gd name="connsiteX1" fmla="*/ 11053 w 1534259"/>
              <a:gd name="connsiteY1" fmla="*/ 14169 h 1247657"/>
              <a:gd name="connsiteX2" fmla="*/ 170330 w 1534259"/>
              <a:gd name="connsiteY2" fmla="*/ 6232 h 1247657"/>
              <a:gd name="connsiteX3" fmla="*/ 1372601 w 1534259"/>
              <a:gd name="connsiteY3" fmla="*/ 6232 h 1247657"/>
              <a:gd name="connsiteX4" fmla="*/ 1534259 w 1534259"/>
              <a:gd name="connsiteY4" fmla="*/ 167890 h 1247657"/>
              <a:gd name="connsiteX5" fmla="*/ 1534259 w 1534259"/>
              <a:gd name="connsiteY5" fmla="*/ 1085999 h 1247657"/>
              <a:gd name="connsiteX6" fmla="*/ 1372601 w 1534259"/>
              <a:gd name="connsiteY6" fmla="*/ 1247657 h 1247657"/>
              <a:gd name="connsiteX7" fmla="*/ 170330 w 1534259"/>
              <a:gd name="connsiteY7" fmla="*/ 1247657 h 1247657"/>
              <a:gd name="connsiteX8" fmla="*/ 8672 w 1534259"/>
              <a:gd name="connsiteY8" fmla="*/ 1085999 h 1247657"/>
              <a:gd name="connsiteX9" fmla="*/ 8672 w 1534259"/>
              <a:gd name="connsiteY9" fmla="*/ 167890 h 1247657"/>
              <a:gd name="connsiteX0" fmla="*/ 8672 w 1534259"/>
              <a:gd name="connsiteY0" fmla="*/ 161658 h 1241425"/>
              <a:gd name="connsiteX1" fmla="*/ 11053 w 1534259"/>
              <a:gd name="connsiteY1" fmla="*/ 7937 h 1241425"/>
              <a:gd name="connsiteX2" fmla="*/ 170330 w 1534259"/>
              <a:gd name="connsiteY2" fmla="*/ 0 h 1241425"/>
              <a:gd name="connsiteX3" fmla="*/ 1372601 w 1534259"/>
              <a:gd name="connsiteY3" fmla="*/ 0 h 1241425"/>
              <a:gd name="connsiteX4" fmla="*/ 1534259 w 1534259"/>
              <a:gd name="connsiteY4" fmla="*/ 161658 h 1241425"/>
              <a:gd name="connsiteX5" fmla="*/ 1534259 w 1534259"/>
              <a:gd name="connsiteY5" fmla="*/ 1079767 h 1241425"/>
              <a:gd name="connsiteX6" fmla="*/ 1372601 w 1534259"/>
              <a:gd name="connsiteY6" fmla="*/ 1241425 h 1241425"/>
              <a:gd name="connsiteX7" fmla="*/ 170330 w 1534259"/>
              <a:gd name="connsiteY7" fmla="*/ 1241425 h 1241425"/>
              <a:gd name="connsiteX8" fmla="*/ 8672 w 1534259"/>
              <a:gd name="connsiteY8" fmla="*/ 1079767 h 1241425"/>
              <a:gd name="connsiteX9" fmla="*/ 8672 w 1534259"/>
              <a:gd name="connsiteY9" fmla="*/ 161658 h 1241425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2425 h 1242192"/>
              <a:gd name="connsiteX1" fmla="*/ 10644 w 1535715"/>
              <a:gd name="connsiteY1" fmla="*/ 0 h 1242192"/>
              <a:gd name="connsiteX2" fmla="*/ 171786 w 1535715"/>
              <a:gd name="connsiteY2" fmla="*/ 767 h 1242192"/>
              <a:gd name="connsiteX3" fmla="*/ 1374057 w 1535715"/>
              <a:gd name="connsiteY3" fmla="*/ 767 h 1242192"/>
              <a:gd name="connsiteX4" fmla="*/ 1535715 w 1535715"/>
              <a:gd name="connsiteY4" fmla="*/ 162425 h 1242192"/>
              <a:gd name="connsiteX5" fmla="*/ 1535715 w 1535715"/>
              <a:gd name="connsiteY5" fmla="*/ 1080534 h 1242192"/>
              <a:gd name="connsiteX6" fmla="*/ 1374057 w 1535715"/>
              <a:gd name="connsiteY6" fmla="*/ 1242192 h 1242192"/>
              <a:gd name="connsiteX7" fmla="*/ 171786 w 1535715"/>
              <a:gd name="connsiteY7" fmla="*/ 1242192 h 1242192"/>
              <a:gd name="connsiteX8" fmla="*/ 10128 w 1535715"/>
              <a:gd name="connsiteY8" fmla="*/ 1080534 h 1242192"/>
              <a:gd name="connsiteX9" fmla="*/ 10128 w 1535715"/>
              <a:gd name="connsiteY9" fmla="*/ 162425 h 1242192"/>
              <a:gd name="connsiteX0" fmla="*/ 10128 w 1535715"/>
              <a:gd name="connsiteY0" fmla="*/ 162425 h 1242192"/>
              <a:gd name="connsiteX1" fmla="*/ 10644 w 1535715"/>
              <a:gd name="connsiteY1" fmla="*/ 0 h 1242192"/>
              <a:gd name="connsiteX2" fmla="*/ 171786 w 1535715"/>
              <a:gd name="connsiteY2" fmla="*/ 767 h 1242192"/>
              <a:gd name="connsiteX3" fmla="*/ 1374057 w 1535715"/>
              <a:gd name="connsiteY3" fmla="*/ 767 h 1242192"/>
              <a:gd name="connsiteX4" fmla="*/ 1535715 w 1535715"/>
              <a:gd name="connsiteY4" fmla="*/ 162425 h 1242192"/>
              <a:gd name="connsiteX5" fmla="*/ 1535715 w 1535715"/>
              <a:gd name="connsiteY5" fmla="*/ 1080534 h 1242192"/>
              <a:gd name="connsiteX6" fmla="*/ 1374057 w 1535715"/>
              <a:gd name="connsiteY6" fmla="*/ 1242192 h 1242192"/>
              <a:gd name="connsiteX7" fmla="*/ 171786 w 1535715"/>
              <a:gd name="connsiteY7" fmla="*/ 1242192 h 1242192"/>
              <a:gd name="connsiteX8" fmla="*/ 10128 w 1535715"/>
              <a:gd name="connsiteY8" fmla="*/ 1080534 h 1242192"/>
              <a:gd name="connsiteX9" fmla="*/ 10128 w 1535715"/>
              <a:gd name="connsiteY9" fmla="*/ 162425 h 1242192"/>
              <a:gd name="connsiteX0" fmla="*/ 10128 w 1535715"/>
              <a:gd name="connsiteY0" fmla="*/ 163668 h 1243435"/>
              <a:gd name="connsiteX1" fmla="*/ 10644 w 1535715"/>
              <a:gd name="connsiteY1" fmla="*/ 0 h 1243435"/>
              <a:gd name="connsiteX2" fmla="*/ 171786 w 1535715"/>
              <a:gd name="connsiteY2" fmla="*/ 2010 h 1243435"/>
              <a:gd name="connsiteX3" fmla="*/ 1374057 w 1535715"/>
              <a:gd name="connsiteY3" fmla="*/ 2010 h 1243435"/>
              <a:gd name="connsiteX4" fmla="*/ 1535715 w 1535715"/>
              <a:gd name="connsiteY4" fmla="*/ 163668 h 1243435"/>
              <a:gd name="connsiteX5" fmla="*/ 1535715 w 1535715"/>
              <a:gd name="connsiteY5" fmla="*/ 1081777 h 1243435"/>
              <a:gd name="connsiteX6" fmla="*/ 1374057 w 1535715"/>
              <a:gd name="connsiteY6" fmla="*/ 1243435 h 1243435"/>
              <a:gd name="connsiteX7" fmla="*/ 171786 w 1535715"/>
              <a:gd name="connsiteY7" fmla="*/ 1243435 h 1243435"/>
              <a:gd name="connsiteX8" fmla="*/ 10128 w 1535715"/>
              <a:gd name="connsiteY8" fmla="*/ 1081777 h 1243435"/>
              <a:gd name="connsiteX9" fmla="*/ 10128 w 1535715"/>
              <a:gd name="connsiteY9" fmla="*/ 163668 h 1243435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1808 w 1537395"/>
              <a:gd name="connsiteY0" fmla="*/ 161803 h 1241570"/>
              <a:gd name="connsiteX1" fmla="*/ 12324 w 1537395"/>
              <a:gd name="connsiteY1" fmla="*/ 0 h 1241570"/>
              <a:gd name="connsiteX2" fmla="*/ 173466 w 1537395"/>
              <a:gd name="connsiteY2" fmla="*/ 145 h 1241570"/>
              <a:gd name="connsiteX3" fmla="*/ 1375737 w 1537395"/>
              <a:gd name="connsiteY3" fmla="*/ 145 h 1241570"/>
              <a:gd name="connsiteX4" fmla="*/ 1537395 w 1537395"/>
              <a:gd name="connsiteY4" fmla="*/ 161803 h 1241570"/>
              <a:gd name="connsiteX5" fmla="*/ 1537395 w 1537395"/>
              <a:gd name="connsiteY5" fmla="*/ 1079912 h 1241570"/>
              <a:gd name="connsiteX6" fmla="*/ 1375737 w 1537395"/>
              <a:gd name="connsiteY6" fmla="*/ 1241570 h 1241570"/>
              <a:gd name="connsiteX7" fmla="*/ 173466 w 1537395"/>
              <a:gd name="connsiteY7" fmla="*/ 1241570 h 1241570"/>
              <a:gd name="connsiteX8" fmla="*/ 11808 w 1537395"/>
              <a:gd name="connsiteY8" fmla="*/ 1079912 h 1241570"/>
              <a:gd name="connsiteX9" fmla="*/ 11808 w 1537395"/>
              <a:gd name="connsiteY9" fmla="*/ 161803 h 1241570"/>
              <a:gd name="connsiteX0" fmla="*/ 346 w 1525933"/>
              <a:gd name="connsiteY0" fmla="*/ 161803 h 1241570"/>
              <a:gd name="connsiteX1" fmla="*/ 862 w 1525933"/>
              <a:gd name="connsiteY1" fmla="*/ 0 h 1241570"/>
              <a:gd name="connsiteX2" fmla="*/ 162004 w 1525933"/>
              <a:gd name="connsiteY2" fmla="*/ 145 h 1241570"/>
              <a:gd name="connsiteX3" fmla="*/ 1364275 w 1525933"/>
              <a:gd name="connsiteY3" fmla="*/ 145 h 1241570"/>
              <a:gd name="connsiteX4" fmla="*/ 1525933 w 1525933"/>
              <a:gd name="connsiteY4" fmla="*/ 161803 h 1241570"/>
              <a:gd name="connsiteX5" fmla="*/ 1525933 w 1525933"/>
              <a:gd name="connsiteY5" fmla="*/ 1079912 h 1241570"/>
              <a:gd name="connsiteX6" fmla="*/ 1364275 w 1525933"/>
              <a:gd name="connsiteY6" fmla="*/ 1241570 h 1241570"/>
              <a:gd name="connsiteX7" fmla="*/ 162004 w 1525933"/>
              <a:gd name="connsiteY7" fmla="*/ 1241570 h 1241570"/>
              <a:gd name="connsiteX8" fmla="*/ 346 w 1525933"/>
              <a:gd name="connsiteY8" fmla="*/ 1079912 h 1241570"/>
              <a:gd name="connsiteX9" fmla="*/ 346 w 1525933"/>
              <a:gd name="connsiteY9" fmla="*/ 161803 h 1241570"/>
              <a:gd name="connsiteX0" fmla="*/ 872 w 1526459"/>
              <a:gd name="connsiteY0" fmla="*/ 161803 h 1241570"/>
              <a:gd name="connsiteX1" fmla="*/ 1388 w 1526459"/>
              <a:gd name="connsiteY1" fmla="*/ 0 h 1241570"/>
              <a:gd name="connsiteX2" fmla="*/ 162530 w 1526459"/>
              <a:gd name="connsiteY2" fmla="*/ 145 h 1241570"/>
              <a:gd name="connsiteX3" fmla="*/ 1364801 w 1526459"/>
              <a:gd name="connsiteY3" fmla="*/ 145 h 1241570"/>
              <a:gd name="connsiteX4" fmla="*/ 1526459 w 1526459"/>
              <a:gd name="connsiteY4" fmla="*/ 161803 h 1241570"/>
              <a:gd name="connsiteX5" fmla="*/ 1526459 w 1526459"/>
              <a:gd name="connsiteY5" fmla="*/ 1079912 h 1241570"/>
              <a:gd name="connsiteX6" fmla="*/ 1364801 w 1526459"/>
              <a:gd name="connsiteY6" fmla="*/ 1241570 h 1241570"/>
              <a:gd name="connsiteX7" fmla="*/ 162530 w 1526459"/>
              <a:gd name="connsiteY7" fmla="*/ 1241570 h 1241570"/>
              <a:gd name="connsiteX8" fmla="*/ 872 w 1526459"/>
              <a:gd name="connsiteY8" fmla="*/ 1079912 h 1241570"/>
              <a:gd name="connsiteX9" fmla="*/ 872 w 1526459"/>
              <a:gd name="connsiteY9" fmla="*/ 161803 h 1241570"/>
              <a:gd name="connsiteX0" fmla="*/ 470 w 1526057"/>
              <a:gd name="connsiteY0" fmla="*/ 161803 h 1241570"/>
              <a:gd name="connsiteX1" fmla="*/ 986 w 1526057"/>
              <a:gd name="connsiteY1" fmla="*/ 0 h 1241570"/>
              <a:gd name="connsiteX2" fmla="*/ 162128 w 1526057"/>
              <a:gd name="connsiteY2" fmla="*/ 145 h 1241570"/>
              <a:gd name="connsiteX3" fmla="*/ 1364399 w 1526057"/>
              <a:gd name="connsiteY3" fmla="*/ 145 h 1241570"/>
              <a:gd name="connsiteX4" fmla="*/ 1526057 w 1526057"/>
              <a:gd name="connsiteY4" fmla="*/ 161803 h 1241570"/>
              <a:gd name="connsiteX5" fmla="*/ 1526057 w 1526057"/>
              <a:gd name="connsiteY5" fmla="*/ 1079912 h 1241570"/>
              <a:gd name="connsiteX6" fmla="*/ 1364399 w 1526057"/>
              <a:gd name="connsiteY6" fmla="*/ 1241570 h 1241570"/>
              <a:gd name="connsiteX7" fmla="*/ 162128 w 1526057"/>
              <a:gd name="connsiteY7" fmla="*/ 1241570 h 1241570"/>
              <a:gd name="connsiteX8" fmla="*/ 470 w 1526057"/>
              <a:gd name="connsiteY8" fmla="*/ 1079912 h 1241570"/>
              <a:gd name="connsiteX9" fmla="*/ 470 w 1526057"/>
              <a:gd name="connsiteY9" fmla="*/ 161803 h 1241570"/>
              <a:gd name="connsiteX0" fmla="*/ 649 w 1526236"/>
              <a:gd name="connsiteY0" fmla="*/ 161803 h 1241570"/>
              <a:gd name="connsiteX1" fmla="*/ 1165 w 1526236"/>
              <a:gd name="connsiteY1" fmla="*/ 0 h 1241570"/>
              <a:gd name="connsiteX2" fmla="*/ 162307 w 1526236"/>
              <a:gd name="connsiteY2" fmla="*/ 145 h 1241570"/>
              <a:gd name="connsiteX3" fmla="*/ 1364578 w 1526236"/>
              <a:gd name="connsiteY3" fmla="*/ 145 h 1241570"/>
              <a:gd name="connsiteX4" fmla="*/ 1526236 w 1526236"/>
              <a:gd name="connsiteY4" fmla="*/ 161803 h 1241570"/>
              <a:gd name="connsiteX5" fmla="*/ 1526236 w 1526236"/>
              <a:gd name="connsiteY5" fmla="*/ 1079912 h 1241570"/>
              <a:gd name="connsiteX6" fmla="*/ 1364578 w 1526236"/>
              <a:gd name="connsiteY6" fmla="*/ 1241570 h 1241570"/>
              <a:gd name="connsiteX7" fmla="*/ 162307 w 1526236"/>
              <a:gd name="connsiteY7" fmla="*/ 1241570 h 1241570"/>
              <a:gd name="connsiteX8" fmla="*/ 649 w 1526236"/>
              <a:gd name="connsiteY8" fmla="*/ 1079912 h 1241570"/>
              <a:gd name="connsiteX9" fmla="*/ 649 w 1526236"/>
              <a:gd name="connsiteY9" fmla="*/ 161803 h 1241570"/>
              <a:gd name="connsiteX0" fmla="*/ 268 w 1525855"/>
              <a:gd name="connsiteY0" fmla="*/ 161803 h 1241570"/>
              <a:gd name="connsiteX1" fmla="*/ 784 w 1525855"/>
              <a:gd name="connsiteY1" fmla="*/ 0 h 1241570"/>
              <a:gd name="connsiteX2" fmla="*/ 161926 w 1525855"/>
              <a:gd name="connsiteY2" fmla="*/ 145 h 1241570"/>
              <a:gd name="connsiteX3" fmla="*/ 1364197 w 1525855"/>
              <a:gd name="connsiteY3" fmla="*/ 145 h 1241570"/>
              <a:gd name="connsiteX4" fmla="*/ 1525855 w 1525855"/>
              <a:gd name="connsiteY4" fmla="*/ 161803 h 1241570"/>
              <a:gd name="connsiteX5" fmla="*/ 1525855 w 1525855"/>
              <a:gd name="connsiteY5" fmla="*/ 1079912 h 1241570"/>
              <a:gd name="connsiteX6" fmla="*/ 1364197 w 1525855"/>
              <a:gd name="connsiteY6" fmla="*/ 1241570 h 1241570"/>
              <a:gd name="connsiteX7" fmla="*/ 161926 w 1525855"/>
              <a:gd name="connsiteY7" fmla="*/ 1241570 h 1241570"/>
              <a:gd name="connsiteX8" fmla="*/ 268 w 1525855"/>
              <a:gd name="connsiteY8" fmla="*/ 1079912 h 1241570"/>
              <a:gd name="connsiteX9" fmla="*/ 268 w 1525855"/>
              <a:gd name="connsiteY9" fmla="*/ 161803 h 1241570"/>
              <a:gd name="connsiteX0" fmla="*/ 359 w 1525946"/>
              <a:gd name="connsiteY0" fmla="*/ 161803 h 1241570"/>
              <a:gd name="connsiteX1" fmla="*/ 253 w 1525946"/>
              <a:gd name="connsiteY1" fmla="*/ 0 h 1241570"/>
              <a:gd name="connsiteX2" fmla="*/ 162017 w 1525946"/>
              <a:gd name="connsiteY2" fmla="*/ 145 h 1241570"/>
              <a:gd name="connsiteX3" fmla="*/ 1364288 w 1525946"/>
              <a:gd name="connsiteY3" fmla="*/ 145 h 1241570"/>
              <a:gd name="connsiteX4" fmla="*/ 1525946 w 1525946"/>
              <a:gd name="connsiteY4" fmla="*/ 161803 h 1241570"/>
              <a:gd name="connsiteX5" fmla="*/ 1525946 w 1525946"/>
              <a:gd name="connsiteY5" fmla="*/ 1079912 h 1241570"/>
              <a:gd name="connsiteX6" fmla="*/ 1364288 w 1525946"/>
              <a:gd name="connsiteY6" fmla="*/ 1241570 h 1241570"/>
              <a:gd name="connsiteX7" fmla="*/ 162017 w 1525946"/>
              <a:gd name="connsiteY7" fmla="*/ 1241570 h 1241570"/>
              <a:gd name="connsiteX8" fmla="*/ 359 w 1525946"/>
              <a:gd name="connsiteY8" fmla="*/ 1079912 h 1241570"/>
              <a:gd name="connsiteX9" fmla="*/ 359 w 1525946"/>
              <a:gd name="connsiteY9" fmla="*/ 161803 h 1241570"/>
              <a:gd name="connsiteX0" fmla="*/ 728 w 1526315"/>
              <a:gd name="connsiteY0" fmla="*/ 161803 h 1241570"/>
              <a:gd name="connsiteX1" fmla="*/ 0 w 1526315"/>
              <a:gd name="connsiteY1" fmla="*/ 0 h 1241570"/>
              <a:gd name="connsiteX2" fmla="*/ 162386 w 1526315"/>
              <a:gd name="connsiteY2" fmla="*/ 145 h 1241570"/>
              <a:gd name="connsiteX3" fmla="*/ 1364657 w 1526315"/>
              <a:gd name="connsiteY3" fmla="*/ 145 h 1241570"/>
              <a:gd name="connsiteX4" fmla="*/ 1526315 w 1526315"/>
              <a:gd name="connsiteY4" fmla="*/ 161803 h 1241570"/>
              <a:gd name="connsiteX5" fmla="*/ 1526315 w 1526315"/>
              <a:gd name="connsiteY5" fmla="*/ 1079912 h 1241570"/>
              <a:gd name="connsiteX6" fmla="*/ 1364657 w 1526315"/>
              <a:gd name="connsiteY6" fmla="*/ 1241570 h 1241570"/>
              <a:gd name="connsiteX7" fmla="*/ 162386 w 1526315"/>
              <a:gd name="connsiteY7" fmla="*/ 1241570 h 1241570"/>
              <a:gd name="connsiteX8" fmla="*/ 728 w 1526315"/>
              <a:gd name="connsiteY8" fmla="*/ 1079912 h 1241570"/>
              <a:gd name="connsiteX9" fmla="*/ 728 w 1526315"/>
              <a:gd name="connsiteY9" fmla="*/ 161803 h 1241570"/>
              <a:gd name="connsiteX0" fmla="*/ 728 w 1526315"/>
              <a:gd name="connsiteY0" fmla="*/ 161803 h 1241570"/>
              <a:gd name="connsiteX1" fmla="*/ 0 w 1526315"/>
              <a:gd name="connsiteY1" fmla="*/ 0 h 1241570"/>
              <a:gd name="connsiteX2" fmla="*/ 162386 w 1526315"/>
              <a:gd name="connsiteY2" fmla="*/ 145 h 1241570"/>
              <a:gd name="connsiteX3" fmla="*/ 1364657 w 1526315"/>
              <a:gd name="connsiteY3" fmla="*/ 145 h 1241570"/>
              <a:gd name="connsiteX4" fmla="*/ 1526315 w 1526315"/>
              <a:gd name="connsiteY4" fmla="*/ 161803 h 1241570"/>
              <a:gd name="connsiteX5" fmla="*/ 1526315 w 1526315"/>
              <a:gd name="connsiteY5" fmla="*/ 1079912 h 1241570"/>
              <a:gd name="connsiteX6" fmla="*/ 1364657 w 1526315"/>
              <a:gd name="connsiteY6" fmla="*/ 1241570 h 1241570"/>
              <a:gd name="connsiteX7" fmla="*/ 162386 w 1526315"/>
              <a:gd name="connsiteY7" fmla="*/ 1241570 h 1241570"/>
              <a:gd name="connsiteX8" fmla="*/ 728 w 1526315"/>
              <a:gd name="connsiteY8" fmla="*/ 1079912 h 1241570"/>
              <a:gd name="connsiteX9" fmla="*/ 728 w 1526315"/>
              <a:gd name="connsiteY9" fmla="*/ 161803 h 1241570"/>
              <a:gd name="connsiteX0" fmla="*/ 106 w 1525693"/>
              <a:gd name="connsiteY0" fmla="*/ 161803 h 1241570"/>
              <a:gd name="connsiteX1" fmla="*/ 0 w 1525693"/>
              <a:gd name="connsiteY1" fmla="*/ 0 h 1241570"/>
              <a:gd name="connsiteX2" fmla="*/ 161764 w 1525693"/>
              <a:gd name="connsiteY2" fmla="*/ 145 h 1241570"/>
              <a:gd name="connsiteX3" fmla="*/ 1364035 w 1525693"/>
              <a:gd name="connsiteY3" fmla="*/ 145 h 1241570"/>
              <a:gd name="connsiteX4" fmla="*/ 1525693 w 1525693"/>
              <a:gd name="connsiteY4" fmla="*/ 161803 h 1241570"/>
              <a:gd name="connsiteX5" fmla="*/ 1525693 w 1525693"/>
              <a:gd name="connsiteY5" fmla="*/ 1079912 h 1241570"/>
              <a:gd name="connsiteX6" fmla="*/ 1364035 w 1525693"/>
              <a:gd name="connsiteY6" fmla="*/ 1241570 h 1241570"/>
              <a:gd name="connsiteX7" fmla="*/ 161764 w 1525693"/>
              <a:gd name="connsiteY7" fmla="*/ 1241570 h 1241570"/>
              <a:gd name="connsiteX8" fmla="*/ 106 w 1525693"/>
              <a:gd name="connsiteY8" fmla="*/ 1079912 h 1241570"/>
              <a:gd name="connsiteX9" fmla="*/ 106 w 1525693"/>
              <a:gd name="connsiteY9" fmla="*/ 161803 h 124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25693" h="1241570">
                <a:moveTo>
                  <a:pt x="106" y="161803"/>
                </a:moveTo>
                <a:cubicBezTo>
                  <a:pt x="-210" y="159620"/>
                  <a:pt x="409" y="7672"/>
                  <a:pt x="0" y="0"/>
                </a:cubicBezTo>
                <a:cubicBezTo>
                  <a:pt x="6219" y="388"/>
                  <a:pt x="110655" y="450"/>
                  <a:pt x="161764" y="145"/>
                </a:cubicBezTo>
                <a:lnTo>
                  <a:pt x="1364035" y="145"/>
                </a:lnTo>
                <a:cubicBezTo>
                  <a:pt x="1453316" y="145"/>
                  <a:pt x="1525693" y="72522"/>
                  <a:pt x="1525693" y="161803"/>
                </a:cubicBezTo>
                <a:lnTo>
                  <a:pt x="1525693" y="1079912"/>
                </a:lnTo>
                <a:cubicBezTo>
                  <a:pt x="1525693" y="1169193"/>
                  <a:pt x="1453316" y="1241570"/>
                  <a:pt x="1364035" y="1241570"/>
                </a:cubicBezTo>
                <a:lnTo>
                  <a:pt x="161764" y="1241570"/>
                </a:lnTo>
                <a:cubicBezTo>
                  <a:pt x="72483" y="1241570"/>
                  <a:pt x="106" y="1169193"/>
                  <a:pt x="106" y="1079912"/>
                </a:cubicBezTo>
                <a:lnTo>
                  <a:pt x="106" y="1618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bIns="144000" anchor="b"/>
          <a:lstStyle>
            <a:lvl1pPr marL="0" indent="0" algn="ctr">
              <a:buNone/>
              <a:defRPr sz="800" b="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nl-NL" noProof="0"/>
          </a:p>
        </p:txBody>
      </p:sp>
      <p:sp>
        <p:nvSpPr>
          <p:cNvPr id="33" name="Tijdelijke aanduiding voor afbeelding 6">
            <a:extLst>
              <a:ext uri="{FF2B5EF4-FFF2-40B4-BE49-F238E27FC236}">
                <a16:creationId xmlns:a16="http://schemas.microsoft.com/office/drawing/2014/main" id="{E282FF1F-8DC9-4A36-8B0E-4868FD1C3CCE}"/>
              </a:ext>
            </a:extLst>
          </p:cNvPr>
          <p:cNvSpPr>
            <a:spLocks noGrp="1"/>
          </p:cNvSpPr>
          <p:nvPr>
            <p:ph type="pic" sz="quarter" idx="42"/>
          </p:nvPr>
        </p:nvSpPr>
        <p:spPr>
          <a:xfrm>
            <a:off x="483724" y="3765547"/>
            <a:ext cx="1523814" cy="890573"/>
          </a:xfrm>
          <a:custGeom>
            <a:avLst/>
            <a:gdLst>
              <a:gd name="connsiteX0" fmla="*/ 0 w 1525587"/>
              <a:gd name="connsiteY0" fmla="*/ 161658 h 1241425"/>
              <a:gd name="connsiteX1" fmla="*/ 161658 w 1525587"/>
              <a:gd name="connsiteY1" fmla="*/ 0 h 1241425"/>
              <a:gd name="connsiteX2" fmla="*/ 1363929 w 1525587"/>
              <a:gd name="connsiteY2" fmla="*/ 0 h 1241425"/>
              <a:gd name="connsiteX3" fmla="*/ 1525587 w 1525587"/>
              <a:gd name="connsiteY3" fmla="*/ 161658 h 1241425"/>
              <a:gd name="connsiteX4" fmla="*/ 1525587 w 1525587"/>
              <a:gd name="connsiteY4" fmla="*/ 1079767 h 1241425"/>
              <a:gd name="connsiteX5" fmla="*/ 1363929 w 1525587"/>
              <a:gd name="connsiteY5" fmla="*/ 1241425 h 1241425"/>
              <a:gd name="connsiteX6" fmla="*/ 161658 w 1525587"/>
              <a:gd name="connsiteY6" fmla="*/ 1241425 h 1241425"/>
              <a:gd name="connsiteX7" fmla="*/ 0 w 1525587"/>
              <a:gd name="connsiteY7" fmla="*/ 1079767 h 1241425"/>
              <a:gd name="connsiteX8" fmla="*/ 0 w 1525587"/>
              <a:gd name="connsiteY8" fmla="*/ 161658 h 1241425"/>
              <a:gd name="connsiteX0" fmla="*/ 0 w 1525587"/>
              <a:gd name="connsiteY0" fmla="*/ 161658 h 1241425"/>
              <a:gd name="connsiteX1" fmla="*/ 42862 w 1525587"/>
              <a:gd name="connsiteY1" fmla="*/ 48418 h 1241425"/>
              <a:gd name="connsiteX2" fmla="*/ 161658 w 1525587"/>
              <a:gd name="connsiteY2" fmla="*/ 0 h 1241425"/>
              <a:gd name="connsiteX3" fmla="*/ 1363929 w 1525587"/>
              <a:gd name="connsiteY3" fmla="*/ 0 h 1241425"/>
              <a:gd name="connsiteX4" fmla="*/ 1525587 w 1525587"/>
              <a:gd name="connsiteY4" fmla="*/ 161658 h 1241425"/>
              <a:gd name="connsiteX5" fmla="*/ 1525587 w 1525587"/>
              <a:gd name="connsiteY5" fmla="*/ 1079767 h 1241425"/>
              <a:gd name="connsiteX6" fmla="*/ 1363929 w 1525587"/>
              <a:gd name="connsiteY6" fmla="*/ 1241425 h 1241425"/>
              <a:gd name="connsiteX7" fmla="*/ 161658 w 1525587"/>
              <a:gd name="connsiteY7" fmla="*/ 1241425 h 1241425"/>
              <a:gd name="connsiteX8" fmla="*/ 0 w 1525587"/>
              <a:gd name="connsiteY8" fmla="*/ 1079767 h 1241425"/>
              <a:gd name="connsiteX9" fmla="*/ 0 w 1525587"/>
              <a:gd name="connsiteY9" fmla="*/ 161658 h 1241425"/>
              <a:gd name="connsiteX0" fmla="*/ 8672 w 1534259"/>
              <a:gd name="connsiteY0" fmla="*/ 165982 h 1245749"/>
              <a:gd name="connsiteX1" fmla="*/ 11053 w 1534259"/>
              <a:gd name="connsiteY1" fmla="*/ 12261 h 1245749"/>
              <a:gd name="connsiteX2" fmla="*/ 170330 w 1534259"/>
              <a:gd name="connsiteY2" fmla="*/ 4324 h 1245749"/>
              <a:gd name="connsiteX3" fmla="*/ 1372601 w 1534259"/>
              <a:gd name="connsiteY3" fmla="*/ 4324 h 1245749"/>
              <a:gd name="connsiteX4" fmla="*/ 1534259 w 1534259"/>
              <a:gd name="connsiteY4" fmla="*/ 165982 h 1245749"/>
              <a:gd name="connsiteX5" fmla="*/ 1534259 w 1534259"/>
              <a:gd name="connsiteY5" fmla="*/ 1084091 h 1245749"/>
              <a:gd name="connsiteX6" fmla="*/ 1372601 w 1534259"/>
              <a:gd name="connsiteY6" fmla="*/ 1245749 h 1245749"/>
              <a:gd name="connsiteX7" fmla="*/ 170330 w 1534259"/>
              <a:gd name="connsiteY7" fmla="*/ 1245749 h 1245749"/>
              <a:gd name="connsiteX8" fmla="*/ 8672 w 1534259"/>
              <a:gd name="connsiteY8" fmla="*/ 1084091 h 1245749"/>
              <a:gd name="connsiteX9" fmla="*/ 8672 w 1534259"/>
              <a:gd name="connsiteY9" fmla="*/ 165982 h 1245749"/>
              <a:gd name="connsiteX0" fmla="*/ 8672 w 1534259"/>
              <a:gd name="connsiteY0" fmla="*/ 167890 h 1247657"/>
              <a:gd name="connsiteX1" fmla="*/ 11053 w 1534259"/>
              <a:gd name="connsiteY1" fmla="*/ 14169 h 1247657"/>
              <a:gd name="connsiteX2" fmla="*/ 170330 w 1534259"/>
              <a:gd name="connsiteY2" fmla="*/ 6232 h 1247657"/>
              <a:gd name="connsiteX3" fmla="*/ 1372601 w 1534259"/>
              <a:gd name="connsiteY3" fmla="*/ 6232 h 1247657"/>
              <a:gd name="connsiteX4" fmla="*/ 1534259 w 1534259"/>
              <a:gd name="connsiteY4" fmla="*/ 167890 h 1247657"/>
              <a:gd name="connsiteX5" fmla="*/ 1534259 w 1534259"/>
              <a:gd name="connsiteY5" fmla="*/ 1085999 h 1247657"/>
              <a:gd name="connsiteX6" fmla="*/ 1372601 w 1534259"/>
              <a:gd name="connsiteY6" fmla="*/ 1247657 h 1247657"/>
              <a:gd name="connsiteX7" fmla="*/ 170330 w 1534259"/>
              <a:gd name="connsiteY7" fmla="*/ 1247657 h 1247657"/>
              <a:gd name="connsiteX8" fmla="*/ 8672 w 1534259"/>
              <a:gd name="connsiteY8" fmla="*/ 1085999 h 1247657"/>
              <a:gd name="connsiteX9" fmla="*/ 8672 w 1534259"/>
              <a:gd name="connsiteY9" fmla="*/ 167890 h 1247657"/>
              <a:gd name="connsiteX0" fmla="*/ 8672 w 1534259"/>
              <a:gd name="connsiteY0" fmla="*/ 161658 h 1241425"/>
              <a:gd name="connsiteX1" fmla="*/ 11053 w 1534259"/>
              <a:gd name="connsiteY1" fmla="*/ 7937 h 1241425"/>
              <a:gd name="connsiteX2" fmla="*/ 170330 w 1534259"/>
              <a:gd name="connsiteY2" fmla="*/ 0 h 1241425"/>
              <a:gd name="connsiteX3" fmla="*/ 1372601 w 1534259"/>
              <a:gd name="connsiteY3" fmla="*/ 0 h 1241425"/>
              <a:gd name="connsiteX4" fmla="*/ 1534259 w 1534259"/>
              <a:gd name="connsiteY4" fmla="*/ 161658 h 1241425"/>
              <a:gd name="connsiteX5" fmla="*/ 1534259 w 1534259"/>
              <a:gd name="connsiteY5" fmla="*/ 1079767 h 1241425"/>
              <a:gd name="connsiteX6" fmla="*/ 1372601 w 1534259"/>
              <a:gd name="connsiteY6" fmla="*/ 1241425 h 1241425"/>
              <a:gd name="connsiteX7" fmla="*/ 170330 w 1534259"/>
              <a:gd name="connsiteY7" fmla="*/ 1241425 h 1241425"/>
              <a:gd name="connsiteX8" fmla="*/ 8672 w 1534259"/>
              <a:gd name="connsiteY8" fmla="*/ 1079767 h 1241425"/>
              <a:gd name="connsiteX9" fmla="*/ 8672 w 1534259"/>
              <a:gd name="connsiteY9" fmla="*/ 161658 h 1241425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2425 h 1242192"/>
              <a:gd name="connsiteX1" fmla="*/ 10644 w 1535715"/>
              <a:gd name="connsiteY1" fmla="*/ 0 h 1242192"/>
              <a:gd name="connsiteX2" fmla="*/ 171786 w 1535715"/>
              <a:gd name="connsiteY2" fmla="*/ 767 h 1242192"/>
              <a:gd name="connsiteX3" fmla="*/ 1374057 w 1535715"/>
              <a:gd name="connsiteY3" fmla="*/ 767 h 1242192"/>
              <a:gd name="connsiteX4" fmla="*/ 1535715 w 1535715"/>
              <a:gd name="connsiteY4" fmla="*/ 162425 h 1242192"/>
              <a:gd name="connsiteX5" fmla="*/ 1535715 w 1535715"/>
              <a:gd name="connsiteY5" fmla="*/ 1080534 h 1242192"/>
              <a:gd name="connsiteX6" fmla="*/ 1374057 w 1535715"/>
              <a:gd name="connsiteY6" fmla="*/ 1242192 h 1242192"/>
              <a:gd name="connsiteX7" fmla="*/ 171786 w 1535715"/>
              <a:gd name="connsiteY7" fmla="*/ 1242192 h 1242192"/>
              <a:gd name="connsiteX8" fmla="*/ 10128 w 1535715"/>
              <a:gd name="connsiteY8" fmla="*/ 1080534 h 1242192"/>
              <a:gd name="connsiteX9" fmla="*/ 10128 w 1535715"/>
              <a:gd name="connsiteY9" fmla="*/ 162425 h 1242192"/>
              <a:gd name="connsiteX0" fmla="*/ 10128 w 1535715"/>
              <a:gd name="connsiteY0" fmla="*/ 162425 h 1242192"/>
              <a:gd name="connsiteX1" fmla="*/ 10644 w 1535715"/>
              <a:gd name="connsiteY1" fmla="*/ 0 h 1242192"/>
              <a:gd name="connsiteX2" fmla="*/ 171786 w 1535715"/>
              <a:gd name="connsiteY2" fmla="*/ 767 h 1242192"/>
              <a:gd name="connsiteX3" fmla="*/ 1374057 w 1535715"/>
              <a:gd name="connsiteY3" fmla="*/ 767 h 1242192"/>
              <a:gd name="connsiteX4" fmla="*/ 1535715 w 1535715"/>
              <a:gd name="connsiteY4" fmla="*/ 162425 h 1242192"/>
              <a:gd name="connsiteX5" fmla="*/ 1535715 w 1535715"/>
              <a:gd name="connsiteY5" fmla="*/ 1080534 h 1242192"/>
              <a:gd name="connsiteX6" fmla="*/ 1374057 w 1535715"/>
              <a:gd name="connsiteY6" fmla="*/ 1242192 h 1242192"/>
              <a:gd name="connsiteX7" fmla="*/ 171786 w 1535715"/>
              <a:gd name="connsiteY7" fmla="*/ 1242192 h 1242192"/>
              <a:gd name="connsiteX8" fmla="*/ 10128 w 1535715"/>
              <a:gd name="connsiteY8" fmla="*/ 1080534 h 1242192"/>
              <a:gd name="connsiteX9" fmla="*/ 10128 w 1535715"/>
              <a:gd name="connsiteY9" fmla="*/ 162425 h 1242192"/>
              <a:gd name="connsiteX0" fmla="*/ 10128 w 1535715"/>
              <a:gd name="connsiteY0" fmla="*/ 163668 h 1243435"/>
              <a:gd name="connsiteX1" fmla="*/ 10644 w 1535715"/>
              <a:gd name="connsiteY1" fmla="*/ 0 h 1243435"/>
              <a:gd name="connsiteX2" fmla="*/ 171786 w 1535715"/>
              <a:gd name="connsiteY2" fmla="*/ 2010 h 1243435"/>
              <a:gd name="connsiteX3" fmla="*/ 1374057 w 1535715"/>
              <a:gd name="connsiteY3" fmla="*/ 2010 h 1243435"/>
              <a:gd name="connsiteX4" fmla="*/ 1535715 w 1535715"/>
              <a:gd name="connsiteY4" fmla="*/ 163668 h 1243435"/>
              <a:gd name="connsiteX5" fmla="*/ 1535715 w 1535715"/>
              <a:gd name="connsiteY5" fmla="*/ 1081777 h 1243435"/>
              <a:gd name="connsiteX6" fmla="*/ 1374057 w 1535715"/>
              <a:gd name="connsiteY6" fmla="*/ 1243435 h 1243435"/>
              <a:gd name="connsiteX7" fmla="*/ 171786 w 1535715"/>
              <a:gd name="connsiteY7" fmla="*/ 1243435 h 1243435"/>
              <a:gd name="connsiteX8" fmla="*/ 10128 w 1535715"/>
              <a:gd name="connsiteY8" fmla="*/ 1081777 h 1243435"/>
              <a:gd name="connsiteX9" fmla="*/ 10128 w 1535715"/>
              <a:gd name="connsiteY9" fmla="*/ 163668 h 1243435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1808 w 1537395"/>
              <a:gd name="connsiteY0" fmla="*/ 161803 h 1241570"/>
              <a:gd name="connsiteX1" fmla="*/ 12324 w 1537395"/>
              <a:gd name="connsiteY1" fmla="*/ 0 h 1241570"/>
              <a:gd name="connsiteX2" fmla="*/ 173466 w 1537395"/>
              <a:gd name="connsiteY2" fmla="*/ 145 h 1241570"/>
              <a:gd name="connsiteX3" fmla="*/ 1375737 w 1537395"/>
              <a:gd name="connsiteY3" fmla="*/ 145 h 1241570"/>
              <a:gd name="connsiteX4" fmla="*/ 1537395 w 1537395"/>
              <a:gd name="connsiteY4" fmla="*/ 161803 h 1241570"/>
              <a:gd name="connsiteX5" fmla="*/ 1537395 w 1537395"/>
              <a:gd name="connsiteY5" fmla="*/ 1079912 h 1241570"/>
              <a:gd name="connsiteX6" fmla="*/ 1375737 w 1537395"/>
              <a:gd name="connsiteY6" fmla="*/ 1241570 h 1241570"/>
              <a:gd name="connsiteX7" fmla="*/ 173466 w 1537395"/>
              <a:gd name="connsiteY7" fmla="*/ 1241570 h 1241570"/>
              <a:gd name="connsiteX8" fmla="*/ 11808 w 1537395"/>
              <a:gd name="connsiteY8" fmla="*/ 1079912 h 1241570"/>
              <a:gd name="connsiteX9" fmla="*/ 11808 w 1537395"/>
              <a:gd name="connsiteY9" fmla="*/ 161803 h 1241570"/>
              <a:gd name="connsiteX0" fmla="*/ 346 w 1525933"/>
              <a:gd name="connsiteY0" fmla="*/ 161803 h 1241570"/>
              <a:gd name="connsiteX1" fmla="*/ 862 w 1525933"/>
              <a:gd name="connsiteY1" fmla="*/ 0 h 1241570"/>
              <a:gd name="connsiteX2" fmla="*/ 162004 w 1525933"/>
              <a:gd name="connsiteY2" fmla="*/ 145 h 1241570"/>
              <a:gd name="connsiteX3" fmla="*/ 1364275 w 1525933"/>
              <a:gd name="connsiteY3" fmla="*/ 145 h 1241570"/>
              <a:gd name="connsiteX4" fmla="*/ 1525933 w 1525933"/>
              <a:gd name="connsiteY4" fmla="*/ 161803 h 1241570"/>
              <a:gd name="connsiteX5" fmla="*/ 1525933 w 1525933"/>
              <a:gd name="connsiteY5" fmla="*/ 1079912 h 1241570"/>
              <a:gd name="connsiteX6" fmla="*/ 1364275 w 1525933"/>
              <a:gd name="connsiteY6" fmla="*/ 1241570 h 1241570"/>
              <a:gd name="connsiteX7" fmla="*/ 162004 w 1525933"/>
              <a:gd name="connsiteY7" fmla="*/ 1241570 h 1241570"/>
              <a:gd name="connsiteX8" fmla="*/ 346 w 1525933"/>
              <a:gd name="connsiteY8" fmla="*/ 1079912 h 1241570"/>
              <a:gd name="connsiteX9" fmla="*/ 346 w 1525933"/>
              <a:gd name="connsiteY9" fmla="*/ 161803 h 1241570"/>
              <a:gd name="connsiteX0" fmla="*/ 872 w 1526459"/>
              <a:gd name="connsiteY0" fmla="*/ 161803 h 1241570"/>
              <a:gd name="connsiteX1" fmla="*/ 1388 w 1526459"/>
              <a:gd name="connsiteY1" fmla="*/ 0 h 1241570"/>
              <a:gd name="connsiteX2" fmla="*/ 162530 w 1526459"/>
              <a:gd name="connsiteY2" fmla="*/ 145 h 1241570"/>
              <a:gd name="connsiteX3" fmla="*/ 1364801 w 1526459"/>
              <a:gd name="connsiteY3" fmla="*/ 145 h 1241570"/>
              <a:gd name="connsiteX4" fmla="*/ 1526459 w 1526459"/>
              <a:gd name="connsiteY4" fmla="*/ 161803 h 1241570"/>
              <a:gd name="connsiteX5" fmla="*/ 1526459 w 1526459"/>
              <a:gd name="connsiteY5" fmla="*/ 1079912 h 1241570"/>
              <a:gd name="connsiteX6" fmla="*/ 1364801 w 1526459"/>
              <a:gd name="connsiteY6" fmla="*/ 1241570 h 1241570"/>
              <a:gd name="connsiteX7" fmla="*/ 162530 w 1526459"/>
              <a:gd name="connsiteY7" fmla="*/ 1241570 h 1241570"/>
              <a:gd name="connsiteX8" fmla="*/ 872 w 1526459"/>
              <a:gd name="connsiteY8" fmla="*/ 1079912 h 1241570"/>
              <a:gd name="connsiteX9" fmla="*/ 872 w 1526459"/>
              <a:gd name="connsiteY9" fmla="*/ 161803 h 1241570"/>
              <a:gd name="connsiteX0" fmla="*/ 470 w 1526057"/>
              <a:gd name="connsiteY0" fmla="*/ 161803 h 1241570"/>
              <a:gd name="connsiteX1" fmla="*/ 986 w 1526057"/>
              <a:gd name="connsiteY1" fmla="*/ 0 h 1241570"/>
              <a:gd name="connsiteX2" fmla="*/ 162128 w 1526057"/>
              <a:gd name="connsiteY2" fmla="*/ 145 h 1241570"/>
              <a:gd name="connsiteX3" fmla="*/ 1364399 w 1526057"/>
              <a:gd name="connsiteY3" fmla="*/ 145 h 1241570"/>
              <a:gd name="connsiteX4" fmla="*/ 1526057 w 1526057"/>
              <a:gd name="connsiteY4" fmla="*/ 161803 h 1241570"/>
              <a:gd name="connsiteX5" fmla="*/ 1526057 w 1526057"/>
              <a:gd name="connsiteY5" fmla="*/ 1079912 h 1241570"/>
              <a:gd name="connsiteX6" fmla="*/ 1364399 w 1526057"/>
              <a:gd name="connsiteY6" fmla="*/ 1241570 h 1241570"/>
              <a:gd name="connsiteX7" fmla="*/ 162128 w 1526057"/>
              <a:gd name="connsiteY7" fmla="*/ 1241570 h 1241570"/>
              <a:gd name="connsiteX8" fmla="*/ 470 w 1526057"/>
              <a:gd name="connsiteY8" fmla="*/ 1079912 h 1241570"/>
              <a:gd name="connsiteX9" fmla="*/ 470 w 1526057"/>
              <a:gd name="connsiteY9" fmla="*/ 161803 h 1241570"/>
              <a:gd name="connsiteX0" fmla="*/ 649 w 1526236"/>
              <a:gd name="connsiteY0" fmla="*/ 161803 h 1241570"/>
              <a:gd name="connsiteX1" fmla="*/ 1165 w 1526236"/>
              <a:gd name="connsiteY1" fmla="*/ 0 h 1241570"/>
              <a:gd name="connsiteX2" fmla="*/ 162307 w 1526236"/>
              <a:gd name="connsiteY2" fmla="*/ 145 h 1241570"/>
              <a:gd name="connsiteX3" fmla="*/ 1364578 w 1526236"/>
              <a:gd name="connsiteY3" fmla="*/ 145 h 1241570"/>
              <a:gd name="connsiteX4" fmla="*/ 1526236 w 1526236"/>
              <a:gd name="connsiteY4" fmla="*/ 161803 h 1241570"/>
              <a:gd name="connsiteX5" fmla="*/ 1526236 w 1526236"/>
              <a:gd name="connsiteY5" fmla="*/ 1079912 h 1241570"/>
              <a:gd name="connsiteX6" fmla="*/ 1364578 w 1526236"/>
              <a:gd name="connsiteY6" fmla="*/ 1241570 h 1241570"/>
              <a:gd name="connsiteX7" fmla="*/ 162307 w 1526236"/>
              <a:gd name="connsiteY7" fmla="*/ 1241570 h 1241570"/>
              <a:gd name="connsiteX8" fmla="*/ 649 w 1526236"/>
              <a:gd name="connsiteY8" fmla="*/ 1079912 h 1241570"/>
              <a:gd name="connsiteX9" fmla="*/ 649 w 1526236"/>
              <a:gd name="connsiteY9" fmla="*/ 161803 h 1241570"/>
              <a:gd name="connsiteX0" fmla="*/ 268 w 1525855"/>
              <a:gd name="connsiteY0" fmla="*/ 161803 h 1241570"/>
              <a:gd name="connsiteX1" fmla="*/ 784 w 1525855"/>
              <a:gd name="connsiteY1" fmla="*/ 0 h 1241570"/>
              <a:gd name="connsiteX2" fmla="*/ 161926 w 1525855"/>
              <a:gd name="connsiteY2" fmla="*/ 145 h 1241570"/>
              <a:gd name="connsiteX3" fmla="*/ 1364197 w 1525855"/>
              <a:gd name="connsiteY3" fmla="*/ 145 h 1241570"/>
              <a:gd name="connsiteX4" fmla="*/ 1525855 w 1525855"/>
              <a:gd name="connsiteY4" fmla="*/ 161803 h 1241570"/>
              <a:gd name="connsiteX5" fmla="*/ 1525855 w 1525855"/>
              <a:gd name="connsiteY5" fmla="*/ 1079912 h 1241570"/>
              <a:gd name="connsiteX6" fmla="*/ 1364197 w 1525855"/>
              <a:gd name="connsiteY6" fmla="*/ 1241570 h 1241570"/>
              <a:gd name="connsiteX7" fmla="*/ 161926 w 1525855"/>
              <a:gd name="connsiteY7" fmla="*/ 1241570 h 1241570"/>
              <a:gd name="connsiteX8" fmla="*/ 268 w 1525855"/>
              <a:gd name="connsiteY8" fmla="*/ 1079912 h 1241570"/>
              <a:gd name="connsiteX9" fmla="*/ 268 w 1525855"/>
              <a:gd name="connsiteY9" fmla="*/ 161803 h 1241570"/>
              <a:gd name="connsiteX0" fmla="*/ 359 w 1525946"/>
              <a:gd name="connsiteY0" fmla="*/ 161803 h 1241570"/>
              <a:gd name="connsiteX1" fmla="*/ 253 w 1525946"/>
              <a:gd name="connsiteY1" fmla="*/ 0 h 1241570"/>
              <a:gd name="connsiteX2" fmla="*/ 162017 w 1525946"/>
              <a:gd name="connsiteY2" fmla="*/ 145 h 1241570"/>
              <a:gd name="connsiteX3" fmla="*/ 1364288 w 1525946"/>
              <a:gd name="connsiteY3" fmla="*/ 145 h 1241570"/>
              <a:gd name="connsiteX4" fmla="*/ 1525946 w 1525946"/>
              <a:gd name="connsiteY4" fmla="*/ 161803 h 1241570"/>
              <a:gd name="connsiteX5" fmla="*/ 1525946 w 1525946"/>
              <a:gd name="connsiteY5" fmla="*/ 1079912 h 1241570"/>
              <a:gd name="connsiteX6" fmla="*/ 1364288 w 1525946"/>
              <a:gd name="connsiteY6" fmla="*/ 1241570 h 1241570"/>
              <a:gd name="connsiteX7" fmla="*/ 162017 w 1525946"/>
              <a:gd name="connsiteY7" fmla="*/ 1241570 h 1241570"/>
              <a:gd name="connsiteX8" fmla="*/ 359 w 1525946"/>
              <a:gd name="connsiteY8" fmla="*/ 1079912 h 1241570"/>
              <a:gd name="connsiteX9" fmla="*/ 359 w 1525946"/>
              <a:gd name="connsiteY9" fmla="*/ 161803 h 1241570"/>
              <a:gd name="connsiteX0" fmla="*/ 728 w 1526315"/>
              <a:gd name="connsiteY0" fmla="*/ 161803 h 1241570"/>
              <a:gd name="connsiteX1" fmla="*/ 0 w 1526315"/>
              <a:gd name="connsiteY1" fmla="*/ 0 h 1241570"/>
              <a:gd name="connsiteX2" fmla="*/ 162386 w 1526315"/>
              <a:gd name="connsiteY2" fmla="*/ 145 h 1241570"/>
              <a:gd name="connsiteX3" fmla="*/ 1364657 w 1526315"/>
              <a:gd name="connsiteY3" fmla="*/ 145 h 1241570"/>
              <a:gd name="connsiteX4" fmla="*/ 1526315 w 1526315"/>
              <a:gd name="connsiteY4" fmla="*/ 161803 h 1241570"/>
              <a:gd name="connsiteX5" fmla="*/ 1526315 w 1526315"/>
              <a:gd name="connsiteY5" fmla="*/ 1079912 h 1241570"/>
              <a:gd name="connsiteX6" fmla="*/ 1364657 w 1526315"/>
              <a:gd name="connsiteY6" fmla="*/ 1241570 h 1241570"/>
              <a:gd name="connsiteX7" fmla="*/ 162386 w 1526315"/>
              <a:gd name="connsiteY7" fmla="*/ 1241570 h 1241570"/>
              <a:gd name="connsiteX8" fmla="*/ 728 w 1526315"/>
              <a:gd name="connsiteY8" fmla="*/ 1079912 h 1241570"/>
              <a:gd name="connsiteX9" fmla="*/ 728 w 1526315"/>
              <a:gd name="connsiteY9" fmla="*/ 161803 h 1241570"/>
              <a:gd name="connsiteX0" fmla="*/ 728 w 1526315"/>
              <a:gd name="connsiteY0" fmla="*/ 161803 h 1241570"/>
              <a:gd name="connsiteX1" fmla="*/ 0 w 1526315"/>
              <a:gd name="connsiteY1" fmla="*/ 0 h 1241570"/>
              <a:gd name="connsiteX2" fmla="*/ 162386 w 1526315"/>
              <a:gd name="connsiteY2" fmla="*/ 145 h 1241570"/>
              <a:gd name="connsiteX3" fmla="*/ 1364657 w 1526315"/>
              <a:gd name="connsiteY3" fmla="*/ 145 h 1241570"/>
              <a:gd name="connsiteX4" fmla="*/ 1526315 w 1526315"/>
              <a:gd name="connsiteY4" fmla="*/ 161803 h 1241570"/>
              <a:gd name="connsiteX5" fmla="*/ 1526315 w 1526315"/>
              <a:gd name="connsiteY5" fmla="*/ 1079912 h 1241570"/>
              <a:gd name="connsiteX6" fmla="*/ 1364657 w 1526315"/>
              <a:gd name="connsiteY6" fmla="*/ 1241570 h 1241570"/>
              <a:gd name="connsiteX7" fmla="*/ 162386 w 1526315"/>
              <a:gd name="connsiteY7" fmla="*/ 1241570 h 1241570"/>
              <a:gd name="connsiteX8" fmla="*/ 728 w 1526315"/>
              <a:gd name="connsiteY8" fmla="*/ 1079912 h 1241570"/>
              <a:gd name="connsiteX9" fmla="*/ 728 w 1526315"/>
              <a:gd name="connsiteY9" fmla="*/ 161803 h 1241570"/>
              <a:gd name="connsiteX0" fmla="*/ 106 w 1525693"/>
              <a:gd name="connsiteY0" fmla="*/ 161803 h 1241570"/>
              <a:gd name="connsiteX1" fmla="*/ 0 w 1525693"/>
              <a:gd name="connsiteY1" fmla="*/ 0 h 1241570"/>
              <a:gd name="connsiteX2" fmla="*/ 161764 w 1525693"/>
              <a:gd name="connsiteY2" fmla="*/ 145 h 1241570"/>
              <a:gd name="connsiteX3" fmla="*/ 1364035 w 1525693"/>
              <a:gd name="connsiteY3" fmla="*/ 145 h 1241570"/>
              <a:gd name="connsiteX4" fmla="*/ 1525693 w 1525693"/>
              <a:gd name="connsiteY4" fmla="*/ 161803 h 1241570"/>
              <a:gd name="connsiteX5" fmla="*/ 1525693 w 1525693"/>
              <a:gd name="connsiteY5" fmla="*/ 1079912 h 1241570"/>
              <a:gd name="connsiteX6" fmla="*/ 1364035 w 1525693"/>
              <a:gd name="connsiteY6" fmla="*/ 1241570 h 1241570"/>
              <a:gd name="connsiteX7" fmla="*/ 161764 w 1525693"/>
              <a:gd name="connsiteY7" fmla="*/ 1241570 h 1241570"/>
              <a:gd name="connsiteX8" fmla="*/ 106 w 1525693"/>
              <a:gd name="connsiteY8" fmla="*/ 1079912 h 1241570"/>
              <a:gd name="connsiteX9" fmla="*/ 106 w 1525693"/>
              <a:gd name="connsiteY9" fmla="*/ 161803 h 124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25693" h="1241570">
                <a:moveTo>
                  <a:pt x="106" y="161803"/>
                </a:moveTo>
                <a:cubicBezTo>
                  <a:pt x="-210" y="159620"/>
                  <a:pt x="409" y="7672"/>
                  <a:pt x="0" y="0"/>
                </a:cubicBezTo>
                <a:cubicBezTo>
                  <a:pt x="6219" y="388"/>
                  <a:pt x="110655" y="450"/>
                  <a:pt x="161764" y="145"/>
                </a:cubicBezTo>
                <a:lnTo>
                  <a:pt x="1364035" y="145"/>
                </a:lnTo>
                <a:cubicBezTo>
                  <a:pt x="1453316" y="145"/>
                  <a:pt x="1525693" y="72522"/>
                  <a:pt x="1525693" y="161803"/>
                </a:cubicBezTo>
                <a:lnTo>
                  <a:pt x="1525693" y="1079912"/>
                </a:lnTo>
                <a:cubicBezTo>
                  <a:pt x="1525693" y="1169193"/>
                  <a:pt x="1453316" y="1241570"/>
                  <a:pt x="1364035" y="1241570"/>
                </a:cubicBezTo>
                <a:lnTo>
                  <a:pt x="161764" y="1241570"/>
                </a:lnTo>
                <a:cubicBezTo>
                  <a:pt x="72483" y="1241570"/>
                  <a:pt x="106" y="1169193"/>
                  <a:pt x="106" y="1079912"/>
                </a:cubicBezTo>
                <a:lnTo>
                  <a:pt x="106" y="1618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bIns="144000" anchor="b"/>
          <a:lstStyle>
            <a:lvl1pPr marL="0" indent="0" algn="ctr">
              <a:buNone/>
              <a:defRPr sz="800" b="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nl-NL" noProof="0"/>
          </a:p>
        </p:txBody>
      </p:sp>
      <p:sp>
        <p:nvSpPr>
          <p:cNvPr id="158" name="Tijdelijke aanduiding voor afbeelding 6">
            <a:extLst>
              <a:ext uri="{FF2B5EF4-FFF2-40B4-BE49-F238E27FC236}">
                <a16:creationId xmlns:a16="http://schemas.microsoft.com/office/drawing/2014/main" id="{3BAEA7E3-4B93-482B-8197-4D73CC7255A6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483724" y="4933580"/>
            <a:ext cx="1523814" cy="890573"/>
          </a:xfrm>
          <a:custGeom>
            <a:avLst/>
            <a:gdLst>
              <a:gd name="connsiteX0" fmla="*/ 0 w 1525587"/>
              <a:gd name="connsiteY0" fmla="*/ 161658 h 1241425"/>
              <a:gd name="connsiteX1" fmla="*/ 161658 w 1525587"/>
              <a:gd name="connsiteY1" fmla="*/ 0 h 1241425"/>
              <a:gd name="connsiteX2" fmla="*/ 1363929 w 1525587"/>
              <a:gd name="connsiteY2" fmla="*/ 0 h 1241425"/>
              <a:gd name="connsiteX3" fmla="*/ 1525587 w 1525587"/>
              <a:gd name="connsiteY3" fmla="*/ 161658 h 1241425"/>
              <a:gd name="connsiteX4" fmla="*/ 1525587 w 1525587"/>
              <a:gd name="connsiteY4" fmla="*/ 1079767 h 1241425"/>
              <a:gd name="connsiteX5" fmla="*/ 1363929 w 1525587"/>
              <a:gd name="connsiteY5" fmla="*/ 1241425 h 1241425"/>
              <a:gd name="connsiteX6" fmla="*/ 161658 w 1525587"/>
              <a:gd name="connsiteY6" fmla="*/ 1241425 h 1241425"/>
              <a:gd name="connsiteX7" fmla="*/ 0 w 1525587"/>
              <a:gd name="connsiteY7" fmla="*/ 1079767 h 1241425"/>
              <a:gd name="connsiteX8" fmla="*/ 0 w 1525587"/>
              <a:gd name="connsiteY8" fmla="*/ 161658 h 1241425"/>
              <a:gd name="connsiteX0" fmla="*/ 0 w 1525587"/>
              <a:gd name="connsiteY0" fmla="*/ 161658 h 1241425"/>
              <a:gd name="connsiteX1" fmla="*/ 42862 w 1525587"/>
              <a:gd name="connsiteY1" fmla="*/ 48418 h 1241425"/>
              <a:gd name="connsiteX2" fmla="*/ 161658 w 1525587"/>
              <a:gd name="connsiteY2" fmla="*/ 0 h 1241425"/>
              <a:gd name="connsiteX3" fmla="*/ 1363929 w 1525587"/>
              <a:gd name="connsiteY3" fmla="*/ 0 h 1241425"/>
              <a:gd name="connsiteX4" fmla="*/ 1525587 w 1525587"/>
              <a:gd name="connsiteY4" fmla="*/ 161658 h 1241425"/>
              <a:gd name="connsiteX5" fmla="*/ 1525587 w 1525587"/>
              <a:gd name="connsiteY5" fmla="*/ 1079767 h 1241425"/>
              <a:gd name="connsiteX6" fmla="*/ 1363929 w 1525587"/>
              <a:gd name="connsiteY6" fmla="*/ 1241425 h 1241425"/>
              <a:gd name="connsiteX7" fmla="*/ 161658 w 1525587"/>
              <a:gd name="connsiteY7" fmla="*/ 1241425 h 1241425"/>
              <a:gd name="connsiteX8" fmla="*/ 0 w 1525587"/>
              <a:gd name="connsiteY8" fmla="*/ 1079767 h 1241425"/>
              <a:gd name="connsiteX9" fmla="*/ 0 w 1525587"/>
              <a:gd name="connsiteY9" fmla="*/ 161658 h 1241425"/>
              <a:gd name="connsiteX0" fmla="*/ 8672 w 1534259"/>
              <a:gd name="connsiteY0" fmla="*/ 165982 h 1245749"/>
              <a:gd name="connsiteX1" fmla="*/ 11053 w 1534259"/>
              <a:gd name="connsiteY1" fmla="*/ 12261 h 1245749"/>
              <a:gd name="connsiteX2" fmla="*/ 170330 w 1534259"/>
              <a:gd name="connsiteY2" fmla="*/ 4324 h 1245749"/>
              <a:gd name="connsiteX3" fmla="*/ 1372601 w 1534259"/>
              <a:gd name="connsiteY3" fmla="*/ 4324 h 1245749"/>
              <a:gd name="connsiteX4" fmla="*/ 1534259 w 1534259"/>
              <a:gd name="connsiteY4" fmla="*/ 165982 h 1245749"/>
              <a:gd name="connsiteX5" fmla="*/ 1534259 w 1534259"/>
              <a:gd name="connsiteY5" fmla="*/ 1084091 h 1245749"/>
              <a:gd name="connsiteX6" fmla="*/ 1372601 w 1534259"/>
              <a:gd name="connsiteY6" fmla="*/ 1245749 h 1245749"/>
              <a:gd name="connsiteX7" fmla="*/ 170330 w 1534259"/>
              <a:gd name="connsiteY7" fmla="*/ 1245749 h 1245749"/>
              <a:gd name="connsiteX8" fmla="*/ 8672 w 1534259"/>
              <a:gd name="connsiteY8" fmla="*/ 1084091 h 1245749"/>
              <a:gd name="connsiteX9" fmla="*/ 8672 w 1534259"/>
              <a:gd name="connsiteY9" fmla="*/ 165982 h 1245749"/>
              <a:gd name="connsiteX0" fmla="*/ 8672 w 1534259"/>
              <a:gd name="connsiteY0" fmla="*/ 167890 h 1247657"/>
              <a:gd name="connsiteX1" fmla="*/ 11053 w 1534259"/>
              <a:gd name="connsiteY1" fmla="*/ 14169 h 1247657"/>
              <a:gd name="connsiteX2" fmla="*/ 170330 w 1534259"/>
              <a:gd name="connsiteY2" fmla="*/ 6232 h 1247657"/>
              <a:gd name="connsiteX3" fmla="*/ 1372601 w 1534259"/>
              <a:gd name="connsiteY3" fmla="*/ 6232 h 1247657"/>
              <a:gd name="connsiteX4" fmla="*/ 1534259 w 1534259"/>
              <a:gd name="connsiteY4" fmla="*/ 167890 h 1247657"/>
              <a:gd name="connsiteX5" fmla="*/ 1534259 w 1534259"/>
              <a:gd name="connsiteY5" fmla="*/ 1085999 h 1247657"/>
              <a:gd name="connsiteX6" fmla="*/ 1372601 w 1534259"/>
              <a:gd name="connsiteY6" fmla="*/ 1247657 h 1247657"/>
              <a:gd name="connsiteX7" fmla="*/ 170330 w 1534259"/>
              <a:gd name="connsiteY7" fmla="*/ 1247657 h 1247657"/>
              <a:gd name="connsiteX8" fmla="*/ 8672 w 1534259"/>
              <a:gd name="connsiteY8" fmla="*/ 1085999 h 1247657"/>
              <a:gd name="connsiteX9" fmla="*/ 8672 w 1534259"/>
              <a:gd name="connsiteY9" fmla="*/ 167890 h 1247657"/>
              <a:gd name="connsiteX0" fmla="*/ 8672 w 1534259"/>
              <a:gd name="connsiteY0" fmla="*/ 161658 h 1241425"/>
              <a:gd name="connsiteX1" fmla="*/ 11053 w 1534259"/>
              <a:gd name="connsiteY1" fmla="*/ 7937 h 1241425"/>
              <a:gd name="connsiteX2" fmla="*/ 170330 w 1534259"/>
              <a:gd name="connsiteY2" fmla="*/ 0 h 1241425"/>
              <a:gd name="connsiteX3" fmla="*/ 1372601 w 1534259"/>
              <a:gd name="connsiteY3" fmla="*/ 0 h 1241425"/>
              <a:gd name="connsiteX4" fmla="*/ 1534259 w 1534259"/>
              <a:gd name="connsiteY4" fmla="*/ 161658 h 1241425"/>
              <a:gd name="connsiteX5" fmla="*/ 1534259 w 1534259"/>
              <a:gd name="connsiteY5" fmla="*/ 1079767 h 1241425"/>
              <a:gd name="connsiteX6" fmla="*/ 1372601 w 1534259"/>
              <a:gd name="connsiteY6" fmla="*/ 1241425 h 1241425"/>
              <a:gd name="connsiteX7" fmla="*/ 170330 w 1534259"/>
              <a:gd name="connsiteY7" fmla="*/ 1241425 h 1241425"/>
              <a:gd name="connsiteX8" fmla="*/ 8672 w 1534259"/>
              <a:gd name="connsiteY8" fmla="*/ 1079767 h 1241425"/>
              <a:gd name="connsiteX9" fmla="*/ 8672 w 1534259"/>
              <a:gd name="connsiteY9" fmla="*/ 161658 h 1241425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2425 h 1242192"/>
              <a:gd name="connsiteX1" fmla="*/ 10644 w 1535715"/>
              <a:gd name="connsiteY1" fmla="*/ 0 h 1242192"/>
              <a:gd name="connsiteX2" fmla="*/ 171786 w 1535715"/>
              <a:gd name="connsiteY2" fmla="*/ 767 h 1242192"/>
              <a:gd name="connsiteX3" fmla="*/ 1374057 w 1535715"/>
              <a:gd name="connsiteY3" fmla="*/ 767 h 1242192"/>
              <a:gd name="connsiteX4" fmla="*/ 1535715 w 1535715"/>
              <a:gd name="connsiteY4" fmla="*/ 162425 h 1242192"/>
              <a:gd name="connsiteX5" fmla="*/ 1535715 w 1535715"/>
              <a:gd name="connsiteY5" fmla="*/ 1080534 h 1242192"/>
              <a:gd name="connsiteX6" fmla="*/ 1374057 w 1535715"/>
              <a:gd name="connsiteY6" fmla="*/ 1242192 h 1242192"/>
              <a:gd name="connsiteX7" fmla="*/ 171786 w 1535715"/>
              <a:gd name="connsiteY7" fmla="*/ 1242192 h 1242192"/>
              <a:gd name="connsiteX8" fmla="*/ 10128 w 1535715"/>
              <a:gd name="connsiteY8" fmla="*/ 1080534 h 1242192"/>
              <a:gd name="connsiteX9" fmla="*/ 10128 w 1535715"/>
              <a:gd name="connsiteY9" fmla="*/ 162425 h 1242192"/>
              <a:gd name="connsiteX0" fmla="*/ 10128 w 1535715"/>
              <a:gd name="connsiteY0" fmla="*/ 162425 h 1242192"/>
              <a:gd name="connsiteX1" fmla="*/ 10644 w 1535715"/>
              <a:gd name="connsiteY1" fmla="*/ 0 h 1242192"/>
              <a:gd name="connsiteX2" fmla="*/ 171786 w 1535715"/>
              <a:gd name="connsiteY2" fmla="*/ 767 h 1242192"/>
              <a:gd name="connsiteX3" fmla="*/ 1374057 w 1535715"/>
              <a:gd name="connsiteY3" fmla="*/ 767 h 1242192"/>
              <a:gd name="connsiteX4" fmla="*/ 1535715 w 1535715"/>
              <a:gd name="connsiteY4" fmla="*/ 162425 h 1242192"/>
              <a:gd name="connsiteX5" fmla="*/ 1535715 w 1535715"/>
              <a:gd name="connsiteY5" fmla="*/ 1080534 h 1242192"/>
              <a:gd name="connsiteX6" fmla="*/ 1374057 w 1535715"/>
              <a:gd name="connsiteY6" fmla="*/ 1242192 h 1242192"/>
              <a:gd name="connsiteX7" fmla="*/ 171786 w 1535715"/>
              <a:gd name="connsiteY7" fmla="*/ 1242192 h 1242192"/>
              <a:gd name="connsiteX8" fmla="*/ 10128 w 1535715"/>
              <a:gd name="connsiteY8" fmla="*/ 1080534 h 1242192"/>
              <a:gd name="connsiteX9" fmla="*/ 10128 w 1535715"/>
              <a:gd name="connsiteY9" fmla="*/ 162425 h 1242192"/>
              <a:gd name="connsiteX0" fmla="*/ 10128 w 1535715"/>
              <a:gd name="connsiteY0" fmla="*/ 163668 h 1243435"/>
              <a:gd name="connsiteX1" fmla="*/ 10644 w 1535715"/>
              <a:gd name="connsiteY1" fmla="*/ 0 h 1243435"/>
              <a:gd name="connsiteX2" fmla="*/ 171786 w 1535715"/>
              <a:gd name="connsiteY2" fmla="*/ 2010 h 1243435"/>
              <a:gd name="connsiteX3" fmla="*/ 1374057 w 1535715"/>
              <a:gd name="connsiteY3" fmla="*/ 2010 h 1243435"/>
              <a:gd name="connsiteX4" fmla="*/ 1535715 w 1535715"/>
              <a:gd name="connsiteY4" fmla="*/ 163668 h 1243435"/>
              <a:gd name="connsiteX5" fmla="*/ 1535715 w 1535715"/>
              <a:gd name="connsiteY5" fmla="*/ 1081777 h 1243435"/>
              <a:gd name="connsiteX6" fmla="*/ 1374057 w 1535715"/>
              <a:gd name="connsiteY6" fmla="*/ 1243435 h 1243435"/>
              <a:gd name="connsiteX7" fmla="*/ 171786 w 1535715"/>
              <a:gd name="connsiteY7" fmla="*/ 1243435 h 1243435"/>
              <a:gd name="connsiteX8" fmla="*/ 10128 w 1535715"/>
              <a:gd name="connsiteY8" fmla="*/ 1081777 h 1243435"/>
              <a:gd name="connsiteX9" fmla="*/ 10128 w 1535715"/>
              <a:gd name="connsiteY9" fmla="*/ 163668 h 1243435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0128 w 1535715"/>
              <a:gd name="connsiteY0" fmla="*/ 161803 h 1241570"/>
              <a:gd name="connsiteX1" fmla="*/ 10644 w 1535715"/>
              <a:gd name="connsiteY1" fmla="*/ 0 h 1241570"/>
              <a:gd name="connsiteX2" fmla="*/ 171786 w 1535715"/>
              <a:gd name="connsiteY2" fmla="*/ 145 h 1241570"/>
              <a:gd name="connsiteX3" fmla="*/ 1374057 w 1535715"/>
              <a:gd name="connsiteY3" fmla="*/ 145 h 1241570"/>
              <a:gd name="connsiteX4" fmla="*/ 1535715 w 1535715"/>
              <a:gd name="connsiteY4" fmla="*/ 161803 h 1241570"/>
              <a:gd name="connsiteX5" fmla="*/ 1535715 w 1535715"/>
              <a:gd name="connsiteY5" fmla="*/ 1079912 h 1241570"/>
              <a:gd name="connsiteX6" fmla="*/ 1374057 w 1535715"/>
              <a:gd name="connsiteY6" fmla="*/ 1241570 h 1241570"/>
              <a:gd name="connsiteX7" fmla="*/ 171786 w 1535715"/>
              <a:gd name="connsiteY7" fmla="*/ 1241570 h 1241570"/>
              <a:gd name="connsiteX8" fmla="*/ 10128 w 1535715"/>
              <a:gd name="connsiteY8" fmla="*/ 1079912 h 1241570"/>
              <a:gd name="connsiteX9" fmla="*/ 10128 w 1535715"/>
              <a:gd name="connsiteY9" fmla="*/ 161803 h 1241570"/>
              <a:gd name="connsiteX0" fmla="*/ 11808 w 1537395"/>
              <a:gd name="connsiteY0" fmla="*/ 161803 h 1241570"/>
              <a:gd name="connsiteX1" fmla="*/ 12324 w 1537395"/>
              <a:gd name="connsiteY1" fmla="*/ 0 h 1241570"/>
              <a:gd name="connsiteX2" fmla="*/ 173466 w 1537395"/>
              <a:gd name="connsiteY2" fmla="*/ 145 h 1241570"/>
              <a:gd name="connsiteX3" fmla="*/ 1375737 w 1537395"/>
              <a:gd name="connsiteY3" fmla="*/ 145 h 1241570"/>
              <a:gd name="connsiteX4" fmla="*/ 1537395 w 1537395"/>
              <a:gd name="connsiteY4" fmla="*/ 161803 h 1241570"/>
              <a:gd name="connsiteX5" fmla="*/ 1537395 w 1537395"/>
              <a:gd name="connsiteY5" fmla="*/ 1079912 h 1241570"/>
              <a:gd name="connsiteX6" fmla="*/ 1375737 w 1537395"/>
              <a:gd name="connsiteY6" fmla="*/ 1241570 h 1241570"/>
              <a:gd name="connsiteX7" fmla="*/ 173466 w 1537395"/>
              <a:gd name="connsiteY7" fmla="*/ 1241570 h 1241570"/>
              <a:gd name="connsiteX8" fmla="*/ 11808 w 1537395"/>
              <a:gd name="connsiteY8" fmla="*/ 1079912 h 1241570"/>
              <a:gd name="connsiteX9" fmla="*/ 11808 w 1537395"/>
              <a:gd name="connsiteY9" fmla="*/ 161803 h 1241570"/>
              <a:gd name="connsiteX0" fmla="*/ 346 w 1525933"/>
              <a:gd name="connsiteY0" fmla="*/ 161803 h 1241570"/>
              <a:gd name="connsiteX1" fmla="*/ 862 w 1525933"/>
              <a:gd name="connsiteY1" fmla="*/ 0 h 1241570"/>
              <a:gd name="connsiteX2" fmla="*/ 162004 w 1525933"/>
              <a:gd name="connsiteY2" fmla="*/ 145 h 1241570"/>
              <a:gd name="connsiteX3" fmla="*/ 1364275 w 1525933"/>
              <a:gd name="connsiteY3" fmla="*/ 145 h 1241570"/>
              <a:gd name="connsiteX4" fmla="*/ 1525933 w 1525933"/>
              <a:gd name="connsiteY4" fmla="*/ 161803 h 1241570"/>
              <a:gd name="connsiteX5" fmla="*/ 1525933 w 1525933"/>
              <a:gd name="connsiteY5" fmla="*/ 1079912 h 1241570"/>
              <a:gd name="connsiteX6" fmla="*/ 1364275 w 1525933"/>
              <a:gd name="connsiteY6" fmla="*/ 1241570 h 1241570"/>
              <a:gd name="connsiteX7" fmla="*/ 162004 w 1525933"/>
              <a:gd name="connsiteY7" fmla="*/ 1241570 h 1241570"/>
              <a:gd name="connsiteX8" fmla="*/ 346 w 1525933"/>
              <a:gd name="connsiteY8" fmla="*/ 1079912 h 1241570"/>
              <a:gd name="connsiteX9" fmla="*/ 346 w 1525933"/>
              <a:gd name="connsiteY9" fmla="*/ 161803 h 1241570"/>
              <a:gd name="connsiteX0" fmla="*/ 872 w 1526459"/>
              <a:gd name="connsiteY0" fmla="*/ 161803 h 1241570"/>
              <a:gd name="connsiteX1" fmla="*/ 1388 w 1526459"/>
              <a:gd name="connsiteY1" fmla="*/ 0 h 1241570"/>
              <a:gd name="connsiteX2" fmla="*/ 162530 w 1526459"/>
              <a:gd name="connsiteY2" fmla="*/ 145 h 1241570"/>
              <a:gd name="connsiteX3" fmla="*/ 1364801 w 1526459"/>
              <a:gd name="connsiteY3" fmla="*/ 145 h 1241570"/>
              <a:gd name="connsiteX4" fmla="*/ 1526459 w 1526459"/>
              <a:gd name="connsiteY4" fmla="*/ 161803 h 1241570"/>
              <a:gd name="connsiteX5" fmla="*/ 1526459 w 1526459"/>
              <a:gd name="connsiteY5" fmla="*/ 1079912 h 1241570"/>
              <a:gd name="connsiteX6" fmla="*/ 1364801 w 1526459"/>
              <a:gd name="connsiteY6" fmla="*/ 1241570 h 1241570"/>
              <a:gd name="connsiteX7" fmla="*/ 162530 w 1526459"/>
              <a:gd name="connsiteY7" fmla="*/ 1241570 h 1241570"/>
              <a:gd name="connsiteX8" fmla="*/ 872 w 1526459"/>
              <a:gd name="connsiteY8" fmla="*/ 1079912 h 1241570"/>
              <a:gd name="connsiteX9" fmla="*/ 872 w 1526459"/>
              <a:gd name="connsiteY9" fmla="*/ 161803 h 1241570"/>
              <a:gd name="connsiteX0" fmla="*/ 470 w 1526057"/>
              <a:gd name="connsiteY0" fmla="*/ 161803 h 1241570"/>
              <a:gd name="connsiteX1" fmla="*/ 986 w 1526057"/>
              <a:gd name="connsiteY1" fmla="*/ 0 h 1241570"/>
              <a:gd name="connsiteX2" fmla="*/ 162128 w 1526057"/>
              <a:gd name="connsiteY2" fmla="*/ 145 h 1241570"/>
              <a:gd name="connsiteX3" fmla="*/ 1364399 w 1526057"/>
              <a:gd name="connsiteY3" fmla="*/ 145 h 1241570"/>
              <a:gd name="connsiteX4" fmla="*/ 1526057 w 1526057"/>
              <a:gd name="connsiteY4" fmla="*/ 161803 h 1241570"/>
              <a:gd name="connsiteX5" fmla="*/ 1526057 w 1526057"/>
              <a:gd name="connsiteY5" fmla="*/ 1079912 h 1241570"/>
              <a:gd name="connsiteX6" fmla="*/ 1364399 w 1526057"/>
              <a:gd name="connsiteY6" fmla="*/ 1241570 h 1241570"/>
              <a:gd name="connsiteX7" fmla="*/ 162128 w 1526057"/>
              <a:gd name="connsiteY7" fmla="*/ 1241570 h 1241570"/>
              <a:gd name="connsiteX8" fmla="*/ 470 w 1526057"/>
              <a:gd name="connsiteY8" fmla="*/ 1079912 h 1241570"/>
              <a:gd name="connsiteX9" fmla="*/ 470 w 1526057"/>
              <a:gd name="connsiteY9" fmla="*/ 161803 h 1241570"/>
              <a:gd name="connsiteX0" fmla="*/ 649 w 1526236"/>
              <a:gd name="connsiteY0" fmla="*/ 161803 h 1241570"/>
              <a:gd name="connsiteX1" fmla="*/ 1165 w 1526236"/>
              <a:gd name="connsiteY1" fmla="*/ 0 h 1241570"/>
              <a:gd name="connsiteX2" fmla="*/ 162307 w 1526236"/>
              <a:gd name="connsiteY2" fmla="*/ 145 h 1241570"/>
              <a:gd name="connsiteX3" fmla="*/ 1364578 w 1526236"/>
              <a:gd name="connsiteY3" fmla="*/ 145 h 1241570"/>
              <a:gd name="connsiteX4" fmla="*/ 1526236 w 1526236"/>
              <a:gd name="connsiteY4" fmla="*/ 161803 h 1241570"/>
              <a:gd name="connsiteX5" fmla="*/ 1526236 w 1526236"/>
              <a:gd name="connsiteY5" fmla="*/ 1079912 h 1241570"/>
              <a:gd name="connsiteX6" fmla="*/ 1364578 w 1526236"/>
              <a:gd name="connsiteY6" fmla="*/ 1241570 h 1241570"/>
              <a:gd name="connsiteX7" fmla="*/ 162307 w 1526236"/>
              <a:gd name="connsiteY7" fmla="*/ 1241570 h 1241570"/>
              <a:gd name="connsiteX8" fmla="*/ 649 w 1526236"/>
              <a:gd name="connsiteY8" fmla="*/ 1079912 h 1241570"/>
              <a:gd name="connsiteX9" fmla="*/ 649 w 1526236"/>
              <a:gd name="connsiteY9" fmla="*/ 161803 h 1241570"/>
              <a:gd name="connsiteX0" fmla="*/ 268 w 1525855"/>
              <a:gd name="connsiteY0" fmla="*/ 161803 h 1241570"/>
              <a:gd name="connsiteX1" fmla="*/ 784 w 1525855"/>
              <a:gd name="connsiteY1" fmla="*/ 0 h 1241570"/>
              <a:gd name="connsiteX2" fmla="*/ 161926 w 1525855"/>
              <a:gd name="connsiteY2" fmla="*/ 145 h 1241570"/>
              <a:gd name="connsiteX3" fmla="*/ 1364197 w 1525855"/>
              <a:gd name="connsiteY3" fmla="*/ 145 h 1241570"/>
              <a:gd name="connsiteX4" fmla="*/ 1525855 w 1525855"/>
              <a:gd name="connsiteY4" fmla="*/ 161803 h 1241570"/>
              <a:gd name="connsiteX5" fmla="*/ 1525855 w 1525855"/>
              <a:gd name="connsiteY5" fmla="*/ 1079912 h 1241570"/>
              <a:gd name="connsiteX6" fmla="*/ 1364197 w 1525855"/>
              <a:gd name="connsiteY6" fmla="*/ 1241570 h 1241570"/>
              <a:gd name="connsiteX7" fmla="*/ 161926 w 1525855"/>
              <a:gd name="connsiteY7" fmla="*/ 1241570 h 1241570"/>
              <a:gd name="connsiteX8" fmla="*/ 268 w 1525855"/>
              <a:gd name="connsiteY8" fmla="*/ 1079912 h 1241570"/>
              <a:gd name="connsiteX9" fmla="*/ 268 w 1525855"/>
              <a:gd name="connsiteY9" fmla="*/ 161803 h 1241570"/>
              <a:gd name="connsiteX0" fmla="*/ 359 w 1525946"/>
              <a:gd name="connsiteY0" fmla="*/ 161803 h 1241570"/>
              <a:gd name="connsiteX1" fmla="*/ 253 w 1525946"/>
              <a:gd name="connsiteY1" fmla="*/ 0 h 1241570"/>
              <a:gd name="connsiteX2" fmla="*/ 162017 w 1525946"/>
              <a:gd name="connsiteY2" fmla="*/ 145 h 1241570"/>
              <a:gd name="connsiteX3" fmla="*/ 1364288 w 1525946"/>
              <a:gd name="connsiteY3" fmla="*/ 145 h 1241570"/>
              <a:gd name="connsiteX4" fmla="*/ 1525946 w 1525946"/>
              <a:gd name="connsiteY4" fmla="*/ 161803 h 1241570"/>
              <a:gd name="connsiteX5" fmla="*/ 1525946 w 1525946"/>
              <a:gd name="connsiteY5" fmla="*/ 1079912 h 1241570"/>
              <a:gd name="connsiteX6" fmla="*/ 1364288 w 1525946"/>
              <a:gd name="connsiteY6" fmla="*/ 1241570 h 1241570"/>
              <a:gd name="connsiteX7" fmla="*/ 162017 w 1525946"/>
              <a:gd name="connsiteY7" fmla="*/ 1241570 h 1241570"/>
              <a:gd name="connsiteX8" fmla="*/ 359 w 1525946"/>
              <a:gd name="connsiteY8" fmla="*/ 1079912 h 1241570"/>
              <a:gd name="connsiteX9" fmla="*/ 359 w 1525946"/>
              <a:gd name="connsiteY9" fmla="*/ 161803 h 1241570"/>
              <a:gd name="connsiteX0" fmla="*/ 728 w 1526315"/>
              <a:gd name="connsiteY0" fmla="*/ 161803 h 1241570"/>
              <a:gd name="connsiteX1" fmla="*/ 0 w 1526315"/>
              <a:gd name="connsiteY1" fmla="*/ 0 h 1241570"/>
              <a:gd name="connsiteX2" fmla="*/ 162386 w 1526315"/>
              <a:gd name="connsiteY2" fmla="*/ 145 h 1241570"/>
              <a:gd name="connsiteX3" fmla="*/ 1364657 w 1526315"/>
              <a:gd name="connsiteY3" fmla="*/ 145 h 1241570"/>
              <a:gd name="connsiteX4" fmla="*/ 1526315 w 1526315"/>
              <a:gd name="connsiteY4" fmla="*/ 161803 h 1241570"/>
              <a:gd name="connsiteX5" fmla="*/ 1526315 w 1526315"/>
              <a:gd name="connsiteY5" fmla="*/ 1079912 h 1241570"/>
              <a:gd name="connsiteX6" fmla="*/ 1364657 w 1526315"/>
              <a:gd name="connsiteY6" fmla="*/ 1241570 h 1241570"/>
              <a:gd name="connsiteX7" fmla="*/ 162386 w 1526315"/>
              <a:gd name="connsiteY7" fmla="*/ 1241570 h 1241570"/>
              <a:gd name="connsiteX8" fmla="*/ 728 w 1526315"/>
              <a:gd name="connsiteY8" fmla="*/ 1079912 h 1241570"/>
              <a:gd name="connsiteX9" fmla="*/ 728 w 1526315"/>
              <a:gd name="connsiteY9" fmla="*/ 161803 h 1241570"/>
              <a:gd name="connsiteX0" fmla="*/ 728 w 1526315"/>
              <a:gd name="connsiteY0" fmla="*/ 161803 h 1241570"/>
              <a:gd name="connsiteX1" fmla="*/ 0 w 1526315"/>
              <a:gd name="connsiteY1" fmla="*/ 0 h 1241570"/>
              <a:gd name="connsiteX2" fmla="*/ 162386 w 1526315"/>
              <a:gd name="connsiteY2" fmla="*/ 145 h 1241570"/>
              <a:gd name="connsiteX3" fmla="*/ 1364657 w 1526315"/>
              <a:gd name="connsiteY3" fmla="*/ 145 h 1241570"/>
              <a:gd name="connsiteX4" fmla="*/ 1526315 w 1526315"/>
              <a:gd name="connsiteY4" fmla="*/ 161803 h 1241570"/>
              <a:gd name="connsiteX5" fmla="*/ 1526315 w 1526315"/>
              <a:gd name="connsiteY5" fmla="*/ 1079912 h 1241570"/>
              <a:gd name="connsiteX6" fmla="*/ 1364657 w 1526315"/>
              <a:gd name="connsiteY6" fmla="*/ 1241570 h 1241570"/>
              <a:gd name="connsiteX7" fmla="*/ 162386 w 1526315"/>
              <a:gd name="connsiteY7" fmla="*/ 1241570 h 1241570"/>
              <a:gd name="connsiteX8" fmla="*/ 728 w 1526315"/>
              <a:gd name="connsiteY8" fmla="*/ 1079912 h 1241570"/>
              <a:gd name="connsiteX9" fmla="*/ 728 w 1526315"/>
              <a:gd name="connsiteY9" fmla="*/ 161803 h 1241570"/>
              <a:gd name="connsiteX0" fmla="*/ 106 w 1525693"/>
              <a:gd name="connsiteY0" fmla="*/ 161803 h 1241570"/>
              <a:gd name="connsiteX1" fmla="*/ 0 w 1525693"/>
              <a:gd name="connsiteY1" fmla="*/ 0 h 1241570"/>
              <a:gd name="connsiteX2" fmla="*/ 161764 w 1525693"/>
              <a:gd name="connsiteY2" fmla="*/ 145 h 1241570"/>
              <a:gd name="connsiteX3" fmla="*/ 1364035 w 1525693"/>
              <a:gd name="connsiteY3" fmla="*/ 145 h 1241570"/>
              <a:gd name="connsiteX4" fmla="*/ 1525693 w 1525693"/>
              <a:gd name="connsiteY4" fmla="*/ 161803 h 1241570"/>
              <a:gd name="connsiteX5" fmla="*/ 1525693 w 1525693"/>
              <a:gd name="connsiteY5" fmla="*/ 1079912 h 1241570"/>
              <a:gd name="connsiteX6" fmla="*/ 1364035 w 1525693"/>
              <a:gd name="connsiteY6" fmla="*/ 1241570 h 1241570"/>
              <a:gd name="connsiteX7" fmla="*/ 161764 w 1525693"/>
              <a:gd name="connsiteY7" fmla="*/ 1241570 h 1241570"/>
              <a:gd name="connsiteX8" fmla="*/ 106 w 1525693"/>
              <a:gd name="connsiteY8" fmla="*/ 1079912 h 1241570"/>
              <a:gd name="connsiteX9" fmla="*/ 106 w 1525693"/>
              <a:gd name="connsiteY9" fmla="*/ 161803 h 124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25693" h="1241570">
                <a:moveTo>
                  <a:pt x="106" y="161803"/>
                </a:moveTo>
                <a:cubicBezTo>
                  <a:pt x="-210" y="159620"/>
                  <a:pt x="409" y="7672"/>
                  <a:pt x="0" y="0"/>
                </a:cubicBezTo>
                <a:cubicBezTo>
                  <a:pt x="6219" y="388"/>
                  <a:pt x="110655" y="450"/>
                  <a:pt x="161764" y="145"/>
                </a:cubicBezTo>
                <a:lnTo>
                  <a:pt x="1364035" y="145"/>
                </a:lnTo>
                <a:cubicBezTo>
                  <a:pt x="1453316" y="145"/>
                  <a:pt x="1525693" y="72522"/>
                  <a:pt x="1525693" y="161803"/>
                </a:cubicBezTo>
                <a:lnTo>
                  <a:pt x="1525693" y="1079912"/>
                </a:lnTo>
                <a:cubicBezTo>
                  <a:pt x="1525693" y="1169193"/>
                  <a:pt x="1453316" y="1241570"/>
                  <a:pt x="1364035" y="1241570"/>
                </a:cubicBezTo>
                <a:lnTo>
                  <a:pt x="161764" y="1241570"/>
                </a:lnTo>
                <a:cubicBezTo>
                  <a:pt x="72483" y="1241570"/>
                  <a:pt x="106" y="1169193"/>
                  <a:pt x="106" y="1079912"/>
                </a:cubicBezTo>
                <a:lnTo>
                  <a:pt x="106" y="16180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bIns="144000" anchor="b"/>
          <a:lstStyle>
            <a:lvl1pPr marL="0" indent="0" algn="ctr">
              <a:buNone/>
              <a:defRPr sz="800" b="0" i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nl-NL" noProof="0" dirty="0"/>
          </a:p>
        </p:txBody>
      </p:sp>
      <p:sp>
        <p:nvSpPr>
          <p:cNvPr id="162" name="Tijdelijke aanduiding voor tekst 2">
            <a:extLst>
              <a:ext uri="{FF2B5EF4-FFF2-40B4-BE49-F238E27FC236}">
                <a16:creationId xmlns:a16="http://schemas.microsoft.com/office/drawing/2014/main" id="{7261898A-F5A9-4EF3-AA75-53FC19067F1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147721" y="2597513"/>
            <a:ext cx="7551617" cy="914171"/>
          </a:xfrm>
          <a:custGeom>
            <a:avLst/>
            <a:gdLst>
              <a:gd name="connsiteX0" fmla="*/ 0 w 7305675"/>
              <a:gd name="connsiteY0" fmla="*/ 216657 h 1238250"/>
              <a:gd name="connsiteX1" fmla="*/ 216657 w 7305675"/>
              <a:gd name="connsiteY1" fmla="*/ 0 h 1238250"/>
              <a:gd name="connsiteX2" fmla="*/ 7089018 w 7305675"/>
              <a:gd name="connsiteY2" fmla="*/ 0 h 1238250"/>
              <a:gd name="connsiteX3" fmla="*/ 7305675 w 7305675"/>
              <a:gd name="connsiteY3" fmla="*/ 216657 h 1238250"/>
              <a:gd name="connsiteX4" fmla="*/ 7305675 w 7305675"/>
              <a:gd name="connsiteY4" fmla="*/ 1021593 h 1238250"/>
              <a:gd name="connsiteX5" fmla="*/ 7089018 w 7305675"/>
              <a:gd name="connsiteY5" fmla="*/ 1238250 h 1238250"/>
              <a:gd name="connsiteX6" fmla="*/ 216657 w 7305675"/>
              <a:gd name="connsiteY6" fmla="*/ 1238250 h 1238250"/>
              <a:gd name="connsiteX7" fmla="*/ 0 w 7305675"/>
              <a:gd name="connsiteY7" fmla="*/ 1021593 h 1238250"/>
              <a:gd name="connsiteX8" fmla="*/ 0 w 7305675"/>
              <a:gd name="connsiteY8" fmla="*/ 216657 h 1238250"/>
              <a:gd name="connsiteX0" fmla="*/ 336424 w 7642099"/>
              <a:gd name="connsiteY0" fmla="*/ 216657 h 1238250"/>
              <a:gd name="connsiteX1" fmla="*/ 403099 w 7642099"/>
              <a:gd name="connsiteY1" fmla="*/ 57150 h 1238250"/>
              <a:gd name="connsiteX2" fmla="*/ 553081 w 7642099"/>
              <a:gd name="connsiteY2" fmla="*/ 0 h 1238250"/>
              <a:gd name="connsiteX3" fmla="*/ 7425442 w 7642099"/>
              <a:gd name="connsiteY3" fmla="*/ 0 h 1238250"/>
              <a:gd name="connsiteX4" fmla="*/ 7642099 w 7642099"/>
              <a:gd name="connsiteY4" fmla="*/ 216657 h 1238250"/>
              <a:gd name="connsiteX5" fmla="*/ 7642099 w 7642099"/>
              <a:gd name="connsiteY5" fmla="*/ 1021593 h 1238250"/>
              <a:gd name="connsiteX6" fmla="*/ 7425442 w 7642099"/>
              <a:gd name="connsiteY6" fmla="*/ 1238250 h 1238250"/>
              <a:gd name="connsiteX7" fmla="*/ 553081 w 7642099"/>
              <a:gd name="connsiteY7" fmla="*/ 1238250 h 1238250"/>
              <a:gd name="connsiteX8" fmla="*/ 336424 w 7642099"/>
              <a:gd name="connsiteY8" fmla="*/ 1021593 h 1238250"/>
              <a:gd name="connsiteX9" fmla="*/ 336424 w 7642099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10566 w 7316241"/>
              <a:gd name="connsiteY0" fmla="*/ 228687 h 1250280"/>
              <a:gd name="connsiteX1" fmla="*/ 17709 w 7316241"/>
              <a:gd name="connsiteY1" fmla="*/ 16792 h 1250280"/>
              <a:gd name="connsiteX2" fmla="*/ 227223 w 7316241"/>
              <a:gd name="connsiteY2" fmla="*/ 12030 h 1250280"/>
              <a:gd name="connsiteX3" fmla="*/ 7099584 w 7316241"/>
              <a:gd name="connsiteY3" fmla="*/ 12030 h 1250280"/>
              <a:gd name="connsiteX4" fmla="*/ 7316241 w 7316241"/>
              <a:gd name="connsiteY4" fmla="*/ 228687 h 1250280"/>
              <a:gd name="connsiteX5" fmla="*/ 7316241 w 7316241"/>
              <a:gd name="connsiteY5" fmla="*/ 1033623 h 1250280"/>
              <a:gd name="connsiteX6" fmla="*/ 7099584 w 7316241"/>
              <a:gd name="connsiteY6" fmla="*/ 1250280 h 1250280"/>
              <a:gd name="connsiteX7" fmla="*/ 227223 w 7316241"/>
              <a:gd name="connsiteY7" fmla="*/ 1250280 h 1250280"/>
              <a:gd name="connsiteX8" fmla="*/ 10566 w 7316241"/>
              <a:gd name="connsiteY8" fmla="*/ 1033623 h 1250280"/>
              <a:gd name="connsiteX9" fmla="*/ 10566 w 7316241"/>
              <a:gd name="connsiteY9" fmla="*/ 228687 h 1250280"/>
              <a:gd name="connsiteX0" fmla="*/ 0 w 7305675"/>
              <a:gd name="connsiteY0" fmla="*/ 228687 h 1250280"/>
              <a:gd name="connsiteX1" fmla="*/ 7143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16657 h 1238250"/>
              <a:gd name="connsiteX1" fmla="*/ 2380 w 7305675"/>
              <a:gd name="connsiteY1" fmla="*/ 4762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2 w 7305677"/>
              <a:gd name="connsiteY0" fmla="*/ 221420 h 1243013"/>
              <a:gd name="connsiteX1" fmla="*/ 0 w 7305677"/>
              <a:gd name="connsiteY1" fmla="*/ 0 h 1243013"/>
              <a:gd name="connsiteX2" fmla="*/ 216659 w 7305677"/>
              <a:gd name="connsiteY2" fmla="*/ 4763 h 1243013"/>
              <a:gd name="connsiteX3" fmla="*/ 7089020 w 7305677"/>
              <a:gd name="connsiteY3" fmla="*/ 4763 h 1243013"/>
              <a:gd name="connsiteX4" fmla="*/ 7305677 w 7305677"/>
              <a:gd name="connsiteY4" fmla="*/ 221420 h 1243013"/>
              <a:gd name="connsiteX5" fmla="*/ 7305677 w 7305677"/>
              <a:gd name="connsiteY5" fmla="*/ 1026356 h 1243013"/>
              <a:gd name="connsiteX6" fmla="*/ 7089020 w 7305677"/>
              <a:gd name="connsiteY6" fmla="*/ 1243013 h 1243013"/>
              <a:gd name="connsiteX7" fmla="*/ 216659 w 7305677"/>
              <a:gd name="connsiteY7" fmla="*/ 1243013 h 1243013"/>
              <a:gd name="connsiteX8" fmla="*/ 2 w 7305677"/>
              <a:gd name="connsiteY8" fmla="*/ 1026356 h 1243013"/>
              <a:gd name="connsiteX9" fmla="*/ 2 w 7305677"/>
              <a:gd name="connsiteY9" fmla="*/ 221420 h 1243013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8617 w 7314292"/>
              <a:gd name="connsiteY0" fmla="*/ 231082 h 1252675"/>
              <a:gd name="connsiteX1" fmla="*/ 8615 w 7314292"/>
              <a:gd name="connsiteY1" fmla="*/ 12043 h 1252675"/>
              <a:gd name="connsiteX2" fmla="*/ 225274 w 7314292"/>
              <a:gd name="connsiteY2" fmla="*/ 14425 h 1252675"/>
              <a:gd name="connsiteX3" fmla="*/ 7097635 w 7314292"/>
              <a:gd name="connsiteY3" fmla="*/ 14425 h 1252675"/>
              <a:gd name="connsiteX4" fmla="*/ 7314292 w 7314292"/>
              <a:gd name="connsiteY4" fmla="*/ 231082 h 1252675"/>
              <a:gd name="connsiteX5" fmla="*/ 7314292 w 7314292"/>
              <a:gd name="connsiteY5" fmla="*/ 1036018 h 1252675"/>
              <a:gd name="connsiteX6" fmla="*/ 7097635 w 7314292"/>
              <a:gd name="connsiteY6" fmla="*/ 1252675 h 1252675"/>
              <a:gd name="connsiteX7" fmla="*/ 225274 w 7314292"/>
              <a:gd name="connsiteY7" fmla="*/ 1252675 h 1252675"/>
              <a:gd name="connsiteX8" fmla="*/ 8617 w 7314292"/>
              <a:gd name="connsiteY8" fmla="*/ 1036018 h 1252675"/>
              <a:gd name="connsiteX9" fmla="*/ 8617 w 7314292"/>
              <a:gd name="connsiteY9" fmla="*/ 231082 h 1252675"/>
              <a:gd name="connsiteX0" fmla="*/ 24492 w 7330167"/>
              <a:gd name="connsiteY0" fmla="*/ 219096 h 1240689"/>
              <a:gd name="connsiteX1" fmla="*/ 24490 w 7330167"/>
              <a:gd name="connsiteY1" fmla="*/ 57 h 1240689"/>
              <a:gd name="connsiteX2" fmla="*/ 241149 w 7330167"/>
              <a:gd name="connsiteY2" fmla="*/ 2439 h 1240689"/>
              <a:gd name="connsiteX3" fmla="*/ 7113510 w 7330167"/>
              <a:gd name="connsiteY3" fmla="*/ 2439 h 1240689"/>
              <a:gd name="connsiteX4" fmla="*/ 7330167 w 7330167"/>
              <a:gd name="connsiteY4" fmla="*/ 219096 h 1240689"/>
              <a:gd name="connsiteX5" fmla="*/ 7330167 w 7330167"/>
              <a:gd name="connsiteY5" fmla="*/ 1024032 h 1240689"/>
              <a:gd name="connsiteX6" fmla="*/ 7113510 w 7330167"/>
              <a:gd name="connsiteY6" fmla="*/ 1240689 h 1240689"/>
              <a:gd name="connsiteX7" fmla="*/ 241149 w 7330167"/>
              <a:gd name="connsiteY7" fmla="*/ 1240689 h 1240689"/>
              <a:gd name="connsiteX8" fmla="*/ 24492 w 7330167"/>
              <a:gd name="connsiteY8" fmla="*/ 1024032 h 1240689"/>
              <a:gd name="connsiteX9" fmla="*/ 24492 w 7330167"/>
              <a:gd name="connsiteY9" fmla="*/ 219096 h 1240689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089185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138332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138332 w 7305842"/>
              <a:gd name="connsiteY6" fmla="*/ 1240632 h 1240632"/>
              <a:gd name="connsiteX7" fmla="*/ 17996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5842" h="1240632">
                <a:moveTo>
                  <a:pt x="167" y="219039"/>
                </a:moveTo>
                <a:cubicBezTo>
                  <a:pt x="167" y="48377"/>
                  <a:pt x="-207" y="59385"/>
                  <a:pt x="165" y="0"/>
                </a:cubicBezTo>
                <a:lnTo>
                  <a:pt x="216824" y="2382"/>
                </a:lnTo>
                <a:lnTo>
                  <a:pt x="7138332" y="2382"/>
                </a:lnTo>
                <a:cubicBezTo>
                  <a:pt x="7257988" y="2382"/>
                  <a:pt x="7305842" y="99383"/>
                  <a:pt x="7305842" y="219039"/>
                </a:cubicBezTo>
                <a:lnTo>
                  <a:pt x="7305842" y="1023975"/>
                </a:lnTo>
                <a:cubicBezTo>
                  <a:pt x="7305842" y="1143631"/>
                  <a:pt x="7257988" y="1240632"/>
                  <a:pt x="7138332" y="1240632"/>
                </a:cubicBezTo>
                <a:lnTo>
                  <a:pt x="179964" y="1240632"/>
                </a:lnTo>
                <a:cubicBezTo>
                  <a:pt x="60308" y="1240632"/>
                  <a:pt x="167" y="1143631"/>
                  <a:pt x="167" y="1023975"/>
                </a:cubicBezTo>
                <a:lnTo>
                  <a:pt x="167" y="219039"/>
                </a:lnTo>
                <a:close/>
              </a:path>
            </a:pathLst>
          </a:custGeom>
          <a:solidFill>
            <a:schemeClr val="accent2">
              <a:alpha val="0"/>
            </a:schemeClr>
          </a:solidFill>
          <a:ln w="12700">
            <a:solidFill>
              <a:schemeClr val="bg2"/>
            </a:solidFill>
          </a:ln>
        </p:spPr>
        <p:txBody>
          <a:bodyPr lIns="360000" tIns="180000" rIns="36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200" b="1">
                <a:solidFill>
                  <a:schemeClr val="bg2"/>
                </a:solidFill>
              </a:defRPr>
            </a:lvl1pPr>
            <a:lvl2pPr marL="0" indent="0"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164" name="Tijdelijke aanduiding voor tekst 2">
            <a:extLst>
              <a:ext uri="{FF2B5EF4-FFF2-40B4-BE49-F238E27FC236}">
                <a16:creationId xmlns:a16="http://schemas.microsoft.com/office/drawing/2014/main" id="{F3B45119-1F04-468E-9C06-CB3EFB775B3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147721" y="3765547"/>
            <a:ext cx="7551617" cy="914171"/>
          </a:xfrm>
          <a:custGeom>
            <a:avLst/>
            <a:gdLst>
              <a:gd name="connsiteX0" fmla="*/ 0 w 7305675"/>
              <a:gd name="connsiteY0" fmla="*/ 216657 h 1238250"/>
              <a:gd name="connsiteX1" fmla="*/ 216657 w 7305675"/>
              <a:gd name="connsiteY1" fmla="*/ 0 h 1238250"/>
              <a:gd name="connsiteX2" fmla="*/ 7089018 w 7305675"/>
              <a:gd name="connsiteY2" fmla="*/ 0 h 1238250"/>
              <a:gd name="connsiteX3" fmla="*/ 7305675 w 7305675"/>
              <a:gd name="connsiteY3" fmla="*/ 216657 h 1238250"/>
              <a:gd name="connsiteX4" fmla="*/ 7305675 w 7305675"/>
              <a:gd name="connsiteY4" fmla="*/ 1021593 h 1238250"/>
              <a:gd name="connsiteX5" fmla="*/ 7089018 w 7305675"/>
              <a:gd name="connsiteY5" fmla="*/ 1238250 h 1238250"/>
              <a:gd name="connsiteX6" fmla="*/ 216657 w 7305675"/>
              <a:gd name="connsiteY6" fmla="*/ 1238250 h 1238250"/>
              <a:gd name="connsiteX7" fmla="*/ 0 w 7305675"/>
              <a:gd name="connsiteY7" fmla="*/ 1021593 h 1238250"/>
              <a:gd name="connsiteX8" fmla="*/ 0 w 7305675"/>
              <a:gd name="connsiteY8" fmla="*/ 216657 h 1238250"/>
              <a:gd name="connsiteX0" fmla="*/ 336424 w 7642099"/>
              <a:gd name="connsiteY0" fmla="*/ 216657 h 1238250"/>
              <a:gd name="connsiteX1" fmla="*/ 403099 w 7642099"/>
              <a:gd name="connsiteY1" fmla="*/ 57150 h 1238250"/>
              <a:gd name="connsiteX2" fmla="*/ 553081 w 7642099"/>
              <a:gd name="connsiteY2" fmla="*/ 0 h 1238250"/>
              <a:gd name="connsiteX3" fmla="*/ 7425442 w 7642099"/>
              <a:gd name="connsiteY3" fmla="*/ 0 h 1238250"/>
              <a:gd name="connsiteX4" fmla="*/ 7642099 w 7642099"/>
              <a:gd name="connsiteY4" fmla="*/ 216657 h 1238250"/>
              <a:gd name="connsiteX5" fmla="*/ 7642099 w 7642099"/>
              <a:gd name="connsiteY5" fmla="*/ 1021593 h 1238250"/>
              <a:gd name="connsiteX6" fmla="*/ 7425442 w 7642099"/>
              <a:gd name="connsiteY6" fmla="*/ 1238250 h 1238250"/>
              <a:gd name="connsiteX7" fmla="*/ 553081 w 7642099"/>
              <a:gd name="connsiteY7" fmla="*/ 1238250 h 1238250"/>
              <a:gd name="connsiteX8" fmla="*/ 336424 w 7642099"/>
              <a:gd name="connsiteY8" fmla="*/ 1021593 h 1238250"/>
              <a:gd name="connsiteX9" fmla="*/ 336424 w 7642099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10566 w 7316241"/>
              <a:gd name="connsiteY0" fmla="*/ 228687 h 1250280"/>
              <a:gd name="connsiteX1" fmla="*/ 17709 w 7316241"/>
              <a:gd name="connsiteY1" fmla="*/ 16792 h 1250280"/>
              <a:gd name="connsiteX2" fmla="*/ 227223 w 7316241"/>
              <a:gd name="connsiteY2" fmla="*/ 12030 h 1250280"/>
              <a:gd name="connsiteX3" fmla="*/ 7099584 w 7316241"/>
              <a:gd name="connsiteY3" fmla="*/ 12030 h 1250280"/>
              <a:gd name="connsiteX4" fmla="*/ 7316241 w 7316241"/>
              <a:gd name="connsiteY4" fmla="*/ 228687 h 1250280"/>
              <a:gd name="connsiteX5" fmla="*/ 7316241 w 7316241"/>
              <a:gd name="connsiteY5" fmla="*/ 1033623 h 1250280"/>
              <a:gd name="connsiteX6" fmla="*/ 7099584 w 7316241"/>
              <a:gd name="connsiteY6" fmla="*/ 1250280 h 1250280"/>
              <a:gd name="connsiteX7" fmla="*/ 227223 w 7316241"/>
              <a:gd name="connsiteY7" fmla="*/ 1250280 h 1250280"/>
              <a:gd name="connsiteX8" fmla="*/ 10566 w 7316241"/>
              <a:gd name="connsiteY8" fmla="*/ 1033623 h 1250280"/>
              <a:gd name="connsiteX9" fmla="*/ 10566 w 7316241"/>
              <a:gd name="connsiteY9" fmla="*/ 228687 h 1250280"/>
              <a:gd name="connsiteX0" fmla="*/ 0 w 7305675"/>
              <a:gd name="connsiteY0" fmla="*/ 228687 h 1250280"/>
              <a:gd name="connsiteX1" fmla="*/ 7143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16657 h 1238250"/>
              <a:gd name="connsiteX1" fmla="*/ 2380 w 7305675"/>
              <a:gd name="connsiteY1" fmla="*/ 4762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2 w 7305677"/>
              <a:gd name="connsiteY0" fmla="*/ 221420 h 1243013"/>
              <a:gd name="connsiteX1" fmla="*/ 0 w 7305677"/>
              <a:gd name="connsiteY1" fmla="*/ 0 h 1243013"/>
              <a:gd name="connsiteX2" fmla="*/ 216659 w 7305677"/>
              <a:gd name="connsiteY2" fmla="*/ 4763 h 1243013"/>
              <a:gd name="connsiteX3" fmla="*/ 7089020 w 7305677"/>
              <a:gd name="connsiteY3" fmla="*/ 4763 h 1243013"/>
              <a:gd name="connsiteX4" fmla="*/ 7305677 w 7305677"/>
              <a:gd name="connsiteY4" fmla="*/ 221420 h 1243013"/>
              <a:gd name="connsiteX5" fmla="*/ 7305677 w 7305677"/>
              <a:gd name="connsiteY5" fmla="*/ 1026356 h 1243013"/>
              <a:gd name="connsiteX6" fmla="*/ 7089020 w 7305677"/>
              <a:gd name="connsiteY6" fmla="*/ 1243013 h 1243013"/>
              <a:gd name="connsiteX7" fmla="*/ 216659 w 7305677"/>
              <a:gd name="connsiteY7" fmla="*/ 1243013 h 1243013"/>
              <a:gd name="connsiteX8" fmla="*/ 2 w 7305677"/>
              <a:gd name="connsiteY8" fmla="*/ 1026356 h 1243013"/>
              <a:gd name="connsiteX9" fmla="*/ 2 w 7305677"/>
              <a:gd name="connsiteY9" fmla="*/ 221420 h 1243013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8617 w 7314292"/>
              <a:gd name="connsiteY0" fmla="*/ 231082 h 1252675"/>
              <a:gd name="connsiteX1" fmla="*/ 8615 w 7314292"/>
              <a:gd name="connsiteY1" fmla="*/ 12043 h 1252675"/>
              <a:gd name="connsiteX2" fmla="*/ 225274 w 7314292"/>
              <a:gd name="connsiteY2" fmla="*/ 14425 h 1252675"/>
              <a:gd name="connsiteX3" fmla="*/ 7097635 w 7314292"/>
              <a:gd name="connsiteY3" fmla="*/ 14425 h 1252675"/>
              <a:gd name="connsiteX4" fmla="*/ 7314292 w 7314292"/>
              <a:gd name="connsiteY4" fmla="*/ 231082 h 1252675"/>
              <a:gd name="connsiteX5" fmla="*/ 7314292 w 7314292"/>
              <a:gd name="connsiteY5" fmla="*/ 1036018 h 1252675"/>
              <a:gd name="connsiteX6" fmla="*/ 7097635 w 7314292"/>
              <a:gd name="connsiteY6" fmla="*/ 1252675 h 1252675"/>
              <a:gd name="connsiteX7" fmla="*/ 225274 w 7314292"/>
              <a:gd name="connsiteY7" fmla="*/ 1252675 h 1252675"/>
              <a:gd name="connsiteX8" fmla="*/ 8617 w 7314292"/>
              <a:gd name="connsiteY8" fmla="*/ 1036018 h 1252675"/>
              <a:gd name="connsiteX9" fmla="*/ 8617 w 7314292"/>
              <a:gd name="connsiteY9" fmla="*/ 231082 h 1252675"/>
              <a:gd name="connsiteX0" fmla="*/ 24492 w 7330167"/>
              <a:gd name="connsiteY0" fmla="*/ 219096 h 1240689"/>
              <a:gd name="connsiteX1" fmla="*/ 24490 w 7330167"/>
              <a:gd name="connsiteY1" fmla="*/ 57 h 1240689"/>
              <a:gd name="connsiteX2" fmla="*/ 241149 w 7330167"/>
              <a:gd name="connsiteY2" fmla="*/ 2439 h 1240689"/>
              <a:gd name="connsiteX3" fmla="*/ 7113510 w 7330167"/>
              <a:gd name="connsiteY3" fmla="*/ 2439 h 1240689"/>
              <a:gd name="connsiteX4" fmla="*/ 7330167 w 7330167"/>
              <a:gd name="connsiteY4" fmla="*/ 219096 h 1240689"/>
              <a:gd name="connsiteX5" fmla="*/ 7330167 w 7330167"/>
              <a:gd name="connsiteY5" fmla="*/ 1024032 h 1240689"/>
              <a:gd name="connsiteX6" fmla="*/ 7113510 w 7330167"/>
              <a:gd name="connsiteY6" fmla="*/ 1240689 h 1240689"/>
              <a:gd name="connsiteX7" fmla="*/ 241149 w 7330167"/>
              <a:gd name="connsiteY7" fmla="*/ 1240689 h 1240689"/>
              <a:gd name="connsiteX8" fmla="*/ 24492 w 7330167"/>
              <a:gd name="connsiteY8" fmla="*/ 1024032 h 1240689"/>
              <a:gd name="connsiteX9" fmla="*/ 24492 w 7330167"/>
              <a:gd name="connsiteY9" fmla="*/ 219096 h 1240689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089185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138332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138332 w 7305842"/>
              <a:gd name="connsiteY6" fmla="*/ 1240632 h 1240632"/>
              <a:gd name="connsiteX7" fmla="*/ 17996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5842" h="1240632">
                <a:moveTo>
                  <a:pt x="167" y="219039"/>
                </a:moveTo>
                <a:cubicBezTo>
                  <a:pt x="167" y="48377"/>
                  <a:pt x="-207" y="59385"/>
                  <a:pt x="165" y="0"/>
                </a:cubicBezTo>
                <a:lnTo>
                  <a:pt x="216824" y="2382"/>
                </a:lnTo>
                <a:lnTo>
                  <a:pt x="7138332" y="2382"/>
                </a:lnTo>
                <a:cubicBezTo>
                  <a:pt x="7257988" y="2382"/>
                  <a:pt x="7305842" y="99383"/>
                  <a:pt x="7305842" y="219039"/>
                </a:cubicBezTo>
                <a:lnTo>
                  <a:pt x="7305842" y="1023975"/>
                </a:lnTo>
                <a:cubicBezTo>
                  <a:pt x="7305842" y="1143631"/>
                  <a:pt x="7257988" y="1240632"/>
                  <a:pt x="7138332" y="1240632"/>
                </a:cubicBezTo>
                <a:lnTo>
                  <a:pt x="179964" y="1240632"/>
                </a:lnTo>
                <a:cubicBezTo>
                  <a:pt x="60308" y="1240632"/>
                  <a:pt x="167" y="1143631"/>
                  <a:pt x="167" y="1023975"/>
                </a:cubicBezTo>
                <a:lnTo>
                  <a:pt x="167" y="219039"/>
                </a:lnTo>
                <a:close/>
              </a:path>
            </a:pathLst>
          </a:custGeom>
          <a:solidFill>
            <a:schemeClr val="accent2">
              <a:alpha val="0"/>
            </a:schemeClr>
          </a:solidFill>
          <a:ln w="12700">
            <a:solidFill>
              <a:schemeClr val="bg2"/>
            </a:solidFill>
          </a:ln>
        </p:spPr>
        <p:txBody>
          <a:bodyPr lIns="360000" tIns="180000" rIns="36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200" b="1">
                <a:solidFill>
                  <a:schemeClr val="bg2"/>
                </a:solidFill>
              </a:defRPr>
            </a:lvl1pPr>
            <a:lvl2pPr marL="0" indent="0"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166" name="Tijdelijke aanduiding voor tekst 2">
            <a:extLst>
              <a:ext uri="{FF2B5EF4-FFF2-40B4-BE49-F238E27FC236}">
                <a16:creationId xmlns:a16="http://schemas.microsoft.com/office/drawing/2014/main" id="{853D7205-234D-4794-8AC8-B9710AD7AFF5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147721" y="4933580"/>
            <a:ext cx="7551617" cy="914171"/>
          </a:xfrm>
          <a:custGeom>
            <a:avLst/>
            <a:gdLst>
              <a:gd name="connsiteX0" fmla="*/ 0 w 7305675"/>
              <a:gd name="connsiteY0" fmla="*/ 216657 h 1238250"/>
              <a:gd name="connsiteX1" fmla="*/ 216657 w 7305675"/>
              <a:gd name="connsiteY1" fmla="*/ 0 h 1238250"/>
              <a:gd name="connsiteX2" fmla="*/ 7089018 w 7305675"/>
              <a:gd name="connsiteY2" fmla="*/ 0 h 1238250"/>
              <a:gd name="connsiteX3" fmla="*/ 7305675 w 7305675"/>
              <a:gd name="connsiteY3" fmla="*/ 216657 h 1238250"/>
              <a:gd name="connsiteX4" fmla="*/ 7305675 w 7305675"/>
              <a:gd name="connsiteY4" fmla="*/ 1021593 h 1238250"/>
              <a:gd name="connsiteX5" fmla="*/ 7089018 w 7305675"/>
              <a:gd name="connsiteY5" fmla="*/ 1238250 h 1238250"/>
              <a:gd name="connsiteX6" fmla="*/ 216657 w 7305675"/>
              <a:gd name="connsiteY6" fmla="*/ 1238250 h 1238250"/>
              <a:gd name="connsiteX7" fmla="*/ 0 w 7305675"/>
              <a:gd name="connsiteY7" fmla="*/ 1021593 h 1238250"/>
              <a:gd name="connsiteX8" fmla="*/ 0 w 7305675"/>
              <a:gd name="connsiteY8" fmla="*/ 216657 h 1238250"/>
              <a:gd name="connsiteX0" fmla="*/ 336424 w 7642099"/>
              <a:gd name="connsiteY0" fmla="*/ 216657 h 1238250"/>
              <a:gd name="connsiteX1" fmla="*/ 403099 w 7642099"/>
              <a:gd name="connsiteY1" fmla="*/ 57150 h 1238250"/>
              <a:gd name="connsiteX2" fmla="*/ 553081 w 7642099"/>
              <a:gd name="connsiteY2" fmla="*/ 0 h 1238250"/>
              <a:gd name="connsiteX3" fmla="*/ 7425442 w 7642099"/>
              <a:gd name="connsiteY3" fmla="*/ 0 h 1238250"/>
              <a:gd name="connsiteX4" fmla="*/ 7642099 w 7642099"/>
              <a:gd name="connsiteY4" fmla="*/ 216657 h 1238250"/>
              <a:gd name="connsiteX5" fmla="*/ 7642099 w 7642099"/>
              <a:gd name="connsiteY5" fmla="*/ 1021593 h 1238250"/>
              <a:gd name="connsiteX6" fmla="*/ 7425442 w 7642099"/>
              <a:gd name="connsiteY6" fmla="*/ 1238250 h 1238250"/>
              <a:gd name="connsiteX7" fmla="*/ 553081 w 7642099"/>
              <a:gd name="connsiteY7" fmla="*/ 1238250 h 1238250"/>
              <a:gd name="connsiteX8" fmla="*/ 336424 w 7642099"/>
              <a:gd name="connsiteY8" fmla="*/ 1021593 h 1238250"/>
              <a:gd name="connsiteX9" fmla="*/ 336424 w 7642099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10566 w 7316241"/>
              <a:gd name="connsiteY0" fmla="*/ 228687 h 1250280"/>
              <a:gd name="connsiteX1" fmla="*/ 17709 w 7316241"/>
              <a:gd name="connsiteY1" fmla="*/ 16792 h 1250280"/>
              <a:gd name="connsiteX2" fmla="*/ 227223 w 7316241"/>
              <a:gd name="connsiteY2" fmla="*/ 12030 h 1250280"/>
              <a:gd name="connsiteX3" fmla="*/ 7099584 w 7316241"/>
              <a:gd name="connsiteY3" fmla="*/ 12030 h 1250280"/>
              <a:gd name="connsiteX4" fmla="*/ 7316241 w 7316241"/>
              <a:gd name="connsiteY4" fmla="*/ 228687 h 1250280"/>
              <a:gd name="connsiteX5" fmla="*/ 7316241 w 7316241"/>
              <a:gd name="connsiteY5" fmla="*/ 1033623 h 1250280"/>
              <a:gd name="connsiteX6" fmla="*/ 7099584 w 7316241"/>
              <a:gd name="connsiteY6" fmla="*/ 1250280 h 1250280"/>
              <a:gd name="connsiteX7" fmla="*/ 227223 w 7316241"/>
              <a:gd name="connsiteY7" fmla="*/ 1250280 h 1250280"/>
              <a:gd name="connsiteX8" fmla="*/ 10566 w 7316241"/>
              <a:gd name="connsiteY8" fmla="*/ 1033623 h 1250280"/>
              <a:gd name="connsiteX9" fmla="*/ 10566 w 7316241"/>
              <a:gd name="connsiteY9" fmla="*/ 228687 h 1250280"/>
              <a:gd name="connsiteX0" fmla="*/ 0 w 7305675"/>
              <a:gd name="connsiteY0" fmla="*/ 228687 h 1250280"/>
              <a:gd name="connsiteX1" fmla="*/ 7143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16657 h 1238250"/>
              <a:gd name="connsiteX1" fmla="*/ 2380 w 7305675"/>
              <a:gd name="connsiteY1" fmla="*/ 4762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2 w 7305677"/>
              <a:gd name="connsiteY0" fmla="*/ 221420 h 1243013"/>
              <a:gd name="connsiteX1" fmla="*/ 0 w 7305677"/>
              <a:gd name="connsiteY1" fmla="*/ 0 h 1243013"/>
              <a:gd name="connsiteX2" fmla="*/ 216659 w 7305677"/>
              <a:gd name="connsiteY2" fmla="*/ 4763 h 1243013"/>
              <a:gd name="connsiteX3" fmla="*/ 7089020 w 7305677"/>
              <a:gd name="connsiteY3" fmla="*/ 4763 h 1243013"/>
              <a:gd name="connsiteX4" fmla="*/ 7305677 w 7305677"/>
              <a:gd name="connsiteY4" fmla="*/ 221420 h 1243013"/>
              <a:gd name="connsiteX5" fmla="*/ 7305677 w 7305677"/>
              <a:gd name="connsiteY5" fmla="*/ 1026356 h 1243013"/>
              <a:gd name="connsiteX6" fmla="*/ 7089020 w 7305677"/>
              <a:gd name="connsiteY6" fmla="*/ 1243013 h 1243013"/>
              <a:gd name="connsiteX7" fmla="*/ 216659 w 7305677"/>
              <a:gd name="connsiteY7" fmla="*/ 1243013 h 1243013"/>
              <a:gd name="connsiteX8" fmla="*/ 2 w 7305677"/>
              <a:gd name="connsiteY8" fmla="*/ 1026356 h 1243013"/>
              <a:gd name="connsiteX9" fmla="*/ 2 w 7305677"/>
              <a:gd name="connsiteY9" fmla="*/ 221420 h 1243013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8617 w 7314292"/>
              <a:gd name="connsiteY0" fmla="*/ 231082 h 1252675"/>
              <a:gd name="connsiteX1" fmla="*/ 8615 w 7314292"/>
              <a:gd name="connsiteY1" fmla="*/ 12043 h 1252675"/>
              <a:gd name="connsiteX2" fmla="*/ 225274 w 7314292"/>
              <a:gd name="connsiteY2" fmla="*/ 14425 h 1252675"/>
              <a:gd name="connsiteX3" fmla="*/ 7097635 w 7314292"/>
              <a:gd name="connsiteY3" fmla="*/ 14425 h 1252675"/>
              <a:gd name="connsiteX4" fmla="*/ 7314292 w 7314292"/>
              <a:gd name="connsiteY4" fmla="*/ 231082 h 1252675"/>
              <a:gd name="connsiteX5" fmla="*/ 7314292 w 7314292"/>
              <a:gd name="connsiteY5" fmla="*/ 1036018 h 1252675"/>
              <a:gd name="connsiteX6" fmla="*/ 7097635 w 7314292"/>
              <a:gd name="connsiteY6" fmla="*/ 1252675 h 1252675"/>
              <a:gd name="connsiteX7" fmla="*/ 225274 w 7314292"/>
              <a:gd name="connsiteY7" fmla="*/ 1252675 h 1252675"/>
              <a:gd name="connsiteX8" fmla="*/ 8617 w 7314292"/>
              <a:gd name="connsiteY8" fmla="*/ 1036018 h 1252675"/>
              <a:gd name="connsiteX9" fmla="*/ 8617 w 7314292"/>
              <a:gd name="connsiteY9" fmla="*/ 231082 h 1252675"/>
              <a:gd name="connsiteX0" fmla="*/ 24492 w 7330167"/>
              <a:gd name="connsiteY0" fmla="*/ 219096 h 1240689"/>
              <a:gd name="connsiteX1" fmla="*/ 24490 w 7330167"/>
              <a:gd name="connsiteY1" fmla="*/ 57 h 1240689"/>
              <a:gd name="connsiteX2" fmla="*/ 241149 w 7330167"/>
              <a:gd name="connsiteY2" fmla="*/ 2439 h 1240689"/>
              <a:gd name="connsiteX3" fmla="*/ 7113510 w 7330167"/>
              <a:gd name="connsiteY3" fmla="*/ 2439 h 1240689"/>
              <a:gd name="connsiteX4" fmla="*/ 7330167 w 7330167"/>
              <a:gd name="connsiteY4" fmla="*/ 219096 h 1240689"/>
              <a:gd name="connsiteX5" fmla="*/ 7330167 w 7330167"/>
              <a:gd name="connsiteY5" fmla="*/ 1024032 h 1240689"/>
              <a:gd name="connsiteX6" fmla="*/ 7113510 w 7330167"/>
              <a:gd name="connsiteY6" fmla="*/ 1240689 h 1240689"/>
              <a:gd name="connsiteX7" fmla="*/ 241149 w 7330167"/>
              <a:gd name="connsiteY7" fmla="*/ 1240689 h 1240689"/>
              <a:gd name="connsiteX8" fmla="*/ 24492 w 7330167"/>
              <a:gd name="connsiteY8" fmla="*/ 1024032 h 1240689"/>
              <a:gd name="connsiteX9" fmla="*/ 24492 w 7330167"/>
              <a:gd name="connsiteY9" fmla="*/ 219096 h 1240689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089185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138332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138332 w 7305842"/>
              <a:gd name="connsiteY6" fmla="*/ 1240632 h 1240632"/>
              <a:gd name="connsiteX7" fmla="*/ 17996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5842" h="1240632">
                <a:moveTo>
                  <a:pt x="167" y="219039"/>
                </a:moveTo>
                <a:cubicBezTo>
                  <a:pt x="167" y="48377"/>
                  <a:pt x="-207" y="59385"/>
                  <a:pt x="165" y="0"/>
                </a:cubicBezTo>
                <a:lnTo>
                  <a:pt x="216824" y="2382"/>
                </a:lnTo>
                <a:lnTo>
                  <a:pt x="7138332" y="2382"/>
                </a:lnTo>
                <a:cubicBezTo>
                  <a:pt x="7257988" y="2382"/>
                  <a:pt x="7305842" y="99383"/>
                  <a:pt x="7305842" y="219039"/>
                </a:cubicBezTo>
                <a:lnTo>
                  <a:pt x="7305842" y="1023975"/>
                </a:lnTo>
                <a:cubicBezTo>
                  <a:pt x="7305842" y="1143631"/>
                  <a:pt x="7257988" y="1240632"/>
                  <a:pt x="7138332" y="1240632"/>
                </a:cubicBezTo>
                <a:lnTo>
                  <a:pt x="179964" y="1240632"/>
                </a:lnTo>
                <a:cubicBezTo>
                  <a:pt x="60308" y="1240632"/>
                  <a:pt x="167" y="1143631"/>
                  <a:pt x="167" y="1023975"/>
                </a:cubicBezTo>
                <a:lnTo>
                  <a:pt x="167" y="219039"/>
                </a:lnTo>
                <a:close/>
              </a:path>
            </a:pathLst>
          </a:custGeom>
          <a:solidFill>
            <a:schemeClr val="accent2">
              <a:alpha val="0"/>
            </a:schemeClr>
          </a:solidFill>
          <a:ln w="12700">
            <a:solidFill>
              <a:schemeClr val="bg2"/>
            </a:solidFill>
          </a:ln>
        </p:spPr>
        <p:txBody>
          <a:bodyPr lIns="360000" tIns="180000" rIns="36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200" b="1">
                <a:solidFill>
                  <a:schemeClr val="bg2"/>
                </a:solidFill>
              </a:defRPr>
            </a:lvl1pPr>
            <a:lvl2pPr marL="0" indent="0"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grpSp>
        <p:nvGrpSpPr>
          <p:cNvPr id="24" name="Groep 77">
            <a:extLst>
              <a:ext uri="{FF2B5EF4-FFF2-40B4-BE49-F238E27FC236}">
                <a16:creationId xmlns:a16="http://schemas.microsoft.com/office/drawing/2014/main" id="{97085740-5F50-441B-B286-975E7F784D6E}"/>
              </a:ext>
            </a:extLst>
          </p:cNvPr>
          <p:cNvGrpSpPr/>
          <p:nvPr userDrawn="1"/>
        </p:nvGrpSpPr>
        <p:grpSpPr>
          <a:xfrm>
            <a:off x="12391601" y="0"/>
            <a:ext cx="3724699" cy="5484152"/>
            <a:chOff x="12391601" y="0"/>
            <a:chExt cx="3724699" cy="5484152"/>
          </a:xfrm>
        </p:grpSpPr>
        <p:sp>
          <p:nvSpPr>
            <p:cNvPr id="25" name="Rechthoek 78">
              <a:extLst>
                <a:ext uri="{FF2B5EF4-FFF2-40B4-BE49-F238E27FC236}">
                  <a16:creationId xmlns:a16="http://schemas.microsoft.com/office/drawing/2014/main" id="{08EE0EE7-9CBB-488C-A4A8-96FE315124EF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26" name="Ovaal 79">
              <a:extLst>
                <a:ext uri="{FF2B5EF4-FFF2-40B4-BE49-F238E27FC236}">
                  <a16:creationId xmlns:a16="http://schemas.microsoft.com/office/drawing/2014/main" id="{0309621B-3B70-4DB4-A0AC-3D08C1083917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7" name="Rechte verbindingslijn 80">
              <a:extLst>
                <a:ext uri="{FF2B5EF4-FFF2-40B4-BE49-F238E27FC236}">
                  <a16:creationId xmlns:a16="http://schemas.microsoft.com/office/drawing/2014/main" id="{595A5195-F77B-485F-B4B4-3B6693483EE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8" name="Rechte verbindingslijn 81">
              <a:extLst>
                <a:ext uri="{FF2B5EF4-FFF2-40B4-BE49-F238E27FC236}">
                  <a16:creationId xmlns:a16="http://schemas.microsoft.com/office/drawing/2014/main" id="{6E5EB08F-4D86-4B67-A2B6-51A9381697E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0" name="Rechthoek 82">
              <a:extLst>
                <a:ext uri="{FF2B5EF4-FFF2-40B4-BE49-F238E27FC236}">
                  <a16:creationId xmlns:a16="http://schemas.microsoft.com/office/drawing/2014/main" id="{E2C07AA5-114A-4766-A4E1-D90863BC3CC0}"/>
                </a:ext>
              </a:extLst>
            </p:cNvPr>
            <p:cNvSpPr/>
            <p:nvPr userDrawn="1"/>
          </p:nvSpPr>
          <p:spPr>
            <a:xfrm>
              <a:off x="12757282" y="432552"/>
              <a:ext cx="3359018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afbeelding door deze te selecteren en op 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een nieuwe afbeelding in te voegen.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32" name="Ovaal 83">
              <a:extLst>
                <a:ext uri="{FF2B5EF4-FFF2-40B4-BE49-F238E27FC236}">
                  <a16:creationId xmlns:a16="http://schemas.microsoft.com/office/drawing/2014/main" id="{782FAFD6-0BC4-435A-BCDA-061DC4F9A15A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34" name="Rechthoek 84">
              <a:extLst>
                <a:ext uri="{FF2B5EF4-FFF2-40B4-BE49-F238E27FC236}">
                  <a16:creationId xmlns:a16="http://schemas.microsoft.com/office/drawing/2014/main" id="{F5C62566-713C-4226-AACA-50F6D0A41CA5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35" name="Groep 85">
              <a:extLst>
                <a:ext uri="{FF2B5EF4-FFF2-40B4-BE49-F238E27FC236}">
                  <a16:creationId xmlns:a16="http://schemas.microsoft.com/office/drawing/2014/main" id="{14699E00-C5BC-43D9-9335-55B37C71E20D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79" name="Rechthoek 119">
                <a:extLst>
                  <a:ext uri="{FF2B5EF4-FFF2-40B4-BE49-F238E27FC236}">
                    <a16:creationId xmlns:a16="http://schemas.microsoft.com/office/drawing/2014/main" id="{DC26D3FF-0D90-4A96-AD14-03C81F0DDA38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80" name="Rechte verbindingslijn 120">
                <a:extLst>
                  <a:ext uri="{FF2B5EF4-FFF2-40B4-BE49-F238E27FC236}">
                    <a16:creationId xmlns:a16="http://schemas.microsoft.com/office/drawing/2014/main" id="{B07AFEE0-AAEB-4E58-9520-DCC13CFF98D1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81" name="Gelijkbenige driehoek 121">
                <a:extLst>
                  <a:ext uri="{FF2B5EF4-FFF2-40B4-BE49-F238E27FC236}">
                    <a16:creationId xmlns:a16="http://schemas.microsoft.com/office/drawing/2014/main" id="{B8C0303C-7A51-47C7-9AE7-D2F526F7C44C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roep 86">
              <a:extLst>
                <a:ext uri="{FF2B5EF4-FFF2-40B4-BE49-F238E27FC236}">
                  <a16:creationId xmlns:a16="http://schemas.microsoft.com/office/drawing/2014/main" id="{5F8AD94C-7B9A-41A1-A702-7D82678117A5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73" name="Rechthoek 113">
                <a:extLst>
                  <a:ext uri="{FF2B5EF4-FFF2-40B4-BE49-F238E27FC236}">
                    <a16:creationId xmlns:a16="http://schemas.microsoft.com/office/drawing/2014/main" id="{346E73AA-9BD9-49B7-931F-EA7954EFD721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4" name="Ovaal 114">
                <a:extLst>
                  <a:ext uri="{FF2B5EF4-FFF2-40B4-BE49-F238E27FC236}">
                    <a16:creationId xmlns:a16="http://schemas.microsoft.com/office/drawing/2014/main" id="{F5CCB8D1-7824-4B2D-910C-C50602CD1148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Vrije vorm: vorm 115">
                <a:extLst>
                  <a:ext uri="{FF2B5EF4-FFF2-40B4-BE49-F238E27FC236}">
                    <a16:creationId xmlns:a16="http://schemas.microsoft.com/office/drawing/2014/main" id="{D0E0CB0D-C57F-4504-B2B5-566C1025F1D6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Rechthoek: afgeronde hoeken 116">
                <a:extLst>
                  <a:ext uri="{FF2B5EF4-FFF2-40B4-BE49-F238E27FC236}">
                    <a16:creationId xmlns:a16="http://schemas.microsoft.com/office/drawing/2014/main" id="{79BE821C-E8A0-4E96-A63D-01EBCE8C737C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77" name="Rechte verbindingslijn 117">
                <a:extLst>
                  <a:ext uri="{FF2B5EF4-FFF2-40B4-BE49-F238E27FC236}">
                    <a16:creationId xmlns:a16="http://schemas.microsoft.com/office/drawing/2014/main" id="{DB12E892-8189-40EF-8A85-6A7EA311AAC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8" name="Rechte verbindingslijn 118">
                <a:extLst>
                  <a:ext uri="{FF2B5EF4-FFF2-40B4-BE49-F238E27FC236}">
                    <a16:creationId xmlns:a16="http://schemas.microsoft.com/office/drawing/2014/main" id="{31F44D82-3E86-49D6-AC54-94C660393E13}"/>
                  </a:ext>
                </a:extLst>
              </p:cNvPr>
              <p:cNvCxnSpPr>
                <a:cxnSpLocks/>
                <a:stCxn id="76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7" name="Groep 87">
              <a:extLst>
                <a:ext uri="{FF2B5EF4-FFF2-40B4-BE49-F238E27FC236}">
                  <a16:creationId xmlns:a16="http://schemas.microsoft.com/office/drawing/2014/main" id="{0092F181-8B0B-4A97-A26C-F195E4E82FC5}"/>
                </a:ext>
              </a:extLst>
            </p:cNvPr>
            <p:cNvGrpSpPr/>
            <p:nvPr userDrawn="1"/>
          </p:nvGrpSpPr>
          <p:grpSpPr>
            <a:xfrm>
              <a:off x="12391601" y="2643684"/>
              <a:ext cx="3183678" cy="2840468"/>
              <a:chOff x="12952763" y="4572241"/>
              <a:chExt cx="3183678" cy="2840468"/>
            </a:xfrm>
          </p:grpSpPr>
          <p:grpSp>
            <p:nvGrpSpPr>
              <p:cNvPr id="48" name="Meer informatie">
                <a:extLst>
                  <a:ext uri="{FF2B5EF4-FFF2-40B4-BE49-F238E27FC236}">
                    <a16:creationId xmlns:a16="http://schemas.microsoft.com/office/drawing/2014/main" id="{46F47CC9-3339-49C1-A35A-6D0DCFEDE159}"/>
                  </a:ext>
                </a:extLst>
              </p:cNvPr>
              <p:cNvGrpSpPr/>
              <p:nvPr userDrawn="1"/>
            </p:nvGrpSpPr>
            <p:grpSpPr>
              <a:xfrm>
                <a:off x="12957926" y="6629436"/>
                <a:ext cx="3178515" cy="783273"/>
                <a:chOff x="-3741486" y="3386444"/>
                <a:chExt cx="3178515" cy="783273"/>
              </a:xfrm>
            </p:grpSpPr>
            <p:sp>
              <p:nvSpPr>
                <p:cNvPr id="70" name="Freeform 101">
                  <a:extLst>
                    <a:ext uri="{FF2B5EF4-FFF2-40B4-BE49-F238E27FC236}">
                      <a16:creationId xmlns:a16="http://schemas.microsoft.com/office/drawing/2014/main" id="{4F3B90D8-5C83-46BB-8442-9E859CC6612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741486" y="3386444"/>
                  <a:ext cx="255753" cy="255753"/>
                </a:xfrm>
                <a:custGeom>
                  <a:avLst/>
                  <a:gdLst>
                    <a:gd name="T0" fmla="*/ 0 w 292"/>
                    <a:gd name="T1" fmla="*/ 146 h 292"/>
                    <a:gd name="T2" fmla="*/ 4 w 292"/>
                    <a:gd name="T3" fmla="*/ 113 h 292"/>
                    <a:gd name="T4" fmla="*/ 14 w 292"/>
                    <a:gd name="T5" fmla="*/ 82 h 292"/>
                    <a:gd name="T6" fmla="*/ 31 w 292"/>
                    <a:gd name="T7" fmla="*/ 55 h 292"/>
                    <a:gd name="T8" fmla="*/ 53 w 292"/>
                    <a:gd name="T9" fmla="*/ 32 h 292"/>
                    <a:gd name="T10" fmla="*/ 81 w 292"/>
                    <a:gd name="T11" fmla="*/ 15 h 292"/>
                    <a:gd name="T12" fmla="*/ 112 w 292"/>
                    <a:gd name="T13" fmla="*/ 4 h 292"/>
                    <a:gd name="T14" fmla="*/ 145 w 292"/>
                    <a:gd name="T15" fmla="*/ 0 h 292"/>
                    <a:gd name="T16" fmla="*/ 179 w 292"/>
                    <a:gd name="T17" fmla="*/ 4 h 292"/>
                    <a:gd name="T18" fmla="*/ 209 w 292"/>
                    <a:gd name="T19" fmla="*/ 15 h 292"/>
                    <a:gd name="T20" fmla="*/ 237 w 292"/>
                    <a:gd name="T21" fmla="*/ 32 h 292"/>
                    <a:gd name="T22" fmla="*/ 259 w 292"/>
                    <a:gd name="T23" fmla="*/ 55 h 292"/>
                    <a:gd name="T24" fmla="*/ 276 w 292"/>
                    <a:gd name="T25" fmla="*/ 82 h 292"/>
                    <a:gd name="T26" fmla="*/ 288 w 292"/>
                    <a:gd name="T27" fmla="*/ 113 h 292"/>
                    <a:gd name="T28" fmla="*/ 292 w 292"/>
                    <a:gd name="T29" fmla="*/ 146 h 292"/>
                    <a:gd name="T30" fmla="*/ 288 w 292"/>
                    <a:gd name="T31" fmla="*/ 180 h 292"/>
                    <a:gd name="T32" fmla="*/ 276 w 292"/>
                    <a:gd name="T33" fmla="*/ 210 h 292"/>
                    <a:gd name="T34" fmla="*/ 259 w 292"/>
                    <a:gd name="T35" fmla="*/ 237 h 292"/>
                    <a:gd name="T36" fmla="*/ 237 w 292"/>
                    <a:gd name="T37" fmla="*/ 260 h 292"/>
                    <a:gd name="T38" fmla="*/ 209 w 292"/>
                    <a:gd name="T39" fmla="*/ 278 h 292"/>
                    <a:gd name="T40" fmla="*/ 179 w 292"/>
                    <a:gd name="T41" fmla="*/ 288 h 292"/>
                    <a:gd name="T42" fmla="*/ 145 w 292"/>
                    <a:gd name="T43" fmla="*/ 292 h 292"/>
                    <a:gd name="T44" fmla="*/ 112 w 292"/>
                    <a:gd name="T45" fmla="*/ 288 h 292"/>
                    <a:gd name="T46" fmla="*/ 81 w 292"/>
                    <a:gd name="T47" fmla="*/ 278 h 292"/>
                    <a:gd name="T48" fmla="*/ 53 w 292"/>
                    <a:gd name="T49" fmla="*/ 260 h 292"/>
                    <a:gd name="T50" fmla="*/ 31 w 292"/>
                    <a:gd name="T51" fmla="*/ 237 h 292"/>
                    <a:gd name="T52" fmla="*/ 14 w 292"/>
                    <a:gd name="T53" fmla="*/ 210 h 292"/>
                    <a:gd name="T54" fmla="*/ 4 w 292"/>
                    <a:gd name="T55" fmla="*/ 180 h 292"/>
                    <a:gd name="T56" fmla="*/ 0 w 292"/>
                    <a:gd name="T57" fmla="*/ 146 h 292"/>
                    <a:gd name="T58" fmla="*/ 102 w 292"/>
                    <a:gd name="T59" fmla="*/ 121 h 292"/>
                    <a:gd name="T60" fmla="*/ 102 w 292"/>
                    <a:gd name="T61" fmla="*/ 142 h 292"/>
                    <a:gd name="T62" fmla="*/ 120 w 292"/>
                    <a:gd name="T63" fmla="*/ 142 h 292"/>
                    <a:gd name="T64" fmla="*/ 120 w 292"/>
                    <a:gd name="T65" fmla="*/ 223 h 292"/>
                    <a:gd name="T66" fmla="*/ 102 w 292"/>
                    <a:gd name="T67" fmla="*/ 223 h 292"/>
                    <a:gd name="T68" fmla="*/ 102 w 292"/>
                    <a:gd name="T69" fmla="*/ 244 h 292"/>
                    <a:gd name="T70" fmla="*/ 188 w 292"/>
                    <a:gd name="T71" fmla="*/ 244 h 292"/>
                    <a:gd name="T72" fmla="*/ 188 w 292"/>
                    <a:gd name="T73" fmla="*/ 223 h 292"/>
                    <a:gd name="T74" fmla="*/ 170 w 292"/>
                    <a:gd name="T75" fmla="*/ 223 h 292"/>
                    <a:gd name="T76" fmla="*/ 170 w 292"/>
                    <a:gd name="T77" fmla="*/ 142 h 292"/>
                    <a:gd name="T78" fmla="*/ 188 w 292"/>
                    <a:gd name="T79" fmla="*/ 142 h 292"/>
                    <a:gd name="T80" fmla="*/ 188 w 292"/>
                    <a:gd name="T81" fmla="*/ 121 h 292"/>
                    <a:gd name="T82" fmla="*/ 102 w 292"/>
                    <a:gd name="T83" fmla="*/ 121 h 292"/>
                    <a:gd name="T84" fmla="*/ 115 w 292"/>
                    <a:gd name="T85" fmla="*/ 79 h 292"/>
                    <a:gd name="T86" fmla="*/ 117 w 292"/>
                    <a:gd name="T87" fmla="*/ 92 h 292"/>
                    <a:gd name="T88" fmla="*/ 124 w 292"/>
                    <a:gd name="T89" fmla="*/ 101 h 292"/>
                    <a:gd name="T90" fmla="*/ 133 w 292"/>
                    <a:gd name="T91" fmla="*/ 108 h 292"/>
                    <a:gd name="T92" fmla="*/ 145 w 292"/>
                    <a:gd name="T93" fmla="*/ 110 h 292"/>
                    <a:gd name="T94" fmla="*/ 157 w 292"/>
                    <a:gd name="T95" fmla="*/ 108 h 292"/>
                    <a:gd name="T96" fmla="*/ 167 w 292"/>
                    <a:gd name="T97" fmla="*/ 101 h 292"/>
                    <a:gd name="T98" fmla="*/ 174 w 292"/>
                    <a:gd name="T99" fmla="*/ 92 h 292"/>
                    <a:gd name="T100" fmla="*/ 176 w 292"/>
                    <a:gd name="T101" fmla="*/ 79 h 292"/>
                    <a:gd name="T102" fmla="*/ 174 w 292"/>
                    <a:gd name="T103" fmla="*/ 67 h 292"/>
                    <a:gd name="T104" fmla="*/ 167 w 292"/>
                    <a:gd name="T105" fmla="*/ 58 h 292"/>
                    <a:gd name="T106" fmla="*/ 157 w 292"/>
                    <a:gd name="T107" fmla="*/ 51 h 292"/>
                    <a:gd name="T108" fmla="*/ 145 w 292"/>
                    <a:gd name="T109" fmla="*/ 49 h 292"/>
                    <a:gd name="T110" fmla="*/ 133 w 292"/>
                    <a:gd name="T111" fmla="*/ 51 h 292"/>
                    <a:gd name="T112" fmla="*/ 124 w 292"/>
                    <a:gd name="T113" fmla="*/ 58 h 292"/>
                    <a:gd name="T114" fmla="*/ 117 w 292"/>
                    <a:gd name="T115" fmla="*/ 67 h 292"/>
                    <a:gd name="T116" fmla="*/ 115 w 292"/>
                    <a:gd name="T117" fmla="*/ 79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292" h="292">
                      <a:moveTo>
                        <a:pt x="0" y="146"/>
                      </a:moveTo>
                      <a:lnTo>
                        <a:pt x="4" y="113"/>
                      </a:lnTo>
                      <a:lnTo>
                        <a:pt x="14" y="82"/>
                      </a:lnTo>
                      <a:lnTo>
                        <a:pt x="31" y="55"/>
                      </a:lnTo>
                      <a:lnTo>
                        <a:pt x="53" y="32"/>
                      </a:lnTo>
                      <a:lnTo>
                        <a:pt x="81" y="15"/>
                      </a:lnTo>
                      <a:lnTo>
                        <a:pt x="112" y="4"/>
                      </a:lnTo>
                      <a:lnTo>
                        <a:pt x="145" y="0"/>
                      </a:lnTo>
                      <a:lnTo>
                        <a:pt x="179" y="4"/>
                      </a:lnTo>
                      <a:lnTo>
                        <a:pt x="209" y="15"/>
                      </a:lnTo>
                      <a:lnTo>
                        <a:pt x="237" y="32"/>
                      </a:lnTo>
                      <a:lnTo>
                        <a:pt x="259" y="55"/>
                      </a:lnTo>
                      <a:lnTo>
                        <a:pt x="276" y="82"/>
                      </a:lnTo>
                      <a:lnTo>
                        <a:pt x="288" y="113"/>
                      </a:lnTo>
                      <a:lnTo>
                        <a:pt x="292" y="146"/>
                      </a:lnTo>
                      <a:lnTo>
                        <a:pt x="288" y="180"/>
                      </a:lnTo>
                      <a:lnTo>
                        <a:pt x="276" y="210"/>
                      </a:lnTo>
                      <a:lnTo>
                        <a:pt x="259" y="237"/>
                      </a:lnTo>
                      <a:lnTo>
                        <a:pt x="237" y="260"/>
                      </a:lnTo>
                      <a:lnTo>
                        <a:pt x="209" y="278"/>
                      </a:lnTo>
                      <a:lnTo>
                        <a:pt x="179" y="288"/>
                      </a:lnTo>
                      <a:lnTo>
                        <a:pt x="145" y="292"/>
                      </a:lnTo>
                      <a:lnTo>
                        <a:pt x="112" y="288"/>
                      </a:lnTo>
                      <a:lnTo>
                        <a:pt x="81" y="278"/>
                      </a:lnTo>
                      <a:lnTo>
                        <a:pt x="53" y="260"/>
                      </a:lnTo>
                      <a:lnTo>
                        <a:pt x="31" y="237"/>
                      </a:lnTo>
                      <a:lnTo>
                        <a:pt x="14" y="210"/>
                      </a:lnTo>
                      <a:lnTo>
                        <a:pt x="4" y="180"/>
                      </a:lnTo>
                      <a:lnTo>
                        <a:pt x="0" y="146"/>
                      </a:lnTo>
                      <a:close/>
                      <a:moveTo>
                        <a:pt x="102" y="121"/>
                      </a:moveTo>
                      <a:lnTo>
                        <a:pt x="102" y="142"/>
                      </a:lnTo>
                      <a:lnTo>
                        <a:pt x="120" y="142"/>
                      </a:lnTo>
                      <a:lnTo>
                        <a:pt x="120" y="223"/>
                      </a:lnTo>
                      <a:lnTo>
                        <a:pt x="102" y="223"/>
                      </a:lnTo>
                      <a:lnTo>
                        <a:pt x="102" y="244"/>
                      </a:lnTo>
                      <a:lnTo>
                        <a:pt x="188" y="244"/>
                      </a:lnTo>
                      <a:lnTo>
                        <a:pt x="188" y="223"/>
                      </a:lnTo>
                      <a:lnTo>
                        <a:pt x="170" y="223"/>
                      </a:lnTo>
                      <a:lnTo>
                        <a:pt x="170" y="142"/>
                      </a:lnTo>
                      <a:lnTo>
                        <a:pt x="188" y="142"/>
                      </a:lnTo>
                      <a:lnTo>
                        <a:pt x="188" y="121"/>
                      </a:lnTo>
                      <a:lnTo>
                        <a:pt x="102" y="121"/>
                      </a:lnTo>
                      <a:close/>
                      <a:moveTo>
                        <a:pt x="115" y="79"/>
                      </a:moveTo>
                      <a:lnTo>
                        <a:pt x="117" y="92"/>
                      </a:lnTo>
                      <a:lnTo>
                        <a:pt x="124" y="101"/>
                      </a:lnTo>
                      <a:lnTo>
                        <a:pt x="133" y="108"/>
                      </a:lnTo>
                      <a:lnTo>
                        <a:pt x="145" y="110"/>
                      </a:lnTo>
                      <a:lnTo>
                        <a:pt x="157" y="108"/>
                      </a:lnTo>
                      <a:lnTo>
                        <a:pt x="167" y="101"/>
                      </a:lnTo>
                      <a:lnTo>
                        <a:pt x="174" y="92"/>
                      </a:lnTo>
                      <a:lnTo>
                        <a:pt x="176" y="79"/>
                      </a:lnTo>
                      <a:lnTo>
                        <a:pt x="174" y="67"/>
                      </a:lnTo>
                      <a:lnTo>
                        <a:pt x="167" y="58"/>
                      </a:lnTo>
                      <a:lnTo>
                        <a:pt x="157" y="51"/>
                      </a:lnTo>
                      <a:lnTo>
                        <a:pt x="145" y="49"/>
                      </a:lnTo>
                      <a:lnTo>
                        <a:pt x="133" y="51"/>
                      </a:lnTo>
                      <a:lnTo>
                        <a:pt x="124" y="58"/>
                      </a:lnTo>
                      <a:lnTo>
                        <a:pt x="117" y="67"/>
                      </a:lnTo>
                      <a:lnTo>
                        <a:pt x="115" y="79"/>
                      </a:lnTo>
                      <a:close/>
                    </a:path>
                  </a:pathLst>
                </a:custGeom>
                <a:solidFill>
                  <a:srgbClr val="FF7800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eaLnBrk="1"/>
                  <a:endParaRPr lang="nl-NL" sz="1100" noProof="0" dirty="0"/>
                </a:p>
              </p:txBody>
            </p:sp>
            <p:sp>
              <p:nvSpPr>
                <p:cNvPr id="71" name="Rechthoek 111">
                  <a:extLst>
                    <a:ext uri="{FF2B5EF4-FFF2-40B4-BE49-F238E27FC236}">
                      <a16:creationId xmlns:a16="http://schemas.microsoft.com/office/drawing/2014/main" id="{CDE70456-41E5-4DFC-8129-A3083862E9BC}"/>
                    </a:ext>
                  </a:extLst>
                </p:cNvPr>
                <p:cNvSpPr/>
                <p:nvPr userDrawn="1"/>
              </p:nvSpPr>
              <p:spPr>
                <a:xfrm>
                  <a:off x="-3380966" y="3458473"/>
                  <a:ext cx="2817995" cy="59212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lIns="0" tIns="0" rIns="0" bIns="0" rtlCol="0" anchor="t"/>
                <a:lstStyle/>
                <a:p>
                  <a:pPr marL="0" marR="0" lvl="0" indent="0" defTabSz="914400" eaLnBrk="1" fontAlgn="auto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Meer weten?</a:t>
                  </a:r>
                  <a:b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</a:br>
                  <a: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Ga naar dia </a:t>
                  </a:r>
                  <a:r>
                    <a:rPr kumimoji="0" lang="nl-NL" sz="11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´Instructie dia: YouTube links´</a:t>
                  </a:r>
                  <a:r>
                    <a:rPr kumimoji="0" lang="nl-NL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cs typeface="Segoe UI Light" panose="020B0502040204020203" pitchFamily="34" charset="0"/>
                    </a:rPr>
                    <a:t>, open deze in de diavoorstelling en klik op de gewenste video link.</a:t>
                  </a:r>
                </a:p>
              </p:txBody>
            </p:sp>
            <p:cxnSp>
              <p:nvCxnSpPr>
                <p:cNvPr id="72" name="Rechte verbindingslijn 112">
                  <a:extLst>
                    <a:ext uri="{FF2B5EF4-FFF2-40B4-BE49-F238E27FC236}">
                      <a16:creationId xmlns:a16="http://schemas.microsoft.com/office/drawing/2014/main" id="{99B0A9B0-D1F7-4E95-8F97-310800A65B4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-3740987" y="4169717"/>
                  <a:ext cx="3178016" cy="0"/>
                </a:xfrm>
                <a:prstGeom prst="line">
                  <a:avLst/>
                </a:prstGeom>
                <a:noFill/>
                <a:ln w="3175" cap="flat" cmpd="sng" algn="ctr">
                  <a:solidFill>
                    <a:schemeClr val="accent1"/>
                  </a:solidFill>
                  <a:prstDash val="solid"/>
                </a:ln>
                <a:effectLst/>
              </p:spPr>
            </p:cxnSp>
          </p:grpSp>
          <p:cxnSp>
            <p:nvCxnSpPr>
              <p:cNvPr id="49" name="Rechte verbindingslijn 89">
                <a:extLst>
                  <a:ext uri="{FF2B5EF4-FFF2-40B4-BE49-F238E27FC236}">
                    <a16:creationId xmlns:a16="http://schemas.microsoft.com/office/drawing/2014/main" id="{86A165B8-B7D0-4A07-BE9E-63819DD6249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958423" y="6511553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sp>
            <p:nvSpPr>
              <p:cNvPr id="50" name="Ovaal 90">
                <a:extLst>
                  <a:ext uri="{FF2B5EF4-FFF2-40B4-BE49-F238E27FC236}">
                    <a16:creationId xmlns:a16="http://schemas.microsoft.com/office/drawing/2014/main" id="{A5DEFE7F-75A6-4682-819F-443D4E4C7CFA}"/>
                  </a:ext>
                </a:extLst>
              </p:cNvPr>
              <p:cNvSpPr/>
              <p:nvPr userDrawn="1"/>
            </p:nvSpPr>
            <p:spPr>
              <a:xfrm>
                <a:off x="12952763" y="4690403"/>
                <a:ext cx="260914" cy="259683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3</a:t>
                </a:r>
              </a:p>
            </p:txBody>
          </p:sp>
          <p:sp>
            <p:nvSpPr>
              <p:cNvPr id="51" name="Rechthoek 91">
                <a:extLst>
                  <a:ext uri="{FF2B5EF4-FFF2-40B4-BE49-F238E27FC236}">
                    <a16:creationId xmlns:a16="http://schemas.microsoft.com/office/drawing/2014/main" id="{59151D17-0759-43DE-AF90-3529903D9EB5}"/>
                  </a:ext>
                </a:extLst>
              </p:cNvPr>
              <p:cNvSpPr/>
              <p:nvPr userDrawn="1"/>
            </p:nvSpPr>
            <p:spPr>
              <a:xfrm>
                <a:off x="13318445" y="4756466"/>
                <a:ext cx="2817996" cy="887319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>
                    <a:schemeClr val="accent1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Om de afbeelding te schalen of bij te snijden, ga naar de tab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´Hulpmiddelen voor afbeeldingen - Opmaak´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 en klik op de knop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´Bijsnijden´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. Schaal met de bolletjes de afbeelding en met de hoekjes het afbeeldingskader.</a:t>
                </a:r>
                <a:endPara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endParaRPr>
              </a:p>
            </p:txBody>
          </p:sp>
          <p:cxnSp>
            <p:nvCxnSpPr>
              <p:cNvPr id="52" name="Rechte verbindingslijn 92">
                <a:extLst>
                  <a:ext uri="{FF2B5EF4-FFF2-40B4-BE49-F238E27FC236}">
                    <a16:creationId xmlns:a16="http://schemas.microsoft.com/office/drawing/2014/main" id="{71A8FFD9-B8B5-4511-8198-52DE5D02641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958423" y="4572241"/>
                <a:ext cx="3178017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  <p:grpSp>
            <p:nvGrpSpPr>
              <p:cNvPr id="53" name="Groep 93">
                <a:extLst>
                  <a:ext uri="{FF2B5EF4-FFF2-40B4-BE49-F238E27FC236}">
                    <a16:creationId xmlns:a16="http://schemas.microsoft.com/office/drawing/2014/main" id="{526C11E9-F307-4840-91A5-57DC1CA903E0}"/>
                  </a:ext>
                </a:extLst>
              </p:cNvPr>
              <p:cNvGrpSpPr/>
              <p:nvPr userDrawn="1"/>
            </p:nvGrpSpPr>
            <p:grpSpPr>
              <a:xfrm>
                <a:off x="13257676" y="5773610"/>
                <a:ext cx="514284" cy="612917"/>
                <a:chOff x="12682980" y="3403271"/>
                <a:chExt cx="622284" cy="741637"/>
              </a:xfrm>
            </p:grpSpPr>
            <p:grpSp>
              <p:nvGrpSpPr>
                <p:cNvPr id="54" name="Groep 94">
                  <a:extLst>
                    <a:ext uri="{FF2B5EF4-FFF2-40B4-BE49-F238E27FC236}">
                      <a16:creationId xmlns:a16="http://schemas.microsoft.com/office/drawing/2014/main" id="{95A5E7B9-EC06-429E-9740-65D401D27AD4}"/>
                    </a:ext>
                  </a:extLst>
                </p:cNvPr>
                <p:cNvGrpSpPr/>
                <p:nvPr userDrawn="1"/>
              </p:nvGrpSpPr>
              <p:grpSpPr>
                <a:xfrm>
                  <a:off x="12771568" y="3403271"/>
                  <a:ext cx="467138" cy="448459"/>
                  <a:chOff x="12782195" y="3403271"/>
                  <a:chExt cx="467138" cy="448459"/>
                </a:xfrm>
              </p:grpSpPr>
              <p:grpSp>
                <p:nvGrpSpPr>
                  <p:cNvPr id="57" name="Groep 97">
                    <a:extLst>
                      <a:ext uri="{FF2B5EF4-FFF2-40B4-BE49-F238E27FC236}">
                        <a16:creationId xmlns:a16="http://schemas.microsoft.com/office/drawing/2014/main" id="{E2607B29-2789-42C4-9F57-642ECD64247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2782195" y="3403271"/>
                    <a:ext cx="412967" cy="393910"/>
                    <a:chOff x="13554906" y="3320143"/>
                    <a:chExt cx="443906" cy="423422"/>
                  </a:xfrm>
                </p:grpSpPr>
                <p:grpSp>
                  <p:nvGrpSpPr>
                    <p:cNvPr id="64" name="Groep 104">
                      <a:extLst>
                        <a:ext uri="{FF2B5EF4-FFF2-40B4-BE49-F238E27FC236}">
                          <a16:creationId xmlns:a16="http://schemas.microsoft.com/office/drawing/2014/main" id="{9D8BFFDC-3964-4F5C-8247-5ABF9FD11453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3554906" y="3320143"/>
                      <a:ext cx="443906" cy="423422"/>
                      <a:chOff x="12909684" y="1276177"/>
                      <a:chExt cx="443906" cy="423422"/>
                    </a:xfrm>
                  </p:grpSpPr>
                  <p:sp>
                    <p:nvSpPr>
                      <p:cNvPr id="67" name="Rechthoek 107">
                        <a:extLst>
                          <a:ext uri="{FF2B5EF4-FFF2-40B4-BE49-F238E27FC236}">
                            <a16:creationId xmlns:a16="http://schemas.microsoft.com/office/drawing/2014/main" id="{CD2A55FF-A46B-4661-9B7F-23AD0E518D9A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18700" y="1285299"/>
                        <a:ext cx="434890" cy="414300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818181"/>
                        </a:solidFill>
                        <a:prstDash val="dash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 eaLnBrk="1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68" name="Rechthoek 108">
                        <a:extLst>
                          <a:ext uri="{FF2B5EF4-FFF2-40B4-BE49-F238E27FC236}">
                            <a16:creationId xmlns:a16="http://schemas.microsoft.com/office/drawing/2014/main" id="{7DE6CA22-FA69-48A0-A30F-1B03FF452AEB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2909684" y="1276177"/>
                        <a:ext cx="261629" cy="25780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81818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lvl="0" eaLnBrk="1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spcAft>
                            <a:spcPts val="600"/>
                          </a:spcAft>
                        </a:pPr>
                        <a:endParaRPr lang="nl-NL" sz="800" b="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69" name="Ovaal 109">
                        <a:extLst>
                          <a:ext uri="{FF2B5EF4-FFF2-40B4-BE49-F238E27FC236}">
                            <a16:creationId xmlns:a16="http://schemas.microsoft.com/office/drawing/2014/main" id="{E770EB0E-9FCB-4378-90F1-CE5A96CB8A84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13069071" y="1308734"/>
                        <a:ext cx="72187" cy="72188"/>
                      </a:xfrm>
                      <a:prstGeom prst="ellipse">
                        <a:avLst/>
                      </a:prstGeom>
                      <a:solidFill>
                        <a:srgbClr val="ECC679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0" tIns="0" rIns="0" bIns="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algn="l" eaLnBrk="1"/>
                        <a:endParaRPr lang="nl-NL" sz="1000" b="1" noProof="0" dirty="0">
                          <a:solidFill>
                            <a:schemeClr val="tx1"/>
                          </a:solidFill>
                        </a:endParaRPr>
                      </a:p>
                    </p:txBody>
                  </p:sp>
                </p:grpSp>
                <p:pic>
                  <p:nvPicPr>
                    <p:cNvPr id="65" name="Afbeelding 105">
                      <a:extLst>
                        <a:ext uri="{FF2B5EF4-FFF2-40B4-BE49-F238E27FC236}">
                          <a16:creationId xmlns:a16="http://schemas.microsoft.com/office/drawing/2014/main" id="{A908E851-5DBE-41F9-B8D3-F4049A78A6F8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6" cstate="screen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7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3567296" y="3424991"/>
                      <a:ext cx="173367" cy="14022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66" name="Afbeelding 106">
                      <a:extLst>
                        <a:ext uri="{FF2B5EF4-FFF2-40B4-BE49-F238E27FC236}">
                          <a16:creationId xmlns:a16="http://schemas.microsoft.com/office/drawing/2014/main" id="{33504082-DE75-41F9-A941-D892141DA144}"/>
                        </a:ext>
                      </a:extLst>
                    </p:cNvPr>
                    <p:cNvPicPr>
                      <a:picLocks noChangeAspect="1"/>
                    </p:cNvPicPr>
                    <p:nvPr userDrawn="1"/>
                  </p:nvPicPr>
                  <p:blipFill>
                    <a:blip r:embed="rId8" cstate="screen">
                      <a:duotone>
                        <a:prstClr val="black"/>
                        <a:srgbClr val="4D82B8">
                          <a:tint val="45000"/>
                          <a:satMod val="400000"/>
                        </a:srgbClr>
                      </a:duotone>
                      <a:extLst>
                        <a:ext uri="{BEBA8EAE-BF5A-486C-A8C5-ECC9F3942E4B}">
                          <a14:imgProps xmlns:a14="http://schemas.microsoft.com/office/drawing/2010/main">
                            <a14:imgLayer r:embed="rId9">
                              <a14:imgEffect>
                                <a14:brightnessContrast contrast="-40000"/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flipH="1">
                      <a:off x="13635598" y="3454393"/>
                      <a:ext cx="173366" cy="11142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58" name="Groep 98">
                    <a:extLst>
                      <a:ext uri="{FF2B5EF4-FFF2-40B4-BE49-F238E27FC236}">
                        <a16:creationId xmlns:a16="http://schemas.microsoft.com/office/drawing/2014/main" id="{E05FAD33-582F-478C-B621-F8AB94A3EFF2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103513" y="3705278"/>
                    <a:ext cx="145820" cy="146452"/>
                    <a:chOff x="13096169" y="3602288"/>
                    <a:chExt cx="145820" cy="146452"/>
                  </a:xfrm>
                </p:grpSpPr>
                <p:sp>
                  <p:nvSpPr>
                    <p:cNvPr id="62" name="Rechthoek 102">
                      <a:extLst>
                        <a:ext uri="{FF2B5EF4-FFF2-40B4-BE49-F238E27FC236}">
                          <a16:creationId xmlns:a16="http://schemas.microsoft.com/office/drawing/2014/main" id="{54C9EB89-249E-4D91-BF0A-963D2814762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8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3" name="Rechthoek 103">
                      <a:extLst>
                        <a:ext uri="{FF2B5EF4-FFF2-40B4-BE49-F238E27FC236}">
                          <a16:creationId xmlns:a16="http://schemas.microsoft.com/office/drawing/2014/main" id="{AD4BEEFB-7F67-492A-BE70-5693AECE2A2E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36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grpSp>
                <p:nvGrpSpPr>
                  <p:cNvPr id="59" name="Groep 99">
                    <a:extLst>
                      <a:ext uri="{FF2B5EF4-FFF2-40B4-BE49-F238E27FC236}">
                        <a16:creationId xmlns:a16="http://schemas.microsoft.com/office/drawing/2014/main" id="{DBA98214-9D86-4134-8CA6-4AC018C54C77}"/>
                      </a:ext>
                    </a:extLst>
                  </p:cNvPr>
                  <p:cNvGrpSpPr/>
                  <p:nvPr userDrawn="1"/>
                </p:nvGrpSpPr>
                <p:grpSpPr>
                  <a:xfrm rot="10800000">
                    <a:off x="13061402" y="3665668"/>
                    <a:ext cx="145820" cy="146461"/>
                    <a:chOff x="13096169" y="3602248"/>
                    <a:chExt cx="145820" cy="146461"/>
                  </a:xfrm>
                </p:grpSpPr>
                <p:sp>
                  <p:nvSpPr>
                    <p:cNvPr id="60" name="Rechthoek 100">
                      <a:extLst>
                        <a:ext uri="{FF2B5EF4-FFF2-40B4-BE49-F238E27FC236}">
                          <a16:creationId xmlns:a16="http://schemas.microsoft.com/office/drawing/2014/main" id="{ED580141-F5F4-4A8B-82E6-F8102185EF0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96169" y="3602248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1" name="Rechthoek 101">
                      <a:extLst>
                        <a:ext uri="{FF2B5EF4-FFF2-40B4-BE49-F238E27FC236}">
                          <a16:creationId xmlns:a16="http://schemas.microsoft.com/office/drawing/2014/main" id="{1EC6A88F-C59D-407C-B40A-23D0643DA3C5}"/>
                        </a:ext>
                      </a:extLst>
                    </p:cNvPr>
                    <p:cNvSpPr/>
                    <p:nvPr userDrawn="1"/>
                  </p:nvSpPr>
                  <p:spPr>
                    <a:xfrm rot="5400000">
                      <a:off x="13037453" y="3661605"/>
                      <a:ext cx="145820" cy="28388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55" name="Rechthoek 95">
                  <a:extLst>
                    <a:ext uri="{FF2B5EF4-FFF2-40B4-BE49-F238E27FC236}">
                      <a16:creationId xmlns:a16="http://schemas.microsoft.com/office/drawing/2014/main" id="{3210FEEE-416F-4ED2-9573-0D7AFC95E5F9}"/>
                    </a:ext>
                  </a:extLst>
                </p:cNvPr>
                <p:cNvSpPr/>
                <p:nvPr userDrawn="1"/>
              </p:nvSpPr>
              <p:spPr>
                <a:xfrm>
                  <a:off x="12682980" y="3889920"/>
                  <a:ext cx="622284" cy="161170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9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Bijsnijden</a:t>
                  </a:r>
                </a:p>
              </p:txBody>
            </p:sp>
            <p:sp>
              <p:nvSpPr>
                <p:cNvPr id="56" name="Gelijkbenige driehoek 96">
                  <a:extLst>
                    <a:ext uri="{FF2B5EF4-FFF2-40B4-BE49-F238E27FC236}">
                      <a16:creationId xmlns:a16="http://schemas.microsoft.com/office/drawing/2014/main" id="{BB343D76-EFA6-4D56-89B0-EA34F1C07AAA}"/>
                    </a:ext>
                  </a:extLst>
                </p:cNvPr>
                <p:cNvSpPr/>
                <p:nvPr userDrawn="1"/>
              </p:nvSpPr>
              <p:spPr>
                <a:xfrm rot="10800000">
                  <a:off x="12950688" y="4093761"/>
                  <a:ext cx="86866" cy="51147"/>
                </a:xfrm>
                <a:prstGeom prst="triangl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pic>
        <p:nvPicPr>
          <p:cNvPr id="82" name="Afbeelding 81">
            <a:extLst>
              <a:ext uri="{FF2B5EF4-FFF2-40B4-BE49-F238E27FC236}">
                <a16:creationId xmlns:a16="http://schemas.microsoft.com/office/drawing/2014/main" id="{4267A6BF-8856-45AD-8DCE-2F7DFF35BC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04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kaders + Uitleg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095FE9E1-15E7-491E-9EFB-7E34CCB612C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357736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2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095FE9E1-15E7-491E-9EFB-7E34CCB612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itel 1">
            <a:extLst>
              <a:ext uri="{FF2B5EF4-FFF2-40B4-BE49-F238E27FC236}">
                <a16:creationId xmlns:a16="http://schemas.microsoft.com/office/drawing/2014/main" id="{08A88B9B-88D8-4FD4-A114-66EA11425C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29" name="Tijdelijke aanduiding voor tekst 14">
            <a:extLst>
              <a:ext uri="{FF2B5EF4-FFF2-40B4-BE49-F238E27FC236}">
                <a16:creationId xmlns:a16="http://schemas.microsoft.com/office/drawing/2014/main" id="{D93BADD0-A3B5-4C3B-8DD0-3D113F07604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Ondertitel</a:t>
            </a:r>
          </a:p>
        </p:txBody>
      </p:sp>
      <p:grpSp>
        <p:nvGrpSpPr>
          <p:cNvPr id="38" name="GRID" hidden="1">
            <a:extLst>
              <a:ext uri="{FF2B5EF4-FFF2-40B4-BE49-F238E27FC236}">
                <a16:creationId xmlns:a16="http://schemas.microsoft.com/office/drawing/2014/main" id="{51D5F7E8-69F8-47AD-81F5-1645C97607C1}"/>
              </a:ext>
            </a:extLst>
          </p:cNvPr>
          <p:cNvGrpSpPr/>
          <p:nvPr userDrawn="1"/>
        </p:nvGrpSpPr>
        <p:grpSpPr>
          <a:xfrm>
            <a:off x="0" y="0"/>
            <a:ext cx="12192003" cy="6858000"/>
            <a:chOff x="0" y="0"/>
            <a:chExt cx="12192003" cy="6858000"/>
          </a:xfrm>
        </p:grpSpPr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71DB2C92-E6A8-4532-98F6-C917E7F5CD17}"/>
                </a:ext>
              </a:extLst>
            </p:cNvPr>
            <p:cNvSpPr/>
            <p:nvPr userDrawn="1"/>
          </p:nvSpPr>
          <p:spPr>
            <a:xfrm>
              <a:off x="0" y="0"/>
              <a:ext cx="481922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1283F161-5F8A-45E1-A9F2-F823FC1CB0A5}"/>
                </a:ext>
              </a:extLst>
            </p:cNvPr>
            <p:cNvSpPr/>
            <p:nvPr userDrawn="1"/>
          </p:nvSpPr>
          <p:spPr>
            <a:xfrm>
              <a:off x="11695286" y="0"/>
              <a:ext cx="496713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E25AE021-76F4-4113-9019-FB3CB3351AD2}"/>
                </a:ext>
              </a:extLst>
            </p:cNvPr>
            <p:cNvSpPr/>
            <p:nvPr userDrawn="1"/>
          </p:nvSpPr>
          <p:spPr>
            <a:xfrm rot="5400000">
              <a:off x="5895974" y="-5895974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4F56F574-960D-4395-B98C-5F49ED9EF418}"/>
                </a:ext>
              </a:extLst>
            </p:cNvPr>
            <p:cNvSpPr/>
            <p:nvPr userDrawn="1"/>
          </p:nvSpPr>
          <p:spPr>
            <a:xfrm rot="5400000">
              <a:off x="5895976" y="-4828915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34E307D0-CCA0-4BDF-BC5F-E19838E9F7DA}"/>
                </a:ext>
              </a:extLst>
            </p:cNvPr>
            <p:cNvSpPr/>
            <p:nvPr userDrawn="1"/>
          </p:nvSpPr>
          <p:spPr>
            <a:xfrm rot="5400000">
              <a:off x="5895975" y="561975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2AEE0B25-FBCC-4048-A2C0-6D97C3E7FEB7}"/>
                </a:ext>
              </a:extLst>
            </p:cNvPr>
            <p:cNvSpPr/>
            <p:nvPr userDrawn="1"/>
          </p:nvSpPr>
          <p:spPr>
            <a:xfrm rot="5400000">
              <a:off x="5895976" y="-108104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</p:grpSp>
      <p:sp>
        <p:nvSpPr>
          <p:cNvPr id="45" name="Tijdelijke aanduiding voor datum 3">
            <a:extLst>
              <a:ext uri="{FF2B5EF4-FFF2-40B4-BE49-F238E27FC236}">
                <a16:creationId xmlns:a16="http://schemas.microsoft.com/office/drawing/2014/main" id="{55714DB1-03B4-41D1-B67F-F14BFD9926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4406C31B-E713-4DCB-8F7E-BD86D33F9552}" type="datetime1">
              <a:rPr lang="nl-NL" noProof="0" smtClean="0"/>
              <a:t>10-12-2019</a:t>
            </a:fld>
            <a:endParaRPr lang="nl-NL" noProof="0" dirty="0"/>
          </a:p>
        </p:txBody>
      </p:sp>
      <p:sp>
        <p:nvSpPr>
          <p:cNvPr id="46" name="Tijdelijke aanduiding voor voettekst 4">
            <a:extLst>
              <a:ext uri="{FF2B5EF4-FFF2-40B4-BE49-F238E27FC236}">
                <a16:creationId xmlns:a16="http://schemas.microsoft.com/office/drawing/2014/main" id="{4F2D7A01-8BD0-48E5-BFE0-C57FC83F2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47" name="Tijdelijke aanduiding voor dianummer 5">
            <a:extLst>
              <a:ext uri="{FF2B5EF4-FFF2-40B4-BE49-F238E27FC236}">
                <a16:creationId xmlns:a16="http://schemas.microsoft.com/office/drawing/2014/main" id="{FB7B4016-2B9F-46E5-A46A-A6A2B08C3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37900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B658E1F-0E98-4ED4-B7E8-3A0C15D75D3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80949" y="1429044"/>
            <a:ext cx="1523814" cy="1242271"/>
          </a:xfrm>
          <a:custGeom>
            <a:avLst/>
            <a:gdLst>
              <a:gd name="connsiteX0" fmla="*/ 0 w 6217773"/>
              <a:gd name="connsiteY0" fmla="*/ 631093 h 5069018"/>
              <a:gd name="connsiteX1" fmla="*/ 631093 w 6217773"/>
              <a:gd name="connsiteY1" fmla="*/ 0 h 5069018"/>
              <a:gd name="connsiteX2" fmla="*/ 5586680 w 6217773"/>
              <a:gd name="connsiteY2" fmla="*/ 0 h 5069018"/>
              <a:gd name="connsiteX3" fmla="*/ 6217773 w 6217773"/>
              <a:gd name="connsiteY3" fmla="*/ 631093 h 5069018"/>
              <a:gd name="connsiteX4" fmla="*/ 6217773 w 6217773"/>
              <a:gd name="connsiteY4" fmla="*/ 4437925 h 5069018"/>
              <a:gd name="connsiteX5" fmla="*/ 5586680 w 6217773"/>
              <a:gd name="connsiteY5" fmla="*/ 5069018 h 5069018"/>
              <a:gd name="connsiteX6" fmla="*/ 631093 w 6217773"/>
              <a:gd name="connsiteY6" fmla="*/ 5069018 h 5069018"/>
              <a:gd name="connsiteX7" fmla="*/ 0 w 6217773"/>
              <a:gd name="connsiteY7" fmla="*/ 4437925 h 5069018"/>
              <a:gd name="connsiteX8" fmla="*/ 0 w 6217773"/>
              <a:gd name="connsiteY8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31029 w 6248802"/>
              <a:gd name="connsiteY0" fmla="*/ 638400 h 5076325"/>
              <a:gd name="connsiteX1" fmla="*/ 35792 w 6248802"/>
              <a:gd name="connsiteY1" fmla="*/ 228 h 5076325"/>
              <a:gd name="connsiteX2" fmla="*/ 662122 w 6248802"/>
              <a:gd name="connsiteY2" fmla="*/ 7307 h 5076325"/>
              <a:gd name="connsiteX3" fmla="*/ 5617709 w 6248802"/>
              <a:gd name="connsiteY3" fmla="*/ 7307 h 5076325"/>
              <a:gd name="connsiteX4" fmla="*/ 6248802 w 6248802"/>
              <a:gd name="connsiteY4" fmla="*/ 638400 h 5076325"/>
              <a:gd name="connsiteX5" fmla="*/ 6248802 w 6248802"/>
              <a:gd name="connsiteY5" fmla="*/ 4445232 h 5076325"/>
              <a:gd name="connsiteX6" fmla="*/ 5617709 w 6248802"/>
              <a:gd name="connsiteY6" fmla="*/ 5076325 h 5076325"/>
              <a:gd name="connsiteX7" fmla="*/ 662122 w 6248802"/>
              <a:gd name="connsiteY7" fmla="*/ 5076325 h 5076325"/>
              <a:gd name="connsiteX8" fmla="*/ 31029 w 6248802"/>
              <a:gd name="connsiteY8" fmla="*/ 4445232 h 5076325"/>
              <a:gd name="connsiteX9" fmla="*/ 31029 w 6248802"/>
              <a:gd name="connsiteY9" fmla="*/ 638400 h 5076325"/>
              <a:gd name="connsiteX0" fmla="*/ 0 w 6217773"/>
              <a:gd name="connsiteY0" fmla="*/ 638860 h 5076785"/>
              <a:gd name="connsiteX1" fmla="*/ 4763 w 6217773"/>
              <a:gd name="connsiteY1" fmla="*/ 688 h 5076785"/>
              <a:gd name="connsiteX2" fmla="*/ 631093 w 6217773"/>
              <a:gd name="connsiteY2" fmla="*/ 7767 h 5076785"/>
              <a:gd name="connsiteX3" fmla="*/ 5586680 w 6217773"/>
              <a:gd name="connsiteY3" fmla="*/ 7767 h 5076785"/>
              <a:gd name="connsiteX4" fmla="*/ 6217773 w 6217773"/>
              <a:gd name="connsiteY4" fmla="*/ 638860 h 5076785"/>
              <a:gd name="connsiteX5" fmla="*/ 6217773 w 6217773"/>
              <a:gd name="connsiteY5" fmla="*/ 4445692 h 5076785"/>
              <a:gd name="connsiteX6" fmla="*/ 5586680 w 6217773"/>
              <a:gd name="connsiteY6" fmla="*/ 5076785 h 5076785"/>
              <a:gd name="connsiteX7" fmla="*/ 631093 w 6217773"/>
              <a:gd name="connsiteY7" fmla="*/ 5076785 h 5076785"/>
              <a:gd name="connsiteX8" fmla="*/ 0 w 6217773"/>
              <a:gd name="connsiteY8" fmla="*/ 4445692 h 5076785"/>
              <a:gd name="connsiteX9" fmla="*/ 0 w 6217773"/>
              <a:gd name="connsiteY9" fmla="*/ 638860 h 5076785"/>
              <a:gd name="connsiteX0" fmla="*/ 64 w 6217837"/>
              <a:gd name="connsiteY0" fmla="*/ 638860 h 5076785"/>
              <a:gd name="connsiteX1" fmla="*/ 4827 w 6217837"/>
              <a:gd name="connsiteY1" fmla="*/ 688 h 5076785"/>
              <a:gd name="connsiteX2" fmla="*/ 631157 w 6217837"/>
              <a:gd name="connsiteY2" fmla="*/ 7767 h 5076785"/>
              <a:gd name="connsiteX3" fmla="*/ 5586744 w 6217837"/>
              <a:gd name="connsiteY3" fmla="*/ 7767 h 5076785"/>
              <a:gd name="connsiteX4" fmla="*/ 6217837 w 6217837"/>
              <a:gd name="connsiteY4" fmla="*/ 638860 h 5076785"/>
              <a:gd name="connsiteX5" fmla="*/ 6217837 w 6217837"/>
              <a:gd name="connsiteY5" fmla="*/ 4445692 h 5076785"/>
              <a:gd name="connsiteX6" fmla="*/ 5586744 w 6217837"/>
              <a:gd name="connsiteY6" fmla="*/ 5076785 h 5076785"/>
              <a:gd name="connsiteX7" fmla="*/ 631157 w 6217837"/>
              <a:gd name="connsiteY7" fmla="*/ 5076785 h 5076785"/>
              <a:gd name="connsiteX8" fmla="*/ 64 w 6217837"/>
              <a:gd name="connsiteY8" fmla="*/ 4445692 h 5076785"/>
              <a:gd name="connsiteX9" fmla="*/ 64 w 6217837"/>
              <a:gd name="connsiteY9" fmla="*/ 638860 h 5076785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586744 w 6217837"/>
              <a:gd name="connsiteY3" fmla="*/ 0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586744 w 6217837"/>
              <a:gd name="connsiteY6" fmla="*/ 5069018 h 5069018"/>
              <a:gd name="connsiteX7" fmla="*/ 631157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7837" h="5069018">
                <a:moveTo>
                  <a:pt x="64" y="631093"/>
                </a:moveTo>
                <a:cubicBezTo>
                  <a:pt x="4033" y="467051"/>
                  <a:pt x="-5105" y="12378"/>
                  <a:pt x="4827" y="2446"/>
                </a:cubicBezTo>
                <a:cubicBezTo>
                  <a:pt x="11584" y="-1136"/>
                  <a:pt x="507287" y="937"/>
                  <a:pt x="631157" y="0"/>
                </a:cubicBezTo>
                <a:lnTo>
                  <a:pt x="5586744" y="0"/>
                </a:lnTo>
                <a:cubicBezTo>
                  <a:pt x="5935287" y="0"/>
                  <a:pt x="6217837" y="282550"/>
                  <a:pt x="6217837" y="631093"/>
                </a:cubicBezTo>
                <a:lnTo>
                  <a:pt x="6217837" y="4437925"/>
                </a:lnTo>
                <a:cubicBezTo>
                  <a:pt x="6217837" y="4786468"/>
                  <a:pt x="5935287" y="5069018"/>
                  <a:pt x="5586744" y="5069018"/>
                </a:cubicBezTo>
                <a:lnTo>
                  <a:pt x="631157" y="5069018"/>
                </a:lnTo>
                <a:cubicBezTo>
                  <a:pt x="282614" y="5069018"/>
                  <a:pt x="64" y="4786468"/>
                  <a:pt x="64" y="4437925"/>
                </a:cubicBezTo>
                <a:lnTo>
                  <a:pt x="64" y="631093"/>
                </a:lnTo>
                <a:close/>
              </a:path>
            </a:pathLst>
          </a:custGeom>
          <a:solidFill>
            <a:schemeClr val="bg2"/>
          </a:solidFill>
        </p:spPr>
        <p:txBody>
          <a:bodyPr lIns="360000" tIns="360000" rIns="360000" bIns="360000"/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Punt 1</a:t>
            </a:r>
          </a:p>
        </p:txBody>
      </p:sp>
      <p:sp>
        <p:nvSpPr>
          <p:cNvPr id="24" name="Tijdelijke aanduiding voor tekst 3">
            <a:extLst>
              <a:ext uri="{FF2B5EF4-FFF2-40B4-BE49-F238E27FC236}">
                <a16:creationId xmlns:a16="http://schemas.microsoft.com/office/drawing/2014/main" id="{9403E59F-DA7E-493E-A75C-18B2CDC74E5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80949" y="3005536"/>
            <a:ext cx="1523814" cy="1242271"/>
          </a:xfrm>
          <a:custGeom>
            <a:avLst/>
            <a:gdLst>
              <a:gd name="connsiteX0" fmla="*/ 0 w 6217773"/>
              <a:gd name="connsiteY0" fmla="*/ 631093 h 5069018"/>
              <a:gd name="connsiteX1" fmla="*/ 631093 w 6217773"/>
              <a:gd name="connsiteY1" fmla="*/ 0 h 5069018"/>
              <a:gd name="connsiteX2" fmla="*/ 5586680 w 6217773"/>
              <a:gd name="connsiteY2" fmla="*/ 0 h 5069018"/>
              <a:gd name="connsiteX3" fmla="*/ 6217773 w 6217773"/>
              <a:gd name="connsiteY3" fmla="*/ 631093 h 5069018"/>
              <a:gd name="connsiteX4" fmla="*/ 6217773 w 6217773"/>
              <a:gd name="connsiteY4" fmla="*/ 4437925 h 5069018"/>
              <a:gd name="connsiteX5" fmla="*/ 5586680 w 6217773"/>
              <a:gd name="connsiteY5" fmla="*/ 5069018 h 5069018"/>
              <a:gd name="connsiteX6" fmla="*/ 631093 w 6217773"/>
              <a:gd name="connsiteY6" fmla="*/ 5069018 h 5069018"/>
              <a:gd name="connsiteX7" fmla="*/ 0 w 6217773"/>
              <a:gd name="connsiteY7" fmla="*/ 4437925 h 5069018"/>
              <a:gd name="connsiteX8" fmla="*/ 0 w 6217773"/>
              <a:gd name="connsiteY8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31029 w 6248802"/>
              <a:gd name="connsiteY0" fmla="*/ 638400 h 5076325"/>
              <a:gd name="connsiteX1" fmla="*/ 35792 w 6248802"/>
              <a:gd name="connsiteY1" fmla="*/ 228 h 5076325"/>
              <a:gd name="connsiteX2" fmla="*/ 662122 w 6248802"/>
              <a:gd name="connsiteY2" fmla="*/ 7307 h 5076325"/>
              <a:gd name="connsiteX3" fmla="*/ 5617709 w 6248802"/>
              <a:gd name="connsiteY3" fmla="*/ 7307 h 5076325"/>
              <a:gd name="connsiteX4" fmla="*/ 6248802 w 6248802"/>
              <a:gd name="connsiteY4" fmla="*/ 638400 h 5076325"/>
              <a:gd name="connsiteX5" fmla="*/ 6248802 w 6248802"/>
              <a:gd name="connsiteY5" fmla="*/ 4445232 h 5076325"/>
              <a:gd name="connsiteX6" fmla="*/ 5617709 w 6248802"/>
              <a:gd name="connsiteY6" fmla="*/ 5076325 h 5076325"/>
              <a:gd name="connsiteX7" fmla="*/ 662122 w 6248802"/>
              <a:gd name="connsiteY7" fmla="*/ 5076325 h 5076325"/>
              <a:gd name="connsiteX8" fmla="*/ 31029 w 6248802"/>
              <a:gd name="connsiteY8" fmla="*/ 4445232 h 5076325"/>
              <a:gd name="connsiteX9" fmla="*/ 31029 w 6248802"/>
              <a:gd name="connsiteY9" fmla="*/ 638400 h 5076325"/>
              <a:gd name="connsiteX0" fmla="*/ 0 w 6217773"/>
              <a:gd name="connsiteY0" fmla="*/ 638860 h 5076785"/>
              <a:gd name="connsiteX1" fmla="*/ 4763 w 6217773"/>
              <a:gd name="connsiteY1" fmla="*/ 688 h 5076785"/>
              <a:gd name="connsiteX2" fmla="*/ 631093 w 6217773"/>
              <a:gd name="connsiteY2" fmla="*/ 7767 h 5076785"/>
              <a:gd name="connsiteX3" fmla="*/ 5586680 w 6217773"/>
              <a:gd name="connsiteY3" fmla="*/ 7767 h 5076785"/>
              <a:gd name="connsiteX4" fmla="*/ 6217773 w 6217773"/>
              <a:gd name="connsiteY4" fmla="*/ 638860 h 5076785"/>
              <a:gd name="connsiteX5" fmla="*/ 6217773 w 6217773"/>
              <a:gd name="connsiteY5" fmla="*/ 4445692 h 5076785"/>
              <a:gd name="connsiteX6" fmla="*/ 5586680 w 6217773"/>
              <a:gd name="connsiteY6" fmla="*/ 5076785 h 5076785"/>
              <a:gd name="connsiteX7" fmla="*/ 631093 w 6217773"/>
              <a:gd name="connsiteY7" fmla="*/ 5076785 h 5076785"/>
              <a:gd name="connsiteX8" fmla="*/ 0 w 6217773"/>
              <a:gd name="connsiteY8" fmla="*/ 4445692 h 5076785"/>
              <a:gd name="connsiteX9" fmla="*/ 0 w 6217773"/>
              <a:gd name="connsiteY9" fmla="*/ 638860 h 5076785"/>
              <a:gd name="connsiteX0" fmla="*/ 64 w 6217837"/>
              <a:gd name="connsiteY0" fmla="*/ 638860 h 5076785"/>
              <a:gd name="connsiteX1" fmla="*/ 4827 w 6217837"/>
              <a:gd name="connsiteY1" fmla="*/ 688 h 5076785"/>
              <a:gd name="connsiteX2" fmla="*/ 631157 w 6217837"/>
              <a:gd name="connsiteY2" fmla="*/ 7767 h 5076785"/>
              <a:gd name="connsiteX3" fmla="*/ 5586744 w 6217837"/>
              <a:gd name="connsiteY3" fmla="*/ 7767 h 5076785"/>
              <a:gd name="connsiteX4" fmla="*/ 6217837 w 6217837"/>
              <a:gd name="connsiteY4" fmla="*/ 638860 h 5076785"/>
              <a:gd name="connsiteX5" fmla="*/ 6217837 w 6217837"/>
              <a:gd name="connsiteY5" fmla="*/ 4445692 h 5076785"/>
              <a:gd name="connsiteX6" fmla="*/ 5586744 w 6217837"/>
              <a:gd name="connsiteY6" fmla="*/ 5076785 h 5076785"/>
              <a:gd name="connsiteX7" fmla="*/ 631157 w 6217837"/>
              <a:gd name="connsiteY7" fmla="*/ 5076785 h 5076785"/>
              <a:gd name="connsiteX8" fmla="*/ 64 w 6217837"/>
              <a:gd name="connsiteY8" fmla="*/ 4445692 h 5076785"/>
              <a:gd name="connsiteX9" fmla="*/ 64 w 6217837"/>
              <a:gd name="connsiteY9" fmla="*/ 638860 h 5076785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586744 w 6217837"/>
              <a:gd name="connsiteY3" fmla="*/ 0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586744 w 6217837"/>
              <a:gd name="connsiteY6" fmla="*/ 5069018 h 5069018"/>
              <a:gd name="connsiteX7" fmla="*/ 631157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7837" h="5069018">
                <a:moveTo>
                  <a:pt x="64" y="631093"/>
                </a:moveTo>
                <a:cubicBezTo>
                  <a:pt x="4033" y="467051"/>
                  <a:pt x="-5105" y="12378"/>
                  <a:pt x="4827" y="2446"/>
                </a:cubicBezTo>
                <a:cubicBezTo>
                  <a:pt x="11584" y="-1136"/>
                  <a:pt x="507287" y="937"/>
                  <a:pt x="631157" y="0"/>
                </a:cubicBezTo>
                <a:lnTo>
                  <a:pt x="5586744" y="0"/>
                </a:lnTo>
                <a:cubicBezTo>
                  <a:pt x="5935287" y="0"/>
                  <a:pt x="6217837" y="282550"/>
                  <a:pt x="6217837" y="631093"/>
                </a:cubicBezTo>
                <a:lnTo>
                  <a:pt x="6217837" y="4437925"/>
                </a:lnTo>
                <a:cubicBezTo>
                  <a:pt x="6217837" y="4786468"/>
                  <a:pt x="5935287" y="5069018"/>
                  <a:pt x="5586744" y="5069018"/>
                </a:cubicBezTo>
                <a:lnTo>
                  <a:pt x="631157" y="5069018"/>
                </a:lnTo>
                <a:cubicBezTo>
                  <a:pt x="282614" y="5069018"/>
                  <a:pt x="64" y="4786468"/>
                  <a:pt x="64" y="4437925"/>
                </a:cubicBezTo>
                <a:lnTo>
                  <a:pt x="64" y="631093"/>
                </a:lnTo>
                <a:close/>
              </a:path>
            </a:pathLst>
          </a:custGeom>
          <a:solidFill>
            <a:schemeClr val="bg2"/>
          </a:solidFill>
        </p:spPr>
        <p:txBody>
          <a:bodyPr lIns="360000" tIns="360000" rIns="360000" bIns="360000"/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Punt 2</a:t>
            </a:r>
          </a:p>
        </p:txBody>
      </p:sp>
      <p:sp>
        <p:nvSpPr>
          <p:cNvPr id="25" name="Tijdelijke aanduiding voor tekst 3">
            <a:extLst>
              <a:ext uri="{FF2B5EF4-FFF2-40B4-BE49-F238E27FC236}">
                <a16:creationId xmlns:a16="http://schemas.microsoft.com/office/drawing/2014/main" id="{18770FDC-CD6D-4A8D-A3C8-1090C7435D3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80949" y="4582701"/>
            <a:ext cx="1523814" cy="1242271"/>
          </a:xfrm>
          <a:custGeom>
            <a:avLst/>
            <a:gdLst>
              <a:gd name="connsiteX0" fmla="*/ 0 w 6217773"/>
              <a:gd name="connsiteY0" fmla="*/ 631093 h 5069018"/>
              <a:gd name="connsiteX1" fmla="*/ 631093 w 6217773"/>
              <a:gd name="connsiteY1" fmla="*/ 0 h 5069018"/>
              <a:gd name="connsiteX2" fmla="*/ 5586680 w 6217773"/>
              <a:gd name="connsiteY2" fmla="*/ 0 h 5069018"/>
              <a:gd name="connsiteX3" fmla="*/ 6217773 w 6217773"/>
              <a:gd name="connsiteY3" fmla="*/ 631093 h 5069018"/>
              <a:gd name="connsiteX4" fmla="*/ 6217773 w 6217773"/>
              <a:gd name="connsiteY4" fmla="*/ 4437925 h 5069018"/>
              <a:gd name="connsiteX5" fmla="*/ 5586680 w 6217773"/>
              <a:gd name="connsiteY5" fmla="*/ 5069018 h 5069018"/>
              <a:gd name="connsiteX6" fmla="*/ 631093 w 6217773"/>
              <a:gd name="connsiteY6" fmla="*/ 5069018 h 5069018"/>
              <a:gd name="connsiteX7" fmla="*/ 0 w 6217773"/>
              <a:gd name="connsiteY7" fmla="*/ 4437925 h 5069018"/>
              <a:gd name="connsiteX8" fmla="*/ 0 w 6217773"/>
              <a:gd name="connsiteY8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31029 w 6248802"/>
              <a:gd name="connsiteY0" fmla="*/ 638400 h 5076325"/>
              <a:gd name="connsiteX1" fmla="*/ 35792 w 6248802"/>
              <a:gd name="connsiteY1" fmla="*/ 228 h 5076325"/>
              <a:gd name="connsiteX2" fmla="*/ 662122 w 6248802"/>
              <a:gd name="connsiteY2" fmla="*/ 7307 h 5076325"/>
              <a:gd name="connsiteX3" fmla="*/ 5617709 w 6248802"/>
              <a:gd name="connsiteY3" fmla="*/ 7307 h 5076325"/>
              <a:gd name="connsiteX4" fmla="*/ 6248802 w 6248802"/>
              <a:gd name="connsiteY4" fmla="*/ 638400 h 5076325"/>
              <a:gd name="connsiteX5" fmla="*/ 6248802 w 6248802"/>
              <a:gd name="connsiteY5" fmla="*/ 4445232 h 5076325"/>
              <a:gd name="connsiteX6" fmla="*/ 5617709 w 6248802"/>
              <a:gd name="connsiteY6" fmla="*/ 5076325 h 5076325"/>
              <a:gd name="connsiteX7" fmla="*/ 662122 w 6248802"/>
              <a:gd name="connsiteY7" fmla="*/ 5076325 h 5076325"/>
              <a:gd name="connsiteX8" fmla="*/ 31029 w 6248802"/>
              <a:gd name="connsiteY8" fmla="*/ 4445232 h 5076325"/>
              <a:gd name="connsiteX9" fmla="*/ 31029 w 6248802"/>
              <a:gd name="connsiteY9" fmla="*/ 638400 h 5076325"/>
              <a:gd name="connsiteX0" fmla="*/ 0 w 6217773"/>
              <a:gd name="connsiteY0" fmla="*/ 638860 h 5076785"/>
              <a:gd name="connsiteX1" fmla="*/ 4763 w 6217773"/>
              <a:gd name="connsiteY1" fmla="*/ 688 h 5076785"/>
              <a:gd name="connsiteX2" fmla="*/ 631093 w 6217773"/>
              <a:gd name="connsiteY2" fmla="*/ 7767 h 5076785"/>
              <a:gd name="connsiteX3" fmla="*/ 5586680 w 6217773"/>
              <a:gd name="connsiteY3" fmla="*/ 7767 h 5076785"/>
              <a:gd name="connsiteX4" fmla="*/ 6217773 w 6217773"/>
              <a:gd name="connsiteY4" fmla="*/ 638860 h 5076785"/>
              <a:gd name="connsiteX5" fmla="*/ 6217773 w 6217773"/>
              <a:gd name="connsiteY5" fmla="*/ 4445692 h 5076785"/>
              <a:gd name="connsiteX6" fmla="*/ 5586680 w 6217773"/>
              <a:gd name="connsiteY6" fmla="*/ 5076785 h 5076785"/>
              <a:gd name="connsiteX7" fmla="*/ 631093 w 6217773"/>
              <a:gd name="connsiteY7" fmla="*/ 5076785 h 5076785"/>
              <a:gd name="connsiteX8" fmla="*/ 0 w 6217773"/>
              <a:gd name="connsiteY8" fmla="*/ 4445692 h 5076785"/>
              <a:gd name="connsiteX9" fmla="*/ 0 w 6217773"/>
              <a:gd name="connsiteY9" fmla="*/ 638860 h 5076785"/>
              <a:gd name="connsiteX0" fmla="*/ 64 w 6217837"/>
              <a:gd name="connsiteY0" fmla="*/ 638860 h 5076785"/>
              <a:gd name="connsiteX1" fmla="*/ 4827 w 6217837"/>
              <a:gd name="connsiteY1" fmla="*/ 688 h 5076785"/>
              <a:gd name="connsiteX2" fmla="*/ 631157 w 6217837"/>
              <a:gd name="connsiteY2" fmla="*/ 7767 h 5076785"/>
              <a:gd name="connsiteX3" fmla="*/ 5586744 w 6217837"/>
              <a:gd name="connsiteY3" fmla="*/ 7767 h 5076785"/>
              <a:gd name="connsiteX4" fmla="*/ 6217837 w 6217837"/>
              <a:gd name="connsiteY4" fmla="*/ 638860 h 5076785"/>
              <a:gd name="connsiteX5" fmla="*/ 6217837 w 6217837"/>
              <a:gd name="connsiteY5" fmla="*/ 4445692 h 5076785"/>
              <a:gd name="connsiteX6" fmla="*/ 5586744 w 6217837"/>
              <a:gd name="connsiteY6" fmla="*/ 5076785 h 5076785"/>
              <a:gd name="connsiteX7" fmla="*/ 631157 w 6217837"/>
              <a:gd name="connsiteY7" fmla="*/ 5076785 h 5076785"/>
              <a:gd name="connsiteX8" fmla="*/ 64 w 6217837"/>
              <a:gd name="connsiteY8" fmla="*/ 4445692 h 5076785"/>
              <a:gd name="connsiteX9" fmla="*/ 64 w 6217837"/>
              <a:gd name="connsiteY9" fmla="*/ 638860 h 5076785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586744 w 6217837"/>
              <a:gd name="connsiteY3" fmla="*/ 0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586744 w 6217837"/>
              <a:gd name="connsiteY6" fmla="*/ 5069018 h 5069018"/>
              <a:gd name="connsiteX7" fmla="*/ 631157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7837" h="5069018">
                <a:moveTo>
                  <a:pt x="64" y="631093"/>
                </a:moveTo>
                <a:cubicBezTo>
                  <a:pt x="4033" y="467051"/>
                  <a:pt x="-5105" y="12378"/>
                  <a:pt x="4827" y="2446"/>
                </a:cubicBezTo>
                <a:cubicBezTo>
                  <a:pt x="11584" y="-1136"/>
                  <a:pt x="507287" y="937"/>
                  <a:pt x="631157" y="0"/>
                </a:cubicBezTo>
                <a:lnTo>
                  <a:pt x="5586744" y="0"/>
                </a:lnTo>
                <a:cubicBezTo>
                  <a:pt x="5935287" y="0"/>
                  <a:pt x="6217837" y="282550"/>
                  <a:pt x="6217837" y="631093"/>
                </a:cubicBezTo>
                <a:lnTo>
                  <a:pt x="6217837" y="4437925"/>
                </a:lnTo>
                <a:cubicBezTo>
                  <a:pt x="6217837" y="4786468"/>
                  <a:pt x="5935287" y="5069018"/>
                  <a:pt x="5586744" y="5069018"/>
                </a:cubicBezTo>
                <a:lnTo>
                  <a:pt x="631157" y="5069018"/>
                </a:lnTo>
                <a:cubicBezTo>
                  <a:pt x="282614" y="5069018"/>
                  <a:pt x="64" y="4786468"/>
                  <a:pt x="64" y="4437925"/>
                </a:cubicBezTo>
                <a:lnTo>
                  <a:pt x="64" y="631093"/>
                </a:lnTo>
                <a:close/>
              </a:path>
            </a:pathLst>
          </a:custGeom>
          <a:solidFill>
            <a:schemeClr val="bg2"/>
          </a:solidFill>
        </p:spPr>
        <p:txBody>
          <a:bodyPr lIns="360000" tIns="360000" rIns="360000" bIns="360000"/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Punt 3</a:t>
            </a:r>
          </a:p>
        </p:txBody>
      </p:sp>
      <p:sp>
        <p:nvSpPr>
          <p:cNvPr id="21" name="Tijdelijke aanduiding voor tekst 2">
            <a:extLst>
              <a:ext uri="{FF2B5EF4-FFF2-40B4-BE49-F238E27FC236}">
                <a16:creationId xmlns:a16="http://schemas.microsoft.com/office/drawing/2014/main" id="{93201188-BF14-4AD6-B8D4-12C6EDF486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147721" y="1430828"/>
            <a:ext cx="7305842" cy="1240632"/>
          </a:xfrm>
          <a:custGeom>
            <a:avLst/>
            <a:gdLst>
              <a:gd name="connsiteX0" fmla="*/ 0 w 7305675"/>
              <a:gd name="connsiteY0" fmla="*/ 216657 h 1238250"/>
              <a:gd name="connsiteX1" fmla="*/ 216657 w 7305675"/>
              <a:gd name="connsiteY1" fmla="*/ 0 h 1238250"/>
              <a:gd name="connsiteX2" fmla="*/ 7089018 w 7305675"/>
              <a:gd name="connsiteY2" fmla="*/ 0 h 1238250"/>
              <a:gd name="connsiteX3" fmla="*/ 7305675 w 7305675"/>
              <a:gd name="connsiteY3" fmla="*/ 216657 h 1238250"/>
              <a:gd name="connsiteX4" fmla="*/ 7305675 w 7305675"/>
              <a:gd name="connsiteY4" fmla="*/ 1021593 h 1238250"/>
              <a:gd name="connsiteX5" fmla="*/ 7089018 w 7305675"/>
              <a:gd name="connsiteY5" fmla="*/ 1238250 h 1238250"/>
              <a:gd name="connsiteX6" fmla="*/ 216657 w 7305675"/>
              <a:gd name="connsiteY6" fmla="*/ 1238250 h 1238250"/>
              <a:gd name="connsiteX7" fmla="*/ 0 w 7305675"/>
              <a:gd name="connsiteY7" fmla="*/ 1021593 h 1238250"/>
              <a:gd name="connsiteX8" fmla="*/ 0 w 7305675"/>
              <a:gd name="connsiteY8" fmla="*/ 216657 h 1238250"/>
              <a:gd name="connsiteX0" fmla="*/ 336424 w 7642099"/>
              <a:gd name="connsiteY0" fmla="*/ 216657 h 1238250"/>
              <a:gd name="connsiteX1" fmla="*/ 403099 w 7642099"/>
              <a:gd name="connsiteY1" fmla="*/ 57150 h 1238250"/>
              <a:gd name="connsiteX2" fmla="*/ 553081 w 7642099"/>
              <a:gd name="connsiteY2" fmla="*/ 0 h 1238250"/>
              <a:gd name="connsiteX3" fmla="*/ 7425442 w 7642099"/>
              <a:gd name="connsiteY3" fmla="*/ 0 h 1238250"/>
              <a:gd name="connsiteX4" fmla="*/ 7642099 w 7642099"/>
              <a:gd name="connsiteY4" fmla="*/ 216657 h 1238250"/>
              <a:gd name="connsiteX5" fmla="*/ 7642099 w 7642099"/>
              <a:gd name="connsiteY5" fmla="*/ 1021593 h 1238250"/>
              <a:gd name="connsiteX6" fmla="*/ 7425442 w 7642099"/>
              <a:gd name="connsiteY6" fmla="*/ 1238250 h 1238250"/>
              <a:gd name="connsiteX7" fmla="*/ 553081 w 7642099"/>
              <a:gd name="connsiteY7" fmla="*/ 1238250 h 1238250"/>
              <a:gd name="connsiteX8" fmla="*/ 336424 w 7642099"/>
              <a:gd name="connsiteY8" fmla="*/ 1021593 h 1238250"/>
              <a:gd name="connsiteX9" fmla="*/ 336424 w 7642099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10566 w 7316241"/>
              <a:gd name="connsiteY0" fmla="*/ 228687 h 1250280"/>
              <a:gd name="connsiteX1" fmla="*/ 17709 w 7316241"/>
              <a:gd name="connsiteY1" fmla="*/ 16792 h 1250280"/>
              <a:gd name="connsiteX2" fmla="*/ 227223 w 7316241"/>
              <a:gd name="connsiteY2" fmla="*/ 12030 h 1250280"/>
              <a:gd name="connsiteX3" fmla="*/ 7099584 w 7316241"/>
              <a:gd name="connsiteY3" fmla="*/ 12030 h 1250280"/>
              <a:gd name="connsiteX4" fmla="*/ 7316241 w 7316241"/>
              <a:gd name="connsiteY4" fmla="*/ 228687 h 1250280"/>
              <a:gd name="connsiteX5" fmla="*/ 7316241 w 7316241"/>
              <a:gd name="connsiteY5" fmla="*/ 1033623 h 1250280"/>
              <a:gd name="connsiteX6" fmla="*/ 7099584 w 7316241"/>
              <a:gd name="connsiteY6" fmla="*/ 1250280 h 1250280"/>
              <a:gd name="connsiteX7" fmla="*/ 227223 w 7316241"/>
              <a:gd name="connsiteY7" fmla="*/ 1250280 h 1250280"/>
              <a:gd name="connsiteX8" fmla="*/ 10566 w 7316241"/>
              <a:gd name="connsiteY8" fmla="*/ 1033623 h 1250280"/>
              <a:gd name="connsiteX9" fmla="*/ 10566 w 7316241"/>
              <a:gd name="connsiteY9" fmla="*/ 228687 h 1250280"/>
              <a:gd name="connsiteX0" fmla="*/ 0 w 7305675"/>
              <a:gd name="connsiteY0" fmla="*/ 228687 h 1250280"/>
              <a:gd name="connsiteX1" fmla="*/ 7143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16657 h 1238250"/>
              <a:gd name="connsiteX1" fmla="*/ 2380 w 7305675"/>
              <a:gd name="connsiteY1" fmla="*/ 4762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2 w 7305677"/>
              <a:gd name="connsiteY0" fmla="*/ 221420 h 1243013"/>
              <a:gd name="connsiteX1" fmla="*/ 0 w 7305677"/>
              <a:gd name="connsiteY1" fmla="*/ 0 h 1243013"/>
              <a:gd name="connsiteX2" fmla="*/ 216659 w 7305677"/>
              <a:gd name="connsiteY2" fmla="*/ 4763 h 1243013"/>
              <a:gd name="connsiteX3" fmla="*/ 7089020 w 7305677"/>
              <a:gd name="connsiteY3" fmla="*/ 4763 h 1243013"/>
              <a:gd name="connsiteX4" fmla="*/ 7305677 w 7305677"/>
              <a:gd name="connsiteY4" fmla="*/ 221420 h 1243013"/>
              <a:gd name="connsiteX5" fmla="*/ 7305677 w 7305677"/>
              <a:gd name="connsiteY5" fmla="*/ 1026356 h 1243013"/>
              <a:gd name="connsiteX6" fmla="*/ 7089020 w 7305677"/>
              <a:gd name="connsiteY6" fmla="*/ 1243013 h 1243013"/>
              <a:gd name="connsiteX7" fmla="*/ 216659 w 7305677"/>
              <a:gd name="connsiteY7" fmla="*/ 1243013 h 1243013"/>
              <a:gd name="connsiteX8" fmla="*/ 2 w 7305677"/>
              <a:gd name="connsiteY8" fmla="*/ 1026356 h 1243013"/>
              <a:gd name="connsiteX9" fmla="*/ 2 w 7305677"/>
              <a:gd name="connsiteY9" fmla="*/ 221420 h 1243013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8617 w 7314292"/>
              <a:gd name="connsiteY0" fmla="*/ 231082 h 1252675"/>
              <a:gd name="connsiteX1" fmla="*/ 8615 w 7314292"/>
              <a:gd name="connsiteY1" fmla="*/ 12043 h 1252675"/>
              <a:gd name="connsiteX2" fmla="*/ 225274 w 7314292"/>
              <a:gd name="connsiteY2" fmla="*/ 14425 h 1252675"/>
              <a:gd name="connsiteX3" fmla="*/ 7097635 w 7314292"/>
              <a:gd name="connsiteY3" fmla="*/ 14425 h 1252675"/>
              <a:gd name="connsiteX4" fmla="*/ 7314292 w 7314292"/>
              <a:gd name="connsiteY4" fmla="*/ 231082 h 1252675"/>
              <a:gd name="connsiteX5" fmla="*/ 7314292 w 7314292"/>
              <a:gd name="connsiteY5" fmla="*/ 1036018 h 1252675"/>
              <a:gd name="connsiteX6" fmla="*/ 7097635 w 7314292"/>
              <a:gd name="connsiteY6" fmla="*/ 1252675 h 1252675"/>
              <a:gd name="connsiteX7" fmla="*/ 225274 w 7314292"/>
              <a:gd name="connsiteY7" fmla="*/ 1252675 h 1252675"/>
              <a:gd name="connsiteX8" fmla="*/ 8617 w 7314292"/>
              <a:gd name="connsiteY8" fmla="*/ 1036018 h 1252675"/>
              <a:gd name="connsiteX9" fmla="*/ 8617 w 7314292"/>
              <a:gd name="connsiteY9" fmla="*/ 231082 h 1252675"/>
              <a:gd name="connsiteX0" fmla="*/ 24492 w 7330167"/>
              <a:gd name="connsiteY0" fmla="*/ 219096 h 1240689"/>
              <a:gd name="connsiteX1" fmla="*/ 24490 w 7330167"/>
              <a:gd name="connsiteY1" fmla="*/ 57 h 1240689"/>
              <a:gd name="connsiteX2" fmla="*/ 241149 w 7330167"/>
              <a:gd name="connsiteY2" fmla="*/ 2439 h 1240689"/>
              <a:gd name="connsiteX3" fmla="*/ 7113510 w 7330167"/>
              <a:gd name="connsiteY3" fmla="*/ 2439 h 1240689"/>
              <a:gd name="connsiteX4" fmla="*/ 7330167 w 7330167"/>
              <a:gd name="connsiteY4" fmla="*/ 219096 h 1240689"/>
              <a:gd name="connsiteX5" fmla="*/ 7330167 w 7330167"/>
              <a:gd name="connsiteY5" fmla="*/ 1024032 h 1240689"/>
              <a:gd name="connsiteX6" fmla="*/ 7113510 w 7330167"/>
              <a:gd name="connsiteY6" fmla="*/ 1240689 h 1240689"/>
              <a:gd name="connsiteX7" fmla="*/ 241149 w 7330167"/>
              <a:gd name="connsiteY7" fmla="*/ 1240689 h 1240689"/>
              <a:gd name="connsiteX8" fmla="*/ 24492 w 7330167"/>
              <a:gd name="connsiteY8" fmla="*/ 1024032 h 1240689"/>
              <a:gd name="connsiteX9" fmla="*/ 24492 w 7330167"/>
              <a:gd name="connsiteY9" fmla="*/ 219096 h 1240689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089185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5842" h="1240632">
                <a:moveTo>
                  <a:pt x="167" y="219039"/>
                </a:moveTo>
                <a:cubicBezTo>
                  <a:pt x="167" y="48377"/>
                  <a:pt x="-207" y="59385"/>
                  <a:pt x="165" y="0"/>
                </a:cubicBezTo>
                <a:lnTo>
                  <a:pt x="216824" y="2382"/>
                </a:lnTo>
                <a:lnTo>
                  <a:pt x="7089185" y="2382"/>
                </a:lnTo>
                <a:cubicBezTo>
                  <a:pt x="7208841" y="2382"/>
                  <a:pt x="7305842" y="99383"/>
                  <a:pt x="7305842" y="219039"/>
                </a:cubicBezTo>
                <a:lnTo>
                  <a:pt x="7305842" y="1023975"/>
                </a:lnTo>
                <a:cubicBezTo>
                  <a:pt x="7305842" y="1143631"/>
                  <a:pt x="7208841" y="1240632"/>
                  <a:pt x="7089185" y="1240632"/>
                </a:cubicBezTo>
                <a:lnTo>
                  <a:pt x="216824" y="1240632"/>
                </a:lnTo>
                <a:cubicBezTo>
                  <a:pt x="97168" y="1240632"/>
                  <a:pt x="167" y="1143631"/>
                  <a:pt x="167" y="1023975"/>
                </a:cubicBezTo>
                <a:lnTo>
                  <a:pt x="167" y="219039"/>
                </a:lnTo>
                <a:close/>
              </a:path>
            </a:pathLst>
          </a:custGeom>
          <a:solidFill>
            <a:schemeClr val="accent2">
              <a:alpha val="0"/>
            </a:schemeClr>
          </a:solidFill>
          <a:ln w="12700">
            <a:solidFill>
              <a:schemeClr val="bg2"/>
            </a:solidFill>
          </a:ln>
        </p:spPr>
        <p:txBody>
          <a:bodyPr lIns="360000" tIns="180000" rIns="36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200" b="1">
                <a:solidFill>
                  <a:schemeClr val="bg2"/>
                </a:solidFill>
              </a:defRPr>
            </a:lvl1pPr>
            <a:lvl2pPr>
              <a:spcAft>
                <a:spcPts val="0"/>
              </a:spcAft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26" name="Tijdelijke aanduiding voor tekst 2">
            <a:extLst>
              <a:ext uri="{FF2B5EF4-FFF2-40B4-BE49-F238E27FC236}">
                <a16:creationId xmlns:a16="http://schemas.microsoft.com/office/drawing/2014/main" id="{6BECFFED-1A12-4250-8E12-F2451314694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147721" y="3007175"/>
            <a:ext cx="7305842" cy="1240632"/>
          </a:xfrm>
          <a:custGeom>
            <a:avLst/>
            <a:gdLst>
              <a:gd name="connsiteX0" fmla="*/ 0 w 7305675"/>
              <a:gd name="connsiteY0" fmla="*/ 216657 h 1238250"/>
              <a:gd name="connsiteX1" fmla="*/ 216657 w 7305675"/>
              <a:gd name="connsiteY1" fmla="*/ 0 h 1238250"/>
              <a:gd name="connsiteX2" fmla="*/ 7089018 w 7305675"/>
              <a:gd name="connsiteY2" fmla="*/ 0 h 1238250"/>
              <a:gd name="connsiteX3" fmla="*/ 7305675 w 7305675"/>
              <a:gd name="connsiteY3" fmla="*/ 216657 h 1238250"/>
              <a:gd name="connsiteX4" fmla="*/ 7305675 w 7305675"/>
              <a:gd name="connsiteY4" fmla="*/ 1021593 h 1238250"/>
              <a:gd name="connsiteX5" fmla="*/ 7089018 w 7305675"/>
              <a:gd name="connsiteY5" fmla="*/ 1238250 h 1238250"/>
              <a:gd name="connsiteX6" fmla="*/ 216657 w 7305675"/>
              <a:gd name="connsiteY6" fmla="*/ 1238250 h 1238250"/>
              <a:gd name="connsiteX7" fmla="*/ 0 w 7305675"/>
              <a:gd name="connsiteY7" fmla="*/ 1021593 h 1238250"/>
              <a:gd name="connsiteX8" fmla="*/ 0 w 7305675"/>
              <a:gd name="connsiteY8" fmla="*/ 216657 h 1238250"/>
              <a:gd name="connsiteX0" fmla="*/ 336424 w 7642099"/>
              <a:gd name="connsiteY0" fmla="*/ 216657 h 1238250"/>
              <a:gd name="connsiteX1" fmla="*/ 403099 w 7642099"/>
              <a:gd name="connsiteY1" fmla="*/ 57150 h 1238250"/>
              <a:gd name="connsiteX2" fmla="*/ 553081 w 7642099"/>
              <a:gd name="connsiteY2" fmla="*/ 0 h 1238250"/>
              <a:gd name="connsiteX3" fmla="*/ 7425442 w 7642099"/>
              <a:gd name="connsiteY3" fmla="*/ 0 h 1238250"/>
              <a:gd name="connsiteX4" fmla="*/ 7642099 w 7642099"/>
              <a:gd name="connsiteY4" fmla="*/ 216657 h 1238250"/>
              <a:gd name="connsiteX5" fmla="*/ 7642099 w 7642099"/>
              <a:gd name="connsiteY5" fmla="*/ 1021593 h 1238250"/>
              <a:gd name="connsiteX6" fmla="*/ 7425442 w 7642099"/>
              <a:gd name="connsiteY6" fmla="*/ 1238250 h 1238250"/>
              <a:gd name="connsiteX7" fmla="*/ 553081 w 7642099"/>
              <a:gd name="connsiteY7" fmla="*/ 1238250 h 1238250"/>
              <a:gd name="connsiteX8" fmla="*/ 336424 w 7642099"/>
              <a:gd name="connsiteY8" fmla="*/ 1021593 h 1238250"/>
              <a:gd name="connsiteX9" fmla="*/ 336424 w 7642099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10566 w 7316241"/>
              <a:gd name="connsiteY0" fmla="*/ 228687 h 1250280"/>
              <a:gd name="connsiteX1" fmla="*/ 17709 w 7316241"/>
              <a:gd name="connsiteY1" fmla="*/ 16792 h 1250280"/>
              <a:gd name="connsiteX2" fmla="*/ 227223 w 7316241"/>
              <a:gd name="connsiteY2" fmla="*/ 12030 h 1250280"/>
              <a:gd name="connsiteX3" fmla="*/ 7099584 w 7316241"/>
              <a:gd name="connsiteY3" fmla="*/ 12030 h 1250280"/>
              <a:gd name="connsiteX4" fmla="*/ 7316241 w 7316241"/>
              <a:gd name="connsiteY4" fmla="*/ 228687 h 1250280"/>
              <a:gd name="connsiteX5" fmla="*/ 7316241 w 7316241"/>
              <a:gd name="connsiteY5" fmla="*/ 1033623 h 1250280"/>
              <a:gd name="connsiteX6" fmla="*/ 7099584 w 7316241"/>
              <a:gd name="connsiteY6" fmla="*/ 1250280 h 1250280"/>
              <a:gd name="connsiteX7" fmla="*/ 227223 w 7316241"/>
              <a:gd name="connsiteY7" fmla="*/ 1250280 h 1250280"/>
              <a:gd name="connsiteX8" fmla="*/ 10566 w 7316241"/>
              <a:gd name="connsiteY8" fmla="*/ 1033623 h 1250280"/>
              <a:gd name="connsiteX9" fmla="*/ 10566 w 7316241"/>
              <a:gd name="connsiteY9" fmla="*/ 228687 h 1250280"/>
              <a:gd name="connsiteX0" fmla="*/ 0 w 7305675"/>
              <a:gd name="connsiteY0" fmla="*/ 228687 h 1250280"/>
              <a:gd name="connsiteX1" fmla="*/ 7143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16657 h 1238250"/>
              <a:gd name="connsiteX1" fmla="*/ 2380 w 7305675"/>
              <a:gd name="connsiteY1" fmla="*/ 4762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2 w 7305677"/>
              <a:gd name="connsiteY0" fmla="*/ 221420 h 1243013"/>
              <a:gd name="connsiteX1" fmla="*/ 0 w 7305677"/>
              <a:gd name="connsiteY1" fmla="*/ 0 h 1243013"/>
              <a:gd name="connsiteX2" fmla="*/ 216659 w 7305677"/>
              <a:gd name="connsiteY2" fmla="*/ 4763 h 1243013"/>
              <a:gd name="connsiteX3" fmla="*/ 7089020 w 7305677"/>
              <a:gd name="connsiteY3" fmla="*/ 4763 h 1243013"/>
              <a:gd name="connsiteX4" fmla="*/ 7305677 w 7305677"/>
              <a:gd name="connsiteY4" fmla="*/ 221420 h 1243013"/>
              <a:gd name="connsiteX5" fmla="*/ 7305677 w 7305677"/>
              <a:gd name="connsiteY5" fmla="*/ 1026356 h 1243013"/>
              <a:gd name="connsiteX6" fmla="*/ 7089020 w 7305677"/>
              <a:gd name="connsiteY6" fmla="*/ 1243013 h 1243013"/>
              <a:gd name="connsiteX7" fmla="*/ 216659 w 7305677"/>
              <a:gd name="connsiteY7" fmla="*/ 1243013 h 1243013"/>
              <a:gd name="connsiteX8" fmla="*/ 2 w 7305677"/>
              <a:gd name="connsiteY8" fmla="*/ 1026356 h 1243013"/>
              <a:gd name="connsiteX9" fmla="*/ 2 w 7305677"/>
              <a:gd name="connsiteY9" fmla="*/ 221420 h 1243013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8617 w 7314292"/>
              <a:gd name="connsiteY0" fmla="*/ 231082 h 1252675"/>
              <a:gd name="connsiteX1" fmla="*/ 8615 w 7314292"/>
              <a:gd name="connsiteY1" fmla="*/ 12043 h 1252675"/>
              <a:gd name="connsiteX2" fmla="*/ 225274 w 7314292"/>
              <a:gd name="connsiteY2" fmla="*/ 14425 h 1252675"/>
              <a:gd name="connsiteX3" fmla="*/ 7097635 w 7314292"/>
              <a:gd name="connsiteY3" fmla="*/ 14425 h 1252675"/>
              <a:gd name="connsiteX4" fmla="*/ 7314292 w 7314292"/>
              <a:gd name="connsiteY4" fmla="*/ 231082 h 1252675"/>
              <a:gd name="connsiteX5" fmla="*/ 7314292 w 7314292"/>
              <a:gd name="connsiteY5" fmla="*/ 1036018 h 1252675"/>
              <a:gd name="connsiteX6" fmla="*/ 7097635 w 7314292"/>
              <a:gd name="connsiteY6" fmla="*/ 1252675 h 1252675"/>
              <a:gd name="connsiteX7" fmla="*/ 225274 w 7314292"/>
              <a:gd name="connsiteY7" fmla="*/ 1252675 h 1252675"/>
              <a:gd name="connsiteX8" fmla="*/ 8617 w 7314292"/>
              <a:gd name="connsiteY8" fmla="*/ 1036018 h 1252675"/>
              <a:gd name="connsiteX9" fmla="*/ 8617 w 7314292"/>
              <a:gd name="connsiteY9" fmla="*/ 231082 h 1252675"/>
              <a:gd name="connsiteX0" fmla="*/ 24492 w 7330167"/>
              <a:gd name="connsiteY0" fmla="*/ 219096 h 1240689"/>
              <a:gd name="connsiteX1" fmla="*/ 24490 w 7330167"/>
              <a:gd name="connsiteY1" fmla="*/ 57 h 1240689"/>
              <a:gd name="connsiteX2" fmla="*/ 241149 w 7330167"/>
              <a:gd name="connsiteY2" fmla="*/ 2439 h 1240689"/>
              <a:gd name="connsiteX3" fmla="*/ 7113510 w 7330167"/>
              <a:gd name="connsiteY3" fmla="*/ 2439 h 1240689"/>
              <a:gd name="connsiteX4" fmla="*/ 7330167 w 7330167"/>
              <a:gd name="connsiteY4" fmla="*/ 219096 h 1240689"/>
              <a:gd name="connsiteX5" fmla="*/ 7330167 w 7330167"/>
              <a:gd name="connsiteY5" fmla="*/ 1024032 h 1240689"/>
              <a:gd name="connsiteX6" fmla="*/ 7113510 w 7330167"/>
              <a:gd name="connsiteY6" fmla="*/ 1240689 h 1240689"/>
              <a:gd name="connsiteX7" fmla="*/ 241149 w 7330167"/>
              <a:gd name="connsiteY7" fmla="*/ 1240689 h 1240689"/>
              <a:gd name="connsiteX8" fmla="*/ 24492 w 7330167"/>
              <a:gd name="connsiteY8" fmla="*/ 1024032 h 1240689"/>
              <a:gd name="connsiteX9" fmla="*/ 24492 w 7330167"/>
              <a:gd name="connsiteY9" fmla="*/ 219096 h 1240689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089185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5842" h="1240632">
                <a:moveTo>
                  <a:pt x="167" y="219039"/>
                </a:moveTo>
                <a:cubicBezTo>
                  <a:pt x="167" y="48377"/>
                  <a:pt x="-207" y="59385"/>
                  <a:pt x="165" y="0"/>
                </a:cubicBezTo>
                <a:lnTo>
                  <a:pt x="216824" y="2382"/>
                </a:lnTo>
                <a:lnTo>
                  <a:pt x="7089185" y="2382"/>
                </a:lnTo>
                <a:cubicBezTo>
                  <a:pt x="7208841" y="2382"/>
                  <a:pt x="7305842" y="99383"/>
                  <a:pt x="7305842" y="219039"/>
                </a:cubicBezTo>
                <a:lnTo>
                  <a:pt x="7305842" y="1023975"/>
                </a:lnTo>
                <a:cubicBezTo>
                  <a:pt x="7305842" y="1143631"/>
                  <a:pt x="7208841" y="1240632"/>
                  <a:pt x="7089185" y="1240632"/>
                </a:cubicBezTo>
                <a:lnTo>
                  <a:pt x="216824" y="1240632"/>
                </a:lnTo>
                <a:cubicBezTo>
                  <a:pt x="97168" y="1240632"/>
                  <a:pt x="167" y="1143631"/>
                  <a:pt x="167" y="1023975"/>
                </a:cubicBezTo>
                <a:lnTo>
                  <a:pt x="167" y="219039"/>
                </a:lnTo>
                <a:close/>
              </a:path>
            </a:pathLst>
          </a:custGeom>
          <a:solidFill>
            <a:schemeClr val="accent2">
              <a:alpha val="0"/>
            </a:schemeClr>
          </a:solidFill>
          <a:ln w="12700">
            <a:solidFill>
              <a:schemeClr val="bg2"/>
            </a:solidFill>
          </a:ln>
        </p:spPr>
        <p:txBody>
          <a:bodyPr lIns="360000" tIns="180000" rIns="36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200" b="1">
                <a:solidFill>
                  <a:schemeClr val="bg2"/>
                </a:solidFill>
              </a:defRPr>
            </a:lvl1pPr>
            <a:lvl2pPr>
              <a:spcAft>
                <a:spcPts val="0"/>
              </a:spcAft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27" name="Tijdelijke aanduiding voor tekst 2">
            <a:extLst>
              <a:ext uri="{FF2B5EF4-FFF2-40B4-BE49-F238E27FC236}">
                <a16:creationId xmlns:a16="http://schemas.microsoft.com/office/drawing/2014/main" id="{9A7B8253-F6CE-4FCD-AB4A-5EBAC3E7B2E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147721" y="4583521"/>
            <a:ext cx="7305842" cy="1240632"/>
          </a:xfrm>
          <a:custGeom>
            <a:avLst/>
            <a:gdLst>
              <a:gd name="connsiteX0" fmla="*/ 0 w 7305675"/>
              <a:gd name="connsiteY0" fmla="*/ 216657 h 1238250"/>
              <a:gd name="connsiteX1" fmla="*/ 216657 w 7305675"/>
              <a:gd name="connsiteY1" fmla="*/ 0 h 1238250"/>
              <a:gd name="connsiteX2" fmla="*/ 7089018 w 7305675"/>
              <a:gd name="connsiteY2" fmla="*/ 0 h 1238250"/>
              <a:gd name="connsiteX3" fmla="*/ 7305675 w 7305675"/>
              <a:gd name="connsiteY3" fmla="*/ 216657 h 1238250"/>
              <a:gd name="connsiteX4" fmla="*/ 7305675 w 7305675"/>
              <a:gd name="connsiteY4" fmla="*/ 1021593 h 1238250"/>
              <a:gd name="connsiteX5" fmla="*/ 7089018 w 7305675"/>
              <a:gd name="connsiteY5" fmla="*/ 1238250 h 1238250"/>
              <a:gd name="connsiteX6" fmla="*/ 216657 w 7305675"/>
              <a:gd name="connsiteY6" fmla="*/ 1238250 h 1238250"/>
              <a:gd name="connsiteX7" fmla="*/ 0 w 7305675"/>
              <a:gd name="connsiteY7" fmla="*/ 1021593 h 1238250"/>
              <a:gd name="connsiteX8" fmla="*/ 0 w 7305675"/>
              <a:gd name="connsiteY8" fmla="*/ 216657 h 1238250"/>
              <a:gd name="connsiteX0" fmla="*/ 336424 w 7642099"/>
              <a:gd name="connsiteY0" fmla="*/ 216657 h 1238250"/>
              <a:gd name="connsiteX1" fmla="*/ 403099 w 7642099"/>
              <a:gd name="connsiteY1" fmla="*/ 57150 h 1238250"/>
              <a:gd name="connsiteX2" fmla="*/ 553081 w 7642099"/>
              <a:gd name="connsiteY2" fmla="*/ 0 h 1238250"/>
              <a:gd name="connsiteX3" fmla="*/ 7425442 w 7642099"/>
              <a:gd name="connsiteY3" fmla="*/ 0 h 1238250"/>
              <a:gd name="connsiteX4" fmla="*/ 7642099 w 7642099"/>
              <a:gd name="connsiteY4" fmla="*/ 216657 h 1238250"/>
              <a:gd name="connsiteX5" fmla="*/ 7642099 w 7642099"/>
              <a:gd name="connsiteY5" fmla="*/ 1021593 h 1238250"/>
              <a:gd name="connsiteX6" fmla="*/ 7425442 w 7642099"/>
              <a:gd name="connsiteY6" fmla="*/ 1238250 h 1238250"/>
              <a:gd name="connsiteX7" fmla="*/ 553081 w 7642099"/>
              <a:gd name="connsiteY7" fmla="*/ 1238250 h 1238250"/>
              <a:gd name="connsiteX8" fmla="*/ 336424 w 7642099"/>
              <a:gd name="connsiteY8" fmla="*/ 1021593 h 1238250"/>
              <a:gd name="connsiteX9" fmla="*/ 336424 w 7642099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10566 w 7316241"/>
              <a:gd name="connsiteY0" fmla="*/ 228687 h 1250280"/>
              <a:gd name="connsiteX1" fmla="*/ 17709 w 7316241"/>
              <a:gd name="connsiteY1" fmla="*/ 16792 h 1250280"/>
              <a:gd name="connsiteX2" fmla="*/ 227223 w 7316241"/>
              <a:gd name="connsiteY2" fmla="*/ 12030 h 1250280"/>
              <a:gd name="connsiteX3" fmla="*/ 7099584 w 7316241"/>
              <a:gd name="connsiteY3" fmla="*/ 12030 h 1250280"/>
              <a:gd name="connsiteX4" fmla="*/ 7316241 w 7316241"/>
              <a:gd name="connsiteY4" fmla="*/ 228687 h 1250280"/>
              <a:gd name="connsiteX5" fmla="*/ 7316241 w 7316241"/>
              <a:gd name="connsiteY5" fmla="*/ 1033623 h 1250280"/>
              <a:gd name="connsiteX6" fmla="*/ 7099584 w 7316241"/>
              <a:gd name="connsiteY6" fmla="*/ 1250280 h 1250280"/>
              <a:gd name="connsiteX7" fmla="*/ 227223 w 7316241"/>
              <a:gd name="connsiteY7" fmla="*/ 1250280 h 1250280"/>
              <a:gd name="connsiteX8" fmla="*/ 10566 w 7316241"/>
              <a:gd name="connsiteY8" fmla="*/ 1033623 h 1250280"/>
              <a:gd name="connsiteX9" fmla="*/ 10566 w 7316241"/>
              <a:gd name="connsiteY9" fmla="*/ 228687 h 1250280"/>
              <a:gd name="connsiteX0" fmla="*/ 0 w 7305675"/>
              <a:gd name="connsiteY0" fmla="*/ 228687 h 1250280"/>
              <a:gd name="connsiteX1" fmla="*/ 7143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16657 h 1238250"/>
              <a:gd name="connsiteX1" fmla="*/ 2380 w 7305675"/>
              <a:gd name="connsiteY1" fmla="*/ 4762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2 w 7305677"/>
              <a:gd name="connsiteY0" fmla="*/ 221420 h 1243013"/>
              <a:gd name="connsiteX1" fmla="*/ 0 w 7305677"/>
              <a:gd name="connsiteY1" fmla="*/ 0 h 1243013"/>
              <a:gd name="connsiteX2" fmla="*/ 216659 w 7305677"/>
              <a:gd name="connsiteY2" fmla="*/ 4763 h 1243013"/>
              <a:gd name="connsiteX3" fmla="*/ 7089020 w 7305677"/>
              <a:gd name="connsiteY3" fmla="*/ 4763 h 1243013"/>
              <a:gd name="connsiteX4" fmla="*/ 7305677 w 7305677"/>
              <a:gd name="connsiteY4" fmla="*/ 221420 h 1243013"/>
              <a:gd name="connsiteX5" fmla="*/ 7305677 w 7305677"/>
              <a:gd name="connsiteY5" fmla="*/ 1026356 h 1243013"/>
              <a:gd name="connsiteX6" fmla="*/ 7089020 w 7305677"/>
              <a:gd name="connsiteY6" fmla="*/ 1243013 h 1243013"/>
              <a:gd name="connsiteX7" fmla="*/ 216659 w 7305677"/>
              <a:gd name="connsiteY7" fmla="*/ 1243013 h 1243013"/>
              <a:gd name="connsiteX8" fmla="*/ 2 w 7305677"/>
              <a:gd name="connsiteY8" fmla="*/ 1026356 h 1243013"/>
              <a:gd name="connsiteX9" fmla="*/ 2 w 7305677"/>
              <a:gd name="connsiteY9" fmla="*/ 221420 h 1243013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8617 w 7314292"/>
              <a:gd name="connsiteY0" fmla="*/ 231082 h 1252675"/>
              <a:gd name="connsiteX1" fmla="*/ 8615 w 7314292"/>
              <a:gd name="connsiteY1" fmla="*/ 12043 h 1252675"/>
              <a:gd name="connsiteX2" fmla="*/ 225274 w 7314292"/>
              <a:gd name="connsiteY2" fmla="*/ 14425 h 1252675"/>
              <a:gd name="connsiteX3" fmla="*/ 7097635 w 7314292"/>
              <a:gd name="connsiteY3" fmla="*/ 14425 h 1252675"/>
              <a:gd name="connsiteX4" fmla="*/ 7314292 w 7314292"/>
              <a:gd name="connsiteY4" fmla="*/ 231082 h 1252675"/>
              <a:gd name="connsiteX5" fmla="*/ 7314292 w 7314292"/>
              <a:gd name="connsiteY5" fmla="*/ 1036018 h 1252675"/>
              <a:gd name="connsiteX6" fmla="*/ 7097635 w 7314292"/>
              <a:gd name="connsiteY6" fmla="*/ 1252675 h 1252675"/>
              <a:gd name="connsiteX7" fmla="*/ 225274 w 7314292"/>
              <a:gd name="connsiteY7" fmla="*/ 1252675 h 1252675"/>
              <a:gd name="connsiteX8" fmla="*/ 8617 w 7314292"/>
              <a:gd name="connsiteY8" fmla="*/ 1036018 h 1252675"/>
              <a:gd name="connsiteX9" fmla="*/ 8617 w 7314292"/>
              <a:gd name="connsiteY9" fmla="*/ 231082 h 1252675"/>
              <a:gd name="connsiteX0" fmla="*/ 24492 w 7330167"/>
              <a:gd name="connsiteY0" fmla="*/ 219096 h 1240689"/>
              <a:gd name="connsiteX1" fmla="*/ 24490 w 7330167"/>
              <a:gd name="connsiteY1" fmla="*/ 57 h 1240689"/>
              <a:gd name="connsiteX2" fmla="*/ 241149 w 7330167"/>
              <a:gd name="connsiteY2" fmla="*/ 2439 h 1240689"/>
              <a:gd name="connsiteX3" fmla="*/ 7113510 w 7330167"/>
              <a:gd name="connsiteY3" fmla="*/ 2439 h 1240689"/>
              <a:gd name="connsiteX4" fmla="*/ 7330167 w 7330167"/>
              <a:gd name="connsiteY4" fmla="*/ 219096 h 1240689"/>
              <a:gd name="connsiteX5" fmla="*/ 7330167 w 7330167"/>
              <a:gd name="connsiteY5" fmla="*/ 1024032 h 1240689"/>
              <a:gd name="connsiteX6" fmla="*/ 7113510 w 7330167"/>
              <a:gd name="connsiteY6" fmla="*/ 1240689 h 1240689"/>
              <a:gd name="connsiteX7" fmla="*/ 241149 w 7330167"/>
              <a:gd name="connsiteY7" fmla="*/ 1240689 h 1240689"/>
              <a:gd name="connsiteX8" fmla="*/ 24492 w 7330167"/>
              <a:gd name="connsiteY8" fmla="*/ 1024032 h 1240689"/>
              <a:gd name="connsiteX9" fmla="*/ 24492 w 7330167"/>
              <a:gd name="connsiteY9" fmla="*/ 219096 h 1240689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089185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5842" h="1240632">
                <a:moveTo>
                  <a:pt x="167" y="219039"/>
                </a:moveTo>
                <a:cubicBezTo>
                  <a:pt x="167" y="48377"/>
                  <a:pt x="-207" y="59385"/>
                  <a:pt x="165" y="0"/>
                </a:cubicBezTo>
                <a:lnTo>
                  <a:pt x="216824" y="2382"/>
                </a:lnTo>
                <a:lnTo>
                  <a:pt x="7089185" y="2382"/>
                </a:lnTo>
                <a:cubicBezTo>
                  <a:pt x="7208841" y="2382"/>
                  <a:pt x="7305842" y="99383"/>
                  <a:pt x="7305842" y="219039"/>
                </a:cubicBezTo>
                <a:lnTo>
                  <a:pt x="7305842" y="1023975"/>
                </a:lnTo>
                <a:cubicBezTo>
                  <a:pt x="7305842" y="1143631"/>
                  <a:pt x="7208841" y="1240632"/>
                  <a:pt x="7089185" y="1240632"/>
                </a:cubicBezTo>
                <a:lnTo>
                  <a:pt x="216824" y="1240632"/>
                </a:lnTo>
                <a:cubicBezTo>
                  <a:pt x="97168" y="1240632"/>
                  <a:pt x="167" y="1143631"/>
                  <a:pt x="167" y="1023975"/>
                </a:cubicBezTo>
                <a:lnTo>
                  <a:pt x="167" y="219039"/>
                </a:lnTo>
                <a:close/>
              </a:path>
            </a:pathLst>
          </a:custGeom>
          <a:solidFill>
            <a:schemeClr val="accent2">
              <a:alpha val="0"/>
            </a:schemeClr>
          </a:solidFill>
          <a:ln w="12700">
            <a:solidFill>
              <a:schemeClr val="bg2"/>
            </a:solidFill>
          </a:ln>
        </p:spPr>
        <p:txBody>
          <a:bodyPr lIns="360000" tIns="180000" rIns="36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200" b="1">
                <a:solidFill>
                  <a:schemeClr val="bg2"/>
                </a:solidFill>
              </a:defRPr>
            </a:lvl1pPr>
            <a:lvl2pPr>
              <a:spcAft>
                <a:spcPts val="0"/>
              </a:spcAft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200"/>
            </a:lvl3pPr>
            <a:lvl4pPr>
              <a:defRPr sz="1200"/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pic>
        <p:nvPicPr>
          <p:cNvPr id="34" name="Afbeelding 33">
            <a:extLst>
              <a:ext uri="{FF2B5EF4-FFF2-40B4-BE49-F238E27FC236}">
                <a16:creationId xmlns:a16="http://schemas.microsoft.com/office/drawing/2014/main" id="{C1D6ADE6-9F8A-4FFA-9F89-B845469FFC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22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jdelijke aanduiding voor afbeelding 17">
            <a:extLst>
              <a:ext uri="{FF2B5EF4-FFF2-40B4-BE49-F238E27FC236}">
                <a16:creationId xmlns:a16="http://schemas.microsoft.com/office/drawing/2014/main" id="{FCE83ED8-1632-45C0-9776-66D7AE22C04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-7145"/>
            <a:ext cx="8331200" cy="68651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tIns="1116000" anchor="ctr">
            <a:noAutofit/>
          </a:bodyPr>
          <a:lstStyle>
            <a:lvl1pPr marL="228600" indent="-228600" algn="ctr">
              <a:spcBef>
                <a:spcPts val="0"/>
              </a:spcBef>
              <a:spcAft>
                <a:spcPts val="0"/>
              </a:spcAft>
              <a:buNone/>
              <a:defRPr sz="12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228600" lvl="0" indent="-228600" algn="ctr"/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26" name="Tijdelijke aanduiding voor verticale tekst 2">
            <a:extLst>
              <a:ext uri="{FF2B5EF4-FFF2-40B4-BE49-F238E27FC236}">
                <a16:creationId xmlns:a16="http://schemas.microsoft.com/office/drawing/2014/main" id="{5A35BD7A-B3CF-4DC4-9F54-201CE6D20B37}"/>
              </a:ext>
            </a:extLst>
          </p:cNvPr>
          <p:cNvSpPr>
            <a:spLocks noGrp="1"/>
          </p:cNvSpPr>
          <p:nvPr>
            <p:ph type="body" orient="vert" idx="27" hasCustomPrompt="1"/>
          </p:nvPr>
        </p:nvSpPr>
        <p:spPr>
          <a:xfrm>
            <a:off x="8932123" y="4098141"/>
            <a:ext cx="2421676" cy="1248898"/>
          </a:xfrm>
        </p:spPr>
        <p:txBody>
          <a:bodyPr vert="horz" anchor="t"/>
          <a:lstStyle>
            <a:lvl1pPr marL="0" indent="0" algn="r">
              <a:buFontTx/>
              <a:buNone/>
              <a:defRPr sz="1600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  <a:lvl6pPr marL="0" indent="0" algn="r">
              <a:buFontTx/>
              <a:buNone/>
              <a:defRPr>
                <a:latin typeface="+mj-lt"/>
              </a:defRPr>
            </a:lvl6pPr>
          </a:lstStyle>
          <a:p>
            <a:pPr lvl="0"/>
            <a:r>
              <a:rPr lang="nl-NL" noProof="0" dirty="0"/>
              <a:t>Platte tekst</a:t>
            </a:r>
          </a:p>
        </p:txBody>
      </p:sp>
      <p:sp>
        <p:nvSpPr>
          <p:cNvPr id="30" name="Tijdelijke aanduiding voor voettekst 4">
            <a:extLst>
              <a:ext uri="{FF2B5EF4-FFF2-40B4-BE49-F238E27FC236}">
                <a16:creationId xmlns:a16="http://schemas.microsoft.com/office/drawing/2014/main" id="{88E1252C-995D-4324-9AF2-1F90A9341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31" name="Tijdelijke aanduiding voor dianummer 5">
            <a:extLst>
              <a:ext uri="{FF2B5EF4-FFF2-40B4-BE49-F238E27FC236}">
                <a16:creationId xmlns:a16="http://schemas.microsoft.com/office/drawing/2014/main" id="{D22298DC-FFF2-4203-A156-2D5C52D8F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01640" cy="2302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B2A88A-B7BD-41B1-9FCB-9BE633251ACA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sp>
        <p:nvSpPr>
          <p:cNvPr id="16" name="Tijdelijke aanduiding voor verticale tekst 2">
            <a:extLst>
              <a:ext uri="{FF2B5EF4-FFF2-40B4-BE49-F238E27FC236}">
                <a16:creationId xmlns:a16="http://schemas.microsoft.com/office/drawing/2014/main" id="{0C2BFF95-BE2F-4339-9C65-620ECC5A9CA8}"/>
              </a:ext>
            </a:extLst>
          </p:cNvPr>
          <p:cNvSpPr>
            <a:spLocks noGrp="1"/>
          </p:cNvSpPr>
          <p:nvPr>
            <p:ph type="body" orient="vert" idx="29" hasCustomPrompt="1"/>
          </p:nvPr>
        </p:nvSpPr>
        <p:spPr>
          <a:xfrm>
            <a:off x="8932123" y="2849243"/>
            <a:ext cx="2421676" cy="1248898"/>
          </a:xfrm>
        </p:spPr>
        <p:txBody>
          <a:bodyPr vert="horz" anchor="b"/>
          <a:lstStyle>
            <a:lvl1pPr marL="0" indent="0" algn="r">
              <a:lnSpc>
                <a:spcPct val="100000"/>
              </a:lnSpc>
              <a:buFontTx/>
              <a:buNone/>
              <a:defRPr sz="4800" b="0" baseline="0">
                <a:solidFill>
                  <a:schemeClr val="tx2"/>
                </a:solidFill>
                <a:latin typeface="+mj-lt"/>
              </a:defRPr>
            </a:lvl1pPr>
            <a:lvl2pPr algn="r">
              <a:lnSpc>
                <a:spcPct val="100000"/>
              </a:lnSpc>
              <a:defRPr>
                <a:latin typeface="+mj-lt"/>
              </a:defRPr>
            </a:lvl2pPr>
            <a:lvl3pPr algn="r">
              <a:lnSpc>
                <a:spcPct val="100000"/>
              </a:lnSpc>
              <a:defRPr>
                <a:latin typeface="+mj-lt"/>
              </a:defRPr>
            </a:lvl3pPr>
            <a:lvl4pPr algn="r">
              <a:lnSpc>
                <a:spcPct val="100000"/>
              </a:lnSpc>
              <a:defRPr sz="4800">
                <a:solidFill>
                  <a:schemeClr val="tx2"/>
                </a:solidFill>
                <a:latin typeface="+mj-lt"/>
              </a:defRPr>
            </a:lvl4pPr>
            <a:lvl5pPr algn="r">
              <a:lnSpc>
                <a:spcPct val="100000"/>
              </a:lnSpc>
              <a:defRPr>
                <a:latin typeface="+mj-lt"/>
              </a:defRPr>
            </a:lvl5pPr>
          </a:lstStyle>
          <a:p>
            <a:pPr lvl="0"/>
            <a:r>
              <a:rPr lang="nl-NL" noProof="0" dirty="0"/>
              <a:t>Typ titel</a:t>
            </a:r>
          </a:p>
        </p:txBody>
      </p:sp>
      <p:sp>
        <p:nvSpPr>
          <p:cNvPr id="28" name="Tijdelijke aanduiding voor tekst 2">
            <a:extLst>
              <a:ext uri="{FF2B5EF4-FFF2-40B4-BE49-F238E27FC236}">
                <a16:creationId xmlns:a16="http://schemas.microsoft.com/office/drawing/2014/main" id="{96BEB92E-F202-471F-B7E9-FE333D4C057C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964672" y="4040569"/>
            <a:ext cx="4526448" cy="1937789"/>
          </a:xfrm>
          <a:custGeom>
            <a:avLst/>
            <a:gdLst>
              <a:gd name="connsiteX0" fmla="*/ 0 w 4524067"/>
              <a:gd name="connsiteY0" fmla="*/ 42969 h 1602140"/>
              <a:gd name="connsiteX1" fmla="*/ 42969 w 4524067"/>
              <a:gd name="connsiteY1" fmla="*/ 0 h 1602140"/>
              <a:gd name="connsiteX2" fmla="*/ 4481098 w 4524067"/>
              <a:gd name="connsiteY2" fmla="*/ 0 h 1602140"/>
              <a:gd name="connsiteX3" fmla="*/ 4524067 w 4524067"/>
              <a:gd name="connsiteY3" fmla="*/ 42969 h 1602140"/>
              <a:gd name="connsiteX4" fmla="*/ 4524067 w 4524067"/>
              <a:gd name="connsiteY4" fmla="*/ 1559171 h 1602140"/>
              <a:gd name="connsiteX5" fmla="*/ 4481098 w 4524067"/>
              <a:gd name="connsiteY5" fmla="*/ 1602140 h 1602140"/>
              <a:gd name="connsiteX6" fmla="*/ 42969 w 4524067"/>
              <a:gd name="connsiteY6" fmla="*/ 1602140 h 1602140"/>
              <a:gd name="connsiteX7" fmla="*/ 0 w 4524067"/>
              <a:gd name="connsiteY7" fmla="*/ 1559171 h 1602140"/>
              <a:gd name="connsiteX8" fmla="*/ 0 w 4524067"/>
              <a:gd name="connsiteY8" fmla="*/ 42969 h 1602140"/>
              <a:gd name="connsiteX0" fmla="*/ 0 w 4524067"/>
              <a:gd name="connsiteY0" fmla="*/ 43141 h 1602312"/>
              <a:gd name="connsiteX1" fmla="*/ 42969 w 4524067"/>
              <a:gd name="connsiteY1" fmla="*/ 172 h 1602312"/>
              <a:gd name="connsiteX2" fmla="*/ 4136478 w 4524067"/>
              <a:gd name="connsiteY2" fmla="*/ 0 h 1602312"/>
              <a:gd name="connsiteX3" fmla="*/ 4481098 w 4524067"/>
              <a:gd name="connsiteY3" fmla="*/ 172 h 1602312"/>
              <a:gd name="connsiteX4" fmla="*/ 4524067 w 4524067"/>
              <a:gd name="connsiteY4" fmla="*/ 43141 h 1602312"/>
              <a:gd name="connsiteX5" fmla="*/ 4524067 w 4524067"/>
              <a:gd name="connsiteY5" fmla="*/ 1559343 h 1602312"/>
              <a:gd name="connsiteX6" fmla="*/ 4481098 w 4524067"/>
              <a:gd name="connsiteY6" fmla="*/ 1602312 h 1602312"/>
              <a:gd name="connsiteX7" fmla="*/ 42969 w 4524067"/>
              <a:gd name="connsiteY7" fmla="*/ 1602312 h 1602312"/>
              <a:gd name="connsiteX8" fmla="*/ 0 w 4524067"/>
              <a:gd name="connsiteY8" fmla="*/ 1559343 h 1602312"/>
              <a:gd name="connsiteX9" fmla="*/ 0 w 4524067"/>
              <a:gd name="connsiteY9" fmla="*/ 43141 h 1602312"/>
              <a:gd name="connsiteX0" fmla="*/ 0 w 4524067"/>
              <a:gd name="connsiteY0" fmla="*/ 43141 h 1602312"/>
              <a:gd name="connsiteX1" fmla="*/ 42969 w 4524067"/>
              <a:gd name="connsiteY1" fmla="*/ 172 h 1602312"/>
              <a:gd name="connsiteX2" fmla="*/ 4136478 w 4524067"/>
              <a:gd name="connsiteY2" fmla="*/ 0 h 1602312"/>
              <a:gd name="connsiteX3" fmla="*/ 4524067 w 4524067"/>
              <a:gd name="connsiteY3" fmla="*/ 43141 h 1602312"/>
              <a:gd name="connsiteX4" fmla="*/ 4524067 w 4524067"/>
              <a:gd name="connsiteY4" fmla="*/ 1559343 h 1602312"/>
              <a:gd name="connsiteX5" fmla="*/ 4481098 w 4524067"/>
              <a:gd name="connsiteY5" fmla="*/ 1602312 h 1602312"/>
              <a:gd name="connsiteX6" fmla="*/ 42969 w 4524067"/>
              <a:gd name="connsiteY6" fmla="*/ 1602312 h 1602312"/>
              <a:gd name="connsiteX7" fmla="*/ 0 w 4524067"/>
              <a:gd name="connsiteY7" fmla="*/ 1559343 h 1602312"/>
              <a:gd name="connsiteX8" fmla="*/ 0 w 4524067"/>
              <a:gd name="connsiteY8" fmla="*/ 43141 h 1602312"/>
              <a:gd name="connsiteX0" fmla="*/ 0 w 4526448"/>
              <a:gd name="connsiteY0" fmla="*/ 376237 h 1935408"/>
              <a:gd name="connsiteX1" fmla="*/ 42969 w 4526448"/>
              <a:gd name="connsiteY1" fmla="*/ 333268 h 1935408"/>
              <a:gd name="connsiteX2" fmla="*/ 4136478 w 4526448"/>
              <a:gd name="connsiteY2" fmla="*/ 333096 h 1935408"/>
              <a:gd name="connsiteX3" fmla="*/ 4526448 w 4526448"/>
              <a:gd name="connsiteY3" fmla="*/ 0 h 1935408"/>
              <a:gd name="connsiteX4" fmla="*/ 4524067 w 4526448"/>
              <a:gd name="connsiteY4" fmla="*/ 1892439 h 1935408"/>
              <a:gd name="connsiteX5" fmla="*/ 4481098 w 4526448"/>
              <a:gd name="connsiteY5" fmla="*/ 1935408 h 1935408"/>
              <a:gd name="connsiteX6" fmla="*/ 42969 w 4526448"/>
              <a:gd name="connsiteY6" fmla="*/ 1935408 h 1935408"/>
              <a:gd name="connsiteX7" fmla="*/ 0 w 4526448"/>
              <a:gd name="connsiteY7" fmla="*/ 1892439 h 1935408"/>
              <a:gd name="connsiteX8" fmla="*/ 0 w 4526448"/>
              <a:gd name="connsiteY8" fmla="*/ 376237 h 1935408"/>
              <a:gd name="connsiteX0" fmla="*/ 0 w 4526448"/>
              <a:gd name="connsiteY0" fmla="*/ 376237 h 1935408"/>
              <a:gd name="connsiteX1" fmla="*/ 42969 w 4526448"/>
              <a:gd name="connsiteY1" fmla="*/ 333268 h 1935408"/>
              <a:gd name="connsiteX2" fmla="*/ 4136478 w 4526448"/>
              <a:gd name="connsiteY2" fmla="*/ 333096 h 1935408"/>
              <a:gd name="connsiteX3" fmla="*/ 4526448 w 4526448"/>
              <a:gd name="connsiteY3" fmla="*/ 0 h 1935408"/>
              <a:gd name="connsiteX4" fmla="*/ 4524067 w 4526448"/>
              <a:gd name="connsiteY4" fmla="*/ 1892439 h 1935408"/>
              <a:gd name="connsiteX5" fmla="*/ 4481098 w 4526448"/>
              <a:gd name="connsiteY5" fmla="*/ 1935408 h 1935408"/>
              <a:gd name="connsiteX6" fmla="*/ 42969 w 4526448"/>
              <a:gd name="connsiteY6" fmla="*/ 1935408 h 1935408"/>
              <a:gd name="connsiteX7" fmla="*/ 0 w 4526448"/>
              <a:gd name="connsiteY7" fmla="*/ 1892439 h 1935408"/>
              <a:gd name="connsiteX8" fmla="*/ 0 w 4526448"/>
              <a:gd name="connsiteY8" fmla="*/ 376237 h 1935408"/>
              <a:gd name="connsiteX0" fmla="*/ 0 w 4526448"/>
              <a:gd name="connsiteY0" fmla="*/ 376237 h 1935408"/>
              <a:gd name="connsiteX1" fmla="*/ 42969 w 4526448"/>
              <a:gd name="connsiteY1" fmla="*/ 333268 h 1935408"/>
              <a:gd name="connsiteX2" fmla="*/ 4136478 w 4526448"/>
              <a:gd name="connsiteY2" fmla="*/ 333096 h 1935408"/>
              <a:gd name="connsiteX3" fmla="*/ 4526448 w 4526448"/>
              <a:gd name="connsiteY3" fmla="*/ 0 h 1935408"/>
              <a:gd name="connsiteX4" fmla="*/ 4524067 w 4526448"/>
              <a:gd name="connsiteY4" fmla="*/ 1892439 h 1935408"/>
              <a:gd name="connsiteX5" fmla="*/ 4481098 w 4526448"/>
              <a:gd name="connsiteY5" fmla="*/ 1935408 h 1935408"/>
              <a:gd name="connsiteX6" fmla="*/ 42969 w 4526448"/>
              <a:gd name="connsiteY6" fmla="*/ 1935408 h 1935408"/>
              <a:gd name="connsiteX7" fmla="*/ 0 w 4526448"/>
              <a:gd name="connsiteY7" fmla="*/ 1892439 h 1935408"/>
              <a:gd name="connsiteX8" fmla="*/ 0 w 4526448"/>
              <a:gd name="connsiteY8" fmla="*/ 376237 h 1935408"/>
              <a:gd name="connsiteX0" fmla="*/ 0 w 4526448"/>
              <a:gd name="connsiteY0" fmla="*/ 376237 h 1935408"/>
              <a:gd name="connsiteX1" fmla="*/ 42969 w 4526448"/>
              <a:gd name="connsiteY1" fmla="*/ 333268 h 1935408"/>
              <a:gd name="connsiteX2" fmla="*/ 4136478 w 4526448"/>
              <a:gd name="connsiteY2" fmla="*/ 333096 h 1935408"/>
              <a:gd name="connsiteX3" fmla="*/ 4526448 w 4526448"/>
              <a:gd name="connsiteY3" fmla="*/ 0 h 1935408"/>
              <a:gd name="connsiteX4" fmla="*/ 4524067 w 4526448"/>
              <a:gd name="connsiteY4" fmla="*/ 1892439 h 1935408"/>
              <a:gd name="connsiteX5" fmla="*/ 4481098 w 4526448"/>
              <a:gd name="connsiteY5" fmla="*/ 1935408 h 1935408"/>
              <a:gd name="connsiteX6" fmla="*/ 42969 w 4526448"/>
              <a:gd name="connsiteY6" fmla="*/ 1935408 h 1935408"/>
              <a:gd name="connsiteX7" fmla="*/ 0 w 4526448"/>
              <a:gd name="connsiteY7" fmla="*/ 1892439 h 1935408"/>
              <a:gd name="connsiteX8" fmla="*/ 0 w 4526448"/>
              <a:gd name="connsiteY8" fmla="*/ 376237 h 1935408"/>
              <a:gd name="connsiteX0" fmla="*/ 0 w 4526448"/>
              <a:gd name="connsiteY0" fmla="*/ 376237 h 1935408"/>
              <a:gd name="connsiteX1" fmla="*/ 42969 w 4526448"/>
              <a:gd name="connsiteY1" fmla="*/ 333268 h 1935408"/>
              <a:gd name="connsiteX2" fmla="*/ 4136478 w 4526448"/>
              <a:gd name="connsiteY2" fmla="*/ 333096 h 1935408"/>
              <a:gd name="connsiteX3" fmla="*/ 4526448 w 4526448"/>
              <a:gd name="connsiteY3" fmla="*/ 0 h 1935408"/>
              <a:gd name="connsiteX4" fmla="*/ 4524067 w 4526448"/>
              <a:gd name="connsiteY4" fmla="*/ 1892439 h 1935408"/>
              <a:gd name="connsiteX5" fmla="*/ 4481098 w 4526448"/>
              <a:gd name="connsiteY5" fmla="*/ 1935408 h 1935408"/>
              <a:gd name="connsiteX6" fmla="*/ 42969 w 4526448"/>
              <a:gd name="connsiteY6" fmla="*/ 1935408 h 1935408"/>
              <a:gd name="connsiteX7" fmla="*/ 0 w 4526448"/>
              <a:gd name="connsiteY7" fmla="*/ 1892439 h 1935408"/>
              <a:gd name="connsiteX8" fmla="*/ 0 w 4526448"/>
              <a:gd name="connsiteY8" fmla="*/ 376237 h 1935408"/>
              <a:gd name="connsiteX0" fmla="*/ 0 w 4526680"/>
              <a:gd name="connsiteY0" fmla="*/ 376237 h 1935408"/>
              <a:gd name="connsiteX1" fmla="*/ 42969 w 4526680"/>
              <a:gd name="connsiteY1" fmla="*/ 333268 h 1935408"/>
              <a:gd name="connsiteX2" fmla="*/ 4136478 w 4526680"/>
              <a:gd name="connsiteY2" fmla="*/ 333096 h 1935408"/>
              <a:gd name="connsiteX3" fmla="*/ 4526448 w 4526680"/>
              <a:gd name="connsiteY3" fmla="*/ 0 h 1935408"/>
              <a:gd name="connsiteX4" fmla="*/ 4524067 w 4526680"/>
              <a:gd name="connsiteY4" fmla="*/ 1892439 h 1935408"/>
              <a:gd name="connsiteX5" fmla="*/ 4481098 w 4526680"/>
              <a:gd name="connsiteY5" fmla="*/ 1935408 h 1935408"/>
              <a:gd name="connsiteX6" fmla="*/ 42969 w 4526680"/>
              <a:gd name="connsiteY6" fmla="*/ 1935408 h 1935408"/>
              <a:gd name="connsiteX7" fmla="*/ 0 w 4526680"/>
              <a:gd name="connsiteY7" fmla="*/ 1892439 h 1935408"/>
              <a:gd name="connsiteX8" fmla="*/ 0 w 4526680"/>
              <a:gd name="connsiteY8" fmla="*/ 376237 h 1935408"/>
              <a:gd name="connsiteX0" fmla="*/ 0 w 4526448"/>
              <a:gd name="connsiteY0" fmla="*/ 376237 h 1935408"/>
              <a:gd name="connsiteX1" fmla="*/ 42969 w 4526448"/>
              <a:gd name="connsiteY1" fmla="*/ 333268 h 1935408"/>
              <a:gd name="connsiteX2" fmla="*/ 4136478 w 4526448"/>
              <a:gd name="connsiteY2" fmla="*/ 333096 h 1935408"/>
              <a:gd name="connsiteX3" fmla="*/ 4526448 w 4526448"/>
              <a:gd name="connsiteY3" fmla="*/ 0 h 1935408"/>
              <a:gd name="connsiteX4" fmla="*/ 4524067 w 4526448"/>
              <a:gd name="connsiteY4" fmla="*/ 1892439 h 1935408"/>
              <a:gd name="connsiteX5" fmla="*/ 4481098 w 4526448"/>
              <a:gd name="connsiteY5" fmla="*/ 1935408 h 1935408"/>
              <a:gd name="connsiteX6" fmla="*/ 42969 w 4526448"/>
              <a:gd name="connsiteY6" fmla="*/ 1935408 h 1935408"/>
              <a:gd name="connsiteX7" fmla="*/ 0 w 4526448"/>
              <a:gd name="connsiteY7" fmla="*/ 1892439 h 1935408"/>
              <a:gd name="connsiteX8" fmla="*/ 0 w 4526448"/>
              <a:gd name="connsiteY8" fmla="*/ 376237 h 1935408"/>
              <a:gd name="connsiteX0" fmla="*/ 0 w 4526448"/>
              <a:gd name="connsiteY0" fmla="*/ 376237 h 1935408"/>
              <a:gd name="connsiteX1" fmla="*/ 42969 w 4526448"/>
              <a:gd name="connsiteY1" fmla="*/ 333268 h 1935408"/>
              <a:gd name="connsiteX2" fmla="*/ 4136478 w 4526448"/>
              <a:gd name="connsiteY2" fmla="*/ 333096 h 1935408"/>
              <a:gd name="connsiteX3" fmla="*/ 4526448 w 4526448"/>
              <a:gd name="connsiteY3" fmla="*/ 0 h 1935408"/>
              <a:gd name="connsiteX4" fmla="*/ 4524067 w 4526448"/>
              <a:gd name="connsiteY4" fmla="*/ 1892439 h 1935408"/>
              <a:gd name="connsiteX5" fmla="*/ 4481098 w 4526448"/>
              <a:gd name="connsiteY5" fmla="*/ 1935408 h 1935408"/>
              <a:gd name="connsiteX6" fmla="*/ 42969 w 4526448"/>
              <a:gd name="connsiteY6" fmla="*/ 1935408 h 1935408"/>
              <a:gd name="connsiteX7" fmla="*/ 0 w 4526448"/>
              <a:gd name="connsiteY7" fmla="*/ 1892439 h 1935408"/>
              <a:gd name="connsiteX8" fmla="*/ 0 w 4526448"/>
              <a:gd name="connsiteY8" fmla="*/ 376237 h 1935408"/>
              <a:gd name="connsiteX0" fmla="*/ 0 w 4526448"/>
              <a:gd name="connsiteY0" fmla="*/ 376237 h 1935408"/>
              <a:gd name="connsiteX1" fmla="*/ 42969 w 4526448"/>
              <a:gd name="connsiteY1" fmla="*/ 333268 h 1935408"/>
              <a:gd name="connsiteX2" fmla="*/ 4136478 w 4526448"/>
              <a:gd name="connsiteY2" fmla="*/ 333096 h 1935408"/>
              <a:gd name="connsiteX3" fmla="*/ 4526448 w 4526448"/>
              <a:gd name="connsiteY3" fmla="*/ 0 h 1935408"/>
              <a:gd name="connsiteX4" fmla="*/ 4524067 w 4526448"/>
              <a:gd name="connsiteY4" fmla="*/ 1892439 h 1935408"/>
              <a:gd name="connsiteX5" fmla="*/ 4481098 w 4526448"/>
              <a:gd name="connsiteY5" fmla="*/ 1935408 h 1935408"/>
              <a:gd name="connsiteX6" fmla="*/ 42969 w 4526448"/>
              <a:gd name="connsiteY6" fmla="*/ 1935408 h 1935408"/>
              <a:gd name="connsiteX7" fmla="*/ 0 w 4526448"/>
              <a:gd name="connsiteY7" fmla="*/ 1892439 h 1935408"/>
              <a:gd name="connsiteX8" fmla="*/ 0 w 4526448"/>
              <a:gd name="connsiteY8" fmla="*/ 376237 h 1935408"/>
              <a:gd name="connsiteX0" fmla="*/ 0 w 4526448"/>
              <a:gd name="connsiteY0" fmla="*/ 378618 h 1937789"/>
              <a:gd name="connsiteX1" fmla="*/ 42969 w 4526448"/>
              <a:gd name="connsiteY1" fmla="*/ 335649 h 1937789"/>
              <a:gd name="connsiteX2" fmla="*/ 4136478 w 4526448"/>
              <a:gd name="connsiteY2" fmla="*/ 335477 h 1937789"/>
              <a:gd name="connsiteX3" fmla="*/ 4526448 w 4526448"/>
              <a:gd name="connsiteY3" fmla="*/ 0 h 1937789"/>
              <a:gd name="connsiteX4" fmla="*/ 4524067 w 4526448"/>
              <a:gd name="connsiteY4" fmla="*/ 1894820 h 1937789"/>
              <a:gd name="connsiteX5" fmla="*/ 4481098 w 4526448"/>
              <a:gd name="connsiteY5" fmla="*/ 1937789 h 1937789"/>
              <a:gd name="connsiteX6" fmla="*/ 42969 w 4526448"/>
              <a:gd name="connsiteY6" fmla="*/ 1937789 h 1937789"/>
              <a:gd name="connsiteX7" fmla="*/ 0 w 4526448"/>
              <a:gd name="connsiteY7" fmla="*/ 1894820 h 1937789"/>
              <a:gd name="connsiteX8" fmla="*/ 0 w 4526448"/>
              <a:gd name="connsiteY8" fmla="*/ 378618 h 1937789"/>
              <a:gd name="connsiteX0" fmla="*/ 0 w 4526448"/>
              <a:gd name="connsiteY0" fmla="*/ 378618 h 1937789"/>
              <a:gd name="connsiteX1" fmla="*/ 42969 w 4526448"/>
              <a:gd name="connsiteY1" fmla="*/ 335649 h 1937789"/>
              <a:gd name="connsiteX2" fmla="*/ 4136478 w 4526448"/>
              <a:gd name="connsiteY2" fmla="*/ 335477 h 1937789"/>
              <a:gd name="connsiteX3" fmla="*/ 4526448 w 4526448"/>
              <a:gd name="connsiteY3" fmla="*/ 0 h 1937789"/>
              <a:gd name="connsiteX4" fmla="*/ 4524067 w 4526448"/>
              <a:gd name="connsiteY4" fmla="*/ 1894820 h 1937789"/>
              <a:gd name="connsiteX5" fmla="*/ 4481098 w 4526448"/>
              <a:gd name="connsiteY5" fmla="*/ 1937789 h 1937789"/>
              <a:gd name="connsiteX6" fmla="*/ 42969 w 4526448"/>
              <a:gd name="connsiteY6" fmla="*/ 1937789 h 1937789"/>
              <a:gd name="connsiteX7" fmla="*/ 0 w 4526448"/>
              <a:gd name="connsiteY7" fmla="*/ 1894820 h 1937789"/>
              <a:gd name="connsiteX8" fmla="*/ 0 w 4526448"/>
              <a:gd name="connsiteY8" fmla="*/ 378618 h 1937789"/>
              <a:gd name="connsiteX0" fmla="*/ 0 w 4526448"/>
              <a:gd name="connsiteY0" fmla="*/ 378618 h 1937789"/>
              <a:gd name="connsiteX1" fmla="*/ 42969 w 4526448"/>
              <a:gd name="connsiteY1" fmla="*/ 335649 h 1937789"/>
              <a:gd name="connsiteX2" fmla="*/ 4136478 w 4526448"/>
              <a:gd name="connsiteY2" fmla="*/ 335477 h 1937789"/>
              <a:gd name="connsiteX3" fmla="*/ 4526448 w 4526448"/>
              <a:gd name="connsiteY3" fmla="*/ 0 h 1937789"/>
              <a:gd name="connsiteX4" fmla="*/ 4524067 w 4526448"/>
              <a:gd name="connsiteY4" fmla="*/ 1894820 h 1937789"/>
              <a:gd name="connsiteX5" fmla="*/ 4481098 w 4526448"/>
              <a:gd name="connsiteY5" fmla="*/ 1937789 h 1937789"/>
              <a:gd name="connsiteX6" fmla="*/ 42969 w 4526448"/>
              <a:gd name="connsiteY6" fmla="*/ 1937789 h 1937789"/>
              <a:gd name="connsiteX7" fmla="*/ 0 w 4526448"/>
              <a:gd name="connsiteY7" fmla="*/ 1894820 h 1937789"/>
              <a:gd name="connsiteX8" fmla="*/ 0 w 4526448"/>
              <a:gd name="connsiteY8" fmla="*/ 378618 h 1937789"/>
              <a:gd name="connsiteX0" fmla="*/ 0 w 4526448"/>
              <a:gd name="connsiteY0" fmla="*/ 378618 h 1937789"/>
              <a:gd name="connsiteX1" fmla="*/ 42969 w 4526448"/>
              <a:gd name="connsiteY1" fmla="*/ 335649 h 1937789"/>
              <a:gd name="connsiteX2" fmla="*/ 4136478 w 4526448"/>
              <a:gd name="connsiteY2" fmla="*/ 335477 h 1937789"/>
              <a:gd name="connsiteX3" fmla="*/ 4526448 w 4526448"/>
              <a:gd name="connsiteY3" fmla="*/ 0 h 1937789"/>
              <a:gd name="connsiteX4" fmla="*/ 4524067 w 4526448"/>
              <a:gd name="connsiteY4" fmla="*/ 1894820 h 1937789"/>
              <a:gd name="connsiteX5" fmla="*/ 4481098 w 4526448"/>
              <a:gd name="connsiteY5" fmla="*/ 1937789 h 1937789"/>
              <a:gd name="connsiteX6" fmla="*/ 42969 w 4526448"/>
              <a:gd name="connsiteY6" fmla="*/ 1937789 h 1937789"/>
              <a:gd name="connsiteX7" fmla="*/ 0 w 4526448"/>
              <a:gd name="connsiteY7" fmla="*/ 1894820 h 1937789"/>
              <a:gd name="connsiteX8" fmla="*/ 0 w 4526448"/>
              <a:gd name="connsiteY8" fmla="*/ 378618 h 1937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26448" h="1937789">
                <a:moveTo>
                  <a:pt x="0" y="378618"/>
                </a:moveTo>
                <a:cubicBezTo>
                  <a:pt x="0" y="354887"/>
                  <a:pt x="19238" y="335649"/>
                  <a:pt x="42969" y="335649"/>
                </a:cubicBezTo>
                <a:lnTo>
                  <a:pt x="4136478" y="335477"/>
                </a:lnTo>
                <a:cubicBezTo>
                  <a:pt x="4337111" y="333983"/>
                  <a:pt x="4486946" y="218189"/>
                  <a:pt x="4526448" y="0"/>
                </a:cubicBezTo>
                <a:cubicBezTo>
                  <a:pt x="4525654" y="630813"/>
                  <a:pt x="4524861" y="1264007"/>
                  <a:pt x="4524067" y="1894820"/>
                </a:cubicBezTo>
                <a:cubicBezTo>
                  <a:pt x="4524067" y="1918551"/>
                  <a:pt x="4504829" y="1937789"/>
                  <a:pt x="4481098" y="1937789"/>
                </a:cubicBezTo>
                <a:lnTo>
                  <a:pt x="42969" y="1937789"/>
                </a:lnTo>
                <a:cubicBezTo>
                  <a:pt x="19238" y="1937789"/>
                  <a:pt x="0" y="1918551"/>
                  <a:pt x="0" y="1894820"/>
                </a:cubicBezTo>
                <a:lnTo>
                  <a:pt x="0" y="378618"/>
                </a:lnTo>
                <a:close/>
              </a:path>
            </a:pathLst>
          </a:custGeom>
          <a:solidFill>
            <a:schemeClr val="bg2">
              <a:alpha val="85000"/>
            </a:schemeClr>
          </a:solidFill>
        </p:spPr>
        <p:txBody>
          <a:bodyPr vert="horz" wrap="square" lIns="360000" tIns="576000" rIns="576000" bIns="180000" rtlCol="0">
            <a:noAutofit/>
          </a:bodyPr>
          <a:lstStyle>
            <a:lvl1pPr marL="0" indent="0">
              <a:lnSpc>
                <a:spcPct val="110000"/>
              </a:lnSpc>
              <a:buFontTx/>
              <a:buNone/>
              <a:defRPr lang="nl-NL" sz="2400" b="0" dirty="0">
                <a:solidFill>
                  <a:schemeClr val="bg1"/>
                </a:solidFill>
                <a:latin typeface="+mj-lt"/>
              </a:defRPr>
            </a:lvl1pPr>
            <a:lvl2pPr>
              <a:defRPr lang="nl-NL" dirty="0">
                <a:solidFill>
                  <a:schemeClr val="bg1"/>
                </a:solidFill>
                <a:latin typeface="+mj-lt"/>
              </a:defRPr>
            </a:lvl2pPr>
            <a:lvl3pPr>
              <a:defRPr lang="nl-NL" dirty="0">
                <a:solidFill>
                  <a:schemeClr val="bg1"/>
                </a:solidFill>
                <a:latin typeface="+mj-lt"/>
              </a:defRPr>
            </a:lvl3pPr>
            <a:lvl4pPr>
              <a:defRPr lang="nl-NL" dirty="0">
                <a:solidFill>
                  <a:schemeClr val="bg1"/>
                </a:solidFill>
                <a:latin typeface="+mj-lt"/>
              </a:defRPr>
            </a:lvl4pPr>
            <a:lvl5pPr>
              <a:lnSpc>
                <a:spcPct val="100000"/>
              </a:lnSpc>
              <a:defRPr lang="nl-NL" sz="2400" b="0" dirty="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nl-NL" noProof="0" dirty="0"/>
              <a:t>Klik om tekst in te voegen</a:t>
            </a:r>
          </a:p>
        </p:txBody>
      </p:sp>
      <p:sp>
        <p:nvSpPr>
          <p:cNvPr id="29" name="Tijdelijke aanduiding voor datum 3">
            <a:extLst>
              <a:ext uri="{FF2B5EF4-FFF2-40B4-BE49-F238E27FC236}">
                <a16:creationId xmlns:a16="http://schemas.microsoft.com/office/drawing/2014/main" id="{0C185B4F-039F-4078-960F-6ACF6F50FA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85A834E0-222A-4FAC-A031-871B9027E447}" type="datetime1">
              <a:rPr lang="nl-NL" noProof="0" smtClean="0"/>
              <a:t>10-12-2019</a:t>
            </a:fld>
            <a:endParaRPr lang="nl-NL" noProof="0" dirty="0"/>
          </a:p>
        </p:txBody>
      </p:sp>
      <p:grpSp>
        <p:nvGrpSpPr>
          <p:cNvPr id="179" name="Groep 178">
            <a:extLst>
              <a:ext uri="{FF2B5EF4-FFF2-40B4-BE49-F238E27FC236}">
                <a16:creationId xmlns:a16="http://schemas.microsoft.com/office/drawing/2014/main" id="{4C84DCD6-D7D8-4BD9-844C-58B8FB7FD3AF}"/>
              </a:ext>
            </a:extLst>
          </p:cNvPr>
          <p:cNvGrpSpPr/>
          <p:nvPr userDrawn="1"/>
        </p:nvGrpSpPr>
        <p:grpSpPr>
          <a:xfrm>
            <a:off x="12391601" y="0"/>
            <a:ext cx="3183678" cy="5229113"/>
            <a:chOff x="12391601" y="0"/>
            <a:chExt cx="3183678" cy="5229113"/>
          </a:xfrm>
        </p:grpSpPr>
        <p:grpSp>
          <p:nvGrpSpPr>
            <p:cNvPr id="180" name="Meer informatie">
              <a:extLst>
                <a:ext uri="{FF2B5EF4-FFF2-40B4-BE49-F238E27FC236}">
                  <a16:creationId xmlns:a16="http://schemas.microsoft.com/office/drawing/2014/main" id="{0845994B-CE25-425B-861D-B5FF1BC60294}"/>
                </a:ext>
              </a:extLst>
            </p:cNvPr>
            <p:cNvGrpSpPr/>
            <p:nvPr userDrawn="1"/>
          </p:nvGrpSpPr>
          <p:grpSpPr>
            <a:xfrm>
              <a:off x="12396764" y="4445840"/>
              <a:ext cx="3178515" cy="783273"/>
              <a:chOff x="-3741486" y="3386444"/>
              <a:chExt cx="3178515" cy="783273"/>
            </a:xfrm>
          </p:grpSpPr>
          <p:sp>
            <p:nvSpPr>
              <p:cNvPr id="226" name="Freeform 101">
                <a:extLst>
                  <a:ext uri="{FF2B5EF4-FFF2-40B4-BE49-F238E27FC236}">
                    <a16:creationId xmlns:a16="http://schemas.microsoft.com/office/drawing/2014/main" id="{70E022F7-05C1-482F-9FB7-2182A4771D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8644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227" name="Rechthoek 226">
                <a:extLst>
                  <a:ext uri="{FF2B5EF4-FFF2-40B4-BE49-F238E27FC236}">
                    <a16:creationId xmlns:a16="http://schemas.microsoft.com/office/drawing/2014/main" id="{F78E0E1E-942D-4098-A407-2DA73DDEE38E}"/>
                  </a:ext>
                </a:extLst>
              </p:cNvPr>
              <p:cNvSpPr/>
              <p:nvPr userDrawn="1"/>
            </p:nvSpPr>
            <p:spPr>
              <a:xfrm>
                <a:off x="-3380966" y="345847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228" name="Rechte verbindingslijn 227">
                <a:extLst>
                  <a:ext uri="{FF2B5EF4-FFF2-40B4-BE49-F238E27FC236}">
                    <a16:creationId xmlns:a16="http://schemas.microsoft.com/office/drawing/2014/main" id="{72E1ADE3-A525-46A3-9A81-B0C76C87D99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69717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81" name="Rechthoek 180">
              <a:extLst>
                <a:ext uri="{FF2B5EF4-FFF2-40B4-BE49-F238E27FC236}">
                  <a16:creationId xmlns:a16="http://schemas.microsoft.com/office/drawing/2014/main" id="{80C2EE33-F91D-49BD-8C44-39C35453934F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82" name="Ovaal 181">
              <a:extLst>
                <a:ext uri="{FF2B5EF4-FFF2-40B4-BE49-F238E27FC236}">
                  <a16:creationId xmlns:a16="http://schemas.microsoft.com/office/drawing/2014/main" id="{29BD6E08-F7C1-4810-9325-66F12A1B5F55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83" name="Rechte verbindingslijn 182">
              <a:extLst>
                <a:ext uri="{FF2B5EF4-FFF2-40B4-BE49-F238E27FC236}">
                  <a16:creationId xmlns:a16="http://schemas.microsoft.com/office/drawing/2014/main" id="{7BA7F20B-014A-4E8D-A865-372FF1FBA43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84" name="Rechte verbindingslijn 183">
              <a:extLst>
                <a:ext uri="{FF2B5EF4-FFF2-40B4-BE49-F238E27FC236}">
                  <a16:creationId xmlns:a16="http://schemas.microsoft.com/office/drawing/2014/main" id="{1B80EB81-08CB-4055-8E85-F9C1C5C55EE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5" name="Rechthoek 184">
              <a:extLst>
                <a:ext uri="{FF2B5EF4-FFF2-40B4-BE49-F238E27FC236}">
                  <a16:creationId xmlns:a16="http://schemas.microsoft.com/office/drawing/2014/main" id="{7E1734DD-84F1-4E45-B5E4-3BD7330F8A11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door deze te selecteren en op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om een nieuwe afbeelding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86" name="Rechte verbindingslijn 185">
              <a:extLst>
                <a:ext uri="{FF2B5EF4-FFF2-40B4-BE49-F238E27FC236}">
                  <a16:creationId xmlns:a16="http://schemas.microsoft.com/office/drawing/2014/main" id="{7278A0BC-9971-431A-8AC5-E0164CC7083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32795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7" name="Ovaal 186">
              <a:extLst>
                <a:ext uri="{FF2B5EF4-FFF2-40B4-BE49-F238E27FC236}">
                  <a16:creationId xmlns:a16="http://schemas.microsoft.com/office/drawing/2014/main" id="{810CCD7B-5058-4658-87F0-480667672180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88" name="Rechthoek 187">
              <a:extLst>
                <a:ext uri="{FF2B5EF4-FFF2-40B4-BE49-F238E27FC236}">
                  <a16:creationId xmlns:a16="http://schemas.microsoft.com/office/drawing/2014/main" id="{A4AB1E73-7EA0-4761-8460-B897E887CF7C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89" name="Groep 188">
              <a:extLst>
                <a:ext uri="{FF2B5EF4-FFF2-40B4-BE49-F238E27FC236}">
                  <a16:creationId xmlns:a16="http://schemas.microsoft.com/office/drawing/2014/main" id="{A509014B-153C-450F-B420-7655B8CCBD10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223" name="Rechthoek 222">
                <a:extLst>
                  <a:ext uri="{FF2B5EF4-FFF2-40B4-BE49-F238E27FC236}">
                    <a16:creationId xmlns:a16="http://schemas.microsoft.com/office/drawing/2014/main" id="{06257FC4-6EE4-40FC-AC7F-53CCCD2BD0CC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224" name="Rechte verbindingslijn 223">
                <a:extLst>
                  <a:ext uri="{FF2B5EF4-FFF2-40B4-BE49-F238E27FC236}">
                    <a16:creationId xmlns:a16="http://schemas.microsoft.com/office/drawing/2014/main" id="{9D67D5A9-C6F9-412E-A94D-F641625DB3BF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225" name="Gelijkbenige driehoek 224">
                <a:extLst>
                  <a:ext uri="{FF2B5EF4-FFF2-40B4-BE49-F238E27FC236}">
                    <a16:creationId xmlns:a16="http://schemas.microsoft.com/office/drawing/2014/main" id="{90BF8A41-FF83-450B-98D0-D44DC6F51FAA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0" name="Groep 189">
              <a:extLst>
                <a:ext uri="{FF2B5EF4-FFF2-40B4-BE49-F238E27FC236}">
                  <a16:creationId xmlns:a16="http://schemas.microsoft.com/office/drawing/2014/main" id="{41FD0AD3-759F-48C3-BE92-301441F09AE6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217" name="Rechthoek 216">
                <a:extLst>
                  <a:ext uri="{FF2B5EF4-FFF2-40B4-BE49-F238E27FC236}">
                    <a16:creationId xmlns:a16="http://schemas.microsoft.com/office/drawing/2014/main" id="{DD34B8C6-1242-442B-B30E-ED63B22EA371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8" name="Ovaal 217">
                <a:extLst>
                  <a:ext uri="{FF2B5EF4-FFF2-40B4-BE49-F238E27FC236}">
                    <a16:creationId xmlns:a16="http://schemas.microsoft.com/office/drawing/2014/main" id="{D4699030-8B5F-449D-835C-1E3CC13D387B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Vrije vorm: vorm 218">
                <a:extLst>
                  <a:ext uri="{FF2B5EF4-FFF2-40B4-BE49-F238E27FC236}">
                    <a16:creationId xmlns:a16="http://schemas.microsoft.com/office/drawing/2014/main" id="{B7101B8A-52AD-4458-9465-353BC69320E3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0" name="Rechthoek: afgeronde hoeken 219">
                <a:extLst>
                  <a:ext uri="{FF2B5EF4-FFF2-40B4-BE49-F238E27FC236}">
                    <a16:creationId xmlns:a16="http://schemas.microsoft.com/office/drawing/2014/main" id="{AB4F5B23-4BFF-4677-80BA-C8E56D51EAF3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21" name="Rechte verbindingslijn 220">
                <a:extLst>
                  <a:ext uri="{FF2B5EF4-FFF2-40B4-BE49-F238E27FC236}">
                    <a16:creationId xmlns:a16="http://schemas.microsoft.com/office/drawing/2014/main" id="{8275ADBD-878C-426B-A061-7F57A9F6ED5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2" name="Rechte verbindingslijn 221">
                <a:extLst>
                  <a:ext uri="{FF2B5EF4-FFF2-40B4-BE49-F238E27FC236}">
                    <a16:creationId xmlns:a16="http://schemas.microsoft.com/office/drawing/2014/main" id="{B4060D02-3695-4FD7-B27A-0FD97EFC4EC9}"/>
                  </a:ext>
                </a:extLst>
              </p:cNvPr>
              <p:cNvCxnSpPr>
                <a:cxnSpLocks/>
                <a:stCxn id="220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91" name="Ovaal 190">
              <a:extLst>
                <a:ext uri="{FF2B5EF4-FFF2-40B4-BE49-F238E27FC236}">
                  <a16:creationId xmlns:a16="http://schemas.microsoft.com/office/drawing/2014/main" id="{A97D7BB5-0924-4ED3-B7B2-15DDAE122E32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92" name="Rechthoek 191">
              <a:extLst>
                <a:ext uri="{FF2B5EF4-FFF2-40B4-BE49-F238E27FC236}">
                  <a16:creationId xmlns:a16="http://schemas.microsoft.com/office/drawing/2014/main" id="{28C11ED3-010D-4097-ABD7-0006E1C08F72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93" name="Rechte verbindingslijn 192">
              <a:extLst>
                <a:ext uri="{FF2B5EF4-FFF2-40B4-BE49-F238E27FC236}">
                  <a16:creationId xmlns:a16="http://schemas.microsoft.com/office/drawing/2014/main" id="{2A82C1DB-8D25-4099-AA48-25AB31AF13C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94" name="Rechthoek 193">
              <a:extLst>
                <a:ext uri="{FF2B5EF4-FFF2-40B4-BE49-F238E27FC236}">
                  <a16:creationId xmlns:a16="http://schemas.microsoft.com/office/drawing/2014/main" id="{3F89EFC8-6560-43EC-A9E7-129B8972C487}"/>
                </a:ext>
              </a:extLst>
            </p:cNvPr>
            <p:cNvSpPr/>
            <p:nvPr userDrawn="1"/>
          </p:nvSpPr>
          <p:spPr>
            <a:xfrm>
              <a:off x="12654153" y="3238910"/>
              <a:ext cx="1624926" cy="805220"/>
            </a:xfrm>
            <a:prstGeom prst="rect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 eaLnBrk="1"/>
              <a:endParaRPr lang="nl-NL" sz="1000" b="0" i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195" name="Groep 194">
              <a:extLst>
                <a:ext uri="{FF2B5EF4-FFF2-40B4-BE49-F238E27FC236}">
                  <a16:creationId xmlns:a16="http://schemas.microsoft.com/office/drawing/2014/main" id="{B8C3F4DA-83ED-4222-B28C-49AB1FEC439B}"/>
                </a:ext>
              </a:extLst>
            </p:cNvPr>
            <p:cNvGrpSpPr/>
            <p:nvPr userDrawn="1"/>
          </p:nvGrpSpPr>
          <p:grpSpPr>
            <a:xfrm>
              <a:off x="13614067" y="3535184"/>
              <a:ext cx="1195438" cy="678267"/>
              <a:chOff x="12757284" y="3224292"/>
              <a:chExt cx="1195438" cy="678267"/>
            </a:xfrm>
          </p:grpSpPr>
          <p:sp>
            <p:nvSpPr>
              <p:cNvPr id="196" name="Rechthoek 195">
                <a:extLst>
                  <a:ext uri="{FF2B5EF4-FFF2-40B4-BE49-F238E27FC236}">
                    <a16:creationId xmlns:a16="http://schemas.microsoft.com/office/drawing/2014/main" id="{A517EB42-BAF4-4590-8F9B-4AF47E8264B1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7" name="Rechthoek 196">
                <a:extLst>
                  <a:ext uri="{FF2B5EF4-FFF2-40B4-BE49-F238E27FC236}">
                    <a16:creationId xmlns:a16="http://schemas.microsoft.com/office/drawing/2014/main" id="{84F16C7D-9B7C-47A5-B5D8-A5C0BC057B06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8" name="Groep 197">
                <a:extLst>
                  <a:ext uri="{FF2B5EF4-FFF2-40B4-BE49-F238E27FC236}">
                    <a16:creationId xmlns:a16="http://schemas.microsoft.com/office/drawing/2014/main" id="{20B81935-14B4-4A33-B4B6-6A4CDDDEB4C3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211" name="Rechthoek: afgeronde hoeken 210">
                  <a:extLst>
                    <a:ext uri="{FF2B5EF4-FFF2-40B4-BE49-F238E27FC236}">
                      <a16:creationId xmlns:a16="http://schemas.microsoft.com/office/drawing/2014/main" id="{C126A634-CBD5-45A8-BE07-2676D4D7562E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eaLnBrk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2" name="Rechthoek 211">
                  <a:extLst>
                    <a:ext uri="{FF2B5EF4-FFF2-40B4-BE49-F238E27FC236}">
                      <a16:creationId xmlns:a16="http://schemas.microsoft.com/office/drawing/2014/main" id="{A082A3E8-2FC2-4797-B58B-46ACA1E14EE7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3" name="Rechthoek 212">
                  <a:extLst>
                    <a:ext uri="{FF2B5EF4-FFF2-40B4-BE49-F238E27FC236}">
                      <a16:creationId xmlns:a16="http://schemas.microsoft.com/office/drawing/2014/main" id="{FBB5233F-C1F9-446A-AB00-E827B6494B6D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4" name="Rechthoek 213">
                  <a:extLst>
                    <a:ext uri="{FF2B5EF4-FFF2-40B4-BE49-F238E27FC236}">
                      <a16:creationId xmlns:a16="http://schemas.microsoft.com/office/drawing/2014/main" id="{CC071C0B-99B0-42DB-A036-5F77FD074DAD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5" name="Rechthoek 214">
                  <a:extLst>
                    <a:ext uri="{FF2B5EF4-FFF2-40B4-BE49-F238E27FC236}">
                      <a16:creationId xmlns:a16="http://schemas.microsoft.com/office/drawing/2014/main" id="{56681D84-A4CA-46A5-B823-1489E648F95F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Rechthoek 215">
                  <a:extLst>
                    <a:ext uri="{FF2B5EF4-FFF2-40B4-BE49-F238E27FC236}">
                      <a16:creationId xmlns:a16="http://schemas.microsoft.com/office/drawing/2014/main" id="{6C7FCCFF-B398-4FC4-AAB4-1911AA15CDFB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99" name="Groep 198">
                <a:extLst>
                  <a:ext uri="{FF2B5EF4-FFF2-40B4-BE49-F238E27FC236}">
                    <a16:creationId xmlns:a16="http://schemas.microsoft.com/office/drawing/2014/main" id="{3FF9FE26-B621-4F9F-A282-B772B38C0285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203" name="Groep 202">
                  <a:extLst>
                    <a:ext uri="{FF2B5EF4-FFF2-40B4-BE49-F238E27FC236}">
                      <a16:creationId xmlns:a16="http://schemas.microsoft.com/office/drawing/2014/main" id="{A49F2D2A-EB1F-4B11-8460-EAE9B5C9D7F4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205" name="Rechthoek: afgeronde hoeken 204">
                    <a:extLst>
                      <a:ext uri="{FF2B5EF4-FFF2-40B4-BE49-F238E27FC236}">
                        <a16:creationId xmlns:a16="http://schemas.microsoft.com/office/drawing/2014/main" id="{664D50EE-4504-4C1D-96B5-FBED388CB20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 eaLnBrk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06" name="Rechthoek 205">
                    <a:extLst>
                      <a:ext uri="{FF2B5EF4-FFF2-40B4-BE49-F238E27FC236}">
                        <a16:creationId xmlns:a16="http://schemas.microsoft.com/office/drawing/2014/main" id="{3DD754A7-A0DE-4942-95BD-7B462C19A83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7" name="Rechthoek 206">
                    <a:extLst>
                      <a:ext uri="{FF2B5EF4-FFF2-40B4-BE49-F238E27FC236}">
                        <a16:creationId xmlns:a16="http://schemas.microsoft.com/office/drawing/2014/main" id="{66FC2A77-50B1-49F4-967E-588DC8AB6FF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8" name="Rechthoek 207">
                    <a:extLst>
                      <a:ext uri="{FF2B5EF4-FFF2-40B4-BE49-F238E27FC236}">
                        <a16:creationId xmlns:a16="http://schemas.microsoft.com/office/drawing/2014/main" id="{AFFA62CC-0F50-4149-A82E-70778FEC3F4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9" name="Rechthoek 208">
                    <a:extLst>
                      <a:ext uri="{FF2B5EF4-FFF2-40B4-BE49-F238E27FC236}">
                        <a16:creationId xmlns:a16="http://schemas.microsoft.com/office/drawing/2014/main" id="{EBB99AC0-6B6D-469D-8091-FCC19CC2994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0" name="Rechthoek 209">
                    <a:extLst>
                      <a:ext uri="{FF2B5EF4-FFF2-40B4-BE49-F238E27FC236}">
                        <a16:creationId xmlns:a16="http://schemas.microsoft.com/office/drawing/2014/main" id="{E0A341F6-3386-4623-A8CC-C5035A34F53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04" name="Boog 203">
                  <a:extLst>
                    <a:ext uri="{FF2B5EF4-FFF2-40B4-BE49-F238E27FC236}">
                      <a16:creationId xmlns:a16="http://schemas.microsoft.com/office/drawing/2014/main" id="{A87041D2-BC28-4448-BD70-2A54101035B4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 eaLnBrk="1"/>
                  <a:endParaRPr lang="nl-NL" noProof="0" dirty="0"/>
                </a:p>
              </p:txBody>
            </p:sp>
          </p:grpSp>
          <p:sp>
            <p:nvSpPr>
              <p:cNvPr id="200" name="Tekstvak 199">
                <a:extLst>
                  <a:ext uri="{FF2B5EF4-FFF2-40B4-BE49-F238E27FC236}">
                    <a16:creationId xmlns:a16="http://schemas.microsoft.com/office/drawing/2014/main" id="{F448D96F-29C2-4F72-B7BB-F2FAF451A6FB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201" name="Tekstvak 200">
                <a:extLst>
                  <a:ext uri="{FF2B5EF4-FFF2-40B4-BE49-F238E27FC236}">
                    <a16:creationId xmlns:a16="http://schemas.microsoft.com/office/drawing/2014/main" id="{29503B0A-6BD4-4DD0-AA22-DF71968C73E6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202" name="Picture 3">
                <a:extLst>
                  <a:ext uri="{FF2B5EF4-FFF2-40B4-BE49-F238E27FC236}">
                    <a16:creationId xmlns:a16="http://schemas.microsoft.com/office/drawing/2014/main" id="{3C056423-79E0-4EBE-837E-160C9CADC0C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76" name="Instructie">
            <a:extLst>
              <a:ext uri="{FF2B5EF4-FFF2-40B4-BE49-F238E27FC236}">
                <a16:creationId xmlns:a16="http://schemas.microsoft.com/office/drawing/2014/main" id="{87BB9FB2-8C0C-4F10-A48E-5CA59B460F35}"/>
              </a:ext>
            </a:extLst>
          </p:cNvPr>
          <p:cNvGrpSpPr/>
          <p:nvPr userDrawn="1"/>
        </p:nvGrpSpPr>
        <p:grpSpPr>
          <a:xfrm>
            <a:off x="-3352957" y="0"/>
            <a:ext cx="3182755" cy="2660264"/>
            <a:chOff x="-3426088" y="4512342"/>
            <a:chExt cx="3182755" cy="2660264"/>
          </a:xfrm>
        </p:grpSpPr>
        <p:sp>
          <p:nvSpPr>
            <p:cNvPr id="77" name="Rechthoek 127">
              <a:extLst>
                <a:ext uri="{FF2B5EF4-FFF2-40B4-BE49-F238E27FC236}">
                  <a16:creationId xmlns:a16="http://schemas.microsoft.com/office/drawing/2014/main" id="{6C7900BF-A70D-4DEE-A754-1D58ABEBEE88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vormen wijzigen</a:t>
              </a:r>
            </a:p>
          </p:txBody>
        </p:sp>
        <p:cxnSp>
          <p:nvCxnSpPr>
            <p:cNvPr id="78" name="Rechte verbindingslijn 128">
              <a:extLst>
                <a:ext uri="{FF2B5EF4-FFF2-40B4-BE49-F238E27FC236}">
                  <a16:creationId xmlns:a16="http://schemas.microsoft.com/office/drawing/2014/main" id="{E93E0665-4654-469D-ABF5-8929B8496CB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79" name="Rechthoek 130">
              <a:extLst>
                <a:ext uri="{FF2B5EF4-FFF2-40B4-BE49-F238E27FC236}">
                  <a16:creationId xmlns:a16="http://schemas.microsoft.com/office/drawing/2014/main" id="{24B54986-FE87-4F9E-8682-14CCBF3B9289}"/>
                </a:ext>
              </a:extLst>
            </p:cNvPr>
            <p:cNvSpPr/>
            <p:nvPr userDrawn="1"/>
          </p:nvSpPr>
          <p:spPr>
            <a:xfrm>
              <a:off x="-3426088" y="4959088"/>
              <a:ext cx="3073481" cy="49338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Alle vormen in de template zijn aanpasbaar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qua kleur en positie.  </a:t>
              </a:r>
            </a:p>
          </p:txBody>
        </p:sp>
        <p:sp>
          <p:nvSpPr>
            <p:cNvPr id="80" name="Rechthoek 133">
              <a:extLst>
                <a:ext uri="{FF2B5EF4-FFF2-40B4-BE49-F238E27FC236}">
                  <a16:creationId xmlns:a16="http://schemas.microsoft.com/office/drawing/2014/main" id="{D4B0A9D8-B085-4B6E-A133-2D706A5A538A}"/>
                </a:ext>
              </a:extLst>
            </p:cNvPr>
            <p:cNvSpPr/>
            <p:nvPr userDrawn="1"/>
          </p:nvSpPr>
          <p:spPr>
            <a:xfrm>
              <a:off x="-3426086" y="5395091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Kleur wijzigen? Klik op de vorm ga naar de tab 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Opmaak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dan naar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Opvullen vorm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een andere huisstijlkleur te kiezen. 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81" name="Rechthoek 136">
              <a:extLst>
                <a:ext uri="{FF2B5EF4-FFF2-40B4-BE49-F238E27FC236}">
                  <a16:creationId xmlns:a16="http://schemas.microsoft.com/office/drawing/2014/main" id="{386DDFBE-0074-43D6-AC5C-1D0331C3E901}"/>
                </a:ext>
              </a:extLst>
            </p:cNvPr>
            <p:cNvSpPr/>
            <p:nvPr userDrawn="1"/>
          </p:nvSpPr>
          <p:spPr>
            <a:xfrm>
              <a:off x="-3426086" y="5955574"/>
              <a:ext cx="3073482" cy="36378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Vorm verplaatsen?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Klik op de vorm en sleep de vorm naar de gewenste plek.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82" name="Rechthoek 139">
              <a:extLst>
                <a:ext uri="{FF2B5EF4-FFF2-40B4-BE49-F238E27FC236}">
                  <a16:creationId xmlns:a16="http://schemas.microsoft.com/office/drawing/2014/main" id="{CF33AE50-8FFD-4484-870D-7E177C3F78C4}"/>
                </a:ext>
              </a:extLst>
            </p:cNvPr>
            <p:cNvSpPr/>
            <p:nvPr userDrawn="1"/>
          </p:nvSpPr>
          <p:spPr>
            <a:xfrm>
              <a:off x="-3426086" y="6412375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Per ongeluk een vorm verwijderd? Klik dan met je rechtermuisknop op de miniatuurweergave van de slide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dia herstellen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83" name="Rechte verbindingslijn 140">
              <a:extLst>
                <a:ext uri="{FF2B5EF4-FFF2-40B4-BE49-F238E27FC236}">
                  <a16:creationId xmlns:a16="http://schemas.microsoft.com/office/drawing/2014/main" id="{D9CC6865-0DAB-4EA6-BB67-3324ACC9F9A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7172606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pic>
        <p:nvPicPr>
          <p:cNvPr id="69" name="Afbeelding 68">
            <a:extLst>
              <a:ext uri="{FF2B5EF4-FFF2-40B4-BE49-F238E27FC236}">
                <a16:creationId xmlns:a16="http://schemas.microsoft.com/office/drawing/2014/main" id="{01F347DF-1A12-48D1-89CE-4FB17CBFE6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35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kaders + Uitleg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82EFEFC6-E586-46B6-A59C-917AABB7C23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242704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6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82EFEFC6-E586-46B6-A59C-917AABB7C2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2" name="Tijdelijke aanduiding voor tekst 3">
            <a:extLst>
              <a:ext uri="{FF2B5EF4-FFF2-40B4-BE49-F238E27FC236}">
                <a16:creationId xmlns:a16="http://schemas.microsoft.com/office/drawing/2014/main" id="{62C5E5DA-733C-4AA3-9467-0732E67E8AD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80949" y="4932785"/>
            <a:ext cx="1523814" cy="891368"/>
          </a:xfrm>
          <a:custGeom>
            <a:avLst/>
            <a:gdLst>
              <a:gd name="connsiteX0" fmla="*/ 0 w 6217773"/>
              <a:gd name="connsiteY0" fmla="*/ 631093 h 5069018"/>
              <a:gd name="connsiteX1" fmla="*/ 631093 w 6217773"/>
              <a:gd name="connsiteY1" fmla="*/ 0 h 5069018"/>
              <a:gd name="connsiteX2" fmla="*/ 5586680 w 6217773"/>
              <a:gd name="connsiteY2" fmla="*/ 0 h 5069018"/>
              <a:gd name="connsiteX3" fmla="*/ 6217773 w 6217773"/>
              <a:gd name="connsiteY3" fmla="*/ 631093 h 5069018"/>
              <a:gd name="connsiteX4" fmla="*/ 6217773 w 6217773"/>
              <a:gd name="connsiteY4" fmla="*/ 4437925 h 5069018"/>
              <a:gd name="connsiteX5" fmla="*/ 5586680 w 6217773"/>
              <a:gd name="connsiteY5" fmla="*/ 5069018 h 5069018"/>
              <a:gd name="connsiteX6" fmla="*/ 631093 w 6217773"/>
              <a:gd name="connsiteY6" fmla="*/ 5069018 h 5069018"/>
              <a:gd name="connsiteX7" fmla="*/ 0 w 6217773"/>
              <a:gd name="connsiteY7" fmla="*/ 4437925 h 5069018"/>
              <a:gd name="connsiteX8" fmla="*/ 0 w 6217773"/>
              <a:gd name="connsiteY8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31029 w 6248802"/>
              <a:gd name="connsiteY0" fmla="*/ 638400 h 5076325"/>
              <a:gd name="connsiteX1" fmla="*/ 35792 w 6248802"/>
              <a:gd name="connsiteY1" fmla="*/ 228 h 5076325"/>
              <a:gd name="connsiteX2" fmla="*/ 662122 w 6248802"/>
              <a:gd name="connsiteY2" fmla="*/ 7307 h 5076325"/>
              <a:gd name="connsiteX3" fmla="*/ 5617709 w 6248802"/>
              <a:gd name="connsiteY3" fmla="*/ 7307 h 5076325"/>
              <a:gd name="connsiteX4" fmla="*/ 6248802 w 6248802"/>
              <a:gd name="connsiteY4" fmla="*/ 638400 h 5076325"/>
              <a:gd name="connsiteX5" fmla="*/ 6248802 w 6248802"/>
              <a:gd name="connsiteY5" fmla="*/ 4445232 h 5076325"/>
              <a:gd name="connsiteX6" fmla="*/ 5617709 w 6248802"/>
              <a:gd name="connsiteY6" fmla="*/ 5076325 h 5076325"/>
              <a:gd name="connsiteX7" fmla="*/ 662122 w 6248802"/>
              <a:gd name="connsiteY7" fmla="*/ 5076325 h 5076325"/>
              <a:gd name="connsiteX8" fmla="*/ 31029 w 6248802"/>
              <a:gd name="connsiteY8" fmla="*/ 4445232 h 5076325"/>
              <a:gd name="connsiteX9" fmla="*/ 31029 w 6248802"/>
              <a:gd name="connsiteY9" fmla="*/ 638400 h 5076325"/>
              <a:gd name="connsiteX0" fmla="*/ 0 w 6217773"/>
              <a:gd name="connsiteY0" fmla="*/ 638860 h 5076785"/>
              <a:gd name="connsiteX1" fmla="*/ 4763 w 6217773"/>
              <a:gd name="connsiteY1" fmla="*/ 688 h 5076785"/>
              <a:gd name="connsiteX2" fmla="*/ 631093 w 6217773"/>
              <a:gd name="connsiteY2" fmla="*/ 7767 h 5076785"/>
              <a:gd name="connsiteX3" fmla="*/ 5586680 w 6217773"/>
              <a:gd name="connsiteY3" fmla="*/ 7767 h 5076785"/>
              <a:gd name="connsiteX4" fmla="*/ 6217773 w 6217773"/>
              <a:gd name="connsiteY4" fmla="*/ 638860 h 5076785"/>
              <a:gd name="connsiteX5" fmla="*/ 6217773 w 6217773"/>
              <a:gd name="connsiteY5" fmla="*/ 4445692 h 5076785"/>
              <a:gd name="connsiteX6" fmla="*/ 5586680 w 6217773"/>
              <a:gd name="connsiteY6" fmla="*/ 5076785 h 5076785"/>
              <a:gd name="connsiteX7" fmla="*/ 631093 w 6217773"/>
              <a:gd name="connsiteY7" fmla="*/ 5076785 h 5076785"/>
              <a:gd name="connsiteX8" fmla="*/ 0 w 6217773"/>
              <a:gd name="connsiteY8" fmla="*/ 4445692 h 5076785"/>
              <a:gd name="connsiteX9" fmla="*/ 0 w 6217773"/>
              <a:gd name="connsiteY9" fmla="*/ 638860 h 5076785"/>
              <a:gd name="connsiteX0" fmla="*/ 64 w 6217837"/>
              <a:gd name="connsiteY0" fmla="*/ 638860 h 5076785"/>
              <a:gd name="connsiteX1" fmla="*/ 4827 w 6217837"/>
              <a:gd name="connsiteY1" fmla="*/ 688 h 5076785"/>
              <a:gd name="connsiteX2" fmla="*/ 631157 w 6217837"/>
              <a:gd name="connsiteY2" fmla="*/ 7767 h 5076785"/>
              <a:gd name="connsiteX3" fmla="*/ 5586744 w 6217837"/>
              <a:gd name="connsiteY3" fmla="*/ 7767 h 5076785"/>
              <a:gd name="connsiteX4" fmla="*/ 6217837 w 6217837"/>
              <a:gd name="connsiteY4" fmla="*/ 638860 h 5076785"/>
              <a:gd name="connsiteX5" fmla="*/ 6217837 w 6217837"/>
              <a:gd name="connsiteY5" fmla="*/ 4445692 h 5076785"/>
              <a:gd name="connsiteX6" fmla="*/ 5586744 w 6217837"/>
              <a:gd name="connsiteY6" fmla="*/ 5076785 h 5076785"/>
              <a:gd name="connsiteX7" fmla="*/ 631157 w 6217837"/>
              <a:gd name="connsiteY7" fmla="*/ 5076785 h 5076785"/>
              <a:gd name="connsiteX8" fmla="*/ 64 w 6217837"/>
              <a:gd name="connsiteY8" fmla="*/ 4445692 h 5076785"/>
              <a:gd name="connsiteX9" fmla="*/ 64 w 6217837"/>
              <a:gd name="connsiteY9" fmla="*/ 638860 h 5076785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586744 w 6217837"/>
              <a:gd name="connsiteY3" fmla="*/ 0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586744 w 6217837"/>
              <a:gd name="connsiteY6" fmla="*/ 5069018 h 5069018"/>
              <a:gd name="connsiteX7" fmla="*/ 631157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06985 w 6217837"/>
              <a:gd name="connsiteY3" fmla="*/ 18056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586744 w 6217837"/>
              <a:gd name="connsiteY6" fmla="*/ 5069018 h 5069018"/>
              <a:gd name="connsiteX7" fmla="*/ 631157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06985 w 6217837"/>
              <a:gd name="connsiteY3" fmla="*/ 18056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768119 w 6217837"/>
              <a:gd name="connsiteY6" fmla="*/ 5069018 h 5069018"/>
              <a:gd name="connsiteX7" fmla="*/ 631157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06985 w 6217837"/>
              <a:gd name="connsiteY3" fmla="*/ 18056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768119 w 6217837"/>
              <a:gd name="connsiteY6" fmla="*/ 5069018 h 5069018"/>
              <a:gd name="connsiteX7" fmla="*/ 449783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06985 w 6217837"/>
              <a:gd name="connsiteY3" fmla="*/ 18056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806985 w 6217837"/>
              <a:gd name="connsiteY6" fmla="*/ 5069018 h 5069018"/>
              <a:gd name="connsiteX7" fmla="*/ 449783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19941 w 6217837"/>
              <a:gd name="connsiteY3" fmla="*/ 0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806985 w 6217837"/>
              <a:gd name="connsiteY6" fmla="*/ 5069018 h 5069018"/>
              <a:gd name="connsiteX7" fmla="*/ 449783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7837" h="5069018">
                <a:moveTo>
                  <a:pt x="64" y="631093"/>
                </a:moveTo>
                <a:cubicBezTo>
                  <a:pt x="4033" y="467051"/>
                  <a:pt x="-5105" y="12378"/>
                  <a:pt x="4827" y="2446"/>
                </a:cubicBezTo>
                <a:cubicBezTo>
                  <a:pt x="11584" y="-1136"/>
                  <a:pt x="507287" y="937"/>
                  <a:pt x="631157" y="0"/>
                </a:cubicBezTo>
                <a:lnTo>
                  <a:pt x="5819941" y="0"/>
                </a:lnTo>
                <a:cubicBezTo>
                  <a:pt x="6168484" y="0"/>
                  <a:pt x="6217837" y="282550"/>
                  <a:pt x="6217837" y="631093"/>
                </a:cubicBezTo>
                <a:lnTo>
                  <a:pt x="6217837" y="4437925"/>
                </a:lnTo>
                <a:cubicBezTo>
                  <a:pt x="6217837" y="4786468"/>
                  <a:pt x="6155528" y="5069018"/>
                  <a:pt x="5806985" y="5069018"/>
                </a:cubicBezTo>
                <a:lnTo>
                  <a:pt x="449783" y="5069018"/>
                </a:lnTo>
                <a:cubicBezTo>
                  <a:pt x="101240" y="5069018"/>
                  <a:pt x="64" y="4786468"/>
                  <a:pt x="64" y="4437925"/>
                </a:cubicBezTo>
                <a:lnTo>
                  <a:pt x="64" y="631093"/>
                </a:lnTo>
                <a:close/>
              </a:path>
            </a:pathLst>
          </a:custGeom>
          <a:solidFill>
            <a:schemeClr val="bg2"/>
          </a:solidFill>
        </p:spPr>
        <p:txBody>
          <a:bodyPr lIns="504000" tIns="252000" rIns="252000" bIns="360000"/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Punt 4</a:t>
            </a:r>
          </a:p>
        </p:txBody>
      </p:sp>
      <p:sp>
        <p:nvSpPr>
          <p:cNvPr id="22" name="Titel 1">
            <a:extLst>
              <a:ext uri="{FF2B5EF4-FFF2-40B4-BE49-F238E27FC236}">
                <a16:creationId xmlns:a16="http://schemas.microsoft.com/office/drawing/2014/main" id="{08A88B9B-88D8-4FD4-A114-66EA11425C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29" name="Tijdelijke aanduiding voor tekst 14">
            <a:extLst>
              <a:ext uri="{FF2B5EF4-FFF2-40B4-BE49-F238E27FC236}">
                <a16:creationId xmlns:a16="http://schemas.microsoft.com/office/drawing/2014/main" id="{D93BADD0-A3B5-4C3B-8DD0-3D113F07604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Ondertitel</a:t>
            </a:r>
          </a:p>
        </p:txBody>
      </p:sp>
      <p:grpSp>
        <p:nvGrpSpPr>
          <p:cNvPr id="38" name="GRID" hidden="1">
            <a:extLst>
              <a:ext uri="{FF2B5EF4-FFF2-40B4-BE49-F238E27FC236}">
                <a16:creationId xmlns:a16="http://schemas.microsoft.com/office/drawing/2014/main" id="{51D5F7E8-69F8-47AD-81F5-1645C97607C1}"/>
              </a:ext>
            </a:extLst>
          </p:cNvPr>
          <p:cNvGrpSpPr/>
          <p:nvPr userDrawn="1"/>
        </p:nvGrpSpPr>
        <p:grpSpPr>
          <a:xfrm>
            <a:off x="0" y="0"/>
            <a:ext cx="12192003" cy="6858000"/>
            <a:chOff x="0" y="0"/>
            <a:chExt cx="12192003" cy="6858000"/>
          </a:xfrm>
        </p:grpSpPr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71DB2C92-E6A8-4532-98F6-C917E7F5CD17}"/>
                </a:ext>
              </a:extLst>
            </p:cNvPr>
            <p:cNvSpPr/>
            <p:nvPr userDrawn="1"/>
          </p:nvSpPr>
          <p:spPr>
            <a:xfrm>
              <a:off x="0" y="0"/>
              <a:ext cx="481922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1283F161-5F8A-45E1-A9F2-F823FC1CB0A5}"/>
                </a:ext>
              </a:extLst>
            </p:cNvPr>
            <p:cNvSpPr/>
            <p:nvPr userDrawn="1"/>
          </p:nvSpPr>
          <p:spPr>
            <a:xfrm>
              <a:off x="11695286" y="0"/>
              <a:ext cx="496713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E25AE021-76F4-4113-9019-FB3CB3351AD2}"/>
                </a:ext>
              </a:extLst>
            </p:cNvPr>
            <p:cNvSpPr/>
            <p:nvPr userDrawn="1"/>
          </p:nvSpPr>
          <p:spPr>
            <a:xfrm rot="5400000">
              <a:off x="5895974" y="-5895974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4F56F574-960D-4395-B98C-5F49ED9EF418}"/>
                </a:ext>
              </a:extLst>
            </p:cNvPr>
            <p:cNvSpPr/>
            <p:nvPr userDrawn="1"/>
          </p:nvSpPr>
          <p:spPr>
            <a:xfrm rot="5400000">
              <a:off x="5895976" y="-4828915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34E307D0-CCA0-4BDF-BC5F-E19838E9F7DA}"/>
                </a:ext>
              </a:extLst>
            </p:cNvPr>
            <p:cNvSpPr/>
            <p:nvPr userDrawn="1"/>
          </p:nvSpPr>
          <p:spPr>
            <a:xfrm rot="5400000">
              <a:off x="5895975" y="561975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2AEE0B25-FBCC-4048-A2C0-6D97C3E7FEB7}"/>
                </a:ext>
              </a:extLst>
            </p:cNvPr>
            <p:cNvSpPr/>
            <p:nvPr userDrawn="1"/>
          </p:nvSpPr>
          <p:spPr>
            <a:xfrm rot="5400000">
              <a:off x="5895976" y="-108104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</p:grpSp>
      <p:sp>
        <p:nvSpPr>
          <p:cNvPr id="45" name="Tijdelijke aanduiding voor datum 3">
            <a:extLst>
              <a:ext uri="{FF2B5EF4-FFF2-40B4-BE49-F238E27FC236}">
                <a16:creationId xmlns:a16="http://schemas.microsoft.com/office/drawing/2014/main" id="{55714DB1-03B4-41D1-B67F-F14BFD9926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405EDEFC-BA49-4ECB-9F83-A34FAA90BC93}" type="datetime1">
              <a:rPr lang="nl-NL" noProof="0" smtClean="0"/>
              <a:t>10-12-2019</a:t>
            </a:fld>
            <a:endParaRPr lang="nl-NL" noProof="0" dirty="0"/>
          </a:p>
        </p:txBody>
      </p:sp>
      <p:sp>
        <p:nvSpPr>
          <p:cNvPr id="46" name="Tijdelijke aanduiding voor voettekst 4">
            <a:extLst>
              <a:ext uri="{FF2B5EF4-FFF2-40B4-BE49-F238E27FC236}">
                <a16:creationId xmlns:a16="http://schemas.microsoft.com/office/drawing/2014/main" id="{4F2D7A01-8BD0-48E5-BFE0-C57FC83F2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47" name="Tijdelijke aanduiding voor dianummer 5">
            <a:extLst>
              <a:ext uri="{FF2B5EF4-FFF2-40B4-BE49-F238E27FC236}">
                <a16:creationId xmlns:a16="http://schemas.microsoft.com/office/drawing/2014/main" id="{FB7B4016-2B9F-46E5-A46A-A6A2B08C3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01640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B658E1F-0E98-4ED4-B7E8-3A0C15D75D3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80949" y="1429045"/>
            <a:ext cx="1523814" cy="891368"/>
          </a:xfrm>
          <a:custGeom>
            <a:avLst/>
            <a:gdLst>
              <a:gd name="connsiteX0" fmla="*/ 0 w 6217773"/>
              <a:gd name="connsiteY0" fmla="*/ 631093 h 5069018"/>
              <a:gd name="connsiteX1" fmla="*/ 631093 w 6217773"/>
              <a:gd name="connsiteY1" fmla="*/ 0 h 5069018"/>
              <a:gd name="connsiteX2" fmla="*/ 5586680 w 6217773"/>
              <a:gd name="connsiteY2" fmla="*/ 0 h 5069018"/>
              <a:gd name="connsiteX3" fmla="*/ 6217773 w 6217773"/>
              <a:gd name="connsiteY3" fmla="*/ 631093 h 5069018"/>
              <a:gd name="connsiteX4" fmla="*/ 6217773 w 6217773"/>
              <a:gd name="connsiteY4" fmla="*/ 4437925 h 5069018"/>
              <a:gd name="connsiteX5" fmla="*/ 5586680 w 6217773"/>
              <a:gd name="connsiteY5" fmla="*/ 5069018 h 5069018"/>
              <a:gd name="connsiteX6" fmla="*/ 631093 w 6217773"/>
              <a:gd name="connsiteY6" fmla="*/ 5069018 h 5069018"/>
              <a:gd name="connsiteX7" fmla="*/ 0 w 6217773"/>
              <a:gd name="connsiteY7" fmla="*/ 4437925 h 5069018"/>
              <a:gd name="connsiteX8" fmla="*/ 0 w 6217773"/>
              <a:gd name="connsiteY8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31029 w 6248802"/>
              <a:gd name="connsiteY0" fmla="*/ 638400 h 5076325"/>
              <a:gd name="connsiteX1" fmla="*/ 35792 w 6248802"/>
              <a:gd name="connsiteY1" fmla="*/ 228 h 5076325"/>
              <a:gd name="connsiteX2" fmla="*/ 662122 w 6248802"/>
              <a:gd name="connsiteY2" fmla="*/ 7307 h 5076325"/>
              <a:gd name="connsiteX3" fmla="*/ 5617709 w 6248802"/>
              <a:gd name="connsiteY3" fmla="*/ 7307 h 5076325"/>
              <a:gd name="connsiteX4" fmla="*/ 6248802 w 6248802"/>
              <a:gd name="connsiteY4" fmla="*/ 638400 h 5076325"/>
              <a:gd name="connsiteX5" fmla="*/ 6248802 w 6248802"/>
              <a:gd name="connsiteY5" fmla="*/ 4445232 h 5076325"/>
              <a:gd name="connsiteX6" fmla="*/ 5617709 w 6248802"/>
              <a:gd name="connsiteY6" fmla="*/ 5076325 h 5076325"/>
              <a:gd name="connsiteX7" fmla="*/ 662122 w 6248802"/>
              <a:gd name="connsiteY7" fmla="*/ 5076325 h 5076325"/>
              <a:gd name="connsiteX8" fmla="*/ 31029 w 6248802"/>
              <a:gd name="connsiteY8" fmla="*/ 4445232 h 5076325"/>
              <a:gd name="connsiteX9" fmla="*/ 31029 w 6248802"/>
              <a:gd name="connsiteY9" fmla="*/ 638400 h 5076325"/>
              <a:gd name="connsiteX0" fmla="*/ 0 w 6217773"/>
              <a:gd name="connsiteY0" fmla="*/ 638860 h 5076785"/>
              <a:gd name="connsiteX1" fmla="*/ 4763 w 6217773"/>
              <a:gd name="connsiteY1" fmla="*/ 688 h 5076785"/>
              <a:gd name="connsiteX2" fmla="*/ 631093 w 6217773"/>
              <a:gd name="connsiteY2" fmla="*/ 7767 h 5076785"/>
              <a:gd name="connsiteX3" fmla="*/ 5586680 w 6217773"/>
              <a:gd name="connsiteY3" fmla="*/ 7767 h 5076785"/>
              <a:gd name="connsiteX4" fmla="*/ 6217773 w 6217773"/>
              <a:gd name="connsiteY4" fmla="*/ 638860 h 5076785"/>
              <a:gd name="connsiteX5" fmla="*/ 6217773 w 6217773"/>
              <a:gd name="connsiteY5" fmla="*/ 4445692 h 5076785"/>
              <a:gd name="connsiteX6" fmla="*/ 5586680 w 6217773"/>
              <a:gd name="connsiteY6" fmla="*/ 5076785 h 5076785"/>
              <a:gd name="connsiteX7" fmla="*/ 631093 w 6217773"/>
              <a:gd name="connsiteY7" fmla="*/ 5076785 h 5076785"/>
              <a:gd name="connsiteX8" fmla="*/ 0 w 6217773"/>
              <a:gd name="connsiteY8" fmla="*/ 4445692 h 5076785"/>
              <a:gd name="connsiteX9" fmla="*/ 0 w 6217773"/>
              <a:gd name="connsiteY9" fmla="*/ 638860 h 5076785"/>
              <a:gd name="connsiteX0" fmla="*/ 64 w 6217837"/>
              <a:gd name="connsiteY0" fmla="*/ 638860 h 5076785"/>
              <a:gd name="connsiteX1" fmla="*/ 4827 w 6217837"/>
              <a:gd name="connsiteY1" fmla="*/ 688 h 5076785"/>
              <a:gd name="connsiteX2" fmla="*/ 631157 w 6217837"/>
              <a:gd name="connsiteY2" fmla="*/ 7767 h 5076785"/>
              <a:gd name="connsiteX3" fmla="*/ 5586744 w 6217837"/>
              <a:gd name="connsiteY3" fmla="*/ 7767 h 5076785"/>
              <a:gd name="connsiteX4" fmla="*/ 6217837 w 6217837"/>
              <a:gd name="connsiteY4" fmla="*/ 638860 h 5076785"/>
              <a:gd name="connsiteX5" fmla="*/ 6217837 w 6217837"/>
              <a:gd name="connsiteY5" fmla="*/ 4445692 h 5076785"/>
              <a:gd name="connsiteX6" fmla="*/ 5586744 w 6217837"/>
              <a:gd name="connsiteY6" fmla="*/ 5076785 h 5076785"/>
              <a:gd name="connsiteX7" fmla="*/ 631157 w 6217837"/>
              <a:gd name="connsiteY7" fmla="*/ 5076785 h 5076785"/>
              <a:gd name="connsiteX8" fmla="*/ 64 w 6217837"/>
              <a:gd name="connsiteY8" fmla="*/ 4445692 h 5076785"/>
              <a:gd name="connsiteX9" fmla="*/ 64 w 6217837"/>
              <a:gd name="connsiteY9" fmla="*/ 638860 h 5076785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586744 w 6217837"/>
              <a:gd name="connsiteY3" fmla="*/ 0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586744 w 6217837"/>
              <a:gd name="connsiteY6" fmla="*/ 5069018 h 5069018"/>
              <a:gd name="connsiteX7" fmla="*/ 631157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06985 w 6217837"/>
              <a:gd name="connsiteY3" fmla="*/ 18056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586744 w 6217837"/>
              <a:gd name="connsiteY6" fmla="*/ 5069018 h 5069018"/>
              <a:gd name="connsiteX7" fmla="*/ 631157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06985 w 6217837"/>
              <a:gd name="connsiteY3" fmla="*/ 18056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768119 w 6217837"/>
              <a:gd name="connsiteY6" fmla="*/ 5069018 h 5069018"/>
              <a:gd name="connsiteX7" fmla="*/ 631157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06985 w 6217837"/>
              <a:gd name="connsiteY3" fmla="*/ 18056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768119 w 6217837"/>
              <a:gd name="connsiteY6" fmla="*/ 5069018 h 5069018"/>
              <a:gd name="connsiteX7" fmla="*/ 449783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06985 w 6217837"/>
              <a:gd name="connsiteY3" fmla="*/ 18056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806985 w 6217837"/>
              <a:gd name="connsiteY6" fmla="*/ 5069018 h 5069018"/>
              <a:gd name="connsiteX7" fmla="*/ 449783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19941 w 6217837"/>
              <a:gd name="connsiteY3" fmla="*/ 0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806985 w 6217837"/>
              <a:gd name="connsiteY6" fmla="*/ 5069018 h 5069018"/>
              <a:gd name="connsiteX7" fmla="*/ 449783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7837" h="5069018">
                <a:moveTo>
                  <a:pt x="64" y="631093"/>
                </a:moveTo>
                <a:cubicBezTo>
                  <a:pt x="4033" y="467051"/>
                  <a:pt x="-5105" y="12378"/>
                  <a:pt x="4827" y="2446"/>
                </a:cubicBezTo>
                <a:cubicBezTo>
                  <a:pt x="11584" y="-1136"/>
                  <a:pt x="507287" y="937"/>
                  <a:pt x="631157" y="0"/>
                </a:cubicBezTo>
                <a:lnTo>
                  <a:pt x="5819941" y="0"/>
                </a:lnTo>
                <a:cubicBezTo>
                  <a:pt x="6168484" y="0"/>
                  <a:pt x="6217837" y="282550"/>
                  <a:pt x="6217837" y="631093"/>
                </a:cubicBezTo>
                <a:lnTo>
                  <a:pt x="6217837" y="4437925"/>
                </a:lnTo>
                <a:cubicBezTo>
                  <a:pt x="6217837" y="4786468"/>
                  <a:pt x="6155528" y="5069018"/>
                  <a:pt x="5806985" y="5069018"/>
                </a:cubicBezTo>
                <a:lnTo>
                  <a:pt x="449783" y="5069018"/>
                </a:lnTo>
                <a:cubicBezTo>
                  <a:pt x="101240" y="5069018"/>
                  <a:pt x="64" y="4786468"/>
                  <a:pt x="64" y="4437925"/>
                </a:cubicBezTo>
                <a:lnTo>
                  <a:pt x="64" y="631093"/>
                </a:lnTo>
                <a:close/>
              </a:path>
            </a:pathLst>
          </a:custGeom>
          <a:solidFill>
            <a:schemeClr val="bg2"/>
          </a:solidFill>
        </p:spPr>
        <p:txBody>
          <a:bodyPr lIns="504000" tIns="252000" rIns="252000" bIns="360000"/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Punt 1</a:t>
            </a:r>
          </a:p>
        </p:txBody>
      </p:sp>
      <p:sp>
        <p:nvSpPr>
          <p:cNvPr id="163" name="Tijdelijke aanduiding voor tekst 3">
            <a:extLst>
              <a:ext uri="{FF2B5EF4-FFF2-40B4-BE49-F238E27FC236}">
                <a16:creationId xmlns:a16="http://schemas.microsoft.com/office/drawing/2014/main" id="{D63CF0FC-A378-4DBC-879D-CF280817642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480949" y="2596958"/>
            <a:ext cx="1523814" cy="891368"/>
          </a:xfrm>
          <a:custGeom>
            <a:avLst/>
            <a:gdLst>
              <a:gd name="connsiteX0" fmla="*/ 0 w 6217773"/>
              <a:gd name="connsiteY0" fmla="*/ 631093 h 5069018"/>
              <a:gd name="connsiteX1" fmla="*/ 631093 w 6217773"/>
              <a:gd name="connsiteY1" fmla="*/ 0 h 5069018"/>
              <a:gd name="connsiteX2" fmla="*/ 5586680 w 6217773"/>
              <a:gd name="connsiteY2" fmla="*/ 0 h 5069018"/>
              <a:gd name="connsiteX3" fmla="*/ 6217773 w 6217773"/>
              <a:gd name="connsiteY3" fmla="*/ 631093 h 5069018"/>
              <a:gd name="connsiteX4" fmla="*/ 6217773 w 6217773"/>
              <a:gd name="connsiteY4" fmla="*/ 4437925 h 5069018"/>
              <a:gd name="connsiteX5" fmla="*/ 5586680 w 6217773"/>
              <a:gd name="connsiteY5" fmla="*/ 5069018 h 5069018"/>
              <a:gd name="connsiteX6" fmla="*/ 631093 w 6217773"/>
              <a:gd name="connsiteY6" fmla="*/ 5069018 h 5069018"/>
              <a:gd name="connsiteX7" fmla="*/ 0 w 6217773"/>
              <a:gd name="connsiteY7" fmla="*/ 4437925 h 5069018"/>
              <a:gd name="connsiteX8" fmla="*/ 0 w 6217773"/>
              <a:gd name="connsiteY8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31029 w 6248802"/>
              <a:gd name="connsiteY0" fmla="*/ 638400 h 5076325"/>
              <a:gd name="connsiteX1" fmla="*/ 35792 w 6248802"/>
              <a:gd name="connsiteY1" fmla="*/ 228 h 5076325"/>
              <a:gd name="connsiteX2" fmla="*/ 662122 w 6248802"/>
              <a:gd name="connsiteY2" fmla="*/ 7307 h 5076325"/>
              <a:gd name="connsiteX3" fmla="*/ 5617709 w 6248802"/>
              <a:gd name="connsiteY3" fmla="*/ 7307 h 5076325"/>
              <a:gd name="connsiteX4" fmla="*/ 6248802 w 6248802"/>
              <a:gd name="connsiteY4" fmla="*/ 638400 h 5076325"/>
              <a:gd name="connsiteX5" fmla="*/ 6248802 w 6248802"/>
              <a:gd name="connsiteY5" fmla="*/ 4445232 h 5076325"/>
              <a:gd name="connsiteX6" fmla="*/ 5617709 w 6248802"/>
              <a:gd name="connsiteY6" fmla="*/ 5076325 h 5076325"/>
              <a:gd name="connsiteX7" fmla="*/ 662122 w 6248802"/>
              <a:gd name="connsiteY7" fmla="*/ 5076325 h 5076325"/>
              <a:gd name="connsiteX8" fmla="*/ 31029 w 6248802"/>
              <a:gd name="connsiteY8" fmla="*/ 4445232 h 5076325"/>
              <a:gd name="connsiteX9" fmla="*/ 31029 w 6248802"/>
              <a:gd name="connsiteY9" fmla="*/ 638400 h 5076325"/>
              <a:gd name="connsiteX0" fmla="*/ 0 w 6217773"/>
              <a:gd name="connsiteY0" fmla="*/ 638860 h 5076785"/>
              <a:gd name="connsiteX1" fmla="*/ 4763 w 6217773"/>
              <a:gd name="connsiteY1" fmla="*/ 688 h 5076785"/>
              <a:gd name="connsiteX2" fmla="*/ 631093 w 6217773"/>
              <a:gd name="connsiteY2" fmla="*/ 7767 h 5076785"/>
              <a:gd name="connsiteX3" fmla="*/ 5586680 w 6217773"/>
              <a:gd name="connsiteY3" fmla="*/ 7767 h 5076785"/>
              <a:gd name="connsiteX4" fmla="*/ 6217773 w 6217773"/>
              <a:gd name="connsiteY4" fmla="*/ 638860 h 5076785"/>
              <a:gd name="connsiteX5" fmla="*/ 6217773 w 6217773"/>
              <a:gd name="connsiteY5" fmla="*/ 4445692 h 5076785"/>
              <a:gd name="connsiteX6" fmla="*/ 5586680 w 6217773"/>
              <a:gd name="connsiteY6" fmla="*/ 5076785 h 5076785"/>
              <a:gd name="connsiteX7" fmla="*/ 631093 w 6217773"/>
              <a:gd name="connsiteY7" fmla="*/ 5076785 h 5076785"/>
              <a:gd name="connsiteX8" fmla="*/ 0 w 6217773"/>
              <a:gd name="connsiteY8" fmla="*/ 4445692 h 5076785"/>
              <a:gd name="connsiteX9" fmla="*/ 0 w 6217773"/>
              <a:gd name="connsiteY9" fmla="*/ 638860 h 5076785"/>
              <a:gd name="connsiteX0" fmla="*/ 64 w 6217837"/>
              <a:gd name="connsiteY0" fmla="*/ 638860 h 5076785"/>
              <a:gd name="connsiteX1" fmla="*/ 4827 w 6217837"/>
              <a:gd name="connsiteY1" fmla="*/ 688 h 5076785"/>
              <a:gd name="connsiteX2" fmla="*/ 631157 w 6217837"/>
              <a:gd name="connsiteY2" fmla="*/ 7767 h 5076785"/>
              <a:gd name="connsiteX3" fmla="*/ 5586744 w 6217837"/>
              <a:gd name="connsiteY3" fmla="*/ 7767 h 5076785"/>
              <a:gd name="connsiteX4" fmla="*/ 6217837 w 6217837"/>
              <a:gd name="connsiteY4" fmla="*/ 638860 h 5076785"/>
              <a:gd name="connsiteX5" fmla="*/ 6217837 w 6217837"/>
              <a:gd name="connsiteY5" fmla="*/ 4445692 h 5076785"/>
              <a:gd name="connsiteX6" fmla="*/ 5586744 w 6217837"/>
              <a:gd name="connsiteY6" fmla="*/ 5076785 h 5076785"/>
              <a:gd name="connsiteX7" fmla="*/ 631157 w 6217837"/>
              <a:gd name="connsiteY7" fmla="*/ 5076785 h 5076785"/>
              <a:gd name="connsiteX8" fmla="*/ 64 w 6217837"/>
              <a:gd name="connsiteY8" fmla="*/ 4445692 h 5076785"/>
              <a:gd name="connsiteX9" fmla="*/ 64 w 6217837"/>
              <a:gd name="connsiteY9" fmla="*/ 638860 h 5076785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586744 w 6217837"/>
              <a:gd name="connsiteY3" fmla="*/ 0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586744 w 6217837"/>
              <a:gd name="connsiteY6" fmla="*/ 5069018 h 5069018"/>
              <a:gd name="connsiteX7" fmla="*/ 631157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06985 w 6217837"/>
              <a:gd name="connsiteY3" fmla="*/ 18056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586744 w 6217837"/>
              <a:gd name="connsiteY6" fmla="*/ 5069018 h 5069018"/>
              <a:gd name="connsiteX7" fmla="*/ 631157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06985 w 6217837"/>
              <a:gd name="connsiteY3" fmla="*/ 18056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768119 w 6217837"/>
              <a:gd name="connsiteY6" fmla="*/ 5069018 h 5069018"/>
              <a:gd name="connsiteX7" fmla="*/ 631157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06985 w 6217837"/>
              <a:gd name="connsiteY3" fmla="*/ 18056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768119 w 6217837"/>
              <a:gd name="connsiteY6" fmla="*/ 5069018 h 5069018"/>
              <a:gd name="connsiteX7" fmla="*/ 449783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06985 w 6217837"/>
              <a:gd name="connsiteY3" fmla="*/ 18056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806985 w 6217837"/>
              <a:gd name="connsiteY6" fmla="*/ 5069018 h 5069018"/>
              <a:gd name="connsiteX7" fmla="*/ 449783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19941 w 6217837"/>
              <a:gd name="connsiteY3" fmla="*/ 0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806985 w 6217837"/>
              <a:gd name="connsiteY6" fmla="*/ 5069018 h 5069018"/>
              <a:gd name="connsiteX7" fmla="*/ 449783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7837" h="5069018">
                <a:moveTo>
                  <a:pt x="64" y="631093"/>
                </a:moveTo>
                <a:cubicBezTo>
                  <a:pt x="4033" y="467051"/>
                  <a:pt x="-5105" y="12378"/>
                  <a:pt x="4827" y="2446"/>
                </a:cubicBezTo>
                <a:cubicBezTo>
                  <a:pt x="11584" y="-1136"/>
                  <a:pt x="507287" y="937"/>
                  <a:pt x="631157" y="0"/>
                </a:cubicBezTo>
                <a:lnTo>
                  <a:pt x="5819941" y="0"/>
                </a:lnTo>
                <a:cubicBezTo>
                  <a:pt x="6168484" y="0"/>
                  <a:pt x="6217837" y="282550"/>
                  <a:pt x="6217837" y="631093"/>
                </a:cubicBezTo>
                <a:lnTo>
                  <a:pt x="6217837" y="4437925"/>
                </a:lnTo>
                <a:cubicBezTo>
                  <a:pt x="6217837" y="4786468"/>
                  <a:pt x="6155528" y="5069018"/>
                  <a:pt x="5806985" y="5069018"/>
                </a:cubicBezTo>
                <a:lnTo>
                  <a:pt x="449783" y="5069018"/>
                </a:lnTo>
                <a:cubicBezTo>
                  <a:pt x="101240" y="5069018"/>
                  <a:pt x="64" y="4786468"/>
                  <a:pt x="64" y="4437925"/>
                </a:cubicBezTo>
                <a:lnTo>
                  <a:pt x="64" y="631093"/>
                </a:lnTo>
                <a:close/>
              </a:path>
            </a:pathLst>
          </a:custGeom>
          <a:solidFill>
            <a:schemeClr val="bg2"/>
          </a:solidFill>
        </p:spPr>
        <p:txBody>
          <a:bodyPr lIns="504000" tIns="252000" rIns="252000" bIns="360000"/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Punt 2</a:t>
            </a:r>
          </a:p>
        </p:txBody>
      </p:sp>
      <p:sp>
        <p:nvSpPr>
          <p:cNvPr id="164" name="Tijdelijke aanduiding voor tekst 3">
            <a:extLst>
              <a:ext uri="{FF2B5EF4-FFF2-40B4-BE49-F238E27FC236}">
                <a16:creationId xmlns:a16="http://schemas.microsoft.com/office/drawing/2014/main" id="{3D564F2E-B66A-44B1-BD7F-8488248EED5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80949" y="3764871"/>
            <a:ext cx="1523814" cy="891368"/>
          </a:xfrm>
          <a:custGeom>
            <a:avLst/>
            <a:gdLst>
              <a:gd name="connsiteX0" fmla="*/ 0 w 6217773"/>
              <a:gd name="connsiteY0" fmla="*/ 631093 h 5069018"/>
              <a:gd name="connsiteX1" fmla="*/ 631093 w 6217773"/>
              <a:gd name="connsiteY1" fmla="*/ 0 h 5069018"/>
              <a:gd name="connsiteX2" fmla="*/ 5586680 w 6217773"/>
              <a:gd name="connsiteY2" fmla="*/ 0 h 5069018"/>
              <a:gd name="connsiteX3" fmla="*/ 6217773 w 6217773"/>
              <a:gd name="connsiteY3" fmla="*/ 631093 h 5069018"/>
              <a:gd name="connsiteX4" fmla="*/ 6217773 w 6217773"/>
              <a:gd name="connsiteY4" fmla="*/ 4437925 h 5069018"/>
              <a:gd name="connsiteX5" fmla="*/ 5586680 w 6217773"/>
              <a:gd name="connsiteY5" fmla="*/ 5069018 h 5069018"/>
              <a:gd name="connsiteX6" fmla="*/ 631093 w 6217773"/>
              <a:gd name="connsiteY6" fmla="*/ 5069018 h 5069018"/>
              <a:gd name="connsiteX7" fmla="*/ 0 w 6217773"/>
              <a:gd name="connsiteY7" fmla="*/ 4437925 h 5069018"/>
              <a:gd name="connsiteX8" fmla="*/ 0 w 6217773"/>
              <a:gd name="connsiteY8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0 w 6217773"/>
              <a:gd name="connsiteY0" fmla="*/ 631093 h 5069018"/>
              <a:gd name="connsiteX1" fmla="*/ 195263 w 6217773"/>
              <a:gd name="connsiteY1" fmla="*/ 177071 h 5069018"/>
              <a:gd name="connsiteX2" fmla="*/ 631093 w 6217773"/>
              <a:gd name="connsiteY2" fmla="*/ 0 h 5069018"/>
              <a:gd name="connsiteX3" fmla="*/ 5586680 w 6217773"/>
              <a:gd name="connsiteY3" fmla="*/ 0 h 5069018"/>
              <a:gd name="connsiteX4" fmla="*/ 6217773 w 6217773"/>
              <a:gd name="connsiteY4" fmla="*/ 631093 h 5069018"/>
              <a:gd name="connsiteX5" fmla="*/ 6217773 w 6217773"/>
              <a:gd name="connsiteY5" fmla="*/ 4437925 h 5069018"/>
              <a:gd name="connsiteX6" fmla="*/ 5586680 w 6217773"/>
              <a:gd name="connsiteY6" fmla="*/ 5069018 h 5069018"/>
              <a:gd name="connsiteX7" fmla="*/ 631093 w 6217773"/>
              <a:gd name="connsiteY7" fmla="*/ 5069018 h 5069018"/>
              <a:gd name="connsiteX8" fmla="*/ 0 w 6217773"/>
              <a:gd name="connsiteY8" fmla="*/ 4437925 h 5069018"/>
              <a:gd name="connsiteX9" fmla="*/ 0 w 6217773"/>
              <a:gd name="connsiteY9" fmla="*/ 631093 h 5069018"/>
              <a:gd name="connsiteX0" fmla="*/ 31029 w 6248802"/>
              <a:gd name="connsiteY0" fmla="*/ 638400 h 5076325"/>
              <a:gd name="connsiteX1" fmla="*/ 35792 w 6248802"/>
              <a:gd name="connsiteY1" fmla="*/ 228 h 5076325"/>
              <a:gd name="connsiteX2" fmla="*/ 662122 w 6248802"/>
              <a:gd name="connsiteY2" fmla="*/ 7307 h 5076325"/>
              <a:gd name="connsiteX3" fmla="*/ 5617709 w 6248802"/>
              <a:gd name="connsiteY3" fmla="*/ 7307 h 5076325"/>
              <a:gd name="connsiteX4" fmla="*/ 6248802 w 6248802"/>
              <a:gd name="connsiteY4" fmla="*/ 638400 h 5076325"/>
              <a:gd name="connsiteX5" fmla="*/ 6248802 w 6248802"/>
              <a:gd name="connsiteY5" fmla="*/ 4445232 h 5076325"/>
              <a:gd name="connsiteX6" fmla="*/ 5617709 w 6248802"/>
              <a:gd name="connsiteY6" fmla="*/ 5076325 h 5076325"/>
              <a:gd name="connsiteX7" fmla="*/ 662122 w 6248802"/>
              <a:gd name="connsiteY7" fmla="*/ 5076325 h 5076325"/>
              <a:gd name="connsiteX8" fmla="*/ 31029 w 6248802"/>
              <a:gd name="connsiteY8" fmla="*/ 4445232 h 5076325"/>
              <a:gd name="connsiteX9" fmla="*/ 31029 w 6248802"/>
              <a:gd name="connsiteY9" fmla="*/ 638400 h 5076325"/>
              <a:gd name="connsiteX0" fmla="*/ 0 w 6217773"/>
              <a:gd name="connsiteY0" fmla="*/ 638860 h 5076785"/>
              <a:gd name="connsiteX1" fmla="*/ 4763 w 6217773"/>
              <a:gd name="connsiteY1" fmla="*/ 688 h 5076785"/>
              <a:gd name="connsiteX2" fmla="*/ 631093 w 6217773"/>
              <a:gd name="connsiteY2" fmla="*/ 7767 h 5076785"/>
              <a:gd name="connsiteX3" fmla="*/ 5586680 w 6217773"/>
              <a:gd name="connsiteY3" fmla="*/ 7767 h 5076785"/>
              <a:gd name="connsiteX4" fmla="*/ 6217773 w 6217773"/>
              <a:gd name="connsiteY4" fmla="*/ 638860 h 5076785"/>
              <a:gd name="connsiteX5" fmla="*/ 6217773 w 6217773"/>
              <a:gd name="connsiteY5" fmla="*/ 4445692 h 5076785"/>
              <a:gd name="connsiteX6" fmla="*/ 5586680 w 6217773"/>
              <a:gd name="connsiteY6" fmla="*/ 5076785 h 5076785"/>
              <a:gd name="connsiteX7" fmla="*/ 631093 w 6217773"/>
              <a:gd name="connsiteY7" fmla="*/ 5076785 h 5076785"/>
              <a:gd name="connsiteX8" fmla="*/ 0 w 6217773"/>
              <a:gd name="connsiteY8" fmla="*/ 4445692 h 5076785"/>
              <a:gd name="connsiteX9" fmla="*/ 0 w 6217773"/>
              <a:gd name="connsiteY9" fmla="*/ 638860 h 5076785"/>
              <a:gd name="connsiteX0" fmla="*/ 64 w 6217837"/>
              <a:gd name="connsiteY0" fmla="*/ 638860 h 5076785"/>
              <a:gd name="connsiteX1" fmla="*/ 4827 w 6217837"/>
              <a:gd name="connsiteY1" fmla="*/ 688 h 5076785"/>
              <a:gd name="connsiteX2" fmla="*/ 631157 w 6217837"/>
              <a:gd name="connsiteY2" fmla="*/ 7767 h 5076785"/>
              <a:gd name="connsiteX3" fmla="*/ 5586744 w 6217837"/>
              <a:gd name="connsiteY3" fmla="*/ 7767 h 5076785"/>
              <a:gd name="connsiteX4" fmla="*/ 6217837 w 6217837"/>
              <a:gd name="connsiteY4" fmla="*/ 638860 h 5076785"/>
              <a:gd name="connsiteX5" fmla="*/ 6217837 w 6217837"/>
              <a:gd name="connsiteY5" fmla="*/ 4445692 h 5076785"/>
              <a:gd name="connsiteX6" fmla="*/ 5586744 w 6217837"/>
              <a:gd name="connsiteY6" fmla="*/ 5076785 h 5076785"/>
              <a:gd name="connsiteX7" fmla="*/ 631157 w 6217837"/>
              <a:gd name="connsiteY7" fmla="*/ 5076785 h 5076785"/>
              <a:gd name="connsiteX8" fmla="*/ 64 w 6217837"/>
              <a:gd name="connsiteY8" fmla="*/ 4445692 h 5076785"/>
              <a:gd name="connsiteX9" fmla="*/ 64 w 6217837"/>
              <a:gd name="connsiteY9" fmla="*/ 638860 h 5076785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586744 w 6217837"/>
              <a:gd name="connsiteY3" fmla="*/ 0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586744 w 6217837"/>
              <a:gd name="connsiteY6" fmla="*/ 5069018 h 5069018"/>
              <a:gd name="connsiteX7" fmla="*/ 631157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06985 w 6217837"/>
              <a:gd name="connsiteY3" fmla="*/ 18056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586744 w 6217837"/>
              <a:gd name="connsiteY6" fmla="*/ 5069018 h 5069018"/>
              <a:gd name="connsiteX7" fmla="*/ 631157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06985 w 6217837"/>
              <a:gd name="connsiteY3" fmla="*/ 18056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768119 w 6217837"/>
              <a:gd name="connsiteY6" fmla="*/ 5069018 h 5069018"/>
              <a:gd name="connsiteX7" fmla="*/ 631157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06985 w 6217837"/>
              <a:gd name="connsiteY3" fmla="*/ 18056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768119 w 6217837"/>
              <a:gd name="connsiteY6" fmla="*/ 5069018 h 5069018"/>
              <a:gd name="connsiteX7" fmla="*/ 449783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06985 w 6217837"/>
              <a:gd name="connsiteY3" fmla="*/ 18056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806985 w 6217837"/>
              <a:gd name="connsiteY6" fmla="*/ 5069018 h 5069018"/>
              <a:gd name="connsiteX7" fmla="*/ 449783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  <a:gd name="connsiteX0" fmla="*/ 64 w 6217837"/>
              <a:gd name="connsiteY0" fmla="*/ 631093 h 5069018"/>
              <a:gd name="connsiteX1" fmla="*/ 4827 w 6217837"/>
              <a:gd name="connsiteY1" fmla="*/ 2446 h 5069018"/>
              <a:gd name="connsiteX2" fmla="*/ 631157 w 6217837"/>
              <a:gd name="connsiteY2" fmla="*/ 0 h 5069018"/>
              <a:gd name="connsiteX3" fmla="*/ 5819941 w 6217837"/>
              <a:gd name="connsiteY3" fmla="*/ 0 h 5069018"/>
              <a:gd name="connsiteX4" fmla="*/ 6217837 w 6217837"/>
              <a:gd name="connsiteY4" fmla="*/ 631093 h 5069018"/>
              <a:gd name="connsiteX5" fmla="*/ 6217837 w 6217837"/>
              <a:gd name="connsiteY5" fmla="*/ 4437925 h 5069018"/>
              <a:gd name="connsiteX6" fmla="*/ 5806985 w 6217837"/>
              <a:gd name="connsiteY6" fmla="*/ 5069018 h 5069018"/>
              <a:gd name="connsiteX7" fmla="*/ 449783 w 6217837"/>
              <a:gd name="connsiteY7" fmla="*/ 5069018 h 5069018"/>
              <a:gd name="connsiteX8" fmla="*/ 64 w 6217837"/>
              <a:gd name="connsiteY8" fmla="*/ 4437925 h 5069018"/>
              <a:gd name="connsiteX9" fmla="*/ 64 w 6217837"/>
              <a:gd name="connsiteY9" fmla="*/ 631093 h 50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7837" h="5069018">
                <a:moveTo>
                  <a:pt x="64" y="631093"/>
                </a:moveTo>
                <a:cubicBezTo>
                  <a:pt x="4033" y="467051"/>
                  <a:pt x="-5105" y="12378"/>
                  <a:pt x="4827" y="2446"/>
                </a:cubicBezTo>
                <a:cubicBezTo>
                  <a:pt x="11584" y="-1136"/>
                  <a:pt x="507287" y="937"/>
                  <a:pt x="631157" y="0"/>
                </a:cubicBezTo>
                <a:lnTo>
                  <a:pt x="5819941" y="0"/>
                </a:lnTo>
                <a:cubicBezTo>
                  <a:pt x="6168484" y="0"/>
                  <a:pt x="6217837" y="282550"/>
                  <a:pt x="6217837" y="631093"/>
                </a:cubicBezTo>
                <a:lnTo>
                  <a:pt x="6217837" y="4437925"/>
                </a:lnTo>
                <a:cubicBezTo>
                  <a:pt x="6217837" y="4786468"/>
                  <a:pt x="6155528" y="5069018"/>
                  <a:pt x="5806985" y="5069018"/>
                </a:cubicBezTo>
                <a:lnTo>
                  <a:pt x="449783" y="5069018"/>
                </a:lnTo>
                <a:cubicBezTo>
                  <a:pt x="101240" y="5069018"/>
                  <a:pt x="64" y="4786468"/>
                  <a:pt x="64" y="4437925"/>
                </a:cubicBezTo>
                <a:lnTo>
                  <a:pt x="64" y="631093"/>
                </a:lnTo>
                <a:close/>
              </a:path>
            </a:pathLst>
          </a:custGeom>
          <a:solidFill>
            <a:schemeClr val="bg2"/>
          </a:solidFill>
        </p:spPr>
        <p:txBody>
          <a:bodyPr lIns="504000" tIns="252000" rIns="252000" bIns="360000"/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noProof="0" dirty="0"/>
              <a:t>Punt 3</a:t>
            </a:r>
          </a:p>
        </p:txBody>
      </p:sp>
      <p:sp>
        <p:nvSpPr>
          <p:cNvPr id="160" name="Tijdelijke aanduiding voor tekst 2">
            <a:extLst>
              <a:ext uri="{FF2B5EF4-FFF2-40B4-BE49-F238E27FC236}">
                <a16:creationId xmlns:a16="http://schemas.microsoft.com/office/drawing/2014/main" id="{C8983519-A824-4AAD-84BE-E86BCCAA3C8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147721" y="1430828"/>
            <a:ext cx="7551617" cy="914171"/>
          </a:xfrm>
          <a:custGeom>
            <a:avLst/>
            <a:gdLst>
              <a:gd name="connsiteX0" fmla="*/ 0 w 7305675"/>
              <a:gd name="connsiteY0" fmla="*/ 216657 h 1238250"/>
              <a:gd name="connsiteX1" fmla="*/ 216657 w 7305675"/>
              <a:gd name="connsiteY1" fmla="*/ 0 h 1238250"/>
              <a:gd name="connsiteX2" fmla="*/ 7089018 w 7305675"/>
              <a:gd name="connsiteY2" fmla="*/ 0 h 1238250"/>
              <a:gd name="connsiteX3" fmla="*/ 7305675 w 7305675"/>
              <a:gd name="connsiteY3" fmla="*/ 216657 h 1238250"/>
              <a:gd name="connsiteX4" fmla="*/ 7305675 w 7305675"/>
              <a:gd name="connsiteY4" fmla="*/ 1021593 h 1238250"/>
              <a:gd name="connsiteX5" fmla="*/ 7089018 w 7305675"/>
              <a:gd name="connsiteY5" fmla="*/ 1238250 h 1238250"/>
              <a:gd name="connsiteX6" fmla="*/ 216657 w 7305675"/>
              <a:gd name="connsiteY6" fmla="*/ 1238250 h 1238250"/>
              <a:gd name="connsiteX7" fmla="*/ 0 w 7305675"/>
              <a:gd name="connsiteY7" fmla="*/ 1021593 h 1238250"/>
              <a:gd name="connsiteX8" fmla="*/ 0 w 7305675"/>
              <a:gd name="connsiteY8" fmla="*/ 216657 h 1238250"/>
              <a:gd name="connsiteX0" fmla="*/ 336424 w 7642099"/>
              <a:gd name="connsiteY0" fmla="*/ 216657 h 1238250"/>
              <a:gd name="connsiteX1" fmla="*/ 403099 w 7642099"/>
              <a:gd name="connsiteY1" fmla="*/ 57150 h 1238250"/>
              <a:gd name="connsiteX2" fmla="*/ 553081 w 7642099"/>
              <a:gd name="connsiteY2" fmla="*/ 0 h 1238250"/>
              <a:gd name="connsiteX3" fmla="*/ 7425442 w 7642099"/>
              <a:gd name="connsiteY3" fmla="*/ 0 h 1238250"/>
              <a:gd name="connsiteX4" fmla="*/ 7642099 w 7642099"/>
              <a:gd name="connsiteY4" fmla="*/ 216657 h 1238250"/>
              <a:gd name="connsiteX5" fmla="*/ 7642099 w 7642099"/>
              <a:gd name="connsiteY5" fmla="*/ 1021593 h 1238250"/>
              <a:gd name="connsiteX6" fmla="*/ 7425442 w 7642099"/>
              <a:gd name="connsiteY6" fmla="*/ 1238250 h 1238250"/>
              <a:gd name="connsiteX7" fmla="*/ 553081 w 7642099"/>
              <a:gd name="connsiteY7" fmla="*/ 1238250 h 1238250"/>
              <a:gd name="connsiteX8" fmla="*/ 336424 w 7642099"/>
              <a:gd name="connsiteY8" fmla="*/ 1021593 h 1238250"/>
              <a:gd name="connsiteX9" fmla="*/ 336424 w 7642099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10566 w 7316241"/>
              <a:gd name="connsiteY0" fmla="*/ 228687 h 1250280"/>
              <a:gd name="connsiteX1" fmla="*/ 17709 w 7316241"/>
              <a:gd name="connsiteY1" fmla="*/ 16792 h 1250280"/>
              <a:gd name="connsiteX2" fmla="*/ 227223 w 7316241"/>
              <a:gd name="connsiteY2" fmla="*/ 12030 h 1250280"/>
              <a:gd name="connsiteX3" fmla="*/ 7099584 w 7316241"/>
              <a:gd name="connsiteY3" fmla="*/ 12030 h 1250280"/>
              <a:gd name="connsiteX4" fmla="*/ 7316241 w 7316241"/>
              <a:gd name="connsiteY4" fmla="*/ 228687 h 1250280"/>
              <a:gd name="connsiteX5" fmla="*/ 7316241 w 7316241"/>
              <a:gd name="connsiteY5" fmla="*/ 1033623 h 1250280"/>
              <a:gd name="connsiteX6" fmla="*/ 7099584 w 7316241"/>
              <a:gd name="connsiteY6" fmla="*/ 1250280 h 1250280"/>
              <a:gd name="connsiteX7" fmla="*/ 227223 w 7316241"/>
              <a:gd name="connsiteY7" fmla="*/ 1250280 h 1250280"/>
              <a:gd name="connsiteX8" fmla="*/ 10566 w 7316241"/>
              <a:gd name="connsiteY8" fmla="*/ 1033623 h 1250280"/>
              <a:gd name="connsiteX9" fmla="*/ 10566 w 7316241"/>
              <a:gd name="connsiteY9" fmla="*/ 228687 h 1250280"/>
              <a:gd name="connsiteX0" fmla="*/ 0 w 7305675"/>
              <a:gd name="connsiteY0" fmla="*/ 228687 h 1250280"/>
              <a:gd name="connsiteX1" fmla="*/ 7143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16657 h 1238250"/>
              <a:gd name="connsiteX1" fmla="*/ 2380 w 7305675"/>
              <a:gd name="connsiteY1" fmla="*/ 4762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2 w 7305677"/>
              <a:gd name="connsiteY0" fmla="*/ 221420 h 1243013"/>
              <a:gd name="connsiteX1" fmla="*/ 0 w 7305677"/>
              <a:gd name="connsiteY1" fmla="*/ 0 h 1243013"/>
              <a:gd name="connsiteX2" fmla="*/ 216659 w 7305677"/>
              <a:gd name="connsiteY2" fmla="*/ 4763 h 1243013"/>
              <a:gd name="connsiteX3" fmla="*/ 7089020 w 7305677"/>
              <a:gd name="connsiteY3" fmla="*/ 4763 h 1243013"/>
              <a:gd name="connsiteX4" fmla="*/ 7305677 w 7305677"/>
              <a:gd name="connsiteY4" fmla="*/ 221420 h 1243013"/>
              <a:gd name="connsiteX5" fmla="*/ 7305677 w 7305677"/>
              <a:gd name="connsiteY5" fmla="*/ 1026356 h 1243013"/>
              <a:gd name="connsiteX6" fmla="*/ 7089020 w 7305677"/>
              <a:gd name="connsiteY6" fmla="*/ 1243013 h 1243013"/>
              <a:gd name="connsiteX7" fmla="*/ 216659 w 7305677"/>
              <a:gd name="connsiteY7" fmla="*/ 1243013 h 1243013"/>
              <a:gd name="connsiteX8" fmla="*/ 2 w 7305677"/>
              <a:gd name="connsiteY8" fmla="*/ 1026356 h 1243013"/>
              <a:gd name="connsiteX9" fmla="*/ 2 w 7305677"/>
              <a:gd name="connsiteY9" fmla="*/ 221420 h 1243013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8617 w 7314292"/>
              <a:gd name="connsiteY0" fmla="*/ 231082 h 1252675"/>
              <a:gd name="connsiteX1" fmla="*/ 8615 w 7314292"/>
              <a:gd name="connsiteY1" fmla="*/ 12043 h 1252675"/>
              <a:gd name="connsiteX2" fmla="*/ 225274 w 7314292"/>
              <a:gd name="connsiteY2" fmla="*/ 14425 h 1252675"/>
              <a:gd name="connsiteX3" fmla="*/ 7097635 w 7314292"/>
              <a:gd name="connsiteY3" fmla="*/ 14425 h 1252675"/>
              <a:gd name="connsiteX4" fmla="*/ 7314292 w 7314292"/>
              <a:gd name="connsiteY4" fmla="*/ 231082 h 1252675"/>
              <a:gd name="connsiteX5" fmla="*/ 7314292 w 7314292"/>
              <a:gd name="connsiteY5" fmla="*/ 1036018 h 1252675"/>
              <a:gd name="connsiteX6" fmla="*/ 7097635 w 7314292"/>
              <a:gd name="connsiteY6" fmla="*/ 1252675 h 1252675"/>
              <a:gd name="connsiteX7" fmla="*/ 225274 w 7314292"/>
              <a:gd name="connsiteY7" fmla="*/ 1252675 h 1252675"/>
              <a:gd name="connsiteX8" fmla="*/ 8617 w 7314292"/>
              <a:gd name="connsiteY8" fmla="*/ 1036018 h 1252675"/>
              <a:gd name="connsiteX9" fmla="*/ 8617 w 7314292"/>
              <a:gd name="connsiteY9" fmla="*/ 231082 h 1252675"/>
              <a:gd name="connsiteX0" fmla="*/ 24492 w 7330167"/>
              <a:gd name="connsiteY0" fmla="*/ 219096 h 1240689"/>
              <a:gd name="connsiteX1" fmla="*/ 24490 w 7330167"/>
              <a:gd name="connsiteY1" fmla="*/ 57 h 1240689"/>
              <a:gd name="connsiteX2" fmla="*/ 241149 w 7330167"/>
              <a:gd name="connsiteY2" fmla="*/ 2439 h 1240689"/>
              <a:gd name="connsiteX3" fmla="*/ 7113510 w 7330167"/>
              <a:gd name="connsiteY3" fmla="*/ 2439 h 1240689"/>
              <a:gd name="connsiteX4" fmla="*/ 7330167 w 7330167"/>
              <a:gd name="connsiteY4" fmla="*/ 219096 h 1240689"/>
              <a:gd name="connsiteX5" fmla="*/ 7330167 w 7330167"/>
              <a:gd name="connsiteY5" fmla="*/ 1024032 h 1240689"/>
              <a:gd name="connsiteX6" fmla="*/ 7113510 w 7330167"/>
              <a:gd name="connsiteY6" fmla="*/ 1240689 h 1240689"/>
              <a:gd name="connsiteX7" fmla="*/ 241149 w 7330167"/>
              <a:gd name="connsiteY7" fmla="*/ 1240689 h 1240689"/>
              <a:gd name="connsiteX8" fmla="*/ 24492 w 7330167"/>
              <a:gd name="connsiteY8" fmla="*/ 1024032 h 1240689"/>
              <a:gd name="connsiteX9" fmla="*/ 24492 w 7330167"/>
              <a:gd name="connsiteY9" fmla="*/ 219096 h 1240689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089185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138332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138332 w 7305842"/>
              <a:gd name="connsiteY6" fmla="*/ 1240632 h 1240632"/>
              <a:gd name="connsiteX7" fmla="*/ 17996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5842" h="1240632">
                <a:moveTo>
                  <a:pt x="167" y="219039"/>
                </a:moveTo>
                <a:cubicBezTo>
                  <a:pt x="167" y="48377"/>
                  <a:pt x="-207" y="59385"/>
                  <a:pt x="165" y="0"/>
                </a:cubicBezTo>
                <a:lnTo>
                  <a:pt x="216824" y="2382"/>
                </a:lnTo>
                <a:lnTo>
                  <a:pt x="7138332" y="2382"/>
                </a:lnTo>
                <a:cubicBezTo>
                  <a:pt x="7257988" y="2382"/>
                  <a:pt x="7305842" y="99383"/>
                  <a:pt x="7305842" y="219039"/>
                </a:cubicBezTo>
                <a:lnTo>
                  <a:pt x="7305842" y="1023975"/>
                </a:lnTo>
                <a:cubicBezTo>
                  <a:pt x="7305842" y="1143631"/>
                  <a:pt x="7257988" y="1240632"/>
                  <a:pt x="7138332" y="1240632"/>
                </a:cubicBezTo>
                <a:lnTo>
                  <a:pt x="179964" y="1240632"/>
                </a:lnTo>
                <a:cubicBezTo>
                  <a:pt x="60308" y="1240632"/>
                  <a:pt x="167" y="1143631"/>
                  <a:pt x="167" y="1023975"/>
                </a:cubicBezTo>
                <a:lnTo>
                  <a:pt x="167" y="219039"/>
                </a:lnTo>
                <a:close/>
              </a:path>
            </a:pathLst>
          </a:custGeom>
          <a:solidFill>
            <a:schemeClr val="accent2">
              <a:alpha val="0"/>
            </a:schemeClr>
          </a:solidFill>
          <a:ln w="12700">
            <a:solidFill>
              <a:schemeClr val="bg2"/>
            </a:solidFill>
          </a:ln>
        </p:spPr>
        <p:txBody>
          <a:bodyPr lIns="360000" tIns="180000" rIns="36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200" b="1">
                <a:solidFill>
                  <a:schemeClr val="bg2"/>
                </a:solidFill>
              </a:defRPr>
            </a:lvl1pPr>
            <a:lvl2pPr marL="0" indent="0"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161" name="Tijdelijke aanduiding voor tekst 2">
            <a:extLst>
              <a:ext uri="{FF2B5EF4-FFF2-40B4-BE49-F238E27FC236}">
                <a16:creationId xmlns:a16="http://schemas.microsoft.com/office/drawing/2014/main" id="{AE7372F4-5605-49B5-BFA6-75FB9F7F477F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147721" y="2597513"/>
            <a:ext cx="7551617" cy="914171"/>
          </a:xfrm>
          <a:custGeom>
            <a:avLst/>
            <a:gdLst>
              <a:gd name="connsiteX0" fmla="*/ 0 w 7305675"/>
              <a:gd name="connsiteY0" fmla="*/ 216657 h 1238250"/>
              <a:gd name="connsiteX1" fmla="*/ 216657 w 7305675"/>
              <a:gd name="connsiteY1" fmla="*/ 0 h 1238250"/>
              <a:gd name="connsiteX2" fmla="*/ 7089018 w 7305675"/>
              <a:gd name="connsiteY2" fmla="*/ 0 h 1238250"/>
              <a:gd name="connsiteX3" fmla="*/ 7305675 w 7305675"/>
              <a:gd name="connsiteY3" fmla="*/ 216657 h 1238250"/>
              <a:gd name="connsiteX4" fmla="*/ 7305675 w 7305675"/>
              <a:gd name="connsiteY4" fmla="*/ 1021593 h 1238250"/>
              <a:gd name="connsiteX5" fmla="*/ 7089018 w 7305675"/>
              <a:gd name="connsiteY5" fmla="*/ 1238250 h 1238250"/>
              <a:gd name="connsiteX6" fmla="*/ 216657 w 7305675"/>
              <a:gd name="connsiteY6" fmla="*/ 1238250 h 1238250"/>
              <a:gd name="connsiteX7" fmla="*/ 0 w 7305675"/>
              <a:gd name="connsiteY7" fmla="*/ 1021593 h 1238250"/>
              <a:gd name="connsiteX8" fmla="*/ 0 w 7305675"/>
              <a:gd name="connsiteY8" fmla="*/ 216657 h 1238250"/>
              <a:gd name="connsiteX0" fmla="*/ 336424 w 7642099"/>
              <a:gd name="connsiteY0" fmla="*/ 216657 h 1238250"/>
              <a:gd name="connsiteX1" fmla="*/ 403099 w 7642099"/>
              <a:gd name="connsiteY1" fmla="*/ 57150 h 1238250"/>
              <a:gd name="connsiteX2" fmla="*/ 553081 w 7642099"/>
              <a:gd name="connsiteY2" fmla="*/ 0 h 1238250"/>
              <a:gd name="connsiteX3" fmla="*/ 7425442 w 7642099"/>
              <a:gd name="connsiteY3" fmla="*/ 0 h 1238250"/>
              <a:gd name="connsiteX4" fmla="*/ 7642099 w 7642099"/>
              <a:gd name="connsiteY4" fmla="*/ 216657 h 1238250"/>
              <a:gd name="connsiteX5" fmla="*/ 7642099 w 7642099"/>
              <a:gd name="connsiteY5" fmla="*/ 1021593 h 1238250"/>
              <a:gd name="connsiteX6" fmla="*/ 7425442 w 7642099"/>
              <a:gd name="connsiteY6" fmla="*/ 1238250 h 1238250"/>
              <a:gd name="connsiteX7" fmla="*/ 553081 w 7642099"/>
              <a:gd name="connsiteY7" fmla="*/ 1238250 h 1238250"/>
              <a:gd name="connsiteX8" fmla="*/ 336424 w 7642099"/>
              <a:gd name="connsiteY8" fmla="*/ 1021593 h 1238250"/>
              <a:gd name="connsiteX9" fmla="*/ 336424 w 7642099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10566 w 7316241"/>
              <a:gd name="connsiteY0" fmla="*/ 228687 h 1250280"/>
              <a:gd name="connsiteX1" fmla="*/ 17709 w 7316241"/>
              <a:gd name="connsiteY1" fmla="*/ 16792 h 1250280"/>
              <a:gd name="connsiteX2" fmla="*/ 227223 w 7316241"/>
              <a:gd name="connsiteY2" fmla="*/ 12030 h 1250280"/>
              <a:gd name="connsiteX3" fmla="*/ 7099584 w 7316241"/>
              <a:gd name="connsiteY3" fmla="*/ 12030 h 1250280"/>
              <a:gd name="connsiteX4" fmla="*/ 7316241 w 7316241"/>
              <a:gd name="connsiteY4" fmla="*/ 228687 h 1250280"/>
              <a:gd name="connsiteX5" fmla="*/ 7316241 w 7316241"/>
              <a:gd name="connsiteY5" fmla="*/ 1033623 h 1250280"/>
              <a:gd name="connsiteX6" fmla="*/ 7099584 w 7316241"/>
              <a:gd name="connsiteY6" fmla="*/ 1250280 h 1250280"/>
              <a:gd name="connsiteX7" fmla="*/ 227223 w 7316241"/>
              <a:gd name="connsiteY7" fmla="*/ 1250280 h 1250280"/>
              <a:gd name="connsiteX8" fmla="*/ 10566 w 7316241"/>
              <a:gd name="connsiteY8" fmla="*/ 1033623 h 1250280"/>
              <a:gd name="connsiteX9" fmla="*/ 10566 w 7316241"/>
              <a:gd name="connsiteY9" fmla="*/ 228687 h 1250280"/>
              <a:gd name="connsiteX0" fmla="*/ 0 w 7305675"/>
              <a:gd name="connsiteY0" fmla="*/ 228687 h 1250280"/>
              <a:gd name="connsiteX1" fmla="*/ 7143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16657 h 1238250"/>
              <a:gd name="connsiteX1" fmla="*/ 2380 w 7305675"/>
              <a:gd name="connsiteY1" fmla="*/ 4762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2 w 7305677"/>
              <a:gd name="connsiteY0" fmla="*/ 221420 h 1243013"/>
              <a:gd name="connsiteX1" fmla="*/ 0 w 7305677"/>
              <a:gd name="connsiteY1" fmla="*/ 0 h 1243013"/>
              <a:gd name="connsiteX2" fmla="*/ 216659 w 7305677"/>
              <a:gd name="connsiteY2" fmla="*/ 4763 h 1243013"/>
              <a:gd name="connsiteX3" fmla="*/ 7089020 w 7305677"/>
              <a:gd name="connsiteY3" fmla="*/ 4763 h 1243013"/>
              <a:gd name="connsiteX4" fmla="*/ 7305677 w 7305677"/>
              <a:gd name="connsiteY4" fmla="*/ 221420 h 1243013"/>
              <a:gd name="connsiteX5" fmla="*/ 7305677 w 7305677"/>
              <a:gd name="connsiteY5" fmla="*/ 1026356 h 1243013"/>
              <a:gd name="connsiteX6" fmla="*/ 7089020 w 7305677"/>
              <a:gd name="connsiteY6" fmla="*/ 1243013 h 1243013"/>
              <a:gd name="connsiteX7" fmla="*/ 216659 w 7305677"/>
              <a:gd name="connsiteY7" fmla="*/ 1243013 h 1243013"/>
              <a:gd name="connsiteX8" fmla="*/ 2 w 7305677"/>
              <a:gd name="connsiteY8" fmla="*/ 1026356 h 1243013"/>
              <a:gd name="connsiteX9" fmla="*/ 2 w 7305677"/>
              <a:gd name="connsiteY9" fmla="*/ 221420 h 1243013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8617 w 7314292"/>
              <a:gd name="connsiteY0" fmla="*/ 231082 h 1252675"/>
              <a:gd name="connsiteX1" fmla="*/ 8615 w 7314292"/>
              <a:gd name="connsiteY1" fmla="*/ 12043 h 1252675"/>
              <a:gd name="connsiteX2" fmla="*/ 225274 w 7314292"/>
              <a:gd name="connsiteY2" fmla="*/ 14425 h 1252675"/>
              <a:gd name="connsiteX3" fmla="*/ 7097635 w 7314292"/>
              <a:gd name="connsiteY3" fmla="*/ 14425 h 1252675"/>
              <a:gd name="connsiteX4" fmla="*/ 7314292 w 7314292"/>
              <a:gd name="connsiteY4" fmla="*/ 231082 h 1252675"/>
              <a:gd name="connsiteX5" fmla="*/ 7314292 w 7314292"/>
              <a:gd name="connsiteY5" fmla="*/ 1036018 h 1252675"/>
              <a:gd name="connsiteX6" fmla="*/ 7097635 w 7314292"/>
              <a:gd name="connsiteY6" fmla="*/ 1252675 h 1252675"/>
              <a:gd name="connsiteX7" fmla="*/ 225274 w 7314292"/>
              <a:gd name="connsiteY7" fmla="*/ 1252675 h 1252675"/>
              <a:gd name="connsiteX8" fmla="*/ 8617 w 7314292"/>
              <a:gd name="connsiteY8" fmla="*/ 1036018 h 1252675"/>
              <a:gd name="connsiteX9" fmla="*/ 8617 w 7314292"/>
              <a:gd name="connsiteY9" fmla="*/ 231082 h 1252675"/>
              <a:gd name="connsiteX0" fmla="*/ 24492 w 7330167"/>
              <a:gd name="connsiteY0" fmla="*/ 219096 h 1240689"/>
              <a:gd name="connsiteX1" fmla="*/ 24490 w 7330167"/>
              <a:gd name="connsiteY1" fmla="*/ 57 h 1240689"/>
              <a:gd name="connsiteX2" fmla="*/ 241149 w 7330167"/>
              <a:gd name="connsiteY2" fmla="*/ 2439 h 1240689"/>
              <a:gd name="connsiteX3" fmla="*/ 7113510 w 7330167"/>
              <a:gd name="connsiteY3" fmla="*/ 2439 h 1240689"/>
              <a:gd name="connsiteX4" fmla="*/ 7330167 w 7330167"/>
              <a:gd name="connsiteY4" fmla="*/ 219096 h 1240689"/>
              <a:gd name="connsiteX5" fmla="*/ 7330167 w 7330167"/>
              <a:gd name="connsiteY5" fmla="*/ 1024032 h 1240689"/>
              <a:gd name="connsiteX6" fmla="*/ 7113510 w 7330167"/>
              <a:gd name="connsiteY6" fmla="*/ 1240689 h 1240689"/>
              <a:gd name="connsiteX7" fmla="*/ 241149 w 7330167"/>
              <a:gd name="connsiteY7" fmla="*/ 1240689 h 1240689"/>
              <a:gd name="connsiteX8" fmla="*/ 24492 w 7330167"/>
              <a:gd name="connsiteY8" fmla="*/ 1024032 h 1240689"/>
              <a:gd name="connsiteX9" fmla="*/ 24492 w 7330167"/>
              <a:gd name="connsiteY9" fmla="*/ 219096 h 1240689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089185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138332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138332 w 7305842"/>
              <a:gd name="connsiteY6" fmla="*/ 1240632 h 1240632"/>
              <a:gd name="connsiteX7" fmla="*/ 17996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5842" h="1240632">
                <a:moveTo>
                  <a:pt x="167" y="219039"/>
                </a:moveTo>
                <a:cubicBezTo>
                  <a:pt x="167" y="48377"/>
                  <a:pt x="-207" y="59385"/>
                  <a:pt x="165" y="0"/>
                </a:cubicBezTo>
                <a:lnTo>
                  <a:pt x="216824" y="2382"/>
                </a:lnTo>
                <a:lnTo>
                  <a:pt x="7138332" y="2382"/>
                </a:lnTo>
                <a:cubicBezTo>
                  <a:pt x="7257988" y="2382"/>
                  <a:pt x="7305842" y="99383"/>
                  <a:pt x="7305842" y="219039"/>
                </a:cubicBezTo>
                <a:lnTo>
                  <a:pt x="7305842" y="1023975"/>
                </a:lnTo>
                <a:cubicBezTo>
                  <a:pt x="7305842" y="1143631"/>
                  <a:pt x="7257988" y="1240632"/>
                  <a:pt x="7138332" y="1240632"/>
                </a:cubicBezTo>
                <a:lnTo>
                  <a:pt x="179964" y="1240632"/>
                </a:lnTo>
                <a:cubicBezTo>
                  <a:pt x="60308" y="1240632"/>
                  <a:pt x="167" y="1143631"/>
                  <a:pt x="167" y="1023975"/>
                </a:cubicBezTo>
                <a:lnTo>
                  <a:pt x="167" y="219039"/>
                </a:lnTo>
                <a:close/>
              </a:path>
            </a:pathLst>
          </a:custGeom>
          <a:solidFill>
            <a:schemeClr val="accent2">
              <a:alpha val="0"/>
            </a:schemeClr>
          </a:solidFill>
          <a:ln w="12700">
            <a:solidFill>
              <a:schemeClr val="bg2"/>
            </a:solidFill>
          </a:ln>
        </p:spPr>
        <p:txBody>
          <a:bodyPr lIns="360000" tIns="180000" rIns="36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200" b="1">
                <a:solidFill>
                  <a:schemeClr val="bg2"/>
                </a:solidFill>
              </a:defRPr>
            </a:lvl1pPr>
            <a:lvl2pPr marL="0" indent="0"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169" name="Tijdelijke aanduiding voor tekst 2">
            <a:extLst>
              <a:ext uri="{FF2B5EF4-FFF2-40B4-BE49-F238E27FC236}">
                <a16:creationId xmlns:a16="http://schemas.microsoft.com/office/drawing/2014/main" id="{6DF20755-33D3-4DFC-B8F1-88598EDF11D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147721" y="3765547"/>
            <a:ext cx="7551617" cy="914171"/>
          </a:xfrm>
          <a:custGeom>
            <a:avLst/>
            <a:gdLst>
              <a:gd name="connsiteX0" fmla="*/ 0 w 7305675"/>
              <a:gd name="connsiteY0" fmla="*/ 216657 h 1238250"/>
              <a:gd name="connsiteX1" fmla="*/ 216657 w 7305675"/>
              <a:gd name="connsiteY1" fmla="*/ 0 h 1238250"/>
              <a:gd name="connsiteX2" fmla="*/ 7089018 w 7305675"/>
              <a:gd name="connsiteY2" fmla="*/ 0 h 1238250"/>
              <a:gd name="connsiteX3" fmla="*/ 7305675 w 7305675"/>
              <a:gd name="connsiteY3" fmla="*/ 216657 h 1238250"/>
              <a:gd name="connsiteX4" fmla="*/ 7305675 w 7305675"/>
              <a:gd name="connsiteY4" fmla="*/ 1021593 h 1238250"/>
              <a:gd name="connsiteX5" fmla="*/ 7089018 w 7305675"/>
              <a:gd name="connsiteY5" fmla="*/ 1238250 h 1238250"/>
              <a:gd name="connsiteX6" fmla="*/ 216657 w 7305675"/>
              <a:gd name="connsiteY6" fmla="*/ 1238250 h 1238250"/>
              <a:gd name="connsiteX7" fmla="*/ 0 w 7305675"/>
              <a:gd name="connsiteY7" fmla="*/ 1021593 h 1238250"/>
              <a:gd name="connsiteX8" fmla="*/ 0 w 7305675"/>
              <a:gd name="connsiteY8" fmla="*/ 216657 h 1238250"/>
              <a:gd name="connsiteX0" fmla="*/ 336424 w 7642099"/>
              <a:gd name="connsiteY0" fmla="*/ 216657 h 1238250"/>
              <a:gd name="connsiteX1" fmla="*/ 403099 w 7642099"/>
              <a:gd name="connsiteY1" fmla="*/ 57150 h 1238250"/>
              <a:gd name="connsiteX2" fmla="*/ 553081 w 7642099"/>
              <a:gd name="connsiteY2" fmla="*/ 0 h 1238250"/>
              <a:gd name="connsiteX3" fmla="*/ 7425442 w 7642099"/>
              <a:gd name="connsiteY3" fmla="*/ 0 h 1238250"/>
              <a:gd name="connsiteX4" fmla="*/ 7642099 w 7642099"/>
              <a:gd name="connsiteY4" fmla="*/ 216657 h 1238250"/>
              <a:gd name="connsiteX5" fmla="*/ 7642099 w 7642099"/>
              <a:gd name="connsiteY5" fmla="*/ 1021593 h 1238250"/>
              <a:gd name="connsiteX6" fmla="*/ 7425442 w 7642099"/>
              <a:gd name="connsiteY6" fmla="*/ 1238250 h 1238250"/>
              <a:gd name="connsiteX7" fmla="*/ 553081 w 7642099"/>
              <a:gd name="connsiteY7" fmla="*/ 1238250 h 1238250"/>
              <a:gd name="connsiteX8" fmla="*/ 336424 w 7642099"/>
              <a:gd name="connsiteY8" fmla="*/ 1021593 h 1238250"/>
              <a:gd name="connsiteX9" fmla="*/ 336424 w 7642099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10566 w 7316241"/>
              <a:gd name="connsiteY0" fmla="*/ 228687 h 1250280"/>
              <a:gd name="connsiteX1" fmla="*/ 17709 w 7316241"/>
              <a:gd name="connsiteY1" fmla="*/ 16792 h 1250280"/>
              <a:gd name="connsiteX2" fmla="*/ 227223 w 7316241"/>
              <a:gd name="connsiteY2" fmla="*/ 12030 h 1250280"/>
              <a:gd name="connsiteX3" fmla="*/ 7099584 w 7316241"/>
              <a:gd name="connsiteY3" fmla="*/ 12030 h 1250280"/>
              <a:gd name="connsiteX4" fmla="*/ 7316241 w 7316241"/>
              <a:gd name="connsiteY4" fmla="*/ 228687 h 1250280"/>
              <a:gd name="connsiteX5" fmla="*/ 7316241 w 7316241"/>
              <a:gd name="connsiteY5" fmla="*/ 1033623 h 1250280"/>
              <a:gd name="connsiteX6" fmla="*/ 7099584 w 7316241"/>
              <a:gd name="connsiteY6" fmla="*/ 1250280 h 1250280"/>
              <a:gd name="connsiteX7" fmla="*/ 227223 w 7316241"/>
              <a:gd name="connsiteY7" fmla="*/ 1250280 h 1250280"/>
              <a:gd name="connsiteX8" fmla="*/ 10566 w 7316241"/>
              <a:gd name="connsiteY8" fmla="*/ 1033623 h 1250280"/>
              <a:gd name="connsiteX9" fmla="*/ 10566 w 7316241"/>
              <a:gd name="connsiteY9" fmla="*/ 228687 h 1250280"/>
              <a:gd name="connsiteX0" fmla="*/ 0 w 7305675"/>
              <a:gd name="connsiteY0" fmla="*/ 228687 h 1250280"/>
              <a:gd name="connsiteX1" fmla="*/ 7143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16657 h 1238250"/>
              <a:gd name="connsiteX1" fmla="*/ 2380 w 7305675"/>
              <a:gd name="connsiteY1" fmla="*/ 4762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2 w 7305677"/>
              <a:gd name="connsiteY0" fmla="*/ 221420 h 1243013"/>
              <a:gd name="connsiteX1" fmla="*/ 0 w 7305677"/>
              <a:gd name="connsiteY1" fmla="*/ 0 h 1243013"/>
              <a:gd name="connsiteX2" fmla="*/ 216659 w 7305677"/>
              <a:gd name="connsiteY2" fmla="*/ 4763 h 1243013"/>
              <a:gd name="connsiteX3" fmla="*/ 7089020 w 7305677"/>
              <a:gd name="connsiteY3" fmla="*/ 4763 h 1243013"/>
              <a:gd name="connsiteX4" fmla="*/ 7305677 w 7305677"/>
              <a:gd name="connsiteY4" fmla="*/ 221420 h 1243013"/>
              <a:gd name="connsiteX5" fmla="*/ 7305677 w 7305677"/>
              <a:gd name="connsiteY5" fmla="*/ 1026356 h 1243013"/>
              <a:gd name="connsiteX6" fmla="*/ 7089020 w 7305677"/>
              <a:gd name="connsiteY6" fmla="*/ 1243013 h 1243013"/>
              <a:gd name="connsiteX7" fmla="*/ 216659 w 7305677"/>
              <a:gd name="connsiteY7" fmla="*/ 1243013 h 1243013"/>
              <a:gd name="connsiteX8" fmla="*/ 2 w 7305677"/>
              <a:gd name="connsiteY8" fmla="*/ 1026356 h 1243013"/>
              <a:gd name="connsiteX9" fmla="*/ 2 w 7305677"/>
              <a:gd name="connsiteY9" fmla="*/ 221420 h 1243013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8617 w 7314292"/>
              <a:gd name="connsiteY0" fmla="*/ 231082 h 1252675"/>
              <a:gd name="connsiteX1" fmla="*/ 8615 w 7314292"/>
              <a:gd name="connsiteY1" fmla="*/ 12043 h 1252675"/>
              <a:gd name="connsiteX2" fmla="*/ 225274 w 7314292"/>
              <a:gd name="connsiteY2" fmla="*/ 14425 h 1252675"/>
              <a:gd name="connsiteX3" fmla="*/ 7097635 w 7314292"/>
              <a:gd name="connsiteY3" fmla="*/ 14425 h 1252675"/>
              <a:gd name="connsiteX4" fmla="*/ 7314292 w 7314292"/>
              <a:gd name="connsiteY4" fmla="*/ 231082 h 1252675"/>
              <a:gd name="connsiteX5" fmla="*/ 7314292 w 7314292"/>
              <a:gd name="connsiteY5" fmla="*/ 1036018 h 1252675"/>
              <a:gd name="connsiteX6" fmla="*/ 7097635 w 7314292"/>
              <a:gd name="connsiteY6" fmla="*/ 1252675 h 1252675"/>
              <a:gd name="connsiteX7" fmla="*/ 225274 w 7314292"/>
              <a:gd name="connsiteY7" fmla="*/ 1252675 h 1252675"/>
              <a:gd name="connsiteX8" fmla="*/ 8617 w 7314292"/>
              <a:gd name="connsiteY8" fmla="*/ 1036018 h 1252675"/>
              <a:gd name="connsiteX9" fmla="*/ 8617 w 7314292"/>
              <a:gd name="connsiteY9" fmla="*/ 231082 h 1252675"/>
              <a:gd name="connsiteX0" fmla="*/ 24492 w 7330167"/>
              <a:gd name="connsiteY0" fmla="*/ 219096 h 1240689"/>
              <a:gd name="connsiteX1" fmla="*/ 24490 w 7330167"/>
              <a:gd name="connsiteY1" fmla="*/ 57 h 1240689"/>
              <a:gd name="connsiteX2" fmla="*/ 241149 w 7330167"/>
              <a:gd name="connsiteY2" fmla="*/ 2439 h 1240689"/>
              <a:gd name="connsiteX3" fmla="*/ 7113510 w 7330167"/>
              <a:gd name="connsiteY3" fmla="*/ 2439 h 1240689"/>
              <a:gd name="connsiteX4" fmla="*/ 7330167 w 7330167"/>
              <a:gd name="connsiteY4" fmla="*/ 219096 h 1240689"/>
              <a:gd name="connsiteX5" fmla="*/ 7330167 w 7330167"/>
              <a:gd name="connsiteY5" fmla="*/ 1024032 h 1240689"/>
              <a:gd name="connsiteX6" fmla="*/ 7113510 w 7330167"/>
              <a:gd name="connsiteY6" fmla="*/ 1240689 h 1240689"/>
              <a:gd name="connsiteX7" fmla="*/ 241149 w 7330167"/>
              <a:gd name="connsiteY7" fmla="*/ 1240689 h 1240689"/>
              <a:gd name="connsiteX8" fmla="*/ 24492 w 7330167"/>
              <a:gd name="connsiteY8" fmla="*/ 1024032 h 1240689"/>
              <a:gd name="connsiteX9" fmla="*/ 24492 w 7330167"/>
              <a:gd name="connsiteY9" fmla="*/ 219096 h 1240689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089185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138332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138332 w 7305842"/>
              <a:gd name="connsiteY6" fmla="*/ 1240632 h 1240632"/>
              <a:gd name="connsiteX7" fmla="*/ 17996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5842" h="1240632">
                <a:moveTo>
                  <a:pt x="167" y="219039"/>
                </a:moveTo>
                <a:cubicBezTo>
                  <a:pt x="167" y="48377"/>
                  <a:pt x="-207" y="59385"/>
                  <a:pt x="165" y="0"/>
                </a:cubicBezTo>
                <a:lnTo>
                  <a:pt x="216824" y="2382"/>
                </a:lnTo>
                <a:lnTo>
                  <a:pt x="7138332" y="2382"/>
                </a:lnTo>
                <a:cubicBezTo>
                  <a:pt x="7257988" y="2382"/>
                  <a:pt x="7305842" y="99383"/>
                  <a:pt x="7305842" y="219039"/>
                </a:cubicBezTo>
                <a:lnTo>
                  <a:pt x="7305842" y="1023975"/>
                </a:lnTo>
                <a:cubicBezTo>
                  <a:pt x="7305842" y="1143631"/>
                  <a:pt x="7257988" y="1240632"/>
                  <a:pt x="7138332" y="1240632"/>
                </a:cubicBezTo>
                <a:lnTo>
                  <a:pt x="179964" y="1240632"/>
                </a:lnTo>
                <a:cubicBezTo>
                  <a:pt x="60308" y="1240632"/>
                  <a:pt x="167" y="1143631"/>
                  <a:pt x="167" y="1023975"/>
                </a:cubicBezTo>
                <a:lnTo>
                  <a:pt x="167" y="219039"/>
                </a:lnTo>
                <a:close/>
              </a:path>
            </a:pathLst>
          </a:custGeom>
          <a:solidFill>
            <a:schemeClr val="accent2">
              <a:alpha val="0"/>
            </a:schemeClr>
          </a:solidFill>
          <a:ln w="12700">
            <a:solidFill>
              <a:schemeClr val="bg2"/>
            </a:solidFill>
          </a:ln>
        </p:spPr>
        <p:txBody>
          <a:bodyPr lIns="360000" tIns="180000" rIns="36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200" b="1">
                <a:solidFill>
                  <a:schemeClr val="bg2"/>
                </a:solidFill>
              </a:defRPr>
            </a:lvl1pPr>
            <a:lvl2pPr marL="0" indent="0"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170" name="Tijdelijke aanduiding voor tekst 2">
            <a:extLst>
              <a:ext uri="{FF2B5EF4-FFF2-40B4-BE49-F238E27FC236}">
                <a16:creationId xmlns:a16="http://schemas.microsoft.com/office/drawing/2014/main" id="{E9ABA610-FA89-4787-B010-B4676D2C42C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2147721" y="4933580"/>
            <a:ext cx="7551617" cy="914171"/>
          </a:xfrm>
          <a:custGeom>
            <a:avLst/>
            <a:gdLst>
              <a:gd name="connsiteX0" fmla="*/ 0 w 7305675"/>
              <a:gd name="connsiteY0" fmla="*/ 216657 h 1238250"/>
              <a:gd name="connsiteX1" fmla="*/ 216657 w 7305675"/>
              <a:gd name="connsiteY1" fmla="*/ 0 h 1238250"/>
              <a:gd name="connsiteX2" fmla="*/ 7089018 w 7305675"/>
              <a:gd name="connsiteY2" fmla="*/ 0 h 1238250"/>
              <a:gd name="connsiteX3" fmla="*/ 7305675 w 7305675"/>
              <a:gd name="connsiteY3" fmla="*/ 216657 h 1238250"/>
              <a:gd name="connsiteX4" fmla="*/ 7305675 w 7305675"/>
              <a:gd name="connsiteY4" fmla="*/ 1021593 h 1238250"/>
              <a:gd name="connsiteX5" fmla="*/ 7089018 w 7305675"/>
              <a:gd name="connsiteY5" fmla="*/ 1238250 h 1238250"/>
              <a:gd name="connsiteX6" fmla="*/ 216657 w 7305675"/>
              <a:gd name="connsiteY6" fmla="*/ 1238250 h 1238250"/>
              <a:gd name="connsiteX7" fmla="*/ 0 w 7305675"/>
              <a:gd name="connsiteY7" fmla="*/ 1021593 h 1238250"/>
              <a:gd name="connsiteX8" fmla="*/ 0 w 7305675"/>
              <a:gd name="connsiteY8" fmla="*/ 216657 h 1238250"/>
              <a:gd name="connsiteX0" fmla="*/ 336424 w 7642099"/>
              <a:gd name="connsiteY0" fmla="*/ 216657 h 1238250"/>
              <a:gd name="connsiteX1" fmla="*/ 403099 w 7642099"/>
              <a:gd name="connsiteY1" fmla="*/ 57150 h 1238250"/>
              <a:gd name="connsiteX2" fmla="*/ 553081 w 7642099"/>
              <a:gd name="connsiteY2" fmla="*/ 0 h 1238250"/>
              <a:gd name="connsiteX3" fmla="*/ 7425442 w 7642099"/>
              <a:gd name="connsiteY3" fmla="*/ 0 h 1238250"/>
              <a:gd name="connsiteX4" fmla="*/ 7642099 w 7642099"/>
              <a:gd name="connsiteY4" fmla="*/ 216657 h 1238250"/>
              <a:gd name="connsiteX5" fmla="*/ 7642099 w 7642099"/>
              <a:gd name="connsiteY5" fmla="*/ 1021593 h 1238250"/>
              <a:gd name="connsiteX6" fmla="*/ 7425442 w 7642099"/>
              <a:gd name="connsiteY6" fmla="*/ 1238250 h 1238250"/>
              <a:gd name="connsiteX7" fmla="*/ 553081 w 7642099"/>
              <a:gd name="connsiteY7" fmla="*/ 1238250 h 1238250"/>
              <a:gd name="connsiteX8" fmla="*/ 336424 w 7642099"/>
              <a:gd name="connsiteY8" fmla="*/ 1021593 h 1238250"/>
              <a:gd name="connsiteX9" fmla="*/ 336424 w 7642099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336441 w 7642116"/>
              <a:gd name="connsiteY0" fmla="*/ 216657 h 1238250"/>
              <a:gd name="connsiteX1" fmla="*/ 403116 w 7642116"/>
              <a:gd name="connsiteY1" fmla="*/ 57150 h 1238250"/>
              <a:gd name="connsiteX2" fmla="*/ 553098 w 7642116"/>
              <a:gd name="connsiteY2" fmla="*/ 0 h 1238250"/>
              <a:gd name="connsiteX3" fmla="*/ 7425459 w 7642116"/>
              <a:gd name="connsiteY3" fmla="*/ 0 h 1238250"/>
              <a:gd name="connsiteX4" fmla="*/ 7642116 w 7642116"/>
              <a:gd name="connsiteY4" fmla="*/ 216657 h 1238250"/>
              <a:gd name="connsiteX5" fmla="*/ 7642116 w 7642116"/>
              <a:gd name="connsiteY5" fmla="*/ 1021593 h 1238250"/>
              <a:gd name="connsiteX6" fmla="*/ 7425459 w 7642116"/>
              <a:gd name="connsiteY6" fmla="*/ 1238250 h 1238250"/>
              <a:gd name="connsiteX7" fmla="*/ 553098 w 7642116"/>
              <a:gd name="connsiteY7" fmla="*/ 1238250 h 1238250"/>
              <a:gd name="connsiteX8" fmla="*/ 336441 w 7642116"/>
              <a:gd name="connsiteY8" fmla="*/ 1021593 h 1238250"/>
              <a:gd name="connsiteX9" fmla="*/ 336441 w 7642116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0 w 7305675"/>
              <a:gd name="connsiteY0" fmla="*/ 216657 h 1238250"/>
              <a:gd name="connsiteX1" fmla="*/ 66675 w 7305675"/>
              <a:gd name="connsiteY1" fmla="*/ 57150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10566 w 7316241"/>
              <a:gd name="connsiteY0" fmla="*/ 228687 h 1250280"/>
              <a:gd name="connsiteX1" fmla="*/ 17709 w 7316241"/>
              <a:gd name="connsiteY1" fmla="*/ 16792 h 1250280"/>
              <a:gd name="connsiteX2" fmla="*/ 227223 w 7316241"/>
              <a:gd name="connsiteY2" fmla="*/ 12030 h 1250280"/>
              <a:gd name="connsiteX3" fmla="*/ 7099584 w 7316241"/>
              <a:gd name="connsiteY3" fmla="*/ 12030 h 1250280"/>
              <a:gd name="connsiteX4" fmla="*/ 7316241 w 7316241"/>
              <a:gd name="connsiteY4" fmla="*/ 228687 h 1250280"/>
              <a:gd name="connsiteX5" fmla="*/ 7316241 w 7316241"/>
              <a:gd name="connsiteY5" fmla="*/ 1033623 h 1250280"/>
              <a:gd name="connsiteX6" fmla="*/ 7099584 w 7316241"/>
              <a:gd name="connsiteY6" fmla="*/ 1250280 h 1250280"/>
              <a:gd name="connsiteX7" fmla="*/ 227223 w 7316241"/>
              <a:gd name="connsiteY7" fmla="*/ 1250280 h 1250280"/>
              <a:gd name="connsiteX8" fmla="*/ 10566 w 7316241"/>
              <a:gd name="connsiteY8" fmla="*/ 1033623 h 1250280"/>
              <a:gd name="connsiteX9" fmla="*/ 10566 w 7316241"/>
              <a:gd name="connsiteY9" fmla="*/ 228687 h 1250280"/>
              <a:gd name="connsiteX0" fmla="*/ 0 w 7305675"/>
              <a:gd name="connsiteY0" fmla="*/ 228687 h 1250280"/>
              <a:gd name="connsiteX1" fmla="*/ 7143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28687 h 1250280"/>
              <a:gd name="connsiteX1" fmla="*/ 2380 w 7305675"/>
              <a:gd name="connsiteY1" fmla="*/ 16792 h 1250280"/>
              <a:gd name="connsiteX2" fmla="*/ 216657 w 7305675"/>
              <a:gd name="connsiteY2" fmla="*/ 12030 h 1250280"/>
              <a:gd name="connsiteX3" fmla="*/ 7089018 w 7305675"/>
              <a:gd name="connsiteY3" fmla="*/ 12030 h 1250280"/>
              <a:gd name="connsiteX4" fmla="*/ 7305675 w 7305675"/>
              <a:gd name="connsiteY4" fmla="*/ 228687 h 1250280"/>
              <a:gd name="connsiteX5" fmla="*/ 7305675 w 7305675"/>
              <a:gd name="connsiteY5" fmla="*/ 1033623 h 1250280"/>
              <a:gd name="connsiteX6" fmla="*/ 7089018 w 7305675"/>
              <a:gd name="connsiteY6" fmla="*/ 1250280 h 1250280"/>
              <a:gd name="connsiteX7" fmla="*/ 216657 w 7305675"/>
              <a:gd name="connsiteY7" fmla="*/ 1250280 h 1250280"/>
              <a:gd name="connsiteX8" fmla="*/ 0 w 7305675"/>
              <a:gd name="connsiteY8" fmla="*/ 1033623 h 1250280"/>
              <a:gd name="connsiteX9" fmla="*/ 0 w 7305675"/>
              <a:gd name="connsiteY9" fmla="*/ 228687 h 1250280"/>
              <a:gd name="connsiteX0" fmla="*/ 0 w 7305675"/>
              <a:gd name="connsiteY0" fmla="*/ 216657 h 1238250"/>
              <a:gd name="connsiteX1" fmla="*/ 2380 w 7305675"/>
              <a:gd name="connsiteY1" fmla="*/ 4762 h 1238250"/>
              <a:gd name="connsiteX2" fmla="*/ 216657 w 7305675"/>
              <a:gd name="connsiteY2" fmla="*/ 0 h 1238250"/>
              <a:gd name="connsiteX3" fmla="*/ 7089018 w 7305675"/>
              <a:gd name="connsiteY3" fmla="*/ 0 h 1238250"/>
              <a:gd name="connsiteX4" fmla="*/ 7305675 w 7305675"/>
              <a:gd name="connsiteY4" fmla="*/ 216657 h 1238250"/>
              <a:gd name="connsiteX5" fmla="*/ 7305675 w 7305675"/>
              <a:gd name="connsiteY5" fmla="*/ 1021593 h 1238250"/>
              <a:gd name="connsiteX6" fmla="*/ 7089018 w 7305675"/>
              <a:gd name="connsiteY6" fmla="*/ 1238250 h 1238250"/>
              <a:gd name="connsiteX7" fmla="*/ 216657 w 7305675"/>
              <a:gd name="connsiteY7" fmla="*/ 1238250 h 1238250"/>
              <a:gd name="connsiteX8" fmla="*/ 0 w 7305675"/>
              <a:gd name="connsiteY8" fmla="*/ 1021593 h 1238250"/>
              <a:gd name="connsiteX9" fmla="*/ 0 w 7305675"/>
              <a:gd name="connsiteY9" fmla="*/ 216657 h 1238250"/>
              <a:gd name="connsiteX0" fmla="*/ 2 w 7305677"/>
              <a:gd name="connsiteY0" fmla="*/ 221420 h 1243013"/>
              <a:gd name="connsiteX1" fmla="*/ 0 w 7305677"/>
              <a:gd name="connsiteY1" fmla="*/ 0 h 1243013"/>
              <a:gd name="connsiteX2" fmla="*/ 216659 w 7305677"/>
              <a:gd name="connsiteY2" fmla="*/ 4763 h 1243013"/>
              <a:gd name="connsiteX3" fmla="*/ 7089020 w 7305677"/>
              <a:gd name="connsiteY3" fmla="*/ 4763 h 1243013"/>
              <a:gd name="connsiteX4" fmla="*/ 7305677 w 7305677"/>
              <a:gd name="connsiteY4" fmla="*/ 221420 h 1243013"/>
              <a:gd name="connsiteX5" fmla="*/ 7305677 w 7305677"/>
              <a:gd name="connsiteY5" fmla="*/ 1026356 h 1243013"/>
              <a:gd name="connsiteX6" fmla="*/ 7089020 w 7305677"/>
              <a:gd name="connsiteY6" fmla="*/ 1243013 h 1243013"/>
              <a:gd name="connsiteX7" fmla="*/ 216659 w 7305677"/>
              <a:gd name="connsiteY7" fmla="*/ 1243013 h 1243013"/>
              <a:gd name="connsiteX8" fmla="*/ 2 w 7305677"/>
              <a:gd name="connsiteY8" fmla="*/ 1026356 h 1243013"/>
              <a:gd name="connsiteX9" fmla="*/ 2 w 7305677"/>
              <a:gd name="connsiteY9" fmla="*/ 221420 h 1243013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2 w 7305677"/>
              <a:gd name="connsiteY0" fmla="*/ 219039 h 1240632"/>
              <a:gd name="connsiteX1" fmla="*/ 0 w 7305677"/>
              <a:gd name="connsiteY1" fmla="*/ 0 h 1240632"/>
              <a:gd name="connsiteX2" fmla="*/ 216659 w 7305677"/>
              <a:gd name="connsiteY2" fmla="*/ 2382 h 1240632"/>
              <a:gd name="connsiteX3" fmla="*/ 7089020 w 7305677"/>
              <a:gd name="connsiteY3" fmla="*/ 2382 h 1240632"/>
              <a:gd name="connsiteX4" fmla="*/ 7305677 w 7305677"/>
              <a:gd name="connsiteY4" fmla="*/ 219039 h 1240632"/>
              <a:gd name="connsiteX5" fmla="*/ 7305677 w 7305677"/>
              <a:gd name="connsiteY5" fmla="*/ 1023975 h 1240632"/>
              <a:gd name="connsiteX6" fmla="*/ 7089020 w 7305677"/>
              <a:gd name="connsiteY6" fmla="*/ 1240632 h 1240632"/>
              <a:gd name="connsiteX7" fmla="*/ 216659 w 7305677"/>
              <a:gd name="connsiteY7" fmla="*/ 1240632 h 1240632"/>
              <a:gd name="connsiteX8" fmla="*/ 2 w 7305677"/>
              <a:gd name="connsiteY8" fmla="*/ 1023975 h 1240632"/>
              <a:gd name="connsiteX9" fmla="*/ 2 w 7305677"/>
              <a:gd name="connsiteY9" fmla="*/ 219039 h 1240632"/>
              <a:gd name="connsiteX0" fmla="*/ 8617 w 7314292"/>
              <a:gd name="connsiteY0" fmla="*/ 231082 h 1252675"/>
              <a:gd name="connsiteX1" fmla="*/ 8615 w 7314292"/>
              <a:gd name="connsiteY1" fmla="*/ 12043 h 1252675"/>
              <a:gd name="connsiteX2" fmla="*/ 225274 w 7314292"/>
              <a:gd name="connsiteY2" fmla="*/ 14425 h 1252675"/>
              <a:gd name="connsiteX3" fmla="*/ 7097635 w 7314292"/>
              <a:gd name="connsiteY3" fmla="*/ 14425 h 1252675"/>
              <a:gd name="connsiteX4" fmla="*/ 7314292 w 7314292"/>
              <a:gd name="connsiteY4" fmla="*/ 231082 h 1252675"/>
              <a:gd name="connsiteX5" fmla="*/ 7314292 w 7314292"/>
              <a:gd name="connsiteY5" fmla="*/ 1036018 h 1252675"/>
              <a:gd name="connsiteX6" fmla="*/ 7097635 w 7314292"/>
              <a:gd name="connsiteY6" fmla="*/ 1252675 h 1252675"/>
              <a:gd name="connsiteX7" fmla="*/ 225274 w 7314292"/>
              <a:gd name="connsiteY7" fmla="*/ 1252675 h 1252675"/>
              <a:gd name="connsiteX8" fmla="*/ 8617 w 7314292"/>
              <a:gd name="connsiteY8" fmla="*/ 1036018 h 1252675"/>
              <a:gd name="connsiteX9" fmla="*/ 8617 w 7314292"/>
              <a:gd name="connsiteY9" fmla="*/ 231082 h 1252675"/>
              <a:gd name="connsiteX0" fmla="*/ 24492 w 7330167"/>
              <a:gd name="connsiteY0" fmla="*/ 219096 h 1240689"/>
              <a:gd name="connsiteX1" fmla="*/ 24490 w 7330167"/>
              <a:gd name="connsiteY1" fmla="*/ 57 h 1240689"/>
              <a:gd name="connsiteX2" fmla="*/ 241149 w 7330167"/>
              <a:gd name="connsiteY2" fmla="*/ 2439 h 1240689"/>
              <a:gd name="connsiteX3" fmla="*/ 7113510 w 7330167"/>
              <a:gd name="connsiteY3" fmla="*/ 2439 h 1240689"/>
              <a:gd name="connsiteX4" fmla="*/ 7330167 w 7330167"/>
              <a:gd name="connsiteY4" fmla="*/ 219096 h 1240689"/>
              <a:gd name="connsiteX5" fmla="*/ 7330167 w 7330167"/>
              <a:gd name="connsiteY5" fmla="*/ 1024032 h 1240689"/>
              <a:gd name="connsiteX6" fmla="*/ 7113510 w 7330167"/>
              <a:gd name="connsiteY6" fmla="*/ 1240689 h 1240689"/>
              <a:gd name="connsiteX7" fmla="*/ 241149 w 7330167"/>
              <a:gd name="connsiteY7" fmla="*/ 1240689 h 1240689"/>
              <a:gd name="connsiteX8" fmla="*/ 24492 w 7330167"/>
              <a:gd name="connsiteY8" fmla="*/ 1024032 h 1240689"/>
              <a:gd name="connsiteX9" fmla="*/ 24492 w 7330167"/>
              <a:gd name="connsiteY9" fmla="*/ 219096 h 1240689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24508 w 7330183"/>
              <a:gd name="connsiteY0" fmla="*/ 219040 h 1240633"/>
              <a:gd name="connsiteX1" fmla="*/ 24506 w 7330183"/>
              <a:gd name="connsiteY1" fmla="*/ 1 h 1240633"/>
              <a:gd name="connsiteX2" fmla="*/ 241165 w 7330183"/>
              <a:gd name="connsiteY2" fmla="*/ 2383 h 1240633"/>
              <a:gd name="connsiteX3" fmla="*/ 7113526 w 7330183"/>
              <a:gd name="connsiteY3" fmla="*/ 2383 h 1240633"/>
              <a:gd name="connsiteX4" fmla="*/ 7330183 w 7330183"/>
              <a:gd name="connsiteY4" fmla="*/ 219040 h 1240633"/>
              <a:gd name="connsiteX5" fmla="*/ 7330183 w 7330183"/>
              <a:gd name="connsiteY5" fmla="*/ 1023976 h 1240633"/>
              <a:gd name="connsiteX6" fmla="*/ 7113526 w 7330183"/>
              <a:gd name="connsiteY6" fmla="*/ 1240633 h 1240633"/>
              <a:gd name="connsiteX7" fmla="*/ 241165 w 7330183"/>
              <a:gd name="connsiteY7" fmla="*/ 1240633 h 1240633"/>
              <a:gd name="connsiteX8" fmla="*/ 24508 w 7330183"/>
              <a:gd name="connsiteY8" fmla="*/ 1023976 h 1240633"/>
              <a:gd name="connsiteX9" fmla="*/ 24508 w 7330183"/>
              <a:gd name="connsiteY9" fmla="*/ 219040 h 1240633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089185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089185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138332 w 7305842"/>
              <a:gd name="connsiteY6" fmla="*/ 1240632 h 1240632"/>
              <a:gd name="connsiteX7" fmla="*/ 21682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  <a:gd name="connsiteX0" fmla="*/ 167 w 7305842"/>
              <a:gd name="connsiteY0" fmla="*/ 219039 h 1240632"/>
              <a:gd name="connsiteX1" fmla="*/ 165 w 7305842"/>
              <a:gd name="connsiteY1" fmla="*/ 0 h 1240632"/>
              <a:gd name="connsiteX2" fmla="*/ 216824 w 7305842"/>
              <a:gd name="connsiteY2" fmla="*/ 2382 h 1240632"/>
              <a:gd name="connsiteX3" fmla="*/ 7138332 w 7305842"/>
              <a:gd name="connsiteY3" fmla="*/ 2382 h 1240632"/>
              <a:gd name="connsiteX4" fmla="*/ 7305842 w 7305842"/>
              <a:gd name="connsiteY4" fmla="*/ 219039 h 1240632"/>
              <a:gd name="connsiteX5" fmla="*/ 7305842 w 7305842"/>
              <a:gd name="connsiteY5" fmla="*/ 1023975 h 1240632"/>
              <a:gd name="connsiteX6" fmla="*/ 7138332 w 7305842"/>
              <a:gd name="connsiteY6" fmla="*/ 1240632 h 1240632"/>
              <a:gd name="connsiteX7" fmla="*/ 179964 w 7305842"/>
              <a:gd name="connsiteY7" fmla="*/ 1240632 h 1240632"/>
              <a:gd name="connsiteX8" fmla="*/ 167 w 7305842"/>
              <a:gd name="connsiteY8" fmla="*/ 1023975 h 1240632"/>
              <a:gd name="connsiteX9" fmla="*/ 167 w 7305842"/>
              <a:gd name="connsiteY9" fmla="*/ 219039 h 124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05842" h="1240632">
                <a:moveTo>
                  <a:pt x="167" y="219039"/>
                </a:moveTo>
                <a:cubicBezTo>
                  <a:pt x="167" y="48377"/>
                  <a:pt x="-207" y="59385"/>
                  <a:pt x="165" y="0"/>
                </a:cubicBezTo>
                <a:lnTo>
                  <a:pt x="216824" y="2382"/>
                </a:lnTo>
                <a:lnTo>
                  <a:pt x="7138332" y="2382"/>
                </a:lnTo>
                <a:cubicBezTo>
                  <a:pt x="7257988" y="2382"/>
                  <a:pt x="7305842" y="99383"/>
                  <a:pt x="7305842" y="219039"/>
                </a:cubicBezTo>
                <a:lnTo>
                  <a:pt x="7305842" y="1023975"/>
                </a:lnTo>
                <a:cubicBezTo>
                  <a:pt x="7305842" y="1143631"/>
                  <a:pt x="7257988" y="1240632"/>
                  <a:pt x="7138332" y="1240632"/>
                </a:cubicBezTo>
                <a:lnTo>
                  <a:pt x="179964" y="1240632"/>
                </a:lnTo>
                <a:cubicBezTo>
                  <a:pt x="60308" y="1240632"/>
                  <a:pt x="167" y="1143631"/>
                  <a:pt x="167" y="1023975"/>
                </a:cubicBezTo>
                <a:lnTo>
                  <a:pt x="167" y="219039"/>
                </a:lnTo>
                <a:close/>
              </a:path>
            </a:pathLst>
          </a:custGeom>
          <a:solidFill>
            <a:schemeClr val="accent2">
              <a:alpha val="0"/>
            </a:schemeClr>
          </a:solidFill>
          <a:ln w="12700">
            <a:solidFill>
              <a:schemeClr val="bg2"/>
            </a:solidFill>
          </a:ln>
        </p:spPr>
        <p:txBody>
          <a:bodyPr lIns="360000" tIns="180000" rIns="36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200" b="1">
                <a:solidFill>
                  <a:schemeClr val="bg2"/>
                </a:solidFill>
              </a:defRPr>
            </a:lvl1pPr>
            <a:lvl2pPr marL="0" indent="0">
              <a:buNone/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pic>
        <p:nvPicPr>
          <p:cNvPr id="24" name="Afbeelding 23">
            <a:extLst>
              <a:ext uri="{FF2B5EF4-FFF2-40B4-BE49-F238E27FC236}">
                <a16:creationId xmlns:a16="http://schemas.microsoft.com/office/drawing/2014/main" id="{E73F6112-D899-4F2E-A37F-7292DFE860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  <p:grpSp>
        <p:nvGrpSpPr>
          <p:cNvPr id="25" name="Instructie">
            <a:extLst>
              <a:ext uri="{FF2B5EF4-FFF2-40B4-BE49-F238E27FC236}">
                <a16:creationId xmlns:a16="http://schemas.microsoft.com/office/drawing/2014/main" id="{6B80ED24-686D-4703-833A-DFF98BF6FA34}"/>
              </a:ext>
            </a:extLst>
          </p:cNvPr>
          <p:cNvGrpSpPr/>
          <p:nvPr userDrawn="1"/>
        </p:nvGrpSpPr>
        <p:grpSpPr>
          <a:xfrm>
            <a:off x="12334958" y="0"/>
            <a:ext cx="3182755" cy="2660264"/>
            <a:chOff x="-3426088" y="4512342"/>
            <a:chExt cx="3182755" cy="2660264"/>
          </a:xfrm>
        </p:grpSpPr>
        <p:sp>
          <p:nvSpPr>
            <p:cNvPr id="26" name="Rechthoek 127">
              <a:extLst>
                <a:ext uri="{FF2B5EF4-FFF2-40B4-BE49-F238E27FC236}">
                  <a16:creationId xmlns:a16="http://schemas.microsoft.com/office/drawing/2014/main" id="{062D4B2D-434F-47B3-A870-0155931F969C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vormen wijzigen</a:t>
              </a:r>
            </a:p>
          </p:txBody>
        </p:sp>
        <p:cxnSp>
          <p:nvCxnSpPr>
            <p:cNvPr id="27" name="Rechte verbindingslijn 128">
              <a:extLst>
                <a:ext uri="{FF2B5EF4-FFF2-40B4-BE49-F238E27FC236}">
                  <a16:creationId xmlns:a16="http://schemas.microsoft.com/office/drawing/2014/main" id="{77436DFA-7D76-4055-A207-4850EC866E9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8" name="Rechthoek 130">
              <a:extLst>
                <a:ext uri="{FF2B5EF4-FFF2-40B4-BE49-F238E27FC236}">
                  <a16:creationId xmlns:a16="http://schemas.microsoft.com/office/drawing/2014/main" id="{BE66A822-8F0B-4E68-8DDB-CDDE9A5FFC2C}"/>
                </a:ext>
              </a:extLst>
            </p:cNvPr>
            <p:cNvSpPr/>
            <p:nvPr userDrawn="1"/>
          </p:nvSpPr>
          <p:spPr>
            <a:xfrm>
              <a:off x="-3426088" y="4959088"/>
              <a:ext cx="3073481" cy="49338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Alle vormen in de template zijn aanpasbaar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qua kleur en positie.  </a:t>
              </a:r>
            </a:p>
          </p:txBody>
        </p:sp>
        <p:sp>
          <p:nvSpPr>
            <p:cNvPr id="30" name="Rechthoek 133">
              <a:extLst>
                <a:ext uri="{FF2B5EF4-FFF2-40B4-BE49-F238E27FC236}">
                  <a16:creationId xmlns:a16="http://schemas.microsoft.com/office/drawing/2014/main" id="{994F4FAB-ECE6-40D4-A381-483634364B6A}"/>
                </a:ext>
              </a:extLst>
            </p:cNvPr>
            <p:cNvSpPr/>
            <p:nvPr userDrawn="1"/>
          </p:nvSpPr>
          <p:spPr>
            <a:xfrm>
              <a:off x="-3426086" y="5395091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Kleur wijzigen? Klik op de vorm ga naar de tab 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Opmaak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dan naar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Opvullen vorm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een andere huisstijlkleur te kiezen. 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31" name="Rechthoek 136">
              <a:extLst>
                <a:ext uri="{FF2B5EF4-FFF2-40B4-BE49-F238E27FC236}">
                  <a16:creationId xmlns:a16="http://schemas.microsoft.com/office/drawing/2014/main" id="{67AFAADF-A676-4765-A4AF-5B8C246FF961}"/>
                </a:ext>
              </a:extLst>
            </p:cNvPr>
            <p:cNvSpPr/>
            <p:nvPr userDrawn="1"/>
          </p:nvSpPr>
          <p:spPr>
            <a:xfrm>
              <a:off x="-3426086" y="5955574"/>
              <a:ext cx="3073482" cy="36378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Vorm verplaatsen?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Klik op de vorm en sleep de vorm naar de gewenste plek.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32" name="Rechthoek 139">
              <a:extLst>
                <a:ext uri="{FF2B5EF4-FFF2-40B4-BE49-F238E27FC236}">
                  <a16:creationId xmlns:a16="http://schemas.microsoft.com/office/drawing/2014/main" id="{579184D9-BFD8-41CB-9056-6F3BD24C1777}"/>
                </a:ext>
              </a:extLst>
            </p:cNvPr>
            <p:cNvSpPr/>
            <p:nvPr userDrawn="1"/>
          </p:nvSpPr>
          <p:spPr>
            <a:xfrm>
              <a:off x="-3426086" y="6412375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Per ongeluk een vorm verwijderd? Klik dan met je rechtermuisknop op de miniatuurweergave van de slide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dia herstellen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33" name="Rechte verbindingslijn 140">
              <a:extLst>
                <a:ext uri="{FF2B5EF4-FFF2-40B4-BE49-F238E27FC236}">
                  <a16:creationId xmlns:a16="http://schemas.microsoft.com/office/drawing/2014/main" id="{76B4A990-530A-4CD6-983D-6A5661EEDE9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7172606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85212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media + tekst 50%50%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B37080C2-CCA2-4A57-B12F-F6731374B61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449160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0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B37080C2-CCA2-4A57-B12F-F6731374B6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496712" y="1467111"/>
            <a:ext cx="11245233" cy="900102"/>
          </a:xfrm>
        </p:spPr>
        <p:txBody>
          <a:bodyPr vert="horz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b="1">
                <a:solidFill>
                  <a:schemeClr val="bg2"/>
                </a:solidFill>
                <a:latin typeface="+mj-lt"/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/>
            </a:lvl2pPr>
            <a:lvl3pPr marL="627063" indent="-271463">
              <a:lnSpc>
                <a:spcPct val="70000"/>
              </a:lnSpc>
              <a:defRPr/>
            </a:lvl3pPr>
            <a:lvl4pPr>
              <a:lnSpc>
                <a:spcPct val="70000"/>
              </a:lnSpc>
              <a:defRPr/>
            </a:lvl4pPr>
            <a:lvl5pPr>
              <a:lnSpc>
                <a:spcPct val="70000"/>
              </a:lnSpc>
              <a:defRPr>
                <a:solidFill>
                  <a:schemeClr val="bg2"/>
                </a:solidFill>
              </a:defRPr>
            </a:lvl5pPr>
            <a:lvl6pPr marL="0" indent="0">
              <a:lnSpc>
                <a:spcPct val="70000"/>
              </a:lnSpc>
              <a:buFontTx/>
              <a:buNone/>
              <a:defRPr>
                <a:latin typeface="+mj-lt"/>
              </a:defRPr>
            </a:lvl6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34" name="Titel 1">
            <a:extLst>
              <a:ext uri="{FF2B5EF4-FFF2-40B4-BE49-F238E27FC236}">
                <a16:creationId xmlns:a16="http://schemas.microsoft.com/office/drawing/2014/main" id="{53A6CE20-1E7A-4F87-96EC-7E964AA913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41" name="Tijdelijke aanduiding voor tekst 14">
            <a:extLst>
              <a:ext uri="{FF2B5EF4-FFF2-40B4-BE49-F238E27FC236}">
                <a16:creationId xmlns:a16="http://schemas.microsoft.com/office/drawing/2014/main" id="{4B035891-3F3E-4E86-9D5A-96D1E3B9D0E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Ondertitel</a:t>
            </a:r>
          </a:p>
        </p:txBody>
      </p:sp>
      <p:grpSp>
        <p:nvGrpSpPr>
          <p:cNvPr id="50" name="GRID" hidden="1">
            <a:extLst>
              <a:ext uri="{FF2B5EF4-FFF2-40B4-BE49-F238E27FC236}">
                <a16:creationId xmlns:a16="http://schemas.microsoft.com/office/drawing/2014/main" id="{C59E2946-118D-4C01-970E-FC9CE00C6395}"/>
              </a:ext>
            </a:extLst>
          </p:cNvPr>
          <p:cNvGrpSpPr/>
          <p:nvPr userDrawn="1"/>
        </p:nvGrpSpPr>
        <p:grpSpPr>
          <a:xfrm>
            <a:off x="0" y="0"/>
            <a:ext cx="12192003" cy="6858000"/>
            <a:chOff x="0" y="0"/>
            <a:chExt cx="12192003" cy="6858000"/>
          </a:xfrm>
        </p:grpSpPr>
        <p:sp>
          <p:nvSpPr>
            <p:cNvPr id="51" name="Rechthoek 50">
              <a:extLst>
                <a:ext uri="{FF2B5EF4-FFF2-40B4-BE49-F238E27FC236}">
                  <a16:creationId xmlns:a16="http://schemas.microsoft.com/office/drawing/2014/main" id="{E2414C7D-389F-487F-9221-8D96900B448B}"/>
                </a:ext>
              </a:extLst>
            </p:cNvPr>
            <p:cNvSpPr/>
            <p:nvPr userDrawn="1"/>
          </p:nvSpPr>
          <p:spPr>
            <a:xfrm>
              <a:off x="0" y="0"/>
              <a:ext cx="481922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52" name="Rechthoek 51">
              <a:extLst>
                <a:ext uri="{FF2B5EF4-FFF2-40B4-BE49-F238E27FC236}">
                  <a16:creationId xmlns:a16="http://schemas.microsoft.com/office/drawing/2014/main" id="{A8F1195A-80D2-4EBF-8EE2-23A21E134CE7}"/>
                </a:ext>
              </a:extLst>
            </p:cNvPr>
            <p:cNvSpPr/>
            <p:nvPr userDrawn="1"/>
          </p:nvSpPr>
          <p:spPr>
            <a:xfrm>
              <a:off x="11695286" y="0"/>
              <a:ext cx="496713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53" name="Rechthoek 52">
              <a:extLst>
                <a:ext uri="{FF2B5EF4-FFF2-40B4-BE49-F238E27FC236}">
                  <a16:creationId xmlns:a16="http://schemas.microsoft.com/office/drawing/2014/main" id="{CA706088-94D0-49B2-9F47-CD39731ED611}"/>
                </a:ext>
              </a:extLst>
            </p:cNvPr>
            <p:cNvSpPr/>
            <p:nvPr userDrawn="1"/>
          </p:nvSpPr>
          <p:spPr>
            <a:xfrm rot="5400000">
              <a:off x="5895974" y="-5895974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54" name="Rechthoek 53">
              <a:extLst>
                <a:ext uri="{FF2B5EF4-FFF2-40B4-BE49-F238E27FC236}">
                  <a16:creationId xmlns:a16="http://schemas.microsoft.com/office/drawing/2014/main" id="{6701A262-4D8B-4596-BEA3-1CDEA9A29D2D}"/>
                </a:ext>
              </a:extLst>
            </p:cNvPr>
            <p:cNvSpPr/>
            <p:nvPr userDrawn="1"/>
          </p:nvSpPr>
          <p:spPr>
            <a:xfrm rot="5400000">
              <a:off x="5895976" y="-4828915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55" name="Rechthoek 54">
              <a:extLst>
                <a:ext uri="{FF2B5EF4-FFF2-40B4-BE49-F238E27FC236}">
                  <a16:creationId xmlns:a16="http://schemas.microsoft.com/office/drawing/2014/main" id="{3961D0F0-38E3-4745-BB91-8DF2B41B9EC6}"/>
                </a:ext>
              </a:extLst>
            </p:cNvPr>
            <p:cNvSpPr/>
            <p:nvPr userDrawn="1"/>
          </p:nvSpPr>
          <p:spPr>
            <a:xfrm rot="5400000">
              <a:off x="5895975" y="561975"/>
              <a:ext cx="40005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56" name="Rechthoek 55">
              <a:extLst>
                <a:ext uri="{FF2B5EF4-FFF2-40B4-BE49-F238E27FC236}">
                  <a16:creationId xmlns:a16="http://schemas.microsoft.com/office/drawing/2014/main" id="{F082B6D4-918A-42B7-99B3-3B8D5AD389F5}"/>
                </a:ext>
              </a:extLst>
            </p:cNvPr>
            <p:cNvSpPr/>
            <p:nvPr userDrawn="1"/>
          </p:nvSpPr>
          <p:spPr>
            <a:xfrm rot="5400000">
              <a:off x="5895976" y="-108104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6D9780EE-AC3E-4C16-9B20-B0A0803E6ED4}"/>
                </a:ext>
              </a:extLst>
            </p:cNvPr>
            <p:cNvSpPr/>
            <p:nvPr userDrawn="1"/>
          </p:nvSpPr>
          <p:spPr>
            <a:xfrm rot="5400000">
              <a:off x="5895976" y="-3728182"/>
              <a:ext cx="400054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FBFCF26E-9F29-4558-9176-F149D8C8577D}"/>
                </a:ext>
              </a:extLst>
            </p:cNvPr>
            <p:cNvSpPr/>
            <p:nvPr userDrawn="1"/>
          </p:nvSpPr>
          <p:spPr>
            <a:xfrm>
              <a:off x="6039360" y="0"/>
              <a:ext cx="481922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</p:grpSp>
      <p:sp>
        <p:nvSpPr>
          <p:cNvPr id="58" name="Tijdelijke aanduiding voor voettekst 4">
            <a:extLst>
              <a:ext uri="{FF2B5EF4-FFF2-40B4-BE49-F238E27FC236}">
                <a16:creationId xmlns:a16="http://schemas.microsoft.com/office/drawing/2014/main" id="{0E659B60-CF7C-460A-A879-0DDBF9C65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59" name="Tijdelijke aanduiding voor dianummer 5">
            <a:extLst>
              <a:ext uri="{FF2B5EF4-FFF2-40B4-BE49-F238E27FC236}">
                <a16:creationId xmlns:a16="http://schemas.microsoft.com/office/drawing/2014/main" id="{F1A38C1E-7B15-4C30-B676-08D9095C1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01640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26" name="Tijdelijke aanduiding voor inhoud 3">
            <a:extLst>
              <a:ext uri="{FF2B5EF4-FFF2-40B4-BE49-F238E27FC236}">
                <a16:creationId xmlns:a16="http://schemas.microsoft.com/office/drawing/2014/main" id="{D2E8F4BF-FD5F-4F05-BB33-AC3E7EF96F61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507213" y="2527300"/>
            <a:ext cx="5236366" cy="3260725"/>
          </a:xfrm>
          <a:solidFill>
            <a:schemeClr val="bg1">
              <a:lumMod val="95000"/>
            </a:schemeClr>
          </a:solidFill>
        </p:spPr>
        <p:txBody>
          <a:bodyPr vert="horz" lIns="180000" tIns="180000" rIns="180000" bIns="180000" rtlCol="0">
            <a:normAutofit/>
          </a:bodyPr>
          <a:lstStyle>
            <a:lvl1pPr algn="l">
              <a:defRPr lang="nl-NL" sz="1200" b="0" i="0" smtClean="0">
                <a:latin typeface="+mj-lt"/>
              </a:defRPr>
            </a:lvl1pPr>
            <a:lvl2pPr>
              <a:defRPr lang="nl-NL" smtClean="0"/>
            </a:lvl2pPr>
            <a:lvl3pPr>
              <a:defRPr lang="nl-NL" smtClean="0"/>
            </a:lvl3pPr>
            <a:lvl4pPr>
              <a:defRPr lang="nl-NL" smtClean="0"/>
            </a:lvl4pPr>
            <a:lvl5pPr>
              <a:defRPr lang="nl-NL"/>
            </a:lvl5pPr>
          </a:lstStyle>
          <a:p>
            <a:pPr marL="0" lvl="0" indent="0" algn="ctr">
              <a:buNone/>
            </a:pPr>
            <a:r>
              <a:rPr lang="nl-NL" noProof="0" dirty="0"/>
              <a:t>Klik op één van de iconen</a:t>
            </a:r>
            <a:br>
              <a:rPr lang="nl-NL" noProof="0" dirty="0"/>
            </a:br>
            <a:r>
              <a:rPr lang="nl-NL" noProof="0" dirty="0"/>
              <a:t>om een media in te vullen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DFC91BB-AEF5-43B4-84CF-C6590D01D3E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505579" y="2527457"/>
            <a:ext cx="5238000" cy="3260568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sz="1400" b="1">
                <a:solidFill>
                  <a:schemeClr val="bg2"/>
                </a:solidFill>
              </a:defRPr>
            </a:lvl1pPr>
            <a:lvl2pPr marL="0" indent="0">
              <a:spcAft>
                <a:spcPts val="0"/>
              </a:spcAft>
              <a:buNone/>
              <a:defRPr sz="1200"/>
            </a:lvl2pPr>
            <a:lvl3pPr marL="355600" indent="-177800">
              <a:spcAft>
                <a:spcPts val="0"/>
              </a:spcAft>
              <a:defRPr sz="1200"/>
            </a:lvl3pPr>
            <a:lvl4pPr marL="285750" indent="-285750">
              <a:spcAft>
                <a:spcPts val="0"/>
              </a:spcAft>
              <a:buClr>
                <a:schemeClr val="bg2"/>
              </a:buClr>
              <a:buFont typeface="Wingdings" panose="05000000000000000000" pitchFamily="2" charset="2"/>
              <a:buChar char="à"/>
              <a:defRPr sz="1200"/>
            </a:lvl4pPr>
            <a:lvl5pPr>
              <a:spcAft>
                <a:spcPts val="1200"/>
              </a:spcAft>
              <a:defRPr sz="1400"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20" name="Tijdelijke aanduiding voor inhoud 3">
            <a:extLst>
              <a:ext uri="{FF2B5EF4-FFF2-40B4-BE49-F238E27FC236}">
                <a16:creationId xmlns:a16="http://schemas.microsoft.com/office/drawing/2014/main" id="{011BE011-FD19-4C53-988E-6F68943521B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96712" y="2527457"/>
            <a:ext cx="5238000" cy="3260568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sz="1400" b="1">
                <a:solidFill>
                  <a:schemeClr val="bg2"/>
                </a:solidFill>
              </a:defRPr>
            </a:lvl1pPr>
            <a:lvl2pPr marL="0" indent="0">
              <a:spcAft>
                <a:spcPts val="0"/>
              </a:spcAft>
              <a:buNone/>
              <a:defRPr sz="1200"/>
            </a:lvl2pPr>
            <a:lvl3pPr marL="355600" indent="-177800">
              <a:spcAft>
                <a:spcPts val="0"/>
              </a:spcAft>
              <a:defRPr sz="1200"/>
            </a:lvl3pPr>
            <a:lvl4pPr marL="285750" indent="-285750">
              <a:spcAft>
                <a:spcPts val="0"/>
              </a:spcAft>
              <a:buClr>
                <a:schemeClr val="bg2"/>
              </a:buClr>
              <a:buFont typeface="Wingdings" panose="05000000000000000000" pitchFamily="2" charset="2"/>
              <a:buChar char="à"/>
              <a:defRPr sz="1200"/>
            </a:lvl4pPr>
            <a:lvl5pPr>
              <a:spcAft>
                <a:spcPts val="1200"/>
              </a:spcAft>
              <a:defRPr sz="1400"/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nl-NL" noProof="0" dirty="0"/>
              <a:t>Klik om tekst in te voegen</a:t>
            </a:r>
          </a:p>
          <a:p>
            <a:pPr lvl="0"/>
            <a:endParaRPr lang="nl-NL" noProof="0" dirty="0"/>
          </a:p>
        </p:txBody>
      </p:sp>
      <p:grpSp>
        <p:nvGrpSpPr>
          <p:cNvPr id="23" name="Instructie">
            <a:extLst>
              <a:ext uri="{FF2B5EF4-FFF2-40B4-BE49-F238E27FC236}">
                <a16:creationId xmlns:a16="http://schemas.microsoft.com/office/drawing/2014/main" id="{969EA301-B913-4643-9ABD-180EFDB46534}"/>
              </a:ext>
            </a:extLst>
          </p:cNvPr>
          <p:cNvGrpSpPr/>
          <p:nvPr userDrawn="1"/>
        </p:nvGrpSpPr>
        <p:grpSpPr>
          <a:xfrm>
            <a:off x="12391601" y="0"/>
            <a:ext cx="3183678" cy="3947846"/>
            <a:chOff x="12391601" y="0"/>
            <a:chExt cx="3183678" cy="3947846"/>
          </a:xfrm>
        </p:grpSpPr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671A3C21-2740-4EB0-9EFD-9D2F7EC6FB9E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SmartArt</a:t>
              </a: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invoegen/veranderen</a:t>
              </a: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F3BC5726-1C08-4F05-B026-F3EFEB5D15A7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7" name="Rechte verbindingslijn 26">
              <a:extLst>
                <a:ext uri="{FF2B5EF4-FFF2-40B4-BE49-F238E27FC236}">
                  <a16:creationId xmlns:a16="http://schemas.microsoft.com/office/drawing/2014/main" id="{710F43EA-6B64-44B0-A291-485624C9AE7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E09EE25D-EE60-42D7-A9E7-C5DD7B052EB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16A7D4DE-E8D0-42C4-82F1-6E9D4792E020}"/>
                </a:ext>
              </a:extLst>
            </p:cNvPr>
            <p:cNvSpPr/>
            <p:nvPr userDrawn="1"/>
          </p:nvSpPr>
          <p:spPr>
            <a:xfrm>
              <a:off x="12757283" y="432552"/>
              <a:ext cx="2812028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het bestaande 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SmartArt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object d.m.v. de </a:t>
              </a:r>
              <a:r>
                <a:rPr kumimoji="0" lang="el-G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΄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Delete</a:t>
              </a:r>
              <a:r>
                <a:rPr kumimoji="0" lang="el-G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΄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-knop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 object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30" name="Rechte verbindingslijn 29">
              <a:extLst>
                <a:ext uri="{FF2B5EF4-FFF2-40B4-BE49-F238E27FC236}">
                  <a16:creationId xmlns:a16="http://schemas.microsoft.com/office/drawing/2014/main" id="{3DAC510A-CCEA-4C67-80F5-91B5DB4266B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3947846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599A7A1A-AC9F-4335-9BBF-F7F10ACE59BE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FC429184-DD71-4C45-9AE9-EC6D4DDF83AE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aan de linker kant van het venster het gewenste type en vervolgens het gewenste objecten klik op </a:t>
              </a:r>
              <a:r>
                <a:rPr kumimoji="0" lang="el-G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΄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OK</a:t>
              </a:r>
              <a:r>
                <a:rPr kumimoji="0" lang="el-G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΄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33" name="Groep 32">
              <a:extLst>
                <a:ext uri="{FF2B5EF4-FFF2-40B4-BE49-F238E27FC236}">
                  <a16:creationId xmlns:a16="http://schemas.microsoft.com/office/drawing/2014/main" id="{AF3004DB-BC64-4750-94C3-119F8F8A0392}"/>
                </a:ext>
              </a:extLst>
            </p:cNvPr>
            <p:cNvGrpSpPr/>
            <p:nvPr userDrawn="1"/>
          </p:nvGrpSpPr>
          <p:grpSpPr>
            <a:xfrm>
              <a:off x="12757282" y="2335175"/>
              <a:ext cx="825500" cy="209550"/>
              <a:chOff x="13504624" y="2482850"/>
              <a:chExt cx="825500" cy="209550"/>
            </a:xfrm>
          </p:grpSpPr>
          <p:sp>
            <p:nvSpPr>
              <p:cNvPr id="60" name="Rechthoek 59">
                <a:extLst>
                  <a:ext uri="{FF2B5EF4-FFF2-40B4-BE49-F238E27FC236}">
                    <a16:creationId xmlns:a16="http://schemas.microsoft.com/office/drawing/2014/main" id="{8117F592-BBC9-433D-A383-3FAA32C7BB05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252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OK</a:t>
                </a:r>
              </a:p>
            </p:txBody>
          </p:sp>
          <p:cxnSp>
            <p:nvCxnSpPr>
              <p:cNvPr id="61" name="Rechte verbindingslijn 60">
                <a:extLst>
                  <a:ext uri="{FF2B5EF4-FFF2-40B4-BE49-F238E27FC236}">
                    <a16:creationId xmlns:a16="http://schemas.microsoft.com/office/drawing/2014/main" id="{64C97D7B-D416-4CB8-988A-E030848DB9F9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62" name="Gelijkbenige driehoek 61">
                <a:extLst>
                  <a:ext uri="{FF2B5EF4-FFF2-40B4-BE49-F238E27FC236}">
                    <a16:creationId xmlns:a16="http://schemas.microsoft.com/office/drawing/2014/main" id="{E9931FC1-FE37-449E-85C9-20F1E0A2A853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403294EC-1214-4265-BF57-7F02819C38B2}"/>
                </a:ext>
              </a:extLst>
            </p:cNvPr>
            <p:cNvSpPr/>
            <p:nvPr userDrawn="1"/>
          </p:nvSpPr>
          <p:spPr>
            <a:xfrm>
              <a:off x="12391601" y="285262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7CCC7F87-B043-4C9B-962A-2BFE1EC696DF}"/>
                </a:ext>
              </a:extLst>
            </p:cNvPr>
            <p:cNvSpPr/>
            <p:nvPr userDrawn="1"/>
          </p:nvSpPr>
          <p:spPr>
            <a:xfrm>
              <a:off x="12757283" y="2918684"/>
              <a:ext cx="2817996" cy="91633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Onder de tab </a:t>
              </a:r>
              <a:r>
                <a:rPr kumimoji="0" lang="el-G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΄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Hulpmiddelen voor </a:t>
              </a:r>
              <a:r>
                <a:rPr kumimoji="0" lang="nl-NL" sz="11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SmartArt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- Opmaak</a:t>
              </a:r>
              <a:r>
                <a:rPr kumimoji="0" lang="el-G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΄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kunnen opvulkleuren en lijnkleuren aangepast worden.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/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Onder de tab</a:t>
              </a:r>
              <a:r>
                <a:rPr kumimoji="0" lang="el-G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΄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Start</a:t>
              </a:r>
              <a:r>
                <a:rPr kumimoji="0" lang="el-GR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΄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kan o.a. de tekstopmaak worden gewijzigd.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37" name="Rechte verbindingslijn 36">
              <a:extLst>
                <a:ext uri="{FF2B5EF4-FFF2-40B4-BE49-F238E27FC236}">
                  <a16:creationId xmlns:a16="http://schemas.microsoft.com/office/drawing/2014/main" id="{4EA2C6E2-1BD9-4FC0-9202-F35C5F4667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66494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38" name="Groep 37">
              <a:extLst>
                <a:ext uri="{FF2B5EF4-FFF2-40B4-BE49-F238E27FC236}">
                  <a16:creationId xmlns:a16="http://schemas.microsoft.com/office/drawing/2014/main" id="{20880509-B8A3-4761-B4E3-14EEE63E71A9}"/>
                </a:ext>
              </a:extLst>
            </p:cNvPr>
            <p:cNvGrpSpPr/>
            <p:nvPr userDrawn="1"/>
          </p:nvGrpSpPr>
          <p:grpSpPr>
            <a:xfrm>
              <a:off x="12762292" y="1147286"/>
              <a:ext cx="390792" cy="312040"/>
              <a:chOff x="7741071" y="1082154"/>
              <a:chExt cx="589013" cy="470317"/>
            </a:xfrm>
          </p:grpSpPr>
          <p:sp>
            <p:nvSpPr>
              <p:cNvPr id="39" name="Pijl: punthaak 38">
                <a:extLst>
                  <a:ext uri="{FF2B5EF4-FFF2-40B4-BE49-F238E27FC236}">
                    <a16:creationId xmlns:a16="http://schemas.microsoft.com/office/drawing/2014/main" id="{F82DBB84-5BFC-4D76-A29E-E1030376D7D0}"/>
                  </a:ext>
                </a:extLst>
              </p:cNvPr>
              <p:cNvSpPr/>
              <p:nvPr userDrawn="1"/>
            </p:nvSpPr>
            <p:spPr>
              <a:xfrm>
                <a:off x="7741071" y="1082154"/>
                <a:ext cx="504056" cy="336748"/>
              </a:xfrm>
              <a:prstGeom prst="chevron">
                <a:avLst>
                  <a:gd name="adj" fmla="val 33421"/>
                </a:avLst>
              </a:prstGeom>
              <a:solidFill>
                <a:srgbClr val="BAD2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Rechthoek 39">
                <a:extLst>
                  <a:ext uri="{FF2B5EF4-FFF2-40B4-BE49-F238E27FC236}">
                    <a16:creationId xmlns:a16="http://schemas.microsoft.com/office/drawing/2014/main" id="{A8F93624-F9B6-420B-AEFC-DAA83308AE10}"/>
                  </a:ext>
                </a:extLst>
              </p:cNvPr>
              <p:cNvSpPr/>
              <p:nvPr userDrawn="1"/>
            </p:nvSpPr>
            <p:spPr>
              <a:xfrm>
                <a:off x="7896789" y="1235205"/>
                <a:ext cx="433295" cy="317266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rgbClr val="A3A3A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2" name="Groep 41">
                <a:extLst>
                  <a:ext uri="{FF2B5EF4-FFF2-40B4-BE49-F238E27FC236}">
                    <a16:creationId xmlns:a16="http://schemas.microsoft.com/office/drawing/2014/main" id="{6D01A9BB-A323-4B22-94AA-B37B07E22AD1}"/>
                  </a:ext>
                </a:extLst>
              </p:cNvPr>
              <p:cNvGrpSpPr/>
              <p:nvPr userDrawn="1"/>
            </p:nvGrpSpPr>
            <p:grpSpPr>
              <a:xfrm>
                <a:off x="7966294" y="1306401"/>
                <a:ext cx="308524" cy="31227"/>
                <a:chOff x="7966294" y="1306401"/>
                <a:chExt cx="308524" cy="31227"/>
              </a:xfrm>
            </p:grpSpPr>
            <p:sp>
              <p:nvSpPr>
                <p:cNvPr id="49" name="Ovaal 48">
                  <a:extLst>
                    <a:ext uri="{FF2B5EF4-FFF2-40B4-BE49-F238E27FC236}">
                      <a16:creationId xmlns:a16="http://schemas.microsoft.com/office/drawing/2014/main" id="{E258FA11-22E2-49D3-A8E5-83DA1680A660}"/>
                    </a:ext>
                  </a:extLst>
                </p:cNvPr>
                <p:cNvSpPr/>
                <p:nvPr userDrawn="1"/>
              </p:nvSpPr>
              <p:spPr>
                <a:xfrm>
                  <a:off x="7966294" y="1306401"/>
                  <a:ext cx="31227" cy="31227"/>
                </a:xfrm>
                <a:prstGeom prst="ellipse">
                  <a:avLst/>
                </a:prstGeom>
                <a:solidFill>
                  <a:srgbClr val="A3A3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57" name="Rechte verbindingslijn 56">
                  <a:extLst>
                    <a:ext uri="{FF2B5EF4-FFF2-40B4-BE49-F238E27FC236}">
                      <a16:creationId xmlns:a16="http://schemas.microsoft.com/office/drawing/2014/main" id="{7ACF1F81-6476-4EEC-8068-788F2A7ACD3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8034023" y="1323204"/>
                  <a:ext cx="240795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A3A3A3"/>
                  </a:solidFill>
                  <a:prstDash val="solid"/>
                </a:ln>
                <a:effectLst/>
              </p:spPr>
            </p:cxnSp>
          </p:grpSp>
          <p:grpSp>
            <p:nvGrpSpPr>
              <p:cNvPr id="43" name="Groep 42">
                <a:extLst>
                  <a:ext uri="{FF2B5EF4-FFF2-40B4-BE49-F238E27FC236}">
                    <a16:creationId xmlns:a16="http://schemas.microsoft.com/office/drawing/2014/main" id="{EF97AA14-53A2-4BFC-B45F-476F5004D488}"/>
                  </a:ext>
                </a:extLst>
              </p:cNvPr>
              <p:cNvGrpSpPr/>
              <p:nvPr userDrawn="1"/>
            </p:nvGrpSpPr>
            <p:grpSpPr>
              <a:xfrm>
                <a:off x="7966294" y="1381787"/>
                <a:ext cx="308524" cy="31227"/>
                <a:chOff x="7966294" y="1306401"/>
                <a:chExt cx="308524" cy="31227"/>
              </a:xfrm>
            </p:grpSpPr>
            <p:sp>
              <p:nvSpPr>
                <p:cNvPr id="47" name="Ovaal 46">
                  <a:extLst>
                    <a:ext uri="{FF2B5EF4-FFF2-40B4-BE49-F238E27FC236}">
                      <a16:creationId xmlns:a16="http://schemas.microsoft.com/office/drawing/2014/main" id="{32C1C2A0-E77D-4E49-9818-18CA943D6700}"/>
                    </a:ext>
                  </a:extLst>
                </p:cNvPr>
                <p:cNvSpPr/>
                <p:nvPr userDrawn="1"/>
              </p:nvSpPr>
              <p:spPr>
                <a:xfrm>
                  <a:off x="7966294" y="1306401"/>
                  <a:ext cx="31227" cy="31227"/>
                </a:xfrm>
                <a:prstGeom prst="ellipse">
                  <a:avLst/>
                </a:prstGeom>
                <a:solidFill>
                  <a:srgbClr val="A3A3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48" name="Rechte verbindingslijn 47">
                  <a:extLst>
                    <a:ext uri="{FF2B5EF4-FFF2-40B4-BE49-F238E27FC236}">
                      <a16:creationId xmlns:a16="http://schemas.microsoft.com/office/drawing/2014/main" id="{219F074F-C4DC-40EC-A4E3-73D2F77F52C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8034023" y="1323204"/>
                  <a:ext cx="240795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A3A3A3"/>
                  </a:solidFill>
                  <a:prstDash val="solid"/>
                </a:ln>
                <a:effectLst/>
              </p:spPr>
            </p:cxnSp>
          </p:grpSp>
          <p:grpSp>
            <p:nvGrpSpPr>
              <p:cNvPr id="44" name="Groep 43">
                <a:extLst>
                  <a:ext uri="{FF2B5EF4-FFF2-40B4-BE49-F238E27FC236}">
                    <a16:creationId xmlns:a16="http://schemas.microsoft.com/office/drawing/2014/main" id="{30A68E1B-82DB-4868-BC90-521430CA2057}"/>
                  </a:ext>
                </a:extLst>
              </p:cNvPr>
              <p:cNvGrpSpPr/>
              <p:nvPr userDrawn="1"/>
            </p:nvGrpSpPr>
            <p:grpSpPr>
              <a:xfrm>
                <a:off x="7966294" y="1457173"/>
                <a:ext cx="308524" cy="31227"/>
                <a:chOff x="7966294" y="1306401"/>
                <a:chExt cx="308524" cy="31227"/>
              </a:xfrm>
            </p:grpSpPr>
            <p:sp>
              <p:nvSpPr>
                <p:cNvPr id="45" name="Ovaal 44">
                  <a:extLst>
                    <a:ext uri="{FF2B5EF4-FFF2-40B4-BE49-F238E27FC236}">
                      <a16:creationId xmlns:a16="http://schemas.microsoft.com/office/drawing/2014/main" id="{DCED931A-9F11-4F84-B19A-DB412A998567}"/>
                    </a:ext>
                  </a:extLst>
                </p:cNvPr>
                <p:cNvSpPr/>
                <p:nvPr userDrawn="1"/>
              </p:nvSpPr>
              <p:spPr>
                <a:xfrm>
                  <a:off x="7966294" y="1306401"/>
                  <a:ext cx="31227" cy="31227"/>
                </a:xfrm>
                <a:prstGeom prst="ellipse">
                  <a:avLst/>
                </a:prstGeom>
                <a:solidFill>
                  <a:srgbClr val="A3A3A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46" name="Rechte verbindingslijn 45">
                  <a:extLst>
                    <a:ext uri="{FF2B5EF4-FFF2-40B4-BE49-F238E27FC236}">
                      <a16:creationId xmlns:a16="http://schemas.microsoft.com/office/drawing/2014/main" id="{A0679111-00FC-40BF-8A13-5C1FE834D7B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8034023" y="1323204"/>
                  <a:ext cx="240795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A3A3A3"/>
                  </a:solidFill>
                  <a:prstDash val="solid"/>
                </a:ln>
                <a:effectLst/>
              </p:spPr>
            </p:cxnSp>
          </p:grpSp>
        </p:grpSp>
      </p:grpSp>
      <p:pic>
        <p:nvPicPr>
          <p:cNvPr id="63" name="Afbeelding 62">
            <a:extLst>
              <a:ext uri="{FF2B5EF4-FFF2-40B4-BE49-F238E27FC236}">
                <a16:creationId xmlns:a16="http://schemas.microsoft.com/office/drawing/2014/main" id="{520D55F0-1946-40CA-BE77-284D34AB78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06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+  Balken 8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8E0DBF0E-94C7-4607-9D3A-615BECD818E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698231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4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8E0DBF0E-94C7-4607-9D3A-615BECD818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-1587" y="1467111"/>
            <a:ext cx="12192002" cy="5390890"/>
          </a:xfrm>
          <a:solidFill>
            <a:schemeClr val="bg1">
              <a:lumMod val="95000"/>
            </a:schemeClr>
          </a:solidFill>
        </p:spPr>
        <p:txBody>
          <a:bodyPr tIns="1080000" anchor="ctr">
            <a:norm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30" name="Tijdelijke aanduiding voor voettekst 4">
            <a:extLst>
              <a:ext uri="{FF2B5EF4-FFF2-40B4-BE49-F238E27FC236}">
                <a16:creationId xmlns:a16="http://schemas.microsoft.com/office/drawing/2014/main" id="{1DA20FBD-9D0F-4EAB-B12C-126591D8B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31" name="Tijdelijke aanduiding voor dianummer 5">
            <a:extLst>
              <a:ext uri="{FF2B5EF4-FFF2-40B4-BE49-F238E27FC236}">
                <a16:creationId xmlns:a16="http://schemas.microsoft.com/office/drawing/2014/main" id="{D6644E39-2AF2-4EA0-9C3F-28C89D5A9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1" y="6190780"/>
            <a:ext cx="242875" cy="2302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5B2A88A-B7BD-41B1-9FCB-9BE633251ACA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sp>
        <p:nvSpPr>
          <p:cNvPr id="17" name="Tijdelijke aanduiding voor tekst 14">
            <a:extLst>
              <a:ext uri="{FF2B5EF4-FFF2-40B4-BE49-F238E27FC236}">
                <a16:creationId xmlns:a16="http://schemas.microsoft.com/office/drawing/2014/main" id="{A6BF4B27-7FC5-4896-80CE-3BA6119B83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32" name="Tijdelijke aanduiding voor tekst 3">
            <a:extLst>
              <a:ext uri="{FF2B5EF4-FFF2-40B4-BE49-F238E27FC236}">
                <a16:creationId xmlns:a16="http://schemas.microsoft.com/office/drawing/2014/main" id="{54C989E9-FA4D-4EA9-9D83-ACEFB86E984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463709" y="3337566"/>
            <a:ext cx="5220000" cy="547485"/>
          </a:xfrm>
          <a:custGeom>
            <a:avLst/>
            <a:gdLst>
              <a:gd name="connsiteX0" fmla="*/ 0 w 6336000"/>
              <a:gd name="connsiteY0" fmla="*/ 34052 h 547200"/>
              <a:gd name="connsiteX1" fmla="*/ 34052 w 6336000"/>
              <a:gd name="connsiteY1" fmla="*/ 0 h 547200"/>
              <a:gd name="connsiteX2" fmla="*/ 6301948 w 6336000"/>
              <a:gd name="connsiteY2" fmla="*/ 0 h 547200"/>
              <a:gd name="connsiteX3" fmla="*/ 6336000 w 6336000"/>
              <a:gd name="connsiteY3" fmla="*/ 34052 h 547200"/>
              <a:gd name="connsiteX4" fmla="*/ 6336000 w 6336000"/>
              <a:gd name="connsiteY4" fmla="*/ 513148 h 547200"/>
              <a:gd name="connsiteX5" fmla="*/ 6301948 w 6336000"/>
              <a:gd name="connsiteY5" fmla="*/ 547200 h 547200"/>
              <a:gd name="connsiteX6" fmla="*/ 34052 w 6336000"/>
              <a:gd name="connsiteY6" fmla="*/ 547200 h 547200"/>
              <a:gd name="connsiteX7" fmla="*/ 0 w 6336000"/>
              <a:gd name="connsiteY7" fmla="*/ 513148 h 547200"/>
              <a:gd name="connsiteX8" fmla="*/ 0 w 6336000"/>
              <a:gd name="connsiteY8" fmla="*/ 34052 h 547200"/>
              <a:gd name="connsiteX0" fmla="*/ 438955 w 6774955"/>
              <a:gd name="connsiteY0" fmla="*/ 44015 h 557163"/>
              <a:gd name="connsiteX1" fmla="*/ 443345 w 6774955"/>
              <a:gd name="connsiteY1" fmla="*/ 17721 h 557163"/>
              <a:gd name="connsiteX2" fmla="*/ 473007 w 6774955"/>
              <a:gd name="connsiteY2" fmla="*/ 9963 h 557163"/>
              <a:gd name="connsiteX3" fmla="*/ 6740903 w 6774955"/>
              <a:gd name="connsiteY3" fmla="*/ 9963 h 557163"/>
              <a:gd name="connsiteX4" fmla="*/ 6774955 w 6774955"/>
              <a:gd name="connsiteY4" fmla="*/ 44015 h 557163"/>
              <a:gd name="connsiteX5" fmla="*/ 6774955 w 6774955"/>
              <a:gd name="connsiteY5" fmla="*/ 523111 h 557163"/>
              <a:gd name="connsiteX6" fmla="*/ 6740903 w 6774955"/>
              <a:gd name="connsiteY6" fmla="*/ 557163 h 557163"/>
              <a:gd name="connsiteX7" fmla="*/ 473007 w 6774955"/>
              <a:gd name="connsiteY7" fmla="*/ 557163 h 557163"/>
              <a:gd name="connsiteX8" fmla="*/ 438955 w 6774955"/>
              <a:gd name="connsiteY8" fmla="*/ 523111 h 557163"/>
              <a:gd name="connsiteX9" fmla="*/ 438955 w 6774955"/>
              <a:gd name="connsiteY9" fmla="*/ 44015 h 557163"/>
              <a:gd name="connsiteX0" fmla="*/ 438955 w 6774955"/>
              <a:gd name="connsiteY0" fmla="*/ 44015 h 557163"/>
              <a:gd name="connsiteX1" fmla="*/ 443345 w 6774955"/>
              <a:gd name="connsiteY1" fmla="*/ 17721 h 557163"/>
              <a:gd name="connsiteX2" fmla="*/ 473007 w 6774955"/>
              <a:gd name="connsiteY2" fmla="*/ 9963 h 557163"/>
              <a:gd name="connsiteX3" fmla="*/ 6740903 w 6774955"/>
              <a:gd name="connsiteY3" fmla="*/ 9963 h 557163"/>
              <a:gd name="connsiteX4" fmla="*/ 6774955 w 6774955"/>
              <a:gd name="connsiteY4" fmla="*/ 44015 h 557163"/>
              <a:gd name="connsiteX5" fmla="*/ 6774955 w 6774955"/>
              <a:gd name="connsiteY5" fmla="*/ 523111 h 557163"/>
              <a:gd name="connsiteX6" fmla="*/ 6740903 w 6774955"/>
              <a:gd name="connsiteY6" fmla="*/ 557163 h 557163"/>
              <a:gd name="connsiteX7" fmla="*/ 473007 w 6774955"/>
              <a:gd name="connsiteY7" fmla="*/ 557163 h 557163"/>
              <a:gd name="connsiteX8" fmla="*/ 438955 w 6774955"/>
              <a:gd name="connsiteY8" fmla="*/ 523111 h 557163"/>
              <a:gd name="connsiteX9" fmla="*/ 438955 w 6774955"/>
              <a:gd name="connsiteY9" fmla="*/ 44015 h 557163"/>
              <a:gd name="connsiteX0" fmla="*/ 0 w 6336000"/>
              <a:gd name="connsiteY0" fmla="*/ 44015 h 557163"/>
              <a:gd name="connsiteX1" fmla="*/ 4390 w 6336000"/>
              <a:gd name="connsiteY1" fmla="*/ 17721 h 557163"/>
              <a:gd name="connsiteX2" fmla="*/ 34052 w 6336000"/>
              <a:gd name="connsiteY2" fmla="*/ 9963 h 557163"/>
              <a:gd name="connsiteX3" fmla="*/ 6301948 w 6336000"/>
              <a:gd name="connsiteY3" fmla="*/ 9963 h 557163"/>
              <a:gd name="connsiteX4" fmla="*/ 6336000 w 6336000"/>
              <a:gd name="connsiteY4" fmla="*/ 44015 h 557163"/>
              <a:gd name="connsiteX5" fmla="*/ 6336000 w 6336000"/>
              <a:gd name="connsiteY5" fmla="*/ 523111 h 557163"/>
              <a:gd name="connsiteX6" fmla="*/ 6301948 w 6336000"/>
              <a:gd name="connsiteY6" fmla="*/ 557163 h 557163"/>
              <a:gd name="connsiteX7" fmla="*/ 34052 w 6336000"/>
              <a:gd name="connsiteY7" fmla="*/ 557163 h 557163"/>
              <a:gd name="connsiteX8" fmla="*/ 0 w 6336000"/>
              <a:gd name="connsiteY8" fmla="*/ 523111 h 557163"/>
              <a:gd name="connsiteX9" fmla="*/ 0 w 6336000"/>
              <a:gd name="connsiteY9" fmla="*/ 44015 h 557163"/>
              <a:gd name="connsiteX0" fmla="*/ 325 w 6336325"/>
              <a:gd name="connsiteY0" fmla="*/ 34265 h 547413"/>
              <a:gd name="connsiteX1" fmla="*/ 4715 w 6336325"/>
              <a:gd name="connsiteY1" fmla="*/ 7971 h 547413"/>
              <a:gd name="connsiteX2" fmla="*/ 34377 w 6336325"/>
              <a:gd name="connsiteY2" fmla="*/ 213 h 547413"/>
              <a:gd name="connsiteX3" fmla="*/ 6302273 w 6336325"/>
              <a:gd name="connsiteY3" fmla="*/ 213 h 547413"/>
              <a:gd name="connsiteX4" fmla="*/ 6336325 w 6336325"/>
              <a:gd name="connsiteY4" fmla="*/ 34265 h 547413"/>
              <a:gd name="connsiteX5" fmla="*/ 6336325 w 6336325"/>
              <a:gd name="connsiteY5" fmla="*/ 513361 h 547413"/>
              <a:gd name="connsiteX6" fmla="*/ 6302273 w 6336325"/>
              <a:gd name="connsiteY6" fmla="*/ 547413 h 547413"/>
              <a:gd name="connsiteX7" fmla="*/ 34377 w 6336325"/>
              <a:gd name="connsiteY7" fmla="*/ 547413 h 547413"/>
              <a:gd name="connsiteX8" fmla="*/ 325 w 6336325"/>
              <a:gd name="connsiteY8" fmla="*/ 513361 h 547413"/>
              <a:gd name="connsiteX9" fmla="*/ 325 w 6336325"/>
              <a:gd name="connsiteY9" fmla="*/ 34265 h 547413"/>
              <a:gd name="connsiteX0" fmla="*/ 2320 w 6338320"/>
              <a:gd name="connsiteY0" fmla="*/ 545788 h 579840"/>
              <a:gd name="connsiteX1" fmla="*/ 6710 w 6338320"/>
              <a:gd name="connsiteY1" fmla="*/ 40398 h 579840"/>
              <a:gd name="connsiteX2" fmla="*/ 36372 w 6338320"/>
              <a:gd name="connsiteY2" fmla="*/ 32640 h 579840"/>
              <a:gd name="connsiteX3" fmla="*/ 6304268 w 6338320"/>
              <a:gd name="connsiteY3" fmla="*/ 32640 h 579840"/>
              <a:gd name="connsiteX4" fmla="*/ 6338320 w 6338320"/>
              <a:gd name="connsiteY4" fmla="*/ 66692 h 579840"/>
              <a:gd name="connsiteX5" fmla="*/ 6338320 w 6338320"/>
              <a:gd name="connsiteY5" fmla="*/ 545788 h 579840"/>
              <a:gd name="connsiteX6" fmla="*/ 6304268 w 6338320"/>
              <a:gd name="connsiteY6" fmla="*/ 579840 h 579840"/>
              <a:gd name="connsiteX7" fmla="*/ 36372 w 6338320"/>
              <a:gd name="connsiteY7" fmla="*/ 579840 h 579840"/>
              <a:gd name="connsiteX8" fmla="*/ 2320 w 6338320"/>
              <a:gd name="connsiteY8" fmla="*/ 545788 h 579840"/>
              <a:gd name="connsiteX0" fmla="*/ 440580 w 6776580"/>
              <a:gd name="connsiteY0" fmla="*/ 545209 h 579261"/>
              <a:gd name="connsiteX1" fmla="*/ 440208 w 6776580"/>
              <a:gd name="connsiteY1" fmla="*/ 39819 h 579261"/>
              <a:gd name="connsiteX2" fmla="*/ 474632 w 6776580"/>
              <a:gd name="connsiteY2" fmla="*/ 32061 h 579261"/>
              <a:gd name="connsiteX3" fmla="*/ 6742528 w 6776580"/>
              <a:gd name="connsiteY3" fmla="*/ 32061 h 579261"/>
              <a:gd name="connsiteX4" fmla="*/ 6776580 w 6776580"/>
              <a:gd name="connsiteY4" fmla="*/ 66113 h 579261"/>
              <a:gd name="connsiteX5" fmla="*/ 6776580 w 6776580"/>
              <a:gd name="connsiteY5" fmla="*/ 545209 h 579261"/>
              <a:gd name="connsiteX6" fmla="*/ 6742528 w 6776580"/>
              <a:gd name="connsiteY6" fmla="*/ 579261 h 579261"/>
              <a:gd name="connsiteX7" fmla="*/ 474632 w 6776580"/>
              <a:gd name="connsiteY7" fmla="*/ 579261 h 579261"/>
              <a:gd name="connsiteX8" fmla="*/ 440580 w 6776580"/>
              <a:gd name="connsiteY8" fmla="*/ 545209 h 579261"/>
              <a:gd name="connsiteX0" fmla="*/ 4188 w 6340188"/>
              <a:gd name="connsiteY0" fmla="*/ 545788 h 579840"/>
              <a:gd name="connsiteX1" fmla="*/ 3816 w 6340188"/>
              <a:gd name="connsiteY1" fmla="*/ 40398 h 579840"/>
              <a:gd name="connsiteX2" fmla="*/ 38240 w 6340188"/>
              <a:gd name="connsiteY2" fmla="*/ 32640 h 579840"/>
              <a:gd name="connsiteX3" fmla="*/ 6306136 w 6340188"/>
              <a:gd name="connsiteY3" fmla="*/ 32640 h 579840"/>
              <a:gd name="connsiteX4" fmla="*/ 6340188 w 6340188"/>
              <a:gd name="connsiteY4" fmla="*/ 66692 h 579840"/>
              <a:gd name="connsiteX5" fmla="*/ 6340188 w 6340188"/>
              <a:gd name="connsiteY5" fmla="*/ 545788 h 579840"/>
              <a:gd name="connsiteX6" fmla="*/ 6306136 w 6340188"/>
              <a:gd name="connsiteY6" fmla="*/ 579840 h 579840"/>
              <a:gd name="connsiteX7" fmla="*/ 38240 w 6340188"/>
              <a:gd name="connsiteY7" fmla="*/ 579840 h 579840"/>
              <a:gd name="connsiteX8" fmla="*/ 4188 w 6340188"/>
              <a:gd name="connsiteY8" fmla="*/ 545788 h 579840"/>
              <a:gd name="connsiteX0" fmla="*/ 1984 w 6337984"/>
              <a:gd name="connsiteY0" fmla="*/ 513434 h 547486"/>
              <a:gd name="connsiteX1" fmla="*/ 1612 w 6337984"/>
              <a:gd name="connsiteY1" fmla="*/ 8044 h 547486"/>
              <a:gd name="connsiteX2" fmla="*/ 36036 w 6337984"/>
              <a:gd name="connsiteY2" fmla="*/ 286 h 547486"/>
              <a:gd name="connsiteX3" fmla="*/ 6303932 w 6337984"/>
              <a:gd name="connsiteY3" fmla="*/ 286 h 547486"/>
              <a:gd name="connsiteX4" fmla="*/ 6337984 w 6337984"/>
              <a:gd name="connsiteY4" fmla="*/ 34338 h 547486"/>
              <a:gd name="connsiteX5" fmla="*/ 6337984 w 6337984"/>
              <a:gd name="connsiteY5" fmla="*/ 513434 h 547486"/>
              <a:gd name="connsiteX6" fmla="*/ 6303932 w 6337984"/>
              <a:gd name="connsiteY6" fmla="*/ 547486 h 547486"/>
              <a:gd name="connsiteX7" fmla="*/ 36036 w 6337984"/>
              <a:gd name="connsiteY7" fmla="*/ 547486 h 547486"/>
              <a:gd name="connsiteX8" fmla="*/ 1984 w 6337984"/>
              <a:gd name="connsiteY8" fmla="*/ 513434 h 547486"/>
              <a:gd name="connsiteX0" fmla="*/ 443038 w 6779038"/>
              <a:gd name="connsiteY0" fmla="*/ 513148 h 547200"/>
              <a:gd name="connsiteX1" fmla="*/ 440285 w 6779038"/>
              <a:gd name="connsiteY1" fmla="*/ 7758 h 547200"/>
              <a:gd name="connsiteX2" fmla="*/ 477090 w 6779038"/>
              <a:gd name="connsiteY2" fmla="*/ 0 h 547200"/>
              <a:gd name="connsiteX3" fmla="*/ 6744986 w 6779038"/>
              <a:gd name="connsiteY3" fmla="*/ 0 h 547200"/>
              <a:gd name="connsiteX4" fmla="*/ 6779038 w 6779038"/>
              <a:gd name="connsiteY4" fmla="*/ 34052 h 547200"/>
              <a:gd name="connsiteX5" fmla="*/ 6779038 w 6779038"/>
              <a:gd name="connsiteY5" fmla="*/ 513148 h 547200"/>
              <a:gd name="connsiteX6" fmla="*/ 6744986 w 6779038"/>
              <a:gd name="connsiteY6" fmla="*/ 547200 h 547200"/>
              <a:gd name="connsiteX7" fmla="*/ 477090 w 6779038"/>
              <a:gd name="connsiteY7" fmla="*/ 547200 h 547200"/>
              <a:gd name="connsiteX8" fmla="*/ 443038 w 6779038"/>
              <a:gd name="connsiteY8" fmla="*/ 513148 h 547200"/>
              <a:gd name="connsiteX0" fmla="*/ 3229 w 6339229"/>
              <a:gd name="connsiteY0" fmla="*/ 513433 h 547485"/>
              <a:gd name="connsiteX1" fmla="*/ 476 w 6339229"/>
              <a:gd name="connsiteY1" fmla="*/ 8043 h 547485"/>
              <a:gd name="connsiteX2" fmla="*/ 37281 w 6339229"/>
              <a:gd name="connsiteY2" fmla="*/ 285 h 547485"/>
              <a:gd name="connsiteX3" fmla="*/ 6305177 w 6339229"/>
              <a:gd name="connsiteY3" fmla="*/ 285 h 547485"/>
              <a:gd name="connsiteX4" fmla="*/ 6339229 w 6339229"/>
              <a:gd name="connsiteY4" fmla="*/ 34337 h 547485"/>
              <a:gd name="connsiteX5" fmla="*/ 6339229 w 6339229"/>
              <a:gd name="connsiteY5" fmla="*/ 513433 h 547485"/>
              <a:gd name="connsiteX6" fmla="*/ 6305177 w 6339229"/>
              <a:gd name="connsiteY6" fmla="*/ 547485 h 547485"/>
              <a:gd name="connsiteX7" fmla="*/ 37281 w 6339229"/>
              <a:gd name="connsiteY7" fmla="*/ 547485 h 547485"/>
              <a:gd name="connsiteX8" fmla="*/ 3229 w 6339229"/>
              <a:gd name="connsiteY8" fmla="*/ 513433 h 54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39229" h="547485">
                <a:moveTo>
                  <a:pt x="3229" y="513433"/>
                </a:moveTo>
                <a:cubicBezTo>
                  <a:pt x="-1715" y="423526"/>
                  <a:pt x="1945" y="14987"/>
                  <a:pt x="476" y="8043"/>
                </a:cubicBezTo>
                <a:cubicBezTo>
                  <a:pt x="-993" y="1099"/>
                  <a:pt x="-1471" y="-803"/>
                  <a:pt x="37281" y="285"/>
                </a:cubicBezTo>
                <a:cubicBezTo>
                  <a:pt x="76033" y="1373"/>
                  <a:pt x="4215878" y="285"/>
                  <a:pt x="6305177" y="285"/>
                </a:cubicBezTo>
                <a:cubicBezTo>
                  <a:pt x="6323983" y="285"/>
                  <a:pt x="6339229" y="15531"/>
                  <a:pt x="6339229" y="34337"/>
                </a:cubicBezTo>
                <a:lnTo>
                  <a:pt x="6339229" y="513433"/>
                </a:lnTo>
                <a:cubicBezTo>
                  <a:pt x="6339229" y="532239"/>
                  <a:pt x="6323983" y="547485"/>
                  <a:pt x="6305177" y="547485"/>
                </a:cubicBezTo>
                <a:lnTo>
                  <a:pt x="37281" y="547485"/>
                </a:lnTo>
                <a:cubicBezTo>
                  <a:pt x="18475" y="547485"/>
                  <a:pt x="3229" y="532239"/>
                  <a:pt x="3229" y="513433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144000" tIns="144000" rIns="216000" bIns="216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 b="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23" name="Tijdelijke aanduiding voor datum 3">
            <a:extLst>
              <a:ext uri="{FF2B5EF4-FFF2-40B4-BE49-F238E27FC236}">
                <a16:creationId xmlns:a16="http://schemas.microsoft.com/office/drawing/2014/main" id="{BDC78B71-F098-49D0-A82C-26F4C2AFD8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0DEB50B-A7A7-41FB-9E0A-6042D9AB8204}" type="datetime1">
              <a:rPr lang="nl-NL" noProof="0" smtClean="0"/>
              <a:t>10-12-2019</a:t>
            </a:fld>
            <a:endParaRPr lang="nl-NL" noProof="0" dirty="0"/>
          </a:p>
        </p:txBody>
      </p:sp>
      <p:sp>
        <p:nvSpPr>
          <p:cNvPr id="153" name="Tijdelijke aanduiding voor tekst 3">
            <a:extLst>
              <a:ext uri="{FF2B5EF4-FFF2-40B4-BE49-F238E27FC236}">
                <a16:creationId xmlns:a16="http://schemas.microsoft.com/office/drawing/2014/main" id="{8A98C4B6-1A94-4159-9EB3-581D74066A8F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463709" y="3977107"/>
            <a:ext cx="5220000" cy="547485"/>
          </a:xfrm>
          <a:custGeom>
            <a:avLst/>
            <a:gdLst>
              <a:gd name="connsiteX0" fmla="*/ 0 w 6336000"/>
              <a:gd name="connsiteY0" fmla="*/ 34052 h 547200"/>
              <a:gd name="connsiteX1" fmla="*/ 34052 w 6336000"/>
              <a:gd name="connsiteY1" fmla="*/ 0 h 547200"/>
              <a:gd name="connsiteX2" fmla="*/ 6301948 w 6336000"/>
              <a:gd name="connsiteY2" fmla="*/ 0 h 547200"/>
              <a:gd name="connsiteX3" fmla="*/ 6336000 w 6336000"/>
              <a:gd name="connsiteY3" fmla="*/ 34052 h 547200"/>
              <a:gd name="connsiteX4" fmla="*/ 6336000 w 6336000"/>
              <a:gd name="connsiteY4" fmla="*/ 513148 h 547200"/>
              <a:gd name="connsiteX5" fmla="*/ 6301948 w 6336000"/>
              <a:gd name="connsiteY5" fmla="*/ 547200 h 547200"/>
              <a:gd name="connsiteX6" fmla="*/ 34052 w 6336000"/>
              <a:gd name="connsiteY6" fmla="*/ 547200 h 547200"/>
              <a:gd name="connsiteX7" fmla="*/ 0 w 6336000"/>
              <a:gd name="connsiteY7" fmla="*/ 513148 h 547200"/>
              <a:gd name="connsiteX8" fmla="*/ 0 w 6336000"/>
              <a:gd name="connsiteY8" fmla="*/ 34052 h 547200"/>
              <a:gd name="connsiteX0" fmla="*/ 438955 w 6774955"/>
              <a:gd name="connsiteY0" fmla="*/ 44015 h 557163"/>
              <a:gd name="connsiteX1" fmla="*/ 443345 w 6774955"/>
              <a:gd name="connsiteY1" fmla="*/ 17721 h 557163"/>
              <a:gd name="connsiteX2" fmla="*/ 473007 w 6774955"/>
              <a:gd name="connsiteY2" fmla="*/ 9963 h 557163"/>
              <a:gd name="connsiteX3" fmla="*/ 6740903 w 6774955"/>
              <a:gd name="connsiteY3" fmla="*/ 9963 h 557163"/>
              <a:gd name="connsiteX4" fmla="*/ 6774955 w 6774955"/>
              <a:gd name="connsiteY4" fmla="*/ 44015 h 557163"/>
              <a:gd name="connsiteX5" fmla="*/ 6774955 w 6774955"/>
              <a:gd name="connsiteY5" fmla="*/ 523111 h 557163"/>
              <a:gd name="connsiteX6" fmla="*/ 6740903 w 6774955"/>
              <a:gd name="connsiteY6" fmla="*/ 557163 h 557163"/>
              <a:gd name="connsiteX7" fmla="*/ 473007 w 6774955"/>
              <a:gd name="connsiteY7" fmla="*/ 557163 h 557163"/>
              <a:gd name="connsiteX8" fmla="*/ 438955 w 6774955"/>
              <a:gd name="connsiteY8" fmla="*/ 523111 h 557163"/>
              <a:gd name="connsiteX9" fmla="*/ 438955 w 6774955"/>
              <a:gd name="connsiteY9" fmla="*/ 44015 h 557163"/>
              <a:gd name="connsiteX0" fmla="*/ 438955 w 6774955"/>
              <a:gd name="connsiteY0" fmla="*/ 44015 h 557163"/>
              <a:gd name="connsiteX1" fmla="*/ 443345 w 6774955"/>
              <a:gd name="connsiteY1" fmla="*/ 17721 h 557163"/>
              <a:gd name="connsiteX2" fmla="*/ 473007 w 6774955"/>
              <a:gd name="connsiteY2" fmla="*/ 9963 h 557163"/>
              <a:gd name="connsiteX3" fmla="*/ 6740903 w 6774955"/>
              <a:gd name="connsiteY3" fmla="*/ 9963 h 557163"/>
              <a:gd name="connsiteX4" fmla="*/ 6774955 w 6774955"/>
              <a:gd name="connsiteY4" fmla="*/ 44015 h 557163"/>
              <a:gd name="connsiteX5" fmla="*/ 6774955 w 6774955"/>
              <a:gd name="connsiteY5" fmla="*/ 523111 h 557163"/>
              <a:gd name="connsiteX6" fmla="*/ 6740903 w 6774955"/>
              <a:gd name="connsiteY6" fmla="*/ 557163 h 557163"/>
              <a:gd name="connsiteX7" fmla="*/ 473007 w 6774955"/>
              <a:gd name="connsiteY7" fmla="*/ 557163 h 557163"/>
              <a:gd name="connsiteX8" fmla="*/ 438955 w 6774955"/>
              <a:gd name="connsiteY8" fmla="*/ 523111 h 557163"/>
              <a:gd name="connsiteX9" fmla="*/ 438955 w 6774955"/>
              <a:gd name="connsiteY9" fmla="*/ 44015 h 557163"/>
              <a:gd name="connsiteX0" fmla="*/ 0 w 6336000"/>
              <a:gd name="connsiteY0" fmla="*/ 44015 h 557163"/>
              <a:gd name="connsiteX1" fmla="*/ 4390 w 6336000"/>
              <a:gd name="connsiteY1" fmla="*/ 17721 h 557163"/>
              <a:gd name="connsiteX2" fmla="*/ 34052 w 6336000"/>
              <a:gd name="connsiteY2" fmla="*/ 9963 h 557163"/>
              <a:gd name="connsiteX3" fmla="*/ 6301948 w 6336000"/>
              <a:gd name="connsiteY3" fmla="*/ 9963 h 557163"/>
              <a:gd name="connsiteX4" fmla="*/ 6336000 w 6336000"/>
              <a:gd name="connsiteY4" fmla="*/ 44015 h 557163"/>
              <a:gd name="connsiteX5" fmla="*/ 6336000 w 6336000"/>
              <a:gd name="connsiteY5" fmla="*/ 523111 h 557163"/>
              <a:gd name="connsiteX6" fmla="*/ 6301948 w 6336000"/>
              <a:gd name="connsiteY6" fmla="*/ 557163 h 557163"/>
              <a:gd name="connsiteX7" fmla="*/ 34052 w 6336000"/>
              <a:gd name="connsiteY7" fmla="*/ 557163 h 557163"/>
              <a:gd name="connsiteX8" fmla="*/ 0 w 6336000"/>
              <a:gd name="connsiteY8" fmla="*/ 523111 h 557163"/>
              <a:gd name="connsiteX9" fmla="*/ 0 w 6336000"/>
              <a:gd name="connsiteY9" fmla="*/ 44015 h 557163"/>
              <a:gd name="connsiteX0" fmla="*/ 325 w 6336325"/>
              <a:gd name="connsiteY0" fmla="*/ 34265 h 547413"/>
              <a:gd name="connsiteX1" fmla="*/ 4715 w 6336325"/>
              <a:gd name="connsiteY1" fmla="*/ 7971 h 547413"/>
              <a:gd name="connsiteX2" fmla="*/ 34377 w 6336325"/>
              <a:gd name="connsiteY2" fmla="*/ 213 h 547413"/>
              <a:gd name="connsiteX3" fmla="*/ 6302273 w 6336325"/>
              <a:gd name="connsiteY3" fmla="*/ 213 h 547413"/>
              <a:gd name="connsiteX4" fmla="*/ 6336325 w 6336325"/>
              <a:gd name="connsiteY4" fmla="*/ 34265 h 547413"/>
              <a:gd name="connsiteX5" fmla="*/ 6336325 w 6336325"/>
              <a:gd name="connsiteY5" fmla="*/ 513361 h 547413"/>
              <a:gd name="connsiteX6" fmla="*/ 6302273 w 6336325"/>
              <a:gd name="connsiteY6" fmla="*/ 547413 h 547413"/>
              <a:gd name="connsiteX7" fmla="*/ 34377 w 6336325"/>
              <a:gd name="connsiteY7" fmla="*/ 547413 h 547413"/>
              <a:gd name="connsiteX8" fmla="*/ 325 w 6336325"/>
              <a:gd name="connsiteY8" fmla="*/ 513361 h 547413"/>
              <a:gd name="connsiteX9" fmla="*/ 325 w 6336325"/>
              <a:gd name="connsiteY9" fmla="*/ 34265 h 547413"/>
              <a:gd name="connsiteX0" fmla="*/ 2320 w 6338320"/>
              <a:gd name="connsiteY0" fmla="*/ 545788 h 579840"/>
              <a:gd name="connsiteX1" fmla="*/ 6710 w 6338320"/>
              <a:gd name="connsiteY1" fmla="*/ 40398 h 579840"/>
              <a:gd name="connsiteX2" fmla="*/ 36372 w 6338320"/>
              <a:gd name="connsiteY2" fmla="*/ 32640 h 579840"/>
              <a:gd name="connsiteX3" fmla="*/ 6304268 w 6338320"/>
              <a:gd name="connsiteY3" fmla="*/ 32640 h 579840"/>
              <a:gd name="connsiteX4" fmla="*/ 6338320 w 6338320"/>
              <a:gd name="connsiteY4" fmla="*/ 66692 h 579840"/>
              <a:gd name="connsiteX5" fmla="*/ 6338320 w 6338320"/>
              <a:gd name="connsiteY5" fmla="*/ 545788 h 579840"/>
              <a:gd name="connsiteX6" fmla="*/ 6304268 w 6338320"/>
              <a:gd name="connsiteY6" fmla="*/ 579840 h 579840"/>
              <a:gd name="connsiteX7" fmla="*/ 36372 w 6338320"/>
              <a:gd name="connsiteY7" fmla="*/ 579840 h 579840"/>
              <a:gd name="connsiteX8" fmla="*/ 2320 w 6338320"/>
              <a:gd name="connsiteY8" fmla="*/ 545788 h 579840"/>
              <a:gd name="connsiteX0" fmla="*/ 440580 w 6776580"/>
              <a:gd name="connsiteY0" fmla="*/ 545209 h 579261"/>
              <a:gd name="connsiteX1" fmla="*/ 440208 w 6776580"/>
              <a:gd name="connsiteY1" fmla="*/ 39819 h 579261"/>
              <a:gd name="connsiteX2" fmla="*/ 474632 w 6776580"/>
              <a:gd name="connsiteY2" fmla="*/ 32061 h 579261"/>
              <a:gd name="connsiteX3" fmla="*/ 6742528 w 6776580"/>
              <a:gd name="connsiteY3" fmla="*/ 32061 h 579261"/>
              <a:gd name="connsiteX4" fmla="*/ 6776580 w 6776580"/>
              <a:gd name="connsiteY4" fmla="*/ 66113 h 579261"/>
              <a:gd name="connsiteX5" fmla="*/ 6776580 w 6776580"/>
              <a:gd name="connsiteY5" fmla="*/ 545209 h 579261"/>
              <a:gd name="connsiteX6" fmla="*/ 6742528 w 6776580"/>
              <a:gd name="connsiteY6" fmla="*/ 579261 h 579261"/>
              <a:gd name="connsiteX7" fmla="*/ 474632 w 6776580"/>
              <a:gd name="connsiteY7" fmla="*/ 579261 h 579261"/>
              <a:gd name="connsiteX8" fmla="*/ 440580 w 6776580"/>
              <a:gd name="connsiteY8" fmla="*/ 545209 h 579261"/>
              <a:gd name="connsiteX0" fmla="*/ 4188 w 6340188"/>
              <a:gd name="connsiteY0" fmla="*/ 545788 h 579840"/>
              <a:gd name="connsiteX1" fmla="*/ 3816 w 6340188"/>
              <a:gd name="connsiteY1" fmla="*/ 40398 h 579840"/>
              <a:gd name="connsiteX2" fmla="*/ 38240 w 6340188"/>
              <a:gd name="connsiteY2" fmla="*/ 32640 h 579840"/>
              <a:gd name="connsiteX3" fmla="*/ 6306136 w 6340188"/>
              <a:gd name="connsiteY3" fmla="*/ 32640 h 579840"/>
              <a:gd name="connsiteX4" fmla="*/ 6340188 w 6340188"/>
              <a:gd name="connsiteY4" fmla="*/ 66692 h 579840"/>
              <a:gd name="connsiteX5" fmla="*/ 6340188 w 6340188"/>
              <a:gd name="connsiteY5" fmla="*/ 545788 h 579840"/>
              <a:gd name="connsiteX6" fmla="*/ 6306136 w 6340188"/>
              <a:gd name="connsiteY6" fmla="*/ 579840 h 579840"/>
              <a:gd name="connsiteX7" fmla="*/ 38240 w 6340188"/>
              <a:gd name="connsiteY7" fmla="*/ 579840 h 579840"/>
              <a:gd name="connsiteX8" fmla="*/ 4188 w 6340188"/>
              <a:gd name="connsiteY8" fmla="*/ 545788 h 579840"/>
              <a:gd name="connsiteX0" fmla="*/ 1984 w 6337984"/>
              <a:gd name="connsiteY0" fmla="*/ 513434 h 547486"/>
              <a:gd name="connsiteX1" fmla="*/ 1612 w 6337984"/>
              <a:gd name="connsiteY1" fmla="*/ 8044 h 547486"/>
              <a:gd name="connsiteX2" fmla="*/ 36036 w 6337984"/>
              <a:gd name="connsiteY2" fmla="*/ 286 h 547486"/>
              <a:gd name="connsiteX3" fmla="*/ 6303932 w 6337984"/>
              <a:gd name="connsiteY3" fmla="*/ 286 h 547486"/>
              <a:gd name="connsiteX4" fmla="*/ 6337984 w 6337984"/>
              <a:gd name="connsiteY4" fmla="*/ 34338 h 547486"/>
              <a:gd name="connsiteX5" fmla="*/ 6337984 w 6337984"/>
              <a:gd name="connsiteY5" fmla="*/ 513434 h 547486"/>
              <a:gd name="connsiteX6" fmla="*/ 6303932 w 6337984"/>
              <a:gd name="connsiteY6" fmla="*/ 547486 h 547486"/>
              <a:gd name="connsiteX7" fmla="*/ 36036 w 6337984"/>
              <a:gd name="connsiteY7" fmla="*/ 547486 h 547486"/>
              <a:gd name="connsiteX8" fmla="*/ 1984 w 6337984"/>
              <a:gd name="connsiteY8" fmla="*/ 513434 h 547486"/>
              <a:gd name="connsiteX0" fmla="*/ 443038 w 6779038"/>
              <a:gd name="connsiteY0" fmla="*/ 513148 h 547200"/>
              <a:gd name="connsiteX1" fmla="*/ 440285 w 6779038"/>
              <a:gd name="connsiteY1" fmla="*/ 7758 h 547200"/>
              <a:gd name="connsiteX2" fmla="*/ 477090 w 6779038"/>
              <a:gd name="connsiteY2" fmla="*/ 0 h 547200"/>
              <a:gd name="connsiteX3" fmla="*/ 6744986 w 6779038"/>
              <a:gd name="connsiteY3" fmla="*/ 0 h 547200"/>
              <a:gd name="connsiteX4" fmla="*/ 6779038 w 6779038"/>
              <a:gd name="connsiteY4" fmla="*/ 34052 h 547200"/>
              <a:gd name="connsiteX5" fmla="*/ 6779038 w 6779038"/>
              <a:gd name="connsiteY5" fmla="*/ 513148 h 547200"/>
              <a:gd name="connsiteX6" fmla="*/ 6744986 w 6779038"/>
              <a:gd name="connsiteY6" fmla="*/ 547200 h 547200"/>
              <a:gd name="connsiteX7" fmla="*/ 477090 w 6779038"/>
              <a:gd name="connsiteY7" fmla="*/ 547200 h 547200"/>
              <a:gd name="connsiteX8" fmla="*/ 443038 w 6779038"/>
              <a:gd name="connsiteY8" fmla="*/ 513148 h 547200"/>
              <a:gd name="connsiteX0" fmla="*/ 3229 w 6339229"/>
              <a:gd name="connsiteY0" fmla="*/ 513433 h 547485"/>
              <a:gd name="connsiteX1" fmla="*/ 476 w 6339229"/>
              <a:gd name="connsiteY1" fmla="*/ 8043 h 547485"/>
              <a:gd name="connsiteX2" fmla="*/ 37281 w 6339229"/>
              <a:gd name="connsiteY2" fmla="*/ 285 h 547485"/>
              <a:gd name="connsiteX3" fmla="*/ 6305177 w 6339229"/>
              <a:gd name="connsiteY3" fmla="*/ 285 h 547485"/>
              <a:gd name="connsiteX4" fmla="*/ 6339229 w 6339229"/>
              <a:gd name="connsiteY4" fmla="*/ 34337 h 547485"/>
              <a:gd name="connsiteX5" fmla="*/ 6339229 w 6339229"/>
              <a:gd name="connsiteY5" fmla="*/ 513433 h 547485"/>
              <a:gd name="connsiteX6" fmla="*/ 6305177 w 6339229"/>
              <a:gd name="connsiteY6" fmla="*/ 547485 h 547485"/>
              <a:gd name="connsiteX7" fmla="*/ 37281 w 6339229"/>
              <a:gd name="connsiteY7" fmla="*/ 547485 h 547485"/>
              <a:gd name="connsiteX8" fmla="*/ 3229 w 6339229"/>
              <a:gd name="connsiteY8" fmla="*/ 513433 h 54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39229" h="547485">
                <a:moveTo>
                  <a:pt x="3229" y="513433"/>
                </a:moveTo>
                <a:cubicBezTo>
                  <a:pt x="-1715" y="423526"/>
                  <a:pt x="1945" y="14987"/>
                  <a:pt x="476" y="8043"/>
                </a:cubicBezTo>
                <a:cubicBezTo>
                  <a:pt x="-993" y="1099"/>
                  <a:pt x="-1471" y="-803"/>
                  <a:pt x="37281" y="285"/>
                </a:cubicBezTo>
                <a:cubicBezTo>
                  <a:pt x="76033" y="1373"/>
                  <a:pt x="4215878" y="285"/>
                  <a:pt x="6305177" y="285"/>
                </a:cubicBezTo>
                <a:cubicBezTo>
                  <a:pt x="6323983" y="285"/>
                  <a:pt x="6339229" y="15531"/>
                  <a:pt x="6339229" y="34337"/>
                </a:cubicBezTo>
                <a:lnTo>
                  <a:pt x="6339229" y="513433"/>
                </a:lnTo>
                <a:cubicBezTo>
                  <a:pt x="6339229" y="532239"/>
                  <a:pt x="6323983" y="547485"/>
                  <a:pt x="6305177" y="547485"/>
                </a:cubicBezTo>
                <a:lnTo>
                  <a:pt x="37281" y="547485"/>
                </a:lnTo>
                <a:cubicBezTo>
                  <a:pt x="18475" y="547485"/>
                  <a:pt x="3229" y="532239"/>
                  <a:pt x="3229" y="513433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144000" tIns="144000" rIns="216000" bIns="216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 b="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154" name="Tijdelijke aanduiding voor tekst 3">
            <a:extLst>
              <a:ext uri="{FF2B5EF4-FFF2-40B4-BE49-F238E27FC236}">
                <a16:creationId xmlns:a16="http://schemas.microsoft.com/office/drawing/2014/main" id="{FD32AE00-24ED-4295-A98C-4052E811CA7C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463709" y="4616648"/>
            <a:ext cx="5220000" cy="547485"/>
          </a:xfrm>
          <a:custGeom>
            <a:avLst/>
            <a:gdLst>
              <a:gd name="connsiteX0" fmla="*/ 0 w 6336000"/>
              <a:gd name="connsiteY0" fmla="*/ 34052 h 547200"/>
              <a:gd name="connsiteX1" fmla="*/ 34052 w 6336000"/>
              <a:gd name="connsiteY1" fmla="*/ 0 h 547200"/>
              <a:gd name="connsiteX2" fmla="*/ 6301948 w 6336000"/>
              <a:gd name="connsiteY2" fmla="*/ 0 h 547200"/>
              <a:gd name="connsiteX3" fmla="*/ 6336000 w 6336000"/>
              <a:gd name="connsiteY3" fmla="*/ 34052 h 547200"/>
              <a:gd name="connsiteX4" fmla="*/ 6336000 w 6336000"/>
              <a:gd name="connsiteY4" fmla="*/ 513148 h 547200"/>
              <a:gd name="connsiteX5" fmla="*/ 6301948 w 6336000"/>
              <a:gd name="connsiteY5" fmla="*/ 547200 h 547200"/>
              <a:gd name="connsiteX6" fmla="*/ 34052 w 6336000"/>
              <a:gd name="connsiteY6" fmla="*/ 547200 h 547200"/>
              <a:gd name="connsiteX7" fmla="*/ 0 w 6336000"/>
              <a:gd name="connsiteY7" fmla="*/ 513148 h 547200"/>
              <a:gd name="connsiteX8" fmla="*/ 0 w 6336000"/>
              <a:gd name="connsiteY8" fmla="*/ 34052 h 547200"/>
              <a:gd name="connsiteX0" fmla="*/ 438955 w 6774955"/>
              <a:gd name="connsiteY0" fmla="*/ 44015 h 557163"/>
              <a:gd name="connsiteX1" fmla="*/ 443345 w 6774955"/>
              <a:gd name="connsiteY1" fmla="*/ 17721 h 557163"/>
              <a:gd name="connsiteX2" fmla="*/ 473007 w 6774955"/>
              <a:gd name="connsiteY2" fmla="*/ 9963 h 557163"/>
              <a:gd name="connsiteX3" fmla="*/ 6740903 w 6774955"/>
              <a:gd name="connsiteY3" fmla="*/ 9963 h 557163"/>
              <a:gd name="connsiteX4" fmla="*/ 6774955 w 6774955"/>
              <a:gd name="connsiteY4" fmla="*/ 44015 h 557163"/>
              <a:gd name="connsiteX5" fmla="*/ 6774955 w 6774955"/>
              <a:gd name="connsiteY5" fmla="*/ 523111 h 557163"/>
              <a:gd name="connsiteX6" fmla="*/ 6740903 w 6774955"/>
              <a:gd name="connsiteY6" fmla="*/ 557163 h 557163"/>
              <a:gd name="connsiteX7" fmla="*/ 473007 w 6774955"/>
              <a:gd name="connsiteY7" fmla="*/ 557163 h 557163"/>
              <a:gd name="connsiteX8" fmla="*/ 438955 w 6774955"/>
              <a:gd name="connsiteY8" fmla="*/ 523111 h 557163"/>
              <a:gd name="connsiteX9" fmla="*/ 438955 w 6774955"/>
              <a:gd name="connsiteY9" fmla="*/ 44015 h 557163"/>
              <a:gd name="connsiteX0" fmla="*/ 438955 w 6774955"/>
              <a:gd name="connsiteY0" fmla="*/ 44015 h 557163"/>
              <a:gd name="connsiteX1" fmla="*/ 443345 w 6774955"/>
              <a:gd name="connsiteY1" fmla="*/ 17721 h 557163"/>
              <a:gd name="connsiteX2" fmla="*/ 473007 w 6774955"/>
              <a:gd name="connsiteY2" fmla="*/ 9963 h 557163"/>
              <a:gd name="connsiteX3" fmla="*/ 6740903 w 6774955"/>
              <a:gd name="connsiteY3" fmla="*/ 9963 h 557163"/>
              <a:gd name="connsiteX4" fmla="*/ 6774955 w 6774955"/>
              <a:gd name="connsiteY4" fmla="*/ 44015 h 557163"/>
              <a:gd name="connsiteX5" fmla="*/ 6774955 w 6774955"/>
              <a:gd name="connsiteY5" fmla="*/ 523111 h 557163"/>
              <a:gd name="connsiteX6" fmla="*/ 6740903 w 6774955"/>
              <a:gd name="connsiteY6" fmla="*/ 557163 h 557163"/>
              <a:gd name="connsiteX7" fmla="*/ 473007 w 6774955"/>
              <a:gd name="connsiteY7" fmla="*/ 557163 h 557163"/>
              <a:gd name="connsiteX8" fmla="*/ 438955 w 6774955"/>
              <a:gd name="connsiteY8" fmla="*/ 523111 h 557163"/>
              <a:gd name="connsiteX9" fmla="*/ 438955 w 6774955"/>
              <a:gd name="connsiteY9" fmla="*/ 44015 h 557163"/>
              <a:gd name="connsiteX0" fmla="*/ 0 w 6336000"/>
              <a:gd name="connsiteY0" fmla="*/ 44015 h 557163"/>
              <a:gd name="connsiteX1" fmla="*/ 4390 w 6336000"/>
              <a:gd name="connsiteY1" fmla="*/ 17721 h 557163"/>
              <a:gd name="connsiteX2" fmla="*/ 34052 w 6336000"/>
              <a:gd name="connsiteY2" fmla="*/ 9963 h 557163"/>
              <a:gd name="connsiteX3" fmla="*/ 6301948 w 6336000"/>
              <a:gd name="connsiteY3" fmla="*/ 9963 h 557163"/>
              <a:gd name="connsiteX4" fmla="*/ 6336000 w 6336000"/>
              <a:gd name="connsiteY4" fmla="*/ 44015 h 557163"/>
              <a:gd name="connsiteX5" fmla="*/ 6336000 w 6336000"/>
              <a:gd name="connsiteY5" fmla="*/ 523111 h 557163"/>
              <a:gd name="connsiteX6" fmla="*/ 6301948 w 6336000"/>
              <a:gd name="connsiteY6" fmla="*/ 557163 h 557163"/>
              <a:gd name="connsiteX7" fmla="*/ 34052 w 6336000"/>
              <a:gd name="connsiteY7" fmla="*/ 557163 h 557163"/>
              <a:gd name="connsiteX8" fmla="*/ 0 w 6336000"/>
              <a:gd name="connsiteY8" fmla="*/ 523111 h 557163"/>
              <a:gd name="connsiteX9" fmla="*/ 0 w 6336000"/>
              <a:gd name="connsiteY9" fmla="*/ 44015 h 557163"/>
              <a:gd name="connsiteX0" fmla="*/ 325 w 6336325"/>
              <a:gd name="connsiteY0" fmla="*/ 34265 h 547413"/>
              <a:gd name="connsiteX1" fmla="*/ 4715 w 6336325"/>
              <a:gd name="connsiteY1" fmla="*/ 7971 h 547413"/>
              <a:gd name="connsiteX2" fmla="*/ 34377 w 6336325"/>
              <a:gd name="connsiteY2" fmla="*/ 213 h 547413"/>
              <a:gd name="connsiteX3" fmla="*/ 6302273 w 6336325"/>
              <a:gd name="connsiteY3" fmla="*/ 213 h 547413"/>
              <a:gd name="connsiteX4" fmla="*/ 6336325 w 6336325"/>
              <a:gd name="connsiteY4" fmla="*/ 34265 h 547413"/>
              <a:gd name="connsiteX5" fmla="*/ 6336325 w 6336325"/>
              <a:gd name="connsiteY5" fmla="*/ 513361 h 547413"/>
              <a:gd name="connsiteX6" fmla="*/ 6302273 w 6336325"/>
              <a:gd name="connsiteY6" fmla="*/ 547413 h 547413"/>
              <a:gd name="connsiteX7" fmla="*/ 34377 w 6336325"/>
              <a:gd name="connsiteY7" fmla="*/ 547413 h 547413"/>
              <a:gd name="connsiteX8" fmla="*/ 325 w 6336325"/>
              <a:gd name="connsiteY8" fmla="*/ 513361 h 547413"/>
              <a:gd name="connsiteX9" fmla="*/ 325 w 6336325"/>
              <a:gd name="connsiteY9" fmla="*/ 34265 h 547413"/>
              <a:gd name="connsiteX0" fmla="*/ 2320 w 6338320"/>
              <a:gd name="connsiteY0" fmla="*/ 545788 h 579840"/>
              <a:gd name="connsiteX1" fmla="*/ 6710 w 6338320"/>
              <a:gd name="connsiteY1" fmla="*/ 40398 h 579840"/>
              <a:gd name="connsiteX2" fmla="*/ 36372 w 6338320"/>
              <a:gd name="connsiteY2" fmla="*/ 32640 h 579840"/>
              <a:gd name="connsiteX3" fmla="*/ 6304268 w 6338320"/>
              <a:gd name="connsiteY3" fmla="*/ 32640 h 579840"/>
              <a:gd name="connsiteX4" fmla="*/ 6338320 w 6338320"/>
              <a:gd name="connsiteY4" fmla="*/ 66692 h 579840"/>
              <a:gd name="connsiteX5" fmla="*/ 6338320 w 6338320"/>
              <a:gd name="connsiteY5" fmla="*/ 545788 h 579840"/>
              <a:gd name="connsiteX6" fmla="*/ 6304268 w 6338320"/>
              <a:gd name="connsiteY6" fmla="*/ 579840 h 579840"/>
              <a:gd name="connsiteX7" fmla="*/ 36372 w 6338320"/>
              <a:gd name="connsiteY7" fmla="*/ 579840 h 579840"/>
              <a:gd name="connsiteX8" fmla="*/ 2320 w 6338320"/>
              <a:gd name="connsiteY8" fmla="*/ 545788 h 579840"/>
              <a:gd name="connsiteX0" fmla="*/ 440580 w 6776580"/>
              <a:gd name="connsiteY0" fmla="*/ 545209 h 579261"/>
              <a:gd name="connsiteX1" fmla="*/ 440208 w 6776580"/>
              <a:gd name="connsiteY1" fmla="*/ 39819 h 579261"/>
              <a:gd name="connsiteX2" fmla="*/ 474632 w 6776580"/>
              <a:gd name="connsiteY2" fmla="*/ 32061 h 579261"/>
              <a:gd name="connsiteX3" fmla="*/ 6742528 w 6776580"/>
              <a:gd name="connsiteY3" fmla="*/ 32061 h 579261"/>
              <a:gd name="connsiteX4" fmla="*/ 6776580 w 6776580"/>
              <a:gd name="connsiteY4" fmla="*/ 66113 h 579261"/>
              <a:gd name="connsiteX5" fmla="*/ 6776580 w 6776580"/>
              <a:gd name="connsiteY5" fmla="*/ 545209 h 579261"/>
              <a:gd name="connsiteX6" fmla="*/ 6742528 w 6776580"/>
              <a:gd name="connsiteY6" fmla="*/ 579261 h 579261"/>
              <a:gd name="connsiteX7" fmla="*/ 474632 w 6776580"/>
              <a:gd name="connsiteY7" fmla="*/ 579261 h 579261"/>
              <a:gd name="connsiteX8" fmla="*/ 440580 w 6776580"/>
              <a:gd name="connsiteY8" fmla="*/ 545209 h 579261"/>
              <a:gd name="connsiteX0" fmla="*/ 4188 w 6340188"/>
              <a:gd name="connsiteY0" fmla="*/ 545788 h 579840"/>
              <a:gd name="connsiteX1" fmla="*/ 3816 w 6340188"/>
              <a:gd name="connsiteY1" fmla="*/ 40398 h 579840"/>
              <a:gd name="connsiteX2" fmla="*/ 38240 w 6340188"/>
              <a:gd name="connsiteY2" fmla="*/ 32640 h 579840"/>
              <a:gd name="connsiteX3" fmla="*/ 6306136 w 6340188"/>
              <a:gd name="connsiteY3" fmla="*/ 32640 h 579840"/>
              <a:gd name="connsiteX4" fmla="*/ 6340188 w 6340188"/>
              <a:gd name="connsiteY4" fmla="*/ 66692 h 579840"/>
              <a:gd name="connsiteX5" fmla="*/ 6340188 w 6340188"/>
              <a:gd name="connsiteY5" fmla="*/ 545788 h 579840"/>
              <a:gd name="connsiteX6" fmla="*/ 6306136 w 6340188"/>
              <a:gd name="connsiteY6" fmla="*/ 579840 h 579840"/>
              <a:gd name="connsiteX7" fmla="*/ 38240 w 6340188"/>
              <a:gd name="connsiteY7" fmla="*/ 579840 h 579840"/>
              <a:gd name="connsiteX8" fmla="*/ 4188 w 6340188"/>
              <a:gd name="connsiteY8" fmla="*/ 545788 h 579840"/>
              <a:gd name="connsiteX0" fmla="*/ 1984 w 6337984"/>
              <a:gd name="connsiteY0" fmla="*/ 513434 h 547486"/>
              <a:gd name="connsiteX1" fmla="*/ 1612 w 6337984"/>
              <a:gd name="connsiteY1" fmla="*/ 8044 h 547486"/>
              <a:gd name="connsiteX2" fmla="*/ 36036 w 6337984"/>
              <a:gd name="connsiteY2" fmla="*/ 286 h 547486"/>
              <a:gd name="connsiteX3" fmla="*/ 6303932 w 6337984"/>
              <a:gd name="connsiteY3" fmla="*/ 286 h 547486"/>
              <a:gd name="connsiteX4" fmla="*/ 6337984 w 6337984"/>
              <a:gd name="connsiteY4" fmla="*/ 34338 h 547486"/>
              <a:gd name="connsiteX5" fmla="*/ 6337984 w 6337984"/>
              <a:gd name="connsiteY5" fmla="*/ 513434 h 547486"/>
              <a:gd name="connsiteX6" fmla="*/ 6303932 w 6337984"/>
              <a:gd name="connsiteY6" fmla="*/ 547486 h 547486"/>
              <a:gd name="connsiteX7" fmla="*/ 36036 w 6337984"/>
              <a:gd name="connsiteY7" fmla="*/ 547486 h 547486"/>
              <a:gd name="connsiteX8" fmla="*/ 1984 w 6337984"/>
              <a:gd name="connsiteY8" fmla="*/ 513434 h 547486"/>
              <a:gd name="connsiteX0" fmla="*/ 443038 w 6779038"/>
              <a:gd name="connsiteY0" fmla="*/ 513148 h 547200"/>
              <a:gd name="connsiteX1" fmla="*/ 440285 w 6779038"/>
              <a:gd name="connsiteY1" fmla="*/ 7758 h 547200"/>
              <a:gd name="connsiteX2" fmla="*/ 477090 w 6779038"/>
              <a:gd name="connsiteY2" fmla="*/ 0 h 547200"/>
              <a:gd name="connsiteX3" fmla="*/ 6744986 w 6779038"/>
              <a:gd name="connsiteY3" fmla="*/ 0 h 547200"/>
              <a:gd name="connsiteX4" fmla="*/ 6779038 w 6779038"/>
              <a:gd name="connsiteY4" fmla="*/ 34052 h 547200"/>
              <a:gd name="connsiteX5" fmla="*/ 6779038 w 6779038"/>
              <a:gd name="connsiteY5" fmla="*/ 513148 h 547200"/>
              <a:gd name="connsiteX6" fmla="*/ 6744986 w 6779038"/>
              <a:gd name="connsiteY6" fmla="*/ 547200 h 547200"/>
              <a:gd name="connsiteX7" fmla="*/ 477090 w 6779038"/>
              <a:gd name="connsiteY7" fmla="*/ 547200 h 547200"/>
              <a:gd name="connsiteX8" fmla="*/ 443038 w 6779038"/>
              <a:gd name="connsiteY8" fmla="*/ 513148 h 547200"/>
              <a:gd name="connsiteX0" fmla="*/ 3229 w 6339229"/>
              <a:gd name="connsiteY0" fmla="*/ 513433 h 547485"/>
              <a:gd name="connsiteX1" fmla="*/ 476 w 6339229"/>
              <a:gd name="connsiteY1" fmla="*/ 8043 h 547485"/>
              <a:gd name="connsiteX2" fmla="*/ 37281 w 6339229"/>
              <a:gd name="connsiteY2" fmla="*/ 285 h 547485"/>
              <a:gd name="connsiteX3" fmla="*/ 6305177 w 6339229"/>
              <a:gd name="connsiteY3" fmla="*/ 285 h 547485"/>
              <a:gd name="connsiteX4" fmla="*/ 6339229 w 6339229"/>
              <a:gd name="connsiteY4" fmla="*/ 34337 h 547485"/>
              <a:gd name="connsiteX5" fmla="*/ 6339229 w 6339229"/>
              <a:gd name="connsiteY5" fmla="*/ 513433 h 547485"/>
              <a:gd name="connsiteX6" fmla="*/ 6305177 w 6339229"/>
              <a:gd name="connsiteY6" fmla="*/ 547485 h 547485"/>
              <a:gd name="connsiteX7" fmla="*/ 37281 w 6339229"/>
              <a:gd name="connsiteY7" fmla="*/ 547485 h 547485"/>
              <a:gd name="connsiteX8" fmla="*/ 3229 w 6339229"/>
              <a:gd name="connsiteY8" fmla="*/ 513433 h 54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39229" h="547485">
                <a:moveTo>
                  <a:pt x="3229" y="513433"/>
                </a:moveTo>
                <a:cubicBezTo>
                  <a:pt x="-1715" y="423526"/>
                  <a:pt x="1945" y="14987"/>
                  <a:pt x="476" y="8043"/>
                </a:cubicBezTo>
                <a:cubicBezTo>
                  <a:pt x="-993" y="1099"/>
                  <a:pt x="-1471" y="-803"/>
                  <a:pt x="37281" y="285"/>
                </a:cubicBezTo>
                <a:cubicBezTo>
                  <a:pt x="76033" y="1373"/>
                  <a:pt x="4215878" y="285"/>
                  <a:pt x="6305177" y="285"/>
                </a:cubicBezTo>
                <a:cubicBezTo>
                  <a:pt x="6323983" y="285"/>
                  <a:pt x="6339229" y="15531"/>
                  <a:pt x="6339229" y="34337"/>
                </a:cubicBezTo>
                <a:lnTo>
                  <a:pt x="6339229" y="513433"/>
                </a:lnTo>
                <a:cubicBezTo>
                  <a:pt x="6339229" y="532239"/>
                  <a:pt x="6323983" y="547485"/>
                  <a:pt x="6305177" y="547485"/>
                </a:cubicBezTo>
                <a:lnTo>
                  <a:pt x="37281" y="547485"/>
                </a:lnTo>
                <a:cubicBezTo>
                  <a:pt x="18475" y="547485"/>
                  <a:pt x="3229" y="532239"/>
                  <a:pt x="3229" y="513433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144000" tIns="144000" rIns="216000" bIns="216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 b="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sp>
        <p:nvSpPr>
          <p:cNvPr id="155" name="Tijdelijke aanduiding voor tekst 3">
            <a:extLst>
              <a:ext uri="{FF2B5EF4-FFF2-40B4-BE49-F238E27FC236}">
                <a16:creationId xmlns:a16="http://schemas.microsoft.com/office/drawing/2014/main" id="{995A4DD9-A511-424A-A6EF-3EFF4DF1BE8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463709" y="5256188"/>
            <a:ext cx="5220000" cy="547485"/>
          </a:xfrm>
          <a:custGeom>
            <a:avLst/>
            <a:gdLst>
              <a:gd name="connsiteX0" fmla="*/ 0 w 6336000"/>
              <a:gd name="connsiteY0" fmla="*/ 34052 h 547200"/>
              <a:gd name="connsiteX1" fmla="*/ 34052 w 6336000"/>
              <a:gd name="connsiteY1" fmla="*/ 0 h 547200"/>
              <a:gd name="connsiteX2" fmla="*/ 6301948 w 6336000"/>
              <a:gd name="connsiteY2" fmla="*/ 0 h 547200"/>
              <a:gd name="connsiteX3" fmla="*/ 6336000 w 6336000"/>
              <a:gd name="connsiteY3" fmla="*/ 34052 h 547200"/>
              <a:gd name="connsiteX4" fmla="*/ 6336000 w 6336000"/>
              <a:gd name="connsiteY4" fmla="*/ 513148 h 547200"/>
              <a:gd name="connsiteX5" fmla="*/ 6301948 w 6336000"/>
              <a:gd name="connsiteY5" fmla="*/ 547200 h 547200"/>
              <a:gd name="connsiteX6" fmla="*/ 34052 w 6336000"/>
              <a:gd name="connsiteY6" fmla="*/ 547200 h 547200"/>
              <a:gd name="connsiteX7" fmla="*/ 0 w 6336000"/>
              <a:gd name="connsiteY7" fmla="*/ 513148 h 547200"/>
              <a:gd name="connsiteX8" fmla="*/ 0 w 6336000"/>
              <a:gd name="connsiteY8" fmla="*/ 34052 h 547200"/>
              <a:gd name="connsiteX0" fmla="*/ 438955 w 6774955"/>
              <a:gd name="connsiteY0" fmla="*/ 44015 h 557163"/>
              <a:gd name="connsiteX1" fmla="*/ 443345 w 6774955"/>
              <a:gd name="connsiteY1" fmla="*/ 17721 h 557163"/>
              <a:gd name="connsiteX2" fmla="*/ 473007 w 6774955"/>
              <a:gd name="connsiteY2" fmla="*/ 9963 h 557163"/>
              <a:gd name="connsiteX3" fmla="*/ 6740903 w 6774955"/>
              <a:gd name="connsiteY3" fmla="*/ 9963 h 557163"/>
              <a:gd name="connsiteX4" fmla="*/ 6774955 w 6774955"/>
              <a:gd name="connsiteY4" fmla="*/ 44015 h 557163"/>
              <a:gd name="connsiteX5" fmla="*/ 6774955 w 6774955"/>
              <a:gd name="connsiteY5" fmla="*/ 523111 h 557163"/>
              <a:gd name="connsiteX6" fmla="*/ 6740903 w 6774955"/>
              <a:gd name="connsiteY6" fmla="*/ 557163 h 557163"/>
              <a:gd name="connsiteX7" fmla="*/ 473007 w 6774955"/>
              <a:gd name="connsiteY7" fmla="*/ 557163 h 557163"/>
              <a:gd name="connsiteX8" fmla="*/ 438955 w 6774955"/>
              <a:gd name="connsiteY8" fmla="*/ 523111 h 557163"/>
              <a:gd name="connsiteX9" fmla="*/ 438955 w 6774955"/>
              <a:gd name="connsiteY9" fmla="*/ 44015 h 557163"/>
              <a:gd name="connsiteX0" fmla="*/ 438955 w 6774955"/>
              <a:gd name="connsiteY0" fmla="*/ 44015 h 557163"/>
              <a:gd name="connsiteX1" fmla="*/ 443345 w 6774955"/>
              <a:gd name="connsiteY1" fmla="*/ 17721 h 557163"/>
              <a:gd name="connsiteX2" fmla="*/ 473007 w 6774955"/>
              <a:gd name="connsiteY2" fmla="*/ 9963 h 557163"/>
              <a:gd name="connsiteX3" fmla="*/ 6740903 w 6774955"/>
              <a:gd name="connsiteY3" fmla="*/ 9963 h 557163"/>
              <a:gd name="connsiteX4" fmla="*/ 6774955 w 6774955"/>
              <a:gd name="connsiteY4" fmla="*/ 44015 h 557163"/>
              <a:gd name="connsiteX5" fmla="*/ 6774955 w 6774955"/>
              <a:gd name="connsiteY5" fmla="*/ 523111 h 557163"/>
              <a:gd name="connsiteX6" fmla="*/ 6740903 w 6774955"/>
              <a:gd name="connsiteY6" fmla="*/ 557163 h 557163"/>
              <a:gd name="connsiteX7" fmla="*/ 473007 w 6774955"/>
              <a:gd name="connsiteY7" fmla="*/ 557163 h 557163"/>
              <a:gd name="connsiteX8" fmla="*/ 438955 w 6774955"/>
              <a:gd name="connsiteY8" fmla="*/ 523111 h 557163"/>
              <a:gd name="connsiteX9" fmla="*/ 438955 w 6774955"/>
              <a:gd name="connsiteY9" fmla="*/ 44015 h 557163"/>
              <a:gd name="connsiteX0" fmla="*/ 0 w 6336000"/>
              <a:gd name="connsiteY0" fmla="*/ 44015 h 557163"/>
              <a:gd name="connsiteX1" fmla="*/ 4390 w 6336000"/>
              <a:gd name="connsiteY1" fmla="*/ 17721 h 557163"/>
              <a:gd name="connsiteX2" fmla="*/ 34052 w 6336000"/>
              <a:gd name="connsiteY2" fmla="*/ 9963 h 557163"/>
              <a:gd name="connsiteX3" fmla="*/ 6301948 w 6336000"/>
              <a:gd name="connsiteY3" fmla="*/ 9963 h 557163"/>
              <a:gd name="connsiteX4" fmla="*/ 6336000 w 6336000"/>
              <a:gd name="connsiteY4" fmla="*/ 44015 h 557163"/>
              <a:gd name="connsiteX5" fmla="*/ 6336000 w 6336000"/>
              <a:gd name="connsiteY5" fmla="*/ 523111 h 557163"/>
              <a:gd name="connsiteX6" fmla="*/ 6301948 w 6336000"/>
              <a:gd name="connsiteY6" fmla="*/ 557163 h 557163"/>
              <a:gd name="connsiteX7" fmla="*/ 34052 w 6336000"/>
              <a:gd name="connsiteY7" fmla="*/ 557163 h 557163"/>
              <a:gd name="connsiteX8" fmla="*/ 0 w 6336000"/>
              <a:gd name="connsiteY8" fmla="*/ 523111 h 557163"/>
              <a:gd name="connsiteX9" fmla="*/ 0 w 6336000"/>
              <a:gd name="connsiteY9" fmla="*/ 44015 h 557163"/>
              <a:gd name="connsiteX0" fmla="*/ 325 w 6336325"/>
              <a:gd name="connsiteY0" fmla="*/ 34265 h 547413"/>
              <a:gd name="connsiteX1" fmla="*/ 4715 w 6336325"/>
              <a:gd name="connsiteY1" fmla="*/ 7971 h 547413"/>
              <a:gd name="connsiteX2" fmla="*/ 34377 w 6336325"/>
              <a:gd name="connsiteY2" fmla="*/ 213 h 547413"/>
              <a:gd name="connsiteX3" fmla="*/ 6302273 w 6336325"/>
              <a:gd name="connsiteY3" fmla="*/ 213 h 547413"/>
              <a:gd name="connsiteX4" fmla="*/ 6336325 w 6336325"/>
              <a:gd name="connsiteY4" fmla="*/ 34265 h 547413"/>
              <a:gd name="connsiteX5" fmla="*/ 6336325 w 6336325"/>
              <a:gd name="connsiteY5" fmla="*/ 513361 h 547413"/>
              <a:gd name="connsiteX6" fmla="*/ 6302273 w 6336325"/>
              <a:gd name="connsiteY6" fmla="*/ 547413 h 547413"/>
              <a:gd name="connsiteX7" fmla="*/ 34377 w 6336325"/>
              <a:gd name="connsiteY7" fmla="*/ 547413 h 547413"/>
              <a:gd name="connsiteX8" fmla="*/ 325 w 6336325"/>
              <a:gd name="connsiteY8" fmla="*/ 513361 h 547413"/>
              <a:gd name="connsiteX9" fmla="*/ 325 w 6336325"/>
              <a:gd name="connsiteY9" fmla="*/ 34265 h 547413"/>
              <a:gd name="connsiteX0" fmla="*/ 2320 w 6338320"/>
              <a:gd name="connsiteY0" fmla="*/ 545788 h 579840"/>
              <a:gd name="connsiteX1" fmla="*/ 6710 w 6338320"/>
              <a:gd name="connsiteY1" fmla="*/ 40398 h 579840"/>
              <a:gd name="connsiteX2" fmla="*/ 36372 w 6338320"/>
              <a:gd name="connsiteY2" fmla="*/ 32640 h 579840"/>
              <a:gd name="connsiteX3" fmla="*/ 6304268 w 6338320"/>
              <a:gd name="connsiteY3" fmla="*/ 32640 h 579840"/>
              <a:gd name="connsiteX4" fmla="*/ 6338320 w 6338320"/>
              <a:gd name="connsiteY4" fmla="*/ 66692 h 579840"/>
              <a:gd name="connsiteX5" fmla="*/ 6338320 w 6338320"/>
              <a:gd name="connsiteY5" fmla="*/ 545788 h 579840"/>
              <a:gd name="connsiteX6" fmla="*/ 6304268 w 6338320"/>
              <a:gd name="connsiteY6" fmla="*/ 579840 h 579840"/>
              <a:gd name="connsiteX7" fmla="*/ 36372 w 6338320"/>
              <a:gd name="connsiteY7" fmla="*/ 579840 h 579840"/>
              <a:gd name="connsiteX8" fmla="*/ 2320 w 6338320"/>
              <a:gd name="connsiteY8" fmla="*/ 545788 h 579840"/>
              <a:gd name="connsiteX0" fmla="*/ 440580 w 6776580"/>
              <a:gd name="connsiteY0" fmla="*/ 545209 h 579261"/>
              <a:gd name="connsiteX1" fmla="*/ 440208 w 6776580"/>
              <a:gd name="connsiteY1" fmla="*/ 39819 h 579261"/>
              <a:gd name="connsiteX2" fmla="*/ 474632 w 6776580"/>
              <a:gd name="connsiteY2" fmla="*/ 32061 h 579261"/>
              <a:gd name="connsiteX3" fmla="*/ 6742528 w 6776580"/>
              <a:gd name="connsiteY3" fmla="*/ 32061 h 579261"/>
              <a:gd name="connsiteX4" fmla="*/ 6776580 w 6776580"/>
              <a:gd name="connsiteY4" fmla="*/ 66113 h 579261"/>
              <a:gd name="connsiteX5" fmla="*/ 6776580 w 6776580"/>
              <a:gd name="connsiteY5" fmla="*/ 545209 h 579261"/>
              <a:gd name="connsiteX6" fmla="*/ 6742528 w 6776580"/>
              <a:gd name="connsiteY6" fmla="*/ 579261 h 579261"/>
              <a:gd name="connsiteX7" fmla="*/ 474632 w 6776580"/>
              <a:gd name="connsiteY7" fmla="*/ 579261 h 579261"/>
              <a:gd name="connsiteX8" fmla="*/ 440580 w 6776580"/>
              <a:gd name="connsiteY8" fmla="*/ 545209 h 579261"/>
              <a:gd name="connsiteX0" fmla="*/ 4188 w 6340188"/>
              <a:gd name="connsiteY0" fmla="*/ 545788 h 579840"/>
              <a:gd name="connsiteX1" fmla="*/ 3816 w 6340188"/>
              <a:gd name="connsiteY1" fmla="*/ 40398 h 579840"/>
              <a:gd name="connsiteX2" fmla="*/ 38240 w 6340188"/>
              <a:gd name="connsiteY2" fmla="*/ 32640 h 579840"/>
              <a:gd name="connsiteX3" fmla="*/ 6306136 w 6340188"/>
              <a:gd name="connsiteY3" fmla="*/ 32640 h 579840"/>
              <a:gd name="connsiteX4" fmla="*/ 6340188 w 6340188"/>
              <a:gd name="connsiteY4" fmla="*/ 66692 h 579840"/>
              <a:gd name="connsiteX5" fmla="*/ 6340188 w 6340188"/>
              <a:gd name="connsiteY5" fmla="*/ 545788 h 579840"/>
              <a:gd name="connsiteX6" fmla="*/ 6306136 w 6340188"/>
              <a:gd name="connsiteY6" fmla="*/ 579840 h 579840"/>
              <a:gd name="connsiteX7" fmla="*/ 38240 w 6340188"/>
              <a:gd name="connsiteY7" fmla="*/ 579840 h 579840"/>
              <a:gd name="connsiteX8" fmla="*/ 4188 w 6340188"/>
              <a:gd name="connsiteY8" fmla="*/ 545788 h 579840"/>
              <a:gd name="connsiteX0" fmla="*/ 1984 w 6337984"/>
              <a:gd name="connsiteY0" fmla="*/ 513434 h 547486"/>
              <a:gd name="connsiteX1" fmla="*/ 1612 w 6337984"/>
              <a:gd name="connsiteY1" fmla="*/ 8044 h 547486"/>
              <a:gd name="connsiteX2" fmla="*/ 36036 w 6337984"/>
              <a:gd name="connsiteY2" fmla="*/ 286 h 547486"/>
              <a:gd name="connsiteX3" fmla="*/ 6303932 w 6337984"/>
              <a:gd name="connsiteY3" fmla="*/ 286 h 547486"/>
              <a:gd name="connsiteX4" fmla="*/ 6337984 w 6337984"/>
              <a:gd name="connsiteY4" fmla="*/ 34338 h 547486"/>
              <a:gd name="connsiteX5" fmla="*/ 6337984 w 6337984"/>
              <a:gd name="connsiteY5" fmla="*/ 513434 h 547486"/>
              <a:gd name="connsiteX6" fmla="*/ 6303932 w 6337984"/>
              <a:gd name="connsiteY6" fmla="*/ 547486 h 547486"/>
              <a:gd name="connsiteX7" fmla="*/ 36036 w 6337984"/>
              <a:gd name="connsiteY7" fmla="*/ 547486 h 547486"/>
              <a:gd name="connsiteX8" fmla="*/ 1984 w 6337984"/>
              <a:gd name="connsiteY8" fmla="*/ 513434 h 547486"/>
              <a:gd name="connsiteX0" fmla="*/ 443038 w 6779038"/>
              <a:gd name="connsiteY0" fmla="*/ 513148 h 547200"/>
              <a:gd name="connsiteX1" fmla="*/ 440285 w 6779038"/>
              <a:gd name="connsiteY1" fmla="*/ 7758 h 547200"/>
              <a:gd name="connsiteX2" fmla="*/ 477090 w 6779038"/>
              <a:gd name="connsiteY2" fmla="*/ 0 h 547200"/>
              <a:gd name="connsiteX3" fmla="*/ 6744986 w 6779038"/>
              <a:gd name="connsiteY3" fmla="*/ 0 h 547200"/>
              <a:gd name="connsiteX4" fmla="*/ 6779038 w 6779038"/>
              <a:gd name="connsiteY4" fmla="*/ 34052 h 547200"/>
              <a:gd name="connsiteX5" fmla="*/ 6779038 w 6779038"/>
              <a:gd name="connsiteY5" fmla="*/ 513148 h 547200"/>
              <a:gd name="connsiteX6" fmla="*/ 6744986 w 6779038"/>
              <a:gd name="connsiteY6" fmla="*/ 547200 h 547200"/>
              <a:gd name="connsiteX7" fmla="*/ 477090 w 6779038"/>
              <a:gd name="connsiteY7" fmla="*/ 547200 h 547200"/>
              <a:gd name="connsiteX8" fmla="*/ 443038 w 6779038"/>
              <a:gd name="connsiteY8" fmla="*/ 513148 h 547200"/>
              <a:gd name="connsiteX0" fmla="*/ 3229 w 6339229"/>
              <a:gd name="connsiteY0" fmla="*/ 513433 h 547485"/>
              <a:gd name="connsiteX1" fmla="*/ 476 w 6339229"/>
              <a:gd name="connsiteY1" fmla="*/ 8043 h 547485"/>
              <a:gd name="connsiteX2" fmla="*/ 37281 w 6339229"/>
              <a:gd name="connsiteY2" fmla="*/ 285 h 547485"/>
              <a:gd name="connsiteX3" fmla="*/ 6305177 w 6339229"/>
              <a:gd name="connsiteY3" fmla="*/ 285 h 547485"/>
              <a:gd name="connsiteX4" fmla="*/ 6339229 w 6339229"/>
              <a:gd name="connsiteY4" fmla="*/ 34337 h 547485"/>
              <a:gd name="connsiteX5" fmla="*/ 6339229 w 6339229"/>
              <a:gd name="connsiteY5" fmla="*/ 513433 h 547485"/>
              <a:gd name="connsiteX6" fmla="*/ 6305177 w 6339229"/>
              <a:gd name="connsiteY6" fmla="*/ 547485 h 547485"/>
              <a:gd name="connsiteX7" fmla="*/ 37281 w 6339229"/>
              <a:gd name="connsiteY7" fmla="*/ 547485 h 547485"/>
              <a:gd name="connsiteX8" fmla="*/ 3229 w 6339229"/>
              <a:gd name="connsiteY8" fmla="*/ 513433 h 54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39229" h="547485">
                <a:moveTo>
                  <a:pt x="3229" y="513433"/>
                </a:moveTo>
                <a:cubicBezTo>
                  <a:pt x="-1715" y="423526"/>
                  <a:pt x="1945" y="14987"/>
                  <a:pt x="476" y="8043"/>
                </a:cubicBezTo>
                <a:cubicBezTo>
                  <a:pt x="-993" y="1099"/>
                  <a:pt x="-1471" y="-803"/>
                  <a:pt x="37281" y="285"/>
                </a:cubicBezTo>
                <a:cubicBezTo>
                  <a:pt x="76033" y="1373"/>
                  <a:pt x="4215878" y="285"/>
                  <a:pt x="6305177" y="285"/>
                </a:cubicBezTo>
                <a:cubicBezTo>
                  <a:pt x="6323983" y="285"/>
                  <a:pt x="6339229" y="15531"/>
                  <a:pt x="6339229" y="34337"/>
                </a:cubicBezTo>
                <a:lnTo>
                  <a:pt x="6339229" y="513433"/>
                </a:lnTo>
                <a:cubicBezTo>
                  <a:pt x="6339229" y="532239"/>
                  <a:pt x="6323983" y="547485"/>
                  <a:pt x="6305177" y="547485"/>
                </a:cubicBezTo>
                <a:lnTo>
                  <a:pt x="37281" y="547485"/>
                </a:lnTo>
                <a:cubicBezTo>
                  <a:pt x="18475" y="547485"/>
                  <a:pt x="3229" y="532239"/>
                  <a:pt x="3229" y="513433"/>
                </a:cubicBezTo>
                <a:close/>
              </a:path>
            </a:pathLst>
          </a:custGeom>
          <a:solidFill>
            <a:schemeClr val="bg2"/>
          </a:solidFill>
        </p:spPr>
        <p:txBody>
          <a:bodyPr lIns="144000" tIns="144000" rIns="216000" bIns="21600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6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 b="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noProof="0" dirty="0"/>
              <a:t>Klik om tekst in te voegen</a:t>
            </a:r>
          </a:p>
        </p:txBody>
      </p:sp>
      <p:grpSp>
        <p:nvGrpSpPr>
          <p:cNvPr id="167" name="Groep 258">
            <a:extLst>
              <a:ext uri="{FF2B5EF4-FFF2-40B4-BE49-F238E27FC236}">
                <a16:creationId xmlns:a16="http://schemas.microsoft.com/office/drawing/2014/main" id="{FE18E7C9-5F3C-41EF-BF34-D683CD93781B}"/>
              </a:ext>
            </a:extLst>
          </p:cNvPr>
          <p:cNvGrpSpPr/>
          <p:nvPr userDrawn="1"/>
        </p:nvGrpSpPr>
        <p:grpSpPr>
          <a:xfrm>
            <a:off x="12391601" y="0"/>
            <a:ext cx="3183678" cy="5229113"/>
            <a:chOff x="12391601" y="0"/>
            <a:chExt cx="3183678" cy="5229113"/>
          </a:xfrm>
        </p:grpSpPr>
        <p:grpSp>
          <p:nvGrpSpPr>
            <p:cNvPr id="168" name="Meer informatie">
              <a:extLst>
                <a:ext uri="{FF2B5EF4-FFF2-40B4-BE49-F238E27FC236}">
                  <a16:creationId xmlns:a16="http://schemas.microsoft.com/office/drawing/2014/main" id="{0F7A2FB2-D7BB-48FE-8D4F-62B9A176ED81}"/>
                </a:ext>
              </a:extLst>
            </p:cNvPr>
            <p:cNvGrpSpPr/>
            <p:nvPr userDrawn="1"/>
          </p:nvGrpSpPr>
          <p:grpSpPr>
            <a:xfrm>
              <a:off x="12396764" y="4445840"/>
              <a:ext cx="3178515" cy="783273"/>
              <a:chOff x="-3741486" y="3386444"/>
              <a:chExt cx="3178515" cy="783273"/>
            </a:xfrm>
          </p:grpSpPr>
          <p:sp>
            <p:nvSpPr>
              <p:cNvPr id="229" name="Freeform 101">
                <a:extLst>
                  <a:ext uri="{FF2B5EF4-FFF2-40B4-BE49-F238E27FC236}">
                    <a16:creationId xmlns:a16="http://schemas.microsoft.com/office/drawing/2014/main" id="{0031DDF7-C28C-4806-A86F-2013C6A9F7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8644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230" name="Rechthoek 306">
                <a:extLst>
                  <a:ext uri="{FF2B5EF4-FFF2-40B4-BE49-F238E27FC236}">
                    <a16:creationId xmlns:a16="http://schemas.microsoft.com/office/drawing/2014/main" id="{4B4FF802-0062-4182-A927-B60762328980}"/>
                  </a:ext>
                </a:extLst>
              </p:cNvPr>
              <p:cNvSpPr/>
              <p:nvPr userDrawn="1"/>
            </p:nvSpPr>
            <p:spPr>
              <a:xfrm>
                <a:off x="-3380966" y="345847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245" name="Rechte verbindingslijn 307">
                <a:extLst>
                  <a:ext uri="{FF2B5EF4-FFF2-40B4-BE49-F238E27FC236}">
                    <a16:creationId xmlns:a16="http://schemas.microsoft.com/office/drawing/2014/main" id="{3A2592B0-6D7A-45E7-8F22-0323E512F1A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69717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69" name="Rechthoek 260">
              <a:extLst>
                <a:ext uri="{FF2B5EF4-FFF2-40B4-BE49-F238E27FC236}">
                  <a16:creationId xmlns:a16="http://schemas.microsoft.com/office/drawing/2014/main" id="{52C54B33-0E6F-4900-A56F-19F0B3518505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70" name="Ovaal 261">
              <a:extLst>
                <a:ext uri="{FF2B5EF4-FFF2-40B4-BE49-F238E27FC236}">
                  <a16:creationId xmlns:a16="http://schemas.microsoft.com/office/drawing/2014/main" id="{2B842E25-22E9-4681-AE1C-387696989BB4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71" name="Rechte verbindingslijn 262">
              <a:extLst>
                <a:ext uri="{FF2B5EF4-FFF2-40B4-BE49-F238E27FC236}">
                  <a16:creationId xmlns:a16="http://schemas.microsoft.com/office/drawing/2014/main" id="{1620D41F-AB81-46F9-99BE-1B9124F7B8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87" name="Rechte verbindingslijn 263">
              <a:extLst>
                <a:ext uri="{FF2B5EF4-FFF2-40B4-BE49-F238E27FC236}">
                  <a16:creationId xmlns:a16="http://schemas.microsoft.com/office/drawing/2014/main" id="{60989F6B-E889-44B7-8FF9-52DAAC264D1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8" name="Rechthoek 264">
              <a:extLst>
                <a:ext uri="{FF2B5EF4-FFF2-40B4-BE49-F238E27FC236}">
                  <a16:creationId xmlns:a16="http://schemas.microsoft.com/office/drawing/2014/main" id="{5C7E4C0C-182F-4B9E-AE82-C28502245921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door deze te selecteren en op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om een nieuwe afbeelding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89" name="Rechte verbindingslijn 265">
              <a:extLst>
                <a:ext uri="{FF2B5EF4-FFF2-40B4-BE49-F238E27FC236}">
                  <a16:creationId xmlns:a16="http://schemas.microsoft.com/office/drawing/2014/main" id="{0E852508-8CBA-43BD-8D2D-72E14BEDE5C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32795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90" name="Ovaal 266">
              <a:extLst>
                <a:ext uri="{FF2B5EF4-FFF2-40B4-BE49-F238E27FC236}">
                  <a16:creationId xmlns:a16="http://schemas.microsoft.com/office/drawing/2014/main" id="{B3EA64D6-D0B9-42B9-A0E7-1E9CE13B131B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91" name="Rechthoek 267">
              <a:extLst>
                <a:ext uri="{FF2B5EF4-FFF2-40B4-BE49-F238E27FC236}">
                  <a16:creationId xmlns:a16="http://schemas.microsoft.com/office/drawing/2014/main" id="{D94D0B71-4AD1-444D-A3C1-D84F41870101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92" name="Groep 268">
              <a:extLst>
                <a:ext uri="{FF2B5EF4-FFF2-40B4-BE49-F238E27FC236}">
                  <a16:creationId xmlns:a16="http://schemas.microsoft.com/office/drawing/2014/main" id="{C3AE59F1-5BCF-4C25-B665-F056FB35F7D1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226" name="Rechthoek 302">
                <a:extLst>
                  <a:ext uri="{FF2B5EF4-FFF2-40B4-BE49-F238E27FC236}">
                    <a16:creationId xmlns:a16="http://schemas.microsoft.com/office/drawing/2014/main" id="{CF7490C1-4857-4F62-9534-0289BB759C7D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227" name="Rechte verbindingslijn 303">
                <a:extLst>
                  <a:ext uri="{FF2B5EF4-FFF2-40B4-BE49-F238E27FC236}">
                    <a16:creationId xmlns:a16="http://schemas.microsoft.com/office/drawing/2014/main" id="{D8B49E5E-9784-4489-90CA-AC197D622295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228" name="Gelijkbenige driehoek 304">
                <a:extLst>
                  <a:ext uri="{FF2B5EF4-FFF2-40B4-BE49-F238E27FC236}">
                    <a16:creationId xmlns:a16="http://schemas.microsoft.com/office/drawing/2014/main" id="{1E92FB0C-DCB1-4FD2-9390-00C4DB0B0E3D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93" name="Groep 269">
              <a:extLst>
                <a:ext uri="{FF2B5EF4-FFF2-40B4-BE49-F238E27FC236}">
                  <a16:creationId xmlns:a16="http://schemas.microsoft.com/office/drawing/2014/main" id="{E772412E-F4EA-4570-9686-E3FEC98EEE9A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220" name="Rechthoek 296">
                <a:extLst>
                  <a:ext uri="{FF2B5EF4-FFF2-40B4-BE49-F238E27FC236}">
                    <a16:creationId xmlns:a16="http://schemas.microsoft.com/office/drawing/2014/main" id="{A5213E24-7215-48EA-8BB0-CC7435242DAA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1" name="Ovaal 297">
                <a:extLst>
                  <a:ext uri="{FF2B5EF4-FFF2-40B4-BE49-F238E27FC236}">
                    <a16:creationId xmlns:a16="http://schemas.microsoft.com/office/drawing/2014/main" id="{DD5060DB-DF93-4FAB-8006-F1A519E6461D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Vrije vorm: vorm 298">
                <a:extLst>
                  <a:ext uri="{FF2B5EF4-FFF2-40B4-BE49-F238E27FC236}">
                    <a16:creationId xmlns:a16="http://schemas.microsoft.com/office/drawing/2014/main" id="{B0B2F49B-3A69-452B-A23D-32B8D39B30CF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3" name="Rechthoek: afgeronde hoeken 299">
                <a:extLst>
                  <a:ext uri="{FF2B5EF4-FFF2-40B4-BE49-F238E27FC236}">
                    <a16:creationId xmlns:a16="http://schemas.microsoft.com/office/drawing/2014/main" id="{67CEDE91-2011-4A0A-9C72-C29BE7EC087A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24" name="Rechte verbindingslijn 300">
                <a:extLst>
                  <a:ext uri="{FF2B5EF4-FFF2-40B4-BE49-F238E27FC236}">
                    <a16:creationId xmlns:a16="http://schemas.microsoft.com/office/drawing/2014/main" id="{18932C09-A93A-46A3-BC20-77AAC16A3F7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5" name="Rechte verbindingslijn 301">
                <a:extLst>
                  <a:ext uri="{FF2B5EF4-FFF2-40B4-BE49-F238E27FC236}">
                    <a16:creationId xmlns:a16="http://schemas.microsoft.com/office/drawing/2014/main" id="{3B5E5436-3EAE-413F-ABA5-1756E7C8674E}"/>
                  </a:ext>
                </a:extLst>
              </p:cNvPr>
              <p:cNvCxnSpPr>
                <a:cxnSpLocks/>
                <a:stCxn id="223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94" name="Ovaal 270">
              <a:extLst>
                <a:ext uri="{FF2B5EF4-FFF2-40B4-BE49-F238E27FC236}">
                  <a16:creationId xmlns:a16="http://schemas.microsoft.com/office/drawing/2014/main" id="{2419888C-19B6-481E-B2FF-C4DC63D52977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95" name="Rechthoek 271">
              <a:extLst>
                <a:ext uri="{FF2B5EF4-FFF2-40B4-BE49-F238E27FC236}">
                  <a16:creationId xmlns:a16="http://schemas.microsoft.com/office/drawing/2014/main" id="{84D765E4-A791-4119-BA2B-5C4D7918047F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96" name="Rechte verbindingslijn 272">
              <a:extLst>
                <a:ext uri="{FF2B5EF4-FFF2-40B4-BE49-F238E27FC236}">
                  <a16:creationId xmlns:a16="http://schemas.microsoft.com/office/drawing/2014/main" id="{F476E69D-E8BF-4595-8E00-C2E4F7C220D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97" name="Rechthoek 273">
              <a:extLst>
                <a:ext uri="{FF2B5EF4-FFF2-40B4-BE49-F238E27FC236}">
                  <a16:creationId xmlns:a16="http://schemas.microsoft.com/office/drawing/2014/main" id="{5EA26063-7526-462C-87B0-58492330FAB4}"/>
                </a:ext>
              </a:extLst>
            </p:cNvPr>
            <p:cNvSpPr/>
            <p:nvPr userDrawn="1"/>
          </p:nvSpPr>
          <p:spPr>
            <a:xfrm>
              <a:off x="12654153" y="3238910"/>
              <a:ext cx="1624926" cy="805220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 eaLnBrk="1"/>
              <a:endParaRPr lang="nl-NL" sz="1000" b="0" i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198" name="Groep 274">
              <a:extLst>
                <a:ext uri="{FF2B5EF4-FFF2-40B4-BE49-F238E27FC236}">
                  <a16:creationId xmlns:a16="http://schemas.microsoft.com/office/drawing/2014/main" id="{4D87C859-C297-43C7-887B-2EB1DE1E3DB5}"/>
                </a:ext>
              </a:extLst>
            </p:cNvPr>
            <p:cNvGrpSpPr/>
            <p:nvPr userDrawn="1"/>
          </p:nvGrpSpPr>
          <p:grpSpPr>
            <a:xfrm>
              <a:off x="13614067" y="3535184"/>
              <a:ext cx="1195438" cy="678267"/>
              <a:chOff x="12757284" y="3224292"/>
              <a:chExt cx="1195438" cy="678267"/>
            </a:xfrm>
          </p:grpSpPr>
          <p:sp>
            <p:nvSpPr>
              <p:cNvPr id="199" name="Rechthoek 275">
                <a:extLst>
                  <a:ext uri="{FF2B5EF4-FFF2-40B4-BE49-F238E27FC236}">
                    <a16:creationId xmlns:a16="http://schemas.microsoft.com/office/drawing/2014/main" id="{49CA24D3-8532-4674-B98A-8296E6528AF2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0" name="Rechthoek 276">
                <a:extLst>
                  <a:ext uri="{FF2B5EF4-FFF2-40B4-BE49-F238E27FC236}">
                    <a16:creationId xmlns:a16="http://schemas.microsoft.com/office/drawing/2014/main" id="{4B8939E3-92C3-44F4-9BD5-1DB7FB0A66B8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1" name="Groep 277">
                <a:extLst>
                  <a:ext uri="{FF2B5EF4-FFF2-40B4-BE49-F238E27FC236}">
                    <a16:creationId xmlns:a16="http://schemas.microsoft.com/office/drawing/2014/main" id="{855C3FD2-D5A3-4C68-BAA6-B45D3AB5AD00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214" name="Rechthoek: afgeronde hoeken 290">
                  <a:extLst>
                    <a:ext uri="{FF2B5EF4-FFF2-40B4-BE49-F238E27FC236}">
                      <a16:creationId xmlns:a16="http://schemas.microsoft.com/office/drawing/2014/main" id="{D6592CD7-4960-4B26-A3A8-7BD365991DBB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eaLnBrk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5" name="Rechthoek 291">
                  <a:extLst>
                    <a:ext uri="{FF2B5EF4-FFF2-40B4-BE49-F238E27FC236}">
                      <a16:creationId xmlns:a16="http://schemas.microsoft.com/office/drawing/2014/main" id="{AA4A7C17-FB54-4CFF-82FD-8E2CE35D7C39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6" name="Rechthoek 292">
                  <a:extLst>
                    <a:ext uri="{FF2B5EF4-FFF2-40B4-BE49-F238E27FC236}">
                      <a16:creationId xmlns:a16="http://schemas.microsoft.com/office/drawing/2014/main" id="{A244A498-0425-4308-8955-DFB58DF90D1A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7" name="Rechthoek 293">
                  <a:extLst>
                    <a:ext uri="{FF2B5EF4-FFF2-40B4-BE49-F238E27FC236}">
                      <a16:creationId xmlns:a16="http://schemas.microsoft.com/office/drawing/2014/main" id="{4FCDD622-0C8B-4364-BE92-D9FC5CB0ACB1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8" name="Rechthoek 294">
                  <a:extLst>
                    <a:ext uri="{FF2B5EF4-FFF2-40B4-BE49-F238E27FC236}">
                      <a16:creationId xmlns:a16="http://schemas.microsoft.com/office/drawing/2014/main" id="{D1802FA6-02D6-47CD-8382-93A10D0ED1B7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9" name="Rechthoek 295">
                  <a:extLst>
                    <a:ext uri="{FF2B5EF4-FFF2-40B4-BE49-F238E27FC236}">
                      <a16:creationId xmlns:a16="http://schemas.microsoft.com/office/drawing/2014/main" id="{7CCAE6D6-0960-47F2-A8FF-5C4236C3F017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02" name="Groep 278">
                <a:extLst>
                  <a:ext uri="{FF2B5EF4-FFF2-40B4-BE49-F238E27FC236}">
                    <a16:creationId xmlns:a16="http://schemas.microsoft.com/office/drawing/2014/main" id="{0A65F830-9A93-416D-A8DE-4C626A5808C8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206" name="Groep 282">
                  <a:extLst>
                    <a:ext uri="{FF2B5EF4-FFF2-40B4-BE49-F238E27FC236}">
                      <a16:creationId xmlns:a16="http://schemas.microsoft.com/office/drawing/2014/main" id="{EAE90E13-348A-43A8-A4E6-B5466EE74C3E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208" name="Rechthoek: afgeronde hoeken 284">
                    <a:extLst>
                      <a:ext uri="{FF2B5EF4-FFF2-40B4-BE49-F238E27FC236}">
                        <a16:creationId xmlns:a16="http://schemas.microsoft.com/office/drawing/2014/main" id="{5F77DA0A-C183-478A-B017-0410985F7C4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 eaLnBrk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09" name="Rechthoek 285">
                    <a:extLst>
                      <a:ext uri="{FF2B5EF4-FFF2-40B4-BE49-F238E27FC236}">
                        <a16:creationId xmlns:a16="http://schemas.microsoft.com/office/drawing/2014/main" id="{96A832AB-F720-4677-A58E-304A99A962A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0" name="Rechthoek 286">
                    <a:extLst>
                      <a:ext uri="{FF2B5EF4-FFF2-40B4-BE49-F238E27FC236}">
                        <a16:creationId xmlns:a16="http://schemas.microsoft.com/office/drawing/2014/main" id="{B64019D6-18FD-4935-AE7E-4A41AEBB1C7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1" name="Rechthoek 287">
                    <a:extLst>
                      <a:ext uri="{FF2B5EF4-FFF2-40B4-BE49-F238E27FC236}">
                        <a16:creationId xmlns:a16="http://schemas.microsoft.com/office/drawing/2014/main" id="{AF896FF2-4F79-4B3A-B16F-303DB01B99A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2" name="Rechthoek 288">
                    <a:extLst>
                      <a:ext uri="{FF2B5EF4-FFF2-40B4-BE49-F238E27FC236}">
                        <a16:creationId xmlns:a16="http://schemas.microsoft.com/office/drawing/2014/main" id="{5C2A8C0D-0583-42B3-8C7A-07A28E797ED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3" name="Rechthoek 289">
                    <a:extLst>
                      <a:ext uri="{FF2B5EF4-FFF2-40B4-BE49-F238E27FC236}">
                        <a16:creationId xmlns:a16="http://schemas.microsoft.com/office/drawing/2014/main" id="{E4C9D569-FA79-4D56-ADDE-25FDBCBD504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07" name="Boog 283">
                  <a:extLst>
                    <a:ext uri="{FF2B5EF4-FFF2-40B4-BE49-F238E27FC236}">
                      <a16:creationId xmlns:a16="http://schemas.microsoft.com/office/drawing/2014/main" id="{5A56BBA6-F562-421F-9337-19ECAC422E00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 eaLnBrk="1"/>
                  <a:endParaRPr lang="nl-NL" noProof="0" dirty="0"/>
                </a:p>
              </p:txBody>
            </p:sp>
          </p:grpSp>
          <p:sp>
            <p:nvSpPr>
              <p:cNvPr id="203" name="Tekstvak 279">
                <a:extLst>
                  <a:ext uri="{FF2B5EF4-FFF2-40B4-BE49-F238E27FC236}">
                    <a16:creationId xmlns:a16="http://schemas.microsoft.com/office/drawing/2014/main" id="{3EB31D65-4EFE-415F-8BFB-3EC9FDDC22A3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204" name="Tekstvak 280">
                <a:extLst>
                  <a:ext uri="{FF2B5EF4-FFF2-40B4-BE49-F238E27FC236}">
                    <a16:creationId xmlns:a16="http://schemas.microsoft.com/office/drawing/2014/main" id="{B7EF83F3-2B7D-4A64-B8C2-61227520E238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205" name="Picture 3">
                <a:extLst>
                  <a:ext uri="{FF2B5EF4-FFF2-40B4-BE49-F238E27FC236}">
                    <a16:creationId xmlns:a16="http://schemas.microsoft.com/office/drawing/2014/main" id="{6ECEF6A9-F446-4E57-8697-B8562D0E2711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87" name="Instructie">
            <a:extLst>
              <a:ext uri="{FF2B5EF4-FFF2-40B4-BE49-F238E27FC236}">
                <a16:creationId xmlns:a16="http://schemas.microsoft.com/office/drawing/2014/main" id="{1FB51ED4-F5DD-486A-9E36-11EBE1FBB0B7}"/>
              </a:ext>
            </a:extLst>
          </p:cNvPr>
          <p:cNvGrpSpPr/>
          <p:nvPr userDrawn="1"/>
        </p:nvGrpSpPr>
        <p:grpSpPr>
          <a:xfrm>
            <a:off x="-3352957" y="0"/>
            <a:ext cx="3182755" cy="2660264"/>
            <a:chOff x="-3426088" y="4512342"/>
            <a:chExt cx="3182755" cy="2660264"/>
          </a:xfrm>
        </p:grpSpPr>
        <p:sp>
          <p:nvSpPr>
            <p:cNvPr id="88" name="Rechthoek 127">
              <a:extLst>
                <a:ext uri="{FF2B5EF4-FFF2-40B4-BE49-F238E27FC236}">
                  <a16:creationId xmlns:a16="http://schemas.microsoft.com/office/drawing/2014/main" id="{90A476DB-9B4A-476C-B3CD-A1A5C8C09EE2}"/>
                </a:ext>
              </a:extLst>
            </p:cNvPr>
            <p:cNvSpPr/>
            <p:nvPr userDrawn="1"/>
          </p:nvSpPr>
          <p:spPr>
            <a:xfrm>
              <a:off x="-3419345" y="4512342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vormen wijzigen</a:t>
              </a:r>
            </a:p>
          </p:txBody>
        </p:sp>
        <p:cxnSp>
          <p:nvCxnSpPr>
            <p:cNvPr id="89" name="Rechte verbindingslijn 128">
              <a:extLst>
                <a:ext uri="{FF2B5EF4-FFF2-40B4-BE49-F238E27FC236}">
                  <a16:creationId xmlns:a16="http://schemas.microsoft.com/office/drawing/2014/main" id="{3661848B-C261-4C32-891C-F024942F9F2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4778360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90" name="Rechthoek 130">
              <a:extLst>
                <a:ext uri="{FF2B5EF4-FFF2-40B4-BE49-F238E27FC236}">
                  <a16:creationId xmlns:a16="http://schemas.microsoft.com/office/drawing/2014/main" id="{856D4C44-35AF-488D-8B4A-5F819DDDEB62}"/>
                </a:ext>
              </a:extLst>
            </p:cNvPr>
            <p:cNvSpPr/>
            <p:nvPr userDrawn="1"/>
          </p:nvSpPr>
          <p:spPr>
            <a:xfrm>
              <a:off x="-3426088" y="4959088"/>
              <a:ext cx="3073481" cy="49338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Alle vormen in de template zijn aanpasbaar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qua kleur en positie.  </a:t>
              </a:r>
            </a:p>
          </p:txBody>
        </p:sp>
        <p:sp>
          <p:nvSpPr>
            <p:cNvPr id="91" name="Rechthoek 133">
              <a:extLst>
                <a:ext uri="{FF2B5EF4-FFF2-40B4-BE49-F238E27FC236}">
                  <a16:creationId xmlns:a16="http://schemas.microsoft.com/office/drawing/2014/main" id="{1371B4DB-163F-4863-BACE-D948DECA21BC}"/>
                </a:ext>
              </a:extLst>
            </p:cNvPr>
            <p:cNvSpPr/>
            <p:nvPr userDrawn="1"/>
          </p:nvSpPr>
          <p:spPr>
            <a:xfrm>
              <a:off x="-3426086" y="5395091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Kleur wijzigen? Klik op de vorm ga naar de tab 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Opmaak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dan naar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Opvullen vorm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om een andere huisstijlkleur te kiezen. 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92" name="Rechthoek 136">
              <a:extLst>
                <a:ext uri="{FF2B5EF4-FFF2-40B4-BE49-F238E27FC236}">
                  <a16:creationId xmlns:a16="http://schemas.microsoft.com/office/drawing/2014/main" id="{11876C2B-3DFA-4771-8C36-791C16CF633D}"/>
                </a:ext>
              </a:extLst>
            </p:cNvPr>
            <p:cNvSpPr/>
            <p:nvPr userDrawn="1"/>
          </p:nvSpPr>
          <p:spPr>
            <a:xfrm>
              <a:off x="-3426086" y="5955574"/>
              <a:ext cx="3073482" cy="36378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Vorm verplaatsen?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Klik op de vorm en sleep de vorm naar de gewenste plek.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 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93" name="Rechthoek 139">
              <a:extLst>
                <a:ext uri="{FF2B5EF4-FFF2-40B4-BE49-F238E27FC236}">
                  <a16:creationId xmlns:a16="http://schemas.microsoft.com/office/drawing/2014/main" id="{20E38BB6-2FC6-4BD7-94CD-82F88AD296C5}"/>
                </a:ext>
              </a:extLst>
            </p:cNvPr>
            <p:cNvSpPr/>
            <p:nvPr userDrawn="1"/>
          </p:nvSpPr>
          <p:spPr>
            <a:xfrm>
              <a:off x="-3426086" y="6412375"/>
              <a:ext cx="3073482" cy="67133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Per ongeluk een vorm verwijderd? Klik dan met je rechtermuisknop op de miniatuurweergave van de slide 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lt"/>
                  <a:ea typeface="+mn-ea"/>
                  <a:cs typeface="Segoe UI Light" panose="020B0502040204020203" pitchFamily="34" charset="0"/>
                </a:rPr>
                <a:t>dia herstellen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cxnSp>
          <p:nvCxnSpPr>
            <p:cNvPr id="94" name="Rechte verbindingslijn 140">
              <a:extLst>
                <a:ext uri="{FF2B5EF4-FFF2-40B4-BE49-F238E27FC236}">
                  <a16:creationId xmlns:a16="http://schemas.microsoft.com/office/drawing/2014/main" id="{0D45D1BD-1E6B-41C3-AA27-B8A834AC400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7172606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pic>
        <p:nvPicPr>
          <p:cNvPr id="71" name="Afbeelding 70">
            <a:extLst>
              <a:ext uri="{FF2B5EF4-FFF2-40B4-BE49-F238E27FC236}">
                <a16:creationId xmlns:a16="http://schemas.microsoft.com/office/drawing/2014/main" id="{EBAD7435-810D-4257-965C-E74C034C95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71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100%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B36D6401-3871-4A84-AFE2-CCEC1EB7DEC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916728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B36D6401-3871-4A84-AFE2-CCEC1EB7DE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>
          <a:xfrm>
            <a:off x="496712" y="1467109"/>
            <a:ext cx="11198569" cy="4314379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 marL="361950" indent="-180975">
              <a:buFont typeface="Arial" panose="020B0604020202020204" pitchFamily="34" charset="0"/>
              <a:buChar char="•"/>
              <a:defRPr sz="1400" baseline="0">
                <a:latin typeface="+mj-lt"/>
              </a:defRPr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Header</a:t>
            </a:r>
          </a:p>
          <a:p>
            <a:pPr lvl="1"/>
            <a:r>
              <a:rPr lang="nl-NL" noProof="0" dirty="0"/>
              <a:t>Platte tekst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3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4"/>
            <a:r>
              <a:rPr lang="nl-NL" noProof="0" dirty="0"/>
              <a:t>Nummer-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5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#3</a:t>
            </a:r>
          </a:p>
          <a:p>
            <a:pPr lvl="6"/>
            <a:r>
              <a:rPr lang="nl-NL" noProof="0" dirty="0"/>
              <a:t>Platte tekst2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#4</a:t>
            </a:r>
          </a:p>
          <a:p>
            <a:pPr lvl="8"/>
            <a:r>
              <a:rPr lang="nl-NL" noProof="0" dirty="0"/>
              <a:t>Header2</a:t>
            </a:r>
          </a:p>
        </p:txBody>
      </p:sp>
      <p:sp>
        <p:nvSpPr>
          <p:cNvPr id="22" name="Titel 1">
            <a:extLst>
              <a:ext uri="{FF2B5EF4-FFF2-40B4-BE49-F238E27FC236}">
                <a16:creationId xmlns:a16="http://schemas.microsoft.com/office/drawing/2014/main" id="{08A88B9B-88D8-4FD4-A114-66EA11425C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29" name="Tijdelijke aanduiding voor tekst 14">
            <a:extLst>
              <a:ext uri="{FF2B5EF4-FFF2-40B4-BE49-F238E27FC236}">
                <a16:creationId xmlns:a16="http://schemas.microsoft.com/office/drawing/2014/main" id="{D93BADD0-A3B5-4C3B-8DD0-3D113F07604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45" name="Tijdelijke aanduiding voor datum 3">
            <a:extLst>
              <a:ext uri="{FF2B5EF4-FFF2-40B4-BE49-F238E27FC236}">
                <a16:creationId xmlns:a16="http://schemas.microsoft.com/office/drawing/2014/main" id="{55714DB1-03B4-41D1-B67F-F14BFD9926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9FB709E4-7365-463F-8540-4C4C87361CC8}" type="datetime1">
              <a:rPr lang="nl-NL" noProof="0" smtClean="0"/>
              <a:t>10-12-2019</a:t>
            </a:fld>
            <a:endParaRPr lang="nl-NL" noProof="0" dirty="0"/>
          </a:p>
        </p:txBody>
      </p:sp>
      <p:sp>
        <p:nvSpPr>
          <p:cNvPr id="46" name="Tijdelijke aanduiding voor voettekst 4">
            <a:extLst>
              <a:ext uri="{FF2B5EF4-FFF2-40B4-BE49-F238E27FC236}">
                <a16:creationId xmlns:a16="http://schemas.microsoft.com/office/drawing/2014/main" id="{4F2D7A01-8BD0-48E5-BFE0-C57FC83F2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47" name="Tijdelijke aanduiding voor dianummer 5">
            <a:extLst>
              <a:ext uri="{FF2B5EF4-FFF2-40B4-BE49-F238E27FC236}">
                <a16:creationId xmlns:a16="http://schemas.microsoft.com/office/drawing/2014/main" id="{FB7B4016-2B9F-46E5-A46A-A6A2B08C3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44462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grpSp>
        <p:nvGrpSpPr>
          <p:cNvPr id="90" name="Groep 101">
            <a:extLst>
              <a:ext uri="{FF2B5EF4-FFF2-40B4-BE49-F238E27FC236}">
                <a16:creationId xmlns:a16="http://schemas.microsoft.com/office/drawing/2014/main" id="{7D9D6E6F-BF3A-44DC-88FE-CF4E8F628DDE}"/>
              </a:ext>
            </a:extLst>
          </p:cNvPr>
          <p:cNvGrpSpPr/>
          <p:nvPr userDrawn="1"/>
        </p:nvGrpSpPr>
        <p:grpSpPr>
          <a:xfrm>
            <a:off x="-3437547" y="1434"/>
            <a:ext cx="3201327" cy="6108543"/>
            <a:chOff x="-3437547" y="1434"/>
            <a:chExt cx="3201327" cy="6108543"/>
          </a:xfrm>
        </p:grpSpPr>
        <p:sp>
          <p:nvSpPr>
            <p:cNvPr id="91" name="Rechthoek 102">
              <a:extLst>
                <a:ext uri="{FF2B5EF4-FFF2-40B4-BE49-F238E27FC236}">
                  <a16:creationId xmlns:a16="http://schemas.microsoft.com/office/drawing/2014/main" id="{37CA0D0F-12A5-4201-976F-06942DBCFFFA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1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92" name="Ovaal 103">
              <a:extLst>
                <a:ext uri="{FF2B5EF4-FFF2-40B4-BE49-F238E27FC236}">
                  <a16:creationId xmlns:a16="http://schemas.microsoft.com/office/drawing/2014/main" id="{0646EDFD-6373-4F6F-8E31-14F73E60EA1E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93" name="Rechte verbindingslijn 104">
              <a:extLst>
                <a:ext uri="{FF2B5EF4-FFF2-40B4-BE49-F238E27FC236}">
                  <a16:creationId xmlns:a16="http://schemas.microsoft.com/office/drawing/2014/main" id="{0E087D4F-B08D-4F9A-B39E-332FC4922B1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94" name="Groep 105">
              <a:extLst>
                <a:ext uri="{FF2B5EF4-FFF2-40B4-BE49-F238E27FC236}">
                  <a16:creationId xmlns:a16="http://schemas.microsoft.com/office/drawing/2014/main" id="{7F6F8995-7C86-430C-BD63-9B0555539496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200" name="Rechthoek 130">
                <a:extLst>
                  <a:ext uri="{FF2B5EF4-FFF2-40B4-BE49-F238E27FC236}">
                    <a16:creationId xmlns:a16="http://schemas.microsoft.com/office/drawing/2014/main" id="{4B74CFD1-5C3C-4C56-A9B9-94F691BF4391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201" name="Rechte verbindingslijn 131">
                <a:extLst>
                  <a:ext uri="{FF2B5EF4-FFF2-40B4-BE49-F238E27FC236}">
                    <a16:creationId xmlns:a16="http://schemas.microsoft.com/office/drawing/2014/main" id="{76DEC1FA-47A6-47A9-B779-81092037771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Rechte verbindingslijn 132">
                <a:extLst>
                  <a:ext uri="{FF2B5EF4-FFF2-40B4-BE49-F238E27FC236}">
                    <a16:creationId xmlns:a16="http://schemas.microsoft.com/office/drawing/2014/main" id="{85D77F55-989B-4AC7-B452-73FC8199E20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3" name="Rechthoek 133">
                <a:extLst>
                  <a:ext uri="{FF2B5EF4-FFF2-40B4-BE49-F238E27FC236}">
                    <a16:creationId xmlns:a16="http://schemas.microsoft.com/office/drawing/2014/main" id="{A39CBC68-AB8A-4992-A0D2-E9BC4FF7109D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4" name="Groep 134">
                <a:extLst>
                  <a:ext uri="{FF2B5EF4-FFF2-40B4-BE49-F238E27FC236}">
                    <a16:creationId xmlns:a16="http://schemas.microsoft.com/office/drawing/2014/main" id="{7BB51017-C6F1-44ED-96D2-951EBF69CADD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243" name="Groep 175">
                  <a:extLst>
                    <a:ext uri="{FF2B5EF4-FFF2-40B4-BE49-F238E27FC236}">
                      <a16:creationId xmlns:a16="http://schemas.microsoft.com/office/drawing/2014/main" id="{1953400F-9E56-491B-B43A-09778411514B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247" name="Rechte verbindingslijn 179">
                    <a:extLst>
                      <a:ext uri="{FF2B5EF4-FFF2-40B4-BE49-F238E27FC236}">
                        <a16:creationId xmlns:a16="http://schemas.microsoft.com/office/drawing/2014/main" id="{D0810279-FF56-4F22-95BF-5E9E9B896F6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8" name="Rechte verbindingslijn 180">
                    <a:extLst>
                      <a:ext uri="{FF2B5EF4-FFF2-40B4-BE49-F238E27FC236}">
                        <a16:creationId xmlns:a16="http://schemas.microsoft.com/office/drawing/2014/main" id="{14CB314A-88CC-4861-8B93-1E3B2B3DEDA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9" name="Rechte verbindingslijn 181">
                    <a:extLst>
                      <a:ext uri="{FF2B5EF4-FFF2-40B4-BE49-F238E27FC236}">
                        <a16:creationId xmlns:a16="http://schemas.microsoft.com/office/drawing/2014/main" id="{B7E55AE2-3AFA-40F5-AFBB-D5547CF731B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50" name="Rechte verbindingslijn 182">
                    <a:extLst>
                      <a:ext uri="{FF2B5EF4-FFF2-40B4-BE49-F238E27FC236}">
                        <a16:creationId xmlns:a16="http://schemas.microsoft.com/office/drawing/2014/main" id="{5B11E2AD-0A4F-4F26-82F1-27B9EF0EF11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51" name="Rechte verbindingslijn 183">
                    <a:extLst>
                      <a:ext uri="{FF2B5EF4-FFF2-40B4-BE49-F238E27FC236}">
                        <a16:creationId xmlns:a16="http://schemas.microsoft.com/office/drawing/2014/main" id="{4303D616-939B-4FE8-BF77-0D97FD15CB0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44" name="Groep 176">
                  <a:extLst>
                    <a:ext uri="{FF2B5EF4-FFF2-40B4-BE49-F238E27FC236}">
                      <a16:creationId xmlns:a16="http://schemas.microsoft.com/office/drawing/2014/main" id="{1ADDFCFD-6575-449A-A687-DCDC5E86E653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45" name="Rechthoek 177">
                    <a:extLst>
                      <a:ext uri="{FF2B5EF4-FFF2-40B4-BE49-F238E27FC236}">
                        <a16:creationId xmlns:a16="http://schemas.microsoft.com/office/drawing/2014/main" id="{3BDF6D58-83EC-4BB0-BEB8-C430AAEF44A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46" name="Pijl: punthaak 178">
                    <a:extLst>
                      <a:ext uri="{FF2B5EF4-FFF2-40B4-BE49-F238E27FC236}">
                        <a16:creationId xmlns:a16="http://schemas.microsoft.com/office/drawing/2014/main" id="{68141BD0-EC99-4FE3-A1B7-69F1A2DCC6F3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05" name="Groep 135">
                <a:extLst>
                  <a:ext uri="{FF2B5EF4-FFF2-40B4-BE49-F238E27FC236}">
                    <a16:creationId xmlns:a16="http://schemas.microsoft.com/office/drawing/2014/main" id="{8706C9C8-B566-483E-8002-435BEACCE638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234" name="Groep 166">
                  <a:extLst>
                    <a:ext uri="{FF2B5EF4-FFF2-40B4-BE49-F238E27FC236}">
                      <a16:creationId xmlns:a16="http://schemas.microsoft.com/office/drawing/2014/main" id="{9297A6C5-5392-4349-A2E4-C0C563C91354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238" name="Rechte verbindingslijn 170">
                    <a:extLst>
                      <a:ext uri="{FF2B5EF4-FFF2-40B4-BE49-F238E27FC236}">
                        <a16:creationId xmlns:a16="http://schemas.microsoft.com/office/drawing/2014/main" id="{ADB6CEB5-72F6-4771-BA16-322D2E559E8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39" name="Rechte verbindingslijn 171">
                    <a:extLst>
                      <a:ext uri="{FF2B5EF4-FFF2-40B4-BE49-F238E27FC236}">
                        <a16:creationId xmlns:a16="http://schemas.microsoft.com/office/drawing/2014/main" id="{0D11CCD3-62E7-4777-9F29-563AA2BE268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0" name="Rechte verbindingslijn 172">
                    <a:extLst>
                      <a:ext uri="{FF2B5EF4-FFF2-40B4-BE49-F238E27FC236}">
                        <a16:creationId xmlns:a16="http://schemas.microsoft.com/office/drawing/2014/main" id="{DE0A8448-2EB9-43E1-9726-9F3C33A0734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1" name="Rechte verbindingslijn 173">
                    <a:extLst>
                      <a:ext uri="{FF2B5EF4-FFF2-40B4-BE49-F238E27FC236}">
                        <a16:creationId xmlns:a16="http://schemas.microsoft.com/office/drawing/2014/main" id="{4D0C8DE6-6462-49C9-9BF6-60F1DA0518E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2" name="Rechte verbindingslijn 174">
                    <a:extLst>
                      <a:ext uri="{FF2B5EF4-FFF2-40B4-BE49-F238E27FC236}">
                        <a16:creationId xmlns:a16="http://schemas.microsoft.com/office/drawing/2014/main" id="{C9706186-5410-47AB-9DA4-388F29E96E2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35" name="Groep 167">
                  <a:extLst>
                    <a:ext uri="{FF2B5EF4-FFF2-40B4-BE49-F238E27FC236}">
                      <a16:creationId xmlns:a16="http://schemas.microsoft.com/office/drawing/2014/main" id="{B60952FD-B219-4DF7-AF41-1C75876F83BF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36" name="Rechthoek 168">
                    <a:extLst>
                      <a:ext uri="{FF2B5EF4-FFF2-40B4-BE49-F238E27FC236}">
                        <a16:creationId xmlns:a16="http://schemas.microsoft.com/office/drawing/2014/main" id="{08019ECC-11EB-43DC-AFCD-DF3199F0D4E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37" name="Pijl: punthaak 169">
                    <a:extLst>
                      <a:ext uri="{FF2B5EF4-FFF2-40B4-BE49-F238E27FC236}">
                        <a16:creationId xmlns:a16="http://schemas.microsoft.com/office/drawing/2014/main" id="{02328CFC-DD90-403D-BC10-5270E3C22302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206" name="Rechte verbindingslijn 136">
                <a:extLst>
                  <a:ext uri="{FF2B5EF4-FFF2-40B4-BE49-F238E27FC236}">
                    <a16:creationId xmlns:a16="http://schemas.microsoft.com/office/drawing/2014/main" id="{A7B7677D-36AA-4199-AF03-12CBF827734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207" name="Rechte verbindingslijn 137">
                <a:extLst>
                  <a:ext uri="{FF2B5EF4-FFF2-40B4-BE49-F238E27FC236}">
                    <a16:creationId xmlns:a16="http://schemas.microsoft.com/office/drawing/2014/main" id="{03F1E014-F753-4665-BC0E-C427E567ED9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208" name="Groep 138">
                <a:extLst>
                  <a:ext uri="{FF2B5EF4-FFF2-40B4-BE49-F238E27FC236}">
                    <a16:creationId xmlns:a16="http://schemas.microsoft.com/office/drawing/2014/main" id="{37C75C16-9D37-4E0A-9D4E-21533047CC79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223" name="Rechthoek 155">
                  <a:extLst>
                    <a:ext uri="{FF2B5EF4-FFF2-40B4-BE49-F238E27FC236}">
                      <a16:creationId xmlns:a16="http://schemas.microsoft.com/office/drawing/2014/main" id="{52C858E4-FE31-4CD4-ADDA-136162DD82F6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224" name="Groep 156">
                  <a:extLst>
                    <a:ext uri="{FF2B5EF4-FFF2-40B4-BE49-F238E27FC236}">
                      <a16:creationId xmlns:a16="http://schemas.microsoft.com/office/drawing/2014/main" id="{035E6949-6E16-4EF3-B780-EBD4E4BE9ABE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225" name="Groep 157">
                    <a:extLst>
                      <a:ext uri="{FF2B5EF4-FFF2-40B4-BE49-F238E27FC236}">
                        <a16:creationId xmlns:a16="http://schemas.microsoft.com/office/drawing/2014/main" id="{1FE1CF85-D831-4AC9-ABF0-34F2DD8731F3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229" name="Rechte verbindingslijn 161">
                      <a:extLst>
                        <a:ext uri="{FF2B5EF4-FFF2-40B4-BE49-F238E27FC236}">
                          <a16:creationId xmlns:a16="http://schemas.microsoft.com/office/drawing/2014/main" id="{B1B3F67C-30BE-403B-9B24-5B41CE1A4AA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30" name="Rechte verbindingslijn 162">
                      <a:extLst>
                        <a:ext uri="{FF2B5EF4-FFF2-40B4-BE49-F238E27FC236}">
                          <a16:creationId xmlns:a16="http://schemas.microsoft.com/office/drawing/2014/main" id="{0DE943F8-99ED-4D38-A644-354A5460941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31" name="Rechte verbindingslijn 163">
                      <a:extLst>
                        <a:ext uri="{FF2B5EF4-FFF2-40B4-BE49-F238E27FC236}">
                          <a16:creationId xmlns:a16="http://schemas.microsoft.com/office/drawing/2014/main" id="{9AB9DF86-CAE4-4DF1-B828-A7297CE082E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32" name="Rechte verbindingslijn 164">
                      <a:extLst>
                        <a:ext uri="{FF2B5EF4-FFF2-40B4-BE49-F238E27FC236}">
                          <a16:creationId xmlns:a16="http://schemas.microsoft.com/office/drawing/2014/main" id="{561AF589-D0BA-4A9B-B5ED-ABD1D97E67A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33" name="Rechte verbindingslijn 165">
                      <a:extLst>
                        <a:ext uri="{FF2B5EF4-FFF2-40B4-BE49-F238E27FC236}">
                          <a16:creationId xmlns:a16="http://schemas.microsoft.com/office/drawing/2014/main" id="{6BB8F131-26BF-4F0C-952D-C8A88BA140A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226" name="Groep 158">
                    <a:extLst>
                      <a:ext uri="{FF2B5EF4-FFF2-40B4-BE49-F238E27FC236}">
                        <a16:creationId xmlns:a16="http://schemas.microsoft.com/office/drawing/2014/main" id="{9E47C545-2484-454B-8A96-9662D4C7369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227" name="Rechthoek 159">
                      <a:extLst>
                        <a:ext uri="{FF2B5EF4-FFF2-40B4-BE49-F238E27FC236}">
                          <a16:creationId xmlns:a16="http://schemas.microsoft.com/office/drawing/2014/main" id="{9EF16859-1D76-45EA-95D5-1C84EE80F69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28" name="Pijl: punthaak 160">
                      <a:extLst>
                        <a:ext uri="{FF2B5EF4-FFF2-40B4-BE49-F238E27FC236}">
                          <a16:creationId xmlns:a16="http://schemas.microsoft.com/office/drawing/2014/main" id="{7799C6AF-48D4-4D2D-8EB0-99D9E282F8D9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209" name="Groep 139">
                <a:extLst>
                  <a:ext uri="{FF2B5EF4-FFF2-40B4-BE49-F238E27FC236}">
                    <a16:creationId xmlns:a16="http://schemas.microsoft.com/office/drawing/2014/main" id="{57FFFA81-2EC7-43ED-81BD-20CC83FDD949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212" name="Rechthoek 142">
                  <a:extLst>
                    <a:ext uri="{FF2B5EF4-FFF2-40B4-BE49-F238E27FC236}">
                      <a16:creationId xmlns:a16="http://schemas.microsoft.com/office/drawing/2014/main" id="{38C31DCD-60DE-4271-B7F6-40150A353702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213" name="Groep 143">
                  <a:extLst>
                    <a:ext uri="{FF2B5EF4-FFF2-40B4-BE49-F238E27FC236}">
                      <a16:creationId xmlns:a16="http://schemas.microsoft.com/office/drawing/2014/main" id="{EB5D3051-FFA7-4B9A-AAB2-C9107AD33F73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214" name="Groep 144">
                    <a:extLst>
                      <a:ext uri="{FF2B5EF4-FFF2-40B4-BE49-F238E27FC236}">
                        <a16:creationId xmlns:a16="http://schemas.microsoft.com/office/drawing/2014/main" id="{D7C30D4B-9D74-474A-B9E5-3A3CB6098E1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218" name="Rechte verbindingslijn 150">
                      <a:extLst>
                        <a:ext uri="{FF2B5EF4-FFF2-40B4-BE49-F238E27FC236}">
                          <a16:creationId xmlns:a16="http://schemas.microsoft.com/office/drawing/2014/main" id="{5201577B-759A-49DB-9B95-9176C0FA2F9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19" name="Rechte verbindingslijn 151">
                      <a:extLst>
                        <a:ext uri="{FF2B5EF4-FFF2-40B4-BE49-F238E27FC236}">
                          <a16:creationId xmlns:a16="http://schemas.microsoft.com/office/drawing/2014/main" id="{A22F2502-D9F9-4F1C-8F3D-F42C1AF5532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20" name="Rechte verbindingslijn 152">
                      <a:extLst>
                        <a:ext uri="{FF2B5EF4-FFF2-40B4-BE49-F238E27FC236}">
                          <a16:creationId xmlns:a16="http://schemas.microsoft.com/office/drawing/2014/main" id="{2129D23D-5963-4821-86A0-9CF0D9CB0D7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21" name="Rechte verbindingslijn 153">
                      <a:extLst>
                        <a:ext uri="{FF2B5EF4-FFF2-40B4-BE49-F238E27FC236}">
                          <a16:creationId xmlns:a16="http://schemas.microsoft.com/office/drawing/2014/main" id="{A20AA3D3-04E8-492A-B6D8-8BE729286AC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22" name="Rechte verbindingslijn 154">
                      <a:extLst>
                        <a:ext uri="{FF2B5EF4-FFF2-40B4-BE49-F238E27FC236}">
                          <a16:creationId xmlns:a16="http://schemas.microsoft.com/office/drawing/2014/main" id="{E20EBDDC-D8AA-460A-85F4-5817E445CBC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215" name="Groep 147">
                    <a:extLst>
                      <a:ext uri="{FF2B5EF4-FFF2-40B4-BE49-F238E27FC236}">
                        <a16:creationId xmlns:a16="http://schemas.microsoft.com/office/drawing/2014/main" id="{A8D2A786-C025-4816-B13F-7A73A1161D98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216" name="Rechthoek 148">
                      <a:extLst>
                        <a:ext uri="{FF2B5EF4-FFF2-40B4-BE49-F238E27FC236}">
                          <a16:creationId xmlns:a16="http://schemas.microsoft.com/office/drawing/2014/main" id="{EB018AC6-7E0F-478B-9049-05A4AB1CCE1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17" name="Pijl: punthaak 149">
                      <a:extLst>
                        <a:ext uri="{FF2B5EF4-FFF2-40B4-BE49-F238E27FC236}">
                          <a16:creationId xmlns:a16="http://schemas.microsoft.com/office/drawing/2014/main" id="{FBB6F124-B31B-444C-A6B9-55BDD7C6B60D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210" name="Rechthoek 140">
                <a:extLst>
                  <a:ext uri="{FF2B5EF4-FFF2-40B4-BE49-F238E27FC236}">
                    <a16:creationId xmlns:a16="http://schemas.microsoft.com/office/drawing/2014/main" id="{C253A169-87E9-4E85-833C-4DA4CC89A103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211" name="Rechthoek 141">
                <a:extLst>
                  <a:ext uri="{FF2B5EF4-FFF2-40B4-BE49-F238E27FC236}">
                    <a16:creationId xmlns:a16="http://schemas.microsoft.com/office/drawing/2014/main" id="{B58B4BB1-2A82-4A05-AAA8-F7CDE955FBCC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95" name="Rechte verbindingslijn 106">
              <a:extLst>
                <a:ext uri="{FF2B5EF4-FFF2-40B4-BE49-F238E27FC236}">
                  <a16:creationId xmlns:a16="http://schemas.microsoft.com/office/drawing/2014/main" id="{CFFBA893-7635-4373-8FE1-1E4FFA41D88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96" name="Rechthoek 107">
              <a:extLst>
                <a:ext uri="{FF2B5EF4-FFF2-40B4-BE49-F238E27FC236}">
                  <a16:creationId xmlns:a16="http://schemas.microsoft.com/office/drawing/2014/main" id="{3C2E566F-715E-46C0-B6EC-4591D7FC1F80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lvl="0"/>
              <a:r>
                <a:rPr lang="nl-NL" sz="1100" b="1" noProof="0" dirty="0">
                  <a:solidFill>
                    <a:schemeClr val="tx2"/>
                  </a:solidFill>
                </a:rPr>
                <a:t>Header</a:t>
              </a:r>
            </a:p>
          </p:txBody>
        </p:sp>
        <p:sp>
          <p:nvSpPr>
            <p:cNvPr id="97" name="Ovaal 108">
              <a:extLst>
                <a:ext uri="{FF2B5EF4-FFF2-40B4-BE49-F238E27FC236}">
                  <a16:creationId xmlns:a16="http://schemas.microsoft.com/office/drawing/2014/main" id="{7F707FFA-F730-458D-B71B-1D92EC1DDEF1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98" name="Rechthoek 109">
              <a:extLst>
                <a:ext uri="{FF2B5EF4-FFF2-40B4-BE49-F238E27FC236}">
                  <a16:creationId xmlns:a16="http://schemas.microsoft.com/office/drawing/2014/main" id="{21A190AA-481C-447D-A4CA-9FF7079BAFA1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Platte tekst</a:t>
              </a:r>
            </a:p>
          </p:txBody>
        </p:sp>
        <p:sp>
          <p:nvSpPr>
            <p:cNvPr id="99" name="Ovaal 110">
              <a:extLst>
                <a:ext uri="{FF2B5EF4-FFF2-40B4-BE49-F238E27FC236}">
                  <a16:creationId xmlns:a16="http://schemas.microsoft.com/office/drawing/2014/main" id="{89FDB587-7218-4128-ADA6-D0B10655E3CD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00" name="Rechthoek 111">
              <a:extLst>
                <a:ext uri="{FF2B5EF4-FFF2-40B4-BE49-F238E27FC236}">
                  <a16:creationId xmlns:a16="http://schemas.microsoft.com/office/drawing/2014/main" id="{40F1166A-B49F-4EEA-8405-7244D5C3AEB9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0975" marR="0" lvl="0" indent="-180975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100" noProof="0" dirty="0"/>
                <a:t>Derde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01" name="Ovaal 112">
              <a:extLst>
                <a:ext uri="{FF2B5EF4-FFF2-40B4-BE49-F238E27FC236}">
                  <a16:creationId xmlns:a16="http://schemas.microsoft.com/office/drawing/2014/main" id="{0548718A-613A-4319-948B-72344DB6EA6D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46" name="Rechthoek 113">
              <a:extLst>
                <a:ext uri="{FF2B5EF4-FFF2-40B4-BE49-F238E27FC236}">
                  <a16:creationId xmlns:a16="http://schemas.microsoft.com/office/drawing/2014/main" id="{828F1095-7690-43DE-9F4E-6E30B3C174A1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1450" marR="0" lvl="0" indent="-17145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Vierde Niveau</a:t>
              </a:r>
            </a:p>
          </p:txBody>
        </p:sp>
        <p:sp>
          <p:nvSpPr>
            <p:cNvPr id="147" name="Ovaal 114">
              <a:extLst>
                <a:ext uri="{FF2B5EF4-FFF2-40B4-BE49-F238E27FC236}">
                  <a16:creationId xmlns:a16="http://schemas.microsoft.com/office/drawing/2014/main" id="{E9ACD3E2-0EEA-4F06-8DF2-2EDF08322D0C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185" name="Rechthoek 115">
              <a:extLst>
                <a:ext uri="{FF2B5EF4-FFF2-40B4-BE49-F238E27FC236}">
                  <a16:creationId xmlns:a16="http://schemas.microsoft.com/office/drawing/2014/main" id="{AC41B43D-08F1-4304-BD38-C8343E5AD754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28600" marR="0" lvl="0" indent="-22860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Vijfde Niveau</a:t>
              </a:r>
            </a:p>
          </p:txBody>
        </p:sp>
        <p:cxnSp>
          <p:nvCxnSpPr>
            <p:cNvPr id="186" name="Rechte verbindingslijn 116">
              <a:extLst>
                <a:ext uri="{FF2B5EF4-FFF2-40B4-BE49-F238E27FC236}">
                  <a16:creationId xmlns:a16="http://schemas.microsoft.com/office/drawing/2014/main" id="{E5DDCEC0-8EED-4BAC-8B9E-352EEB83970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98455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87" name="Meer informatie">
              <a:extLst>
                <a:ext uri="{FF2B5EF4-FFF2-40B4-BE49-F238E27FC236}">
                  <a16:creationId xmlns:a16="http://schemas.microsoft.com/office/drawing/2014/main" id="{758C865C-C19A-4EFD-893A-027B25014C39}"/>
                </a:ext>
              </a:extLst>
            </p:cNvPr>
            <p:cNvGrpSpPr/>
            <p:nvPr userDrawn="1"/>
          </p:nvGrpSpPr>
          <p:grpSpPr>
            <a:xfrm>
              <a:off x="-3421298" y="5326704"/>
              <a:ext cx="3178515" cy="783273"/>
              <a:chOff x="-3741486" y="3359148"/>
              <a:chExt cx="3178515" cy="783273"/>
            </a:xfrm>
          </p:grpSpPr>
          <p:sp>
            <p:nvSpPr>
              <p:cNvPr id="197" name="Freeform 101">
                <a:extLst>
                  <a:ext uri="{FF2B5EF4-FFF2-40B4-BE49-F238E27FC236}">
                    <a16:creationId xmlns:a16="http://schemas.microsoft.com/office/drawing/2014/main" id="{7858FFFD-E549-4B3D-812A-5D7DFD8CB2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198" name="Rechthoek 128">
                <a:extLst>
                  <a:ext uri="{FF2B5EF4-FFF2-40B4-BE49-F238E27FC236}">
                    <a16:creationId xmlns:a16="http://schemas.microsoft.com/office/drawing/2014/main" id="{B0FD782D-F60C-4F03-AC89-7906BFAE3D05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99" name="Rechte verbindingslijn 129">
                <a:extLst>
                  <a:ext uri="{FF2B5EF4-FFF2-40B4-BE49-F238E27FC236}">
                    <a16:creationId xmlns:a16="http://schemas.microsoft.com/office/drawing/2014/main" id="{D0EA2925-AC2F-4560-921B-B62DFF70FBC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88" name="Rechthoek 118">
              <a:extLst>
                <a:ext uri="{FF2B5EF4-FFF2-40B4-BE49-F238E27FC236}">
                  <a16:creationId xmlns:a16="http://schemas.microsoft.com/office/drawing/2014/main" id="{D78844F8-83C2-46CF-96EA-53630A7C6CE3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´Start´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  <p:sp>
          <p:nvSpPr>
            <p:cNvPr id="189" name="Ovaal 119">
              <a:extLst>
                <a:ext uri="{FF2B5EF4-FFF2-40B4-BE49-F238E27FC236}">
                  <a16:creationId xmlns:a16="http://schemas.microsoft.com/office/drawing/2014/main" id="{6822EA46-03B6-432E-99DA-AC78FD55D026}"/>
                </a:ext>
              </a:extLst>
            </p:cNvPr>
            <p:cNvSpPr/>
            <p:nvPr userDrawn="1"/>
          </p:nvSpPr>
          <p:spPr>
            <a:xfrm>
              <a:off x="-3425006" y="361509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190" name="Rechthoek 120">
              <a:extLst>
                <a:ext uri="{FF2B5EF4-FFF2-40B4-BE49-F238E27FC236}">
                  <a16:creationId xmlns:a16="http://schemas.microsoft.com/office/drawing/2014/main" id="{E52BFE46-0522-4503-8782-CF4ACFB81D20}"/>
                </a:ext>
              </a:extLst>
            </p:cNvPr>
            <p:cNvSpPr/>
            <p:nvPr userDrawn="1"/>
          </p:nvSpPr>
          <p:spPr>
            <a:xfrm>
              <a:off x="-3059324" y="361509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7188" marR="0" lvl="0" indent="-180975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Zesde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91" name="Ovaal 121">
              <a:extLst>
                <a:ext uri="{FF2B5EF4-FFF2-40B4-BE49-F238E27FC236}">
                  <a16:creationId xmlns:a16="http://schemas.microsoft.com/office/drawing/2014/main" id="{16194C3D-32D0-4012-BE6F-F6A86344525D}"/>
                </a:ext>
              </a:extLst>
            </p:cNvPr>
            <p:cNvSpPr/>
            <p:nvPr userDrawn="1"/>
          </p:nvSpPr>
          <p:spPr>
            <a:xfrm>
              <a:off x="-3425006" y="399978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192" name="Rechthoek 122">
              <a:extLst>
                <a:ext uri="{FF2B5EF4-FFF2-40B4-BE49-F238E27FC236}">
                  <a16:creationId xmlns:a16="http://schemas.microsoft.com/office/drawing/2014/main" id="{8F07DAB8-6EB9-488A-A442-F71E57DCFE1A}"/>
                </a:ext>
              </a:extLst>
            </p:cNvPr>
            <p:cNvSpPr/>
            <p:nvPr userDrawn="1"/>
          </p:nvSpPr>
          <p:spPr>
            <a:xfrm>
              <a:off x="-3059324" y="4381577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7" indent="-360363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chemeClr val="bg2"/>
                </a:buClr>
                <a:buSzTx/>
                <a:buFont typeface="Wingdings" panose="05000000000000000000" pitchFamily="2" charset="2"/>
                <a:buChar char="à"/>
                <a:tabLst/>
                <a:defRPr/>
              </a:pPr>
              <a:r>
                <a:rPr kumimoji="0" lang="nl-NL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Achtste Niveau</a:t>
              </a:r>
            </a:p>
          </p:txBody>
        </p:sp>
        <p:sp>
          <p:nvSpPr>
            <p:cNvPr id="193" name="Ovaal 123">
              <a:extLst>
                <a:ext uri="{FF2B5EF4-FFF2-40B4-BE49-F238E27FC236}">
                  <a16:creationId xmlns:a16="http://schemas.microsoft.com/office/drawing/2014/main" id="{16D7BF4A-5B99-4627-9634-FC27EE9F0BFD}"/>
                </a:ext>
              </a:extLst>
            </p:cNvPr>
            <p:cNvSpPr/>
            <p:nvPr userDrawn="1"/>
          </p:nvSpPr>
          <p:spPr>
            <a:xfrm>
              <a:off x="-3425006" y="437971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194" name="Rechthoek 124">
              <a:extLst>
                <a:ext uri="{FF2B5EF4-FFF2-40B4-BE49-F238E27FC236}">
                  <a16:creationId xmlns:a16="http://schemas.microsoft.com/office/drawing/2014/main" id="{8DEE18EE-0F6F-41E2-BC47-3856B49496C7}"/>
                </a:ext>
              </a:extLst>
            </p:cNvPr>
            <p:cNvSpPr/>
            <p:nvPr userDrawn="1"/>
          </p:nvSpPr>
          <p:spPr>
            <a:xfrm>
              <a:off x="-3059324" y="401408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BB63B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Zevende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95" name="Rechthoek 125">
              <a:extLst>
                <a:ext uri="{FF2B5EF4-FFF2-40B4-BE49-F238E27FC236}">
                  <a16:creationId xmlns:a16="http://schemas.microsoft.com/office/drawing/2014/main" id="{8A7506A1-81B2-4033-95DC-64483E8E9EC8}"/>
                </a:ext>
              </a:extLst>
            </p:cNvPr>
            <p:cNvSpPr/>
            <p:nvPr userDrawn="1"/>
          </p:nvSpPr>
          <p:spPr>
            <a:xfrm>
              <a:off x="-3059324" y="4769016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7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rgbClr val="8BB63B"/>
                </a:buClr>
                <a:buSzTx/>
                <a:buFont typeface="+mj-lt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Negende Niveau</a:t>
              </a:r>
            </a:p>
          </p:txBody>
        </p:sp>
        <p:sp>
          <p:nvSpPr>
            <p:cNvPr id="196" name="Ovaal 126">
              <a:extLst>
                <a:ext uri="{FF2B5EF4-FFF2-40B4-BE49-F238E27FC236}">
                  <a16:creationId xmlns:a16="http://schemas.microsoft.com/office/drawing/2014/main" id="{ADE05DBE-5B97-472C-8812-37EA03C7CD71}"/>
                </a:ext>
              </a:extLst>
            </p:cNvPr>
            <p:cNvSpPr/>
            <p:nvPr userDrawn="1"/>
          </p:nvSpPr>
          <p:spPr>
            <a:xfrm>
              <a:off x="-3425006" y="476715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</p:grpSp>
      <p:pic>
        <p:nvPicPr>
          <p:cNvPr id="103" name="Afbeelding 102">
            <a:extLst>
              <a:ext uri="{FF2B5EF4-FFF2-40B4-BE49-F238E27FC236}">
                <a16:creationId xmlns:a16="http://schemas.microsoft.com/office/drawing/2014/main" id="{8E048147-F86F-41C9-80AF-EAB545EEC3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40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100% Kolomm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FFCC40A-805B-4D14-BC87-9C31FA123E5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1542108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FFCC40A-805B-4D14-BC87-9C31FA123E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itel 1">
            <a:extLst>
              <a:ext uri="{FF2B5EF4-FFF2-40B4-BE49-F238E27FC236}">
                <a16:creationId xmlns:a16="http://schemas.microsoft.com/office/drawing/2014/main" id="{1C9A417D-54A5-4A71-8B81-7526013FD9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29" name="Tijdelijke aanduiding voor tekst 14">
            <a:extLst>
              <a:ext uri="{FF2B5EF4-FFF2-40B4-BE49-F238E27FC236}">
                <a16:creationId xmlns:a16="http://schemas.microsoft.com/office/drawing/2014/main" id="{DB97E484-7855-4B8D-9492-641CD9CF34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32" name="Tijdelijke aanduiding voor datum 3">
            <a:extLst>
              <a:ext uri="{FF2B5EF4-FFF2-40B4-BE49-F238E27FC236}">
                <a16:creationId xmlns:a16="http://schemas.microsoft.com/office/drawing/2014/main" id="{6354BF0C-BC33-44FF-BF92-624A7D6DA1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7663BAA0-4620-41C3-98BB-42F6A64B467A}" type="datetime1">
              <a:rPr lang="nl-NL" noProof="0" smtClean="0"/>
              <a:t>10-12-2019</a:t>
            </a:fld>
            <a:endParaRPr lang="nl-NL" noProof="0" dirty="0"/>
          </a:p>
        </p:txBody>
      </p:sp>
      <p:sp>
        <p:nvSpPr>
          <p:cNvPr id="33" name="Tijdelijke aanduiding voor voettekst 4">
            <a:extLst>
              <a:ext uri="{FF2B5EF4-FFF2-40B4-BE49-F238E27FC236}">
                <a16:creationId xmlns:a16="http://schemas.microsoft.com/office/drawing/2014/main" id="{20812B2F-B80B-4623-8A5A-F50D2B9A2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34" name="Tijdelijke aanduiding voor dianummer 5">
            <a:extLst>
              <a:ext uri="{FF2B5EF4-FFF2-40B4-BE49-F238E27FC236}">
                <a16:creationId xmlns:a16="http://schemas.microsoft.com/office/drawing/2014/main" id="{DF970716-837B-4314-A35A-D69EAD1B7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56358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grpSp>
        <p:nvGrpSpPr>
          <p:cNvPr id="95" name="Groep 101">
            <a:extLst>
              <a:ext uri="{FF2B5EF4-FFF2-40B4-BE49-F238E27FC236}">
                <a16:creationId xmlns:a16="http://schemas.microsoft.com/office/drawing/2014/main" id="{25FA3359-1475-43BD-82F1-B0022B09053A}"/>
              </a:ext>
            </a:extLst>
          </p:cNvPr>
          <p:cNvGrpSpPr/>
          <p:nvPr userDrawn="1"/>
        </p:nvGrpSpPr>
        <p:grpSpPr>
          <a:xfrm>
            <a:off x="-3437547" y="1434"/>
            <a:ext cx="3201327" cy="6108543"/>
            <a:chOff x="-3437547" y="1434"/>
            <a:chExt cx="3201327" cy="6108543"/>
          </a:xfrm>
        </p:grpSpPr>
        <p:sp>
          <p:nvSpPr>
            <p:cNvPr id="96" name="Rechthoek 102">
              <a:extLst>
                <a:ext uri="{FF2B5EF4-FFF2-40B4-BE49-F238E27FC236}">
                  <a16:creationId xmlns:a16="http://schemas.microsoft.com/office/drawing/2014/main" id="{FF1C0D48-82B7-483A-A757-142584CF0D6E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1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97" name="Ovaal 103">
              <a:extLst>
                <a:ext uri="{FF2B5EF4-FFF2-40B4-BE49-F238E27FC236}">
                  <a16:creationId xmlns:a16="http://schemas.microsoft.com/office/drawing/2014/main" id="{9435A61C-0FE3-4FE9-ACA9-3443B26E8DA5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98" name="Rechte verbindingslijn 104">
              <a:extLst>
                <a:ext uri="{FF2B5EF4-FFF2-40B4-BE49-F238E27FC236}">
                  <a16:creationId xmlns:a16="http://schemas.microsoft.com/office/drawing/2014/main" id="{6DB50E51-89F5-4258-AF41-82B4025CF7C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99" name="Groep 105">
              <a:extLst>
                <a:ext uri="{FF2B5EF4-FFF2-40B4-BE49-F238E27FC236}">
                  <a16:creationId xmlns:a16="http://schemas.microsoft.com/office/drawing/2014/main" id="{C5963FBC-B98F-4462-A610-6E3F0A55E63A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124" name="Rechthoek 130">
                <a:extLst>
                  <a:ext uri="{FF2B5EF4-FFF2-40B4-BE49-F238E27FC236}">
                    <a16:creationId xmlns:a16="http://schemas.microsoft.com/office/drawing/2014/main" id="{72664264-D5B6-4A0F-83A3-CD3B59E4079F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125" name="Rechte verbindingslijn 131">
                <a:extLst>
                  <a:ext uri="{FF2B5EF4-FFF2-40B4-BE49-F238E27FC236}">
                    <a16:creationId xmlns:a16="http://schemas.microsoft.com/office/drawing/2014/main" id="{4DBF7CB1-D920-4084-BBC0-9CA96DBB5F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Rechte verbindingslijn 132">
                <a:extLst>
                  <a:ext uri="{FF2B5EF4-FFF2-40B4-BE49-F238E27FC236}">
                    <a16:creationId xmlns:a16="http://schemas.microsoft.com/office/drawing/2014/main" id="{AD0FFB3D-E62E-4A65-89DE-E6BF07E0D46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Rechthoek 133">
                <a:extLst>
                  <a:ext uri="{FF2B5EF4-FFF2-40B4-BE49-F238E27FC236}">
                    <a16:creationId xmlns:a16="http://schemas.microsoft.com/office/drawing/2014/main" id="{898A7F02-A273-40EB-8661-528D06298DCD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28" name="Groep 134">
                <a:extLst>
                  <a:ext uri="{FF2B5EF4-FFF2-40B4-BE49-F238E27FC236}">
                    <a16:creationId xmlns:a16="http://schemas.microsoft.com/office/drawing/2014/main" id="{F88FF70A-4D0E-4882-992E-B87A47696573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167" name="Groep 175">
                  <a:extLst>
                    <a:ext uri="{FF2B5EF4-FFF2-40B4-BE49-F238E27FC236}">
                      <a16:creationId xmlns:a16="http://schemas.microsoft.com/office/drawing/2014/main" id="{054E4156-8B32-40CB-A0BA-8D4D395DBD8E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171" name="Rechte verbindingslijn 179">
                    <a:extLst>
                      <a:ext uri="{FF2B5EF4-FFF2-40B4-BE49-F238E27FC236}">
                        <a16:creationId xmlns:a16="http://schemas.microsoft.com/office/drawing/2014/main" id="{92FEA4B1-7DC4-46F2-933F-C21523AD574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2" name="Rechte verbindingslijn 180">
                    <a:extLst>
                      <a:ext uri="{FF2B5EF4-FFF2-40B4-BE49-F238E27FC236}">
                        <a16:creationId xmlns:a16="http://schemas.microsoft.com/office/drawing/2014/main" id="{4848CF09-3191-4E0B-9C82-B5EC873DD79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3" name="Rechte verbindingslijn 181">
                    <a:extLst>
                      <a:ext uri="{FF2B5EF4-FFF2-40B4-BE49-F238E27FC236}">
                        <a16:creationId xmlns:a16="http://schemas.microsoft.com/office/drawing/2014/main" id="{25DF4ABD-64DA-41AC-993B-65B1D13BD75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4" name="Rechte verbindingslijn 182">
                    <a:extLst>
                      <a:ext uri="{FF2B5EF4-FFF2-40B4-BE49-F238E27FC236}">
                        <a16:creationId xmlns:a16="http://schemas.microsoft.com/office/drawing/2014/main" id="{91464B69-BD3F-475A-8709-80CAD8CDB53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75" name="Rechte verbindingslijn 183">
                    <a:extLst>
                      <a:ext uri="{FF2B5EF4-FFF2-40B4-BE49-F238E27FC236}">
                        <a16:creationId xmlns:a16="http://schemas.microsoft.com/office/drawing/2014/main" id="{4EC84034-3082-4C5C-9459-F01C0B00189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68" name="Groep 176">
                  <a:extLst>
                    <a:ext uri="{FF2B5EF4-FFF2-40B4-BE49-F238E27FC236}">
                      <a16:creationId xmlns:a16="http://schemas.microsoft.com/office/drawing/2014/main" id="{316D08EA-4E38-4C8C-ABA1-1B77EFFACE57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169" name="Rechthoek 177">
                    <a:extLst>
                      <a:ext uri="{FF2B5EF4-FFF2-40B4-BE49-F238E27FC236}">
                        <a16:creationId xmlns:a16="http://schemas.microsoft.com/office/drawing/2014/main" id="{9A6FD9D3-AF5A-403C-BE27-8EBA4E86CB1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0" name="Pijl: punthaak 178">
                    <a:extLst>
                      <a:ext uri="{FF2B5EF4-FFF2-40B4-BE49-F238E27FC236}">
                        <a16:creationId xmlns:a16="http://schemas.microsoft.com/office/drawing/2014/main" id="{B5C38837-555F-421F-A359-F4733C2B9A8D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29" name="Groep 135">
                <a:extLst>
                  <a:ext uri="{FF2B5EF4-FFF2-40B4-BE49-F238E27FC236}">
                    <a16:creationId xmlns:a16="http://schemas.microsoft.com/office/drawing/2014/main" id="{B314DAA2-6F97-439F-BC32-C0C86220DEBF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158" name="Groep 166">
                  <a:extLst>
                    <a:ext uri="{FF2B5EF4-FFF2-40B4-BE49-F238E27FC236}">
                      <a16:creationId xmlns:a16="http://schemas.microsoft.com/office/drawing/2014/main" id="{5414A868-79C4-4702-A9EF-1DA1458A6B19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162" name="Rechte verbindingslijn 170">
                    <a:extLst>
                      <a:ext uri="{FF2B5EF4-FFF2-40B4-BE49-F238E27FC236}">
                        <a16:creationId xmlns:a16="http://schemas.microsoft.com/office/drawing/2014/main" id="{B876D009-BFB9-4E04-8B71-5315926AD7D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3" name="Rechte verbindingslijn 171">
                    <a:extLst>
                      <a:ext uri="{FF2B5EF4-FFF2-40B4-BE49-F238E27FC236}">
                        <a16:creationId xmlns:a16="http://schemas.microsoft.com/office/drawing/2014/main" id="{06B1F264-F895-42CA-BF2A-03AE63B9111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4" name="Rechte verbindingslijn 172">
                    <a:extLst>
                      <a:ext uri="{FF2B5EF4-FFF2-40B4-BE49-F238E27FC236}">
                        <a16:creationId xmlns:a16="http://schemas.microsoft.com/office/drawing/2014/main" id="{325C6925-F009-4C29-8305-83B3E1F98AF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5" name="Rechte verbindingslijn 173">
                    <a:extLst>
                      <a:ext uri="{FF2B5EF4-FFF2-40B4-BE49-F238E27FC236}">
                        <a16:creationId xmlns:a16="http://schemas.microsoft.com/office/drawing/2014/main" id="{A72589D3-090C-4564-9D36-B96B8E66E52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66" name="Rechte verbindingslijn 174">
                    <a:extLst>
                      <a:ext uri="{FF2B5EF4-FFF2-40B4-BE49-F238E27FC236}">
                        <a16:creationId xmlns:a16="http://schemas.microsoft.com/office/drawing/2014/main" id="{41D4C1C1-1BFE-427A-94BD-EB0576D6936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59" name="Groep 167">
                  <a:extLst>
                    <a:ext uri="{FF2B5EF4-FFF2-40B4-BE49-F238E27FC236}">
                      <a16:creationId xmlns:a16="http://schemas.microsoft.com/office/drawing/2014/main" id="{D666937F-C483-44B7-BB75-14BCB8BAACD3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160" name="Rechthoek 168">
                    <a:extLst>
                      <a:ext uri="{FF2B5EF4-FFF2-40B4-BE49-F238E27FC236}">
                        <a16:creationId xmlns:a16="http://schemas.microsoft.com/office/drawing/2014/main" id="{02FA0E87-767E-41E2-80F0-55BBCB52C70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61" name="Pijl: punthaak 169">
                    <a:extLst>
                      <a:ext uri="{FF2B5EF4-FFF2-40B4-BE49-F238E27FC236}">
                        <a16:creationId xmlns:a16="http://schemas.microsoft.com/office/drawing/2014/main" id="{24727E74-B9E2-4452-8447-A51D5FC97017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130" name="Rechte verbindingslijn 136">
                <a:extLst>
                  <a:ext uri="{FF2B5EF4-FFF2-40B4-BE49-F238E27FC236}">
                    <a16:creationId xmlns:a16="http://schemas.microsoft.com/office/drawing/2014/main" id="{B065D754-812F-4A3A-9463-21D5B9B0565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31" name="Rechte verbindingslijn 137">
                <a:extLst>
                  <a:ext uri="{FF2B5EF4-FFF2-40B4-BE49-F238E27FC236}">
                    <a16:creationId xmlns:a16="http://schemas.microsoft.com/office/drawing/2014/main" id="{6A978F65-0AFD-4708-82D1-5AAA514C4F2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132" name="Groep 138">
                <a:extLst>
                  <a:ext uri="{FF2B5EF4-FFF2-40B4-BE49-F238E27FC236}">
                    <a16:creationId xmlns:a16="http://schemas.microsoft.com/office/drawing/2014/main" id="{179E4300-E869-4F3C-9373-3A6C4D088AE3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147" name="Rechthoek 155">
                  <a:extLst>
                    <a:ext uri="{FF2B5EF4-FFF2-40B4-BE49-F238E27FC236}">
                      <a16:creationId xmlns:a16="http://schemas.microsoft.com/office/drawing/2014/main" id="{D7100BF0-DF9A-42BB-B73B-69C7E8F42A22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48" name="Groep 156">
                  <a:extLst>
                    <a:ext uri="{FF2B5EF4-FFF2-40B4-BE49-F238E27FC236}">
                      <a16:creationId xmlns:a16="http://schemas.microsoft.com/office/drawing/2014/main" id="{2ABEDBFB-00FF-4B63-9361-CB7CDD423F21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149" name="Groep 157">
                    <a:extLst>
                      <a:ext uri="{FF2B5EF4-FFF2-40B4-BE49-F238E27FC236}">
                        <a16:creationId xmlns:a16="http://schemas.microsoft.com/office/drawing/2014/main" id="{EB8BCA74-A720-4390-A56A-FCAEE9F8A6F3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153" name="Rechte verbindingslijn 161">
                      <a:extLst>
                        <a:ext uri="{FF2B5EF4-FFF2-40B4-BE49-F238E27FC236}">
                          <a16:creationId xmlns:a16="http://schemas.microsoft.com/office/drawing/2014/main" id="{5111F5D0-8C20-4E5A-B846-6E18D14A909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54" name="Rechte verbindingslijn 162">
                      <a:extLst>
                        <a:ext uri="{FF2B5EF4-FFF2-40B4-BE49-F238E27FC236}">
                          <a16:creationId xmlns:a16="http://schemas.microsoft.com/office/drawing/2014/main" id="{68E4990D-D55F-4917-8553-E1F37273127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55" name="Rechte verbindingslijn 163">
                      <a:extLst>
                        <a:ext uri="{FF2B5EF4-FFF2-40B4-BE49-F238E27FC236}">
                          <a16:creationId xmlns:a16="http://schemas.microsoft.com/office/drawing/2014/main" id="{20A3C2DC-45F6-48DD-AEFD-0145456027F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56" name="Rechte verbindingslijn 164">
                      <a:extLst>
                        <a:ext uri="{FF2B5EF4-FFF2-40B4-BE49-F238E27FC236}">
                          <a16:creationId xmlns:a16="http://schemas.microsoft.com/office/drawing/2014/main" id="{76D81C65-0586-42F9-8694-2593C20A22F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57" name="Rechte verbindingslijn 165">
                      <a:extLst>
                        <a:ext uri="{FF2B5EF4-FFF2-40B4-BE49-F238E27FC236}">
                          <a16:creationId xmlns:a16="http://schemas.microsoft.com/office/drawing/2014/main" id="{B68F5959-1407-4DAC-B406-2E63D39F294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50" name="Groep 158">
                    <a:extLst>
                      <a:ext uri="{FF2B5EF4-FFF2-40B4-BE49-F238E27FC236}">
                        <a16:creationId xmlns:a16="http://schemas.microsoft.com/office/drawing/2014/main" id="{C58235CE-61E8-4AB9-8EB2-0495E5EA7F4D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51" name="Rechthoek 159">
                      <a:extLst>
                        <a:ext uri="{FF2B5EF4-FFF2-40B4-BE49-F238E27FC236}">
                          <a16:creationId xmlns:a16="http://schemas.microsoft.com/office/drawing/2014/main" id="{A4154A95-515C-4523-8450-1FC3E537B56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52" name="Pijl: punthaak 160">
                      <a:extLst>
                        <a:ext uri="{FF2B5EF4-FFF2-40B4-BE49-F238E27FC236}">
                          <a16:creationId xmlns:a16="http://schemas.microsoft.com/office/drawing/2014/main" id="{0E037ECF-ECF4-4C7F-A7C7-8158902E1A76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133" name="Groep 139">
                <a:extLst>
                  <a:ext uri="{FF2B5EF4-FFF2-40B4-BE49-F238E27FC236}">
                    <a16:creationId xmlns:a16="http://schemas.microsoft.com/office/drawing/2014/main" id="{45E17705-4D09-465E-950D-F31DCB79FE7A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136" name="Rechthoek 142">
                  <a:extLst>
                    <a:ext uri="{FF2B5EF4-FFF2-40B4-BE49-F238E27FC236}">
                      <a16:creationId xmlns:a16="http://schemas.microsoft.com/office/drawing/2014/main" id="{FA840D81-92AB-44A0-AE74-5DA1CC5D94D2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37" name="Groep 143">
                  <a:extLst>
                    <a:ext uri="{FF2B5EF4-FFF2-40B4-BE49-F238E27FC236}">
                      <a16:creationId xmlns:a16="http://schemas.microsoft.com/office/drawing/2014/main" id="{2C700782-113B-4FD8-88E4-9B6510384631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138" name="Groep 144">
                    <a:extLst>
                      <a:ext uri="{FF2B5EF4-FFF2-40B4-BE49-F238E27FC236}">
                        <a16:creationId xmlns:a16="http://schemas.microsoft.com/office/drawing/2014/main" id="{37AC3045-99F3-46E0-9021-79B4815A172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142" name="Rechte verbindingslijn 150">
                      <a:extLst>
                        <a:ext uri="{FF2B5EF4-FFF2-40B4-BE49-F238E27FC236}">
                          <a16:creationId xmlns:a16="http://schemas.microsoft.com/office/drawing/2014/main" id="{780D46D0-F946-4641-A5F7-FFDC8BCFB85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43" name="Rechte verbindingslijn 151">
                      <a:extLst>
                        <a:ext uri="{FF2B5EF4-FFF2-40B4-BE49-F238E27FC236}">
                          <a16:creationId xmlns:a16="http://schemas.microsoft.com/office/drawing/2014/main" id="{CAE80844-B5F0-4D86-95E2-FAE6D0A446A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44" name="Rechte verbindingslijn 152">
                      <a:extLst>
                        <a:ext uri="{FF2B5EF4-FFF2-40B4-BE49-F238E27FC236}">
                          <a16:creationId xmlns:a16="http://schemas.microsoft.com/office/drawing/2014/main" id="{04A02A86-A877-4E49-B879-3A908F4B866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45" name="Rechte verbindingslijn 153">
                      <a:extLst>
                        <a:ext uri="{FF2B5EF4-FFF2-40B4-BE49-F238E27FC236}">
                          <a16:creationId xmlns:a16="http://schemas.microsoft.com/office/drawing/2014/main" id="{F040B603-192E-45FC-9521-08FDEDE21D5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46" name="Rechte verbindingslijn 154">
                      <a:extLst>
                        <a:ext uri="{FF2B5EF4-FFF2-40B4-BE49-F238E27FC236}">
                          <a16:creationId xmlns:a16="http://schemas.microsoft.com/office/drawing/2014/main" id="{82B14A51-95C1-4DCB-8BFC-01DB8B01581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39" name="Groep 147">
                    <a:extLst>
                      <a:ext uri="{FF2B5EF4-FFF2-40B4-BE49-F238E27FC236}">
                        <a16:creationId xmlns:a16="http://schemas.microsoft.com/office/drawing/2014/main" id="{9E5768C7-0682-4CAB-89A8-68CAAC548F5A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40" name="Rechthoek 148">
                      <a:extLst>
                        <a:ext uri="{FF2B5EF4-FFF2-40B4-BE49-F238E27FC236}">
                          <a16:creationId xmlns:a16="http://schemas.microsoft.com/office/drawing/2014/main" id="{C0298C35-72E4-46B8-B2DE-3529D8AA296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41" name="Pijl: punthaak 149">
                      <a:extLst>
                        <a:ext uri="{FF2B5EF4-FFF2-40B4-BE49-F238E27FC236}">
                          <a16:creationId xmlns:a16="http://schemas.microsoft.com/office/drawing/2014/main" id="{C6E0EB1D-01AA-48EB-83EF-72A9DDE5418B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134" name="Rechthoek 140">
                <a:extLst>
                  <a:ext uri="{FF2B5EF4-FFF2-40B4-BE49-F238E27FC236}">
                    <a16:creationId xmlns:a16="http://schemas.microsoft.com/office/drawing/2014/main" id="{457DBA53-C4EA-41E6-BF32-1277C19B8824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135" name="Rechthoek 141">
                <a:extLst>
                  <a:ext uri="{FF2B5EF4-FFF2-40B4-BE49-F238E27FC236}">
                    <a16:creationId xmlns:a16="http://schemas.microsoft.com/office/drawing/2014/main" id="{30FB3E1A-3D27-4EE7-9F60-54BF22BC0ED5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00" name="Rechte verbindingslijn 106">
              <a:extLst>
                <a:ext uri="{FF2B5EF4-FFF2-40B4-BE49-F238E27FC236}">
                  <a16:creationId xmlns:a16="http://schemas.microsoft.com/office/drawing/2014/main" id="{6551E164-CE15-483E-916C-FB6A6DA2338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01" name="Rechthoek 107">
              <a:extLst>
                <a:ext uri="{FF2B5EF4-FFF2-40B4-BE49-F238E27FC236}">
                  <a16:creationId xmlns:a16="http://schemas.microsoft.com/office/drawing/2014/main" id="{718257E2-FB19-487D-A6A0-293C780B5779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lvl="0"/>
              <a:r>
                <a:rPr lang="nl-NL" sz="1100" b="1" noProof="0" dirty="0">
                  <a:solidFill>
                    <a:schemeClr val="tx2"/>
                  </a:solidFill>
                </a:rPr>
                <a:t>Header</a:t>
              </a:r>
            </a:p>
          </p:txBody>
        </p:sp>
        <p:sp>
          <p:nvSpPr>
            <p:cNvPr id="102" name="Ovaal 108">
              <a:extLst>
                <a:ext uri="{FF2B5EF4-FFF2-40B4-BE49-F238E27FC236}">
                  <a16:creationId xmlns:a16="http://schemas.microsoft.com/office/drawing/2014/main" id="{C7125CDC-47FA-4F4E-9562-9FC7D654B0E9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03" name="Rechthoek 109">
              <a:extLst>
                <a:ext uri="{FF2B5EF4-FFF2-40B4-BE49-F238E27FC236}">
                  <a16:creationId xmlns:a16="http://schemas.microsoft.com/office/drawing/2014/main" id="{C94582B4-1D28-47D1-89A3-9D2ED99DF5F3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Platte tekst</a:t>
              </a:r>
            </a:p>
          </p:txBody>
        </p:sp>
        <p:sp>
          <p:nvSpPr>
            <p:cNvPr id="104" name="Ovaal 110">
              <a:extLst>
                <a:ext uri="{FF2B5EF4-FFF2-40B4-BE49-F238E27FC236}">
                  <a16:creationId xmlns:a16="http://schemas.microsoft.com/office/drawing/2014/main" id="{0005EFCB-853A-44A5-8220-163CCEF4904A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05" name="Rechthoek 111">
              <a:extLst>
                <a:ext uri="{FF2B5EF4-FFF2-40B4-BE49-F238E27FC236}">
                  <a16:creationId xmlns:a16="http://schemas.microsoft.com/office/drawing/2014/main" id="{6430FEE2-B4AD-4D2D-B284-D74C0121299E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0975" marR="0" lvl="0" indent="-180975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100" noProof="0" dirty="0"/>
                <a:t>Derde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06" name="Ovaal 112">
              <a:extLst>
                <a:ext uri="{FF2B5EF4-FFF2-40B4-BE49-F238E27FC236}">
                  <a16:creationId xmlns:a16="http://schemas.microsoft.com/office/drawing/2014/main" id="{46A02CA7-AB6C-4ED5-9403-8CE27DD5B5BB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07" name="Rechthoek 113">
              <a:extLst>
                <a:ext uri="{FF2B5EF4-FFF2-40B4-BE49-F238E27FC236}">
                  <a16:creationId xmlns:a16="http://schemas.microsoft.com/office/drawing/2014/main" id="{485FF167-E60D-4806-981A-41E3B4D13D1A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1450" marR="0" lvl="0" indent="-17145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Vierde Niveau</a:t>
              </a:r>
            </a:p>
          </p:txBody>
        </p:sp>
        <p:sp>
          <p:nvSpPr>
            <p:cNvPr id="108" name="Ovaal 114">
              <a:extLst>
                <a:ext uri="{FF2B5EF4-FFF2-40B4-BE49-F238E27FC236}">
                  <a16:creationId xmlns:a16="http://schemas.microsoft.com/office/drawing/2014/main" id="{6B7D75B0-0AC7-455C-8E88-6A62EB873757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109" name="Rechthoek 115">
              <a:extLst>
                <a:ext uri="{FF2B5EF4-FFF2-40B4-BE49-F238E27FC236}">
                  <a16:creationId xmlns:a16="http://schemas.microsoft.com/office/drawing/2014/main" id="{4EFC6EAB-EBE4-4D4D-9865-346778A4C781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28600" marR="0" lvl="0" indent="-22860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Vijfde Niveau</a:t>
              </a:r>
            </a:p>
          </p:txBody>
        </p:sp>
        <p:cxnSp>
          <p:nvCxnSpPr>
            <p:cNvPr id="110" name="Rechte verbindingslijn 116">
              <a:extLst>
                <a:ext uri="{FF2B5EF4-FFF2-40B4-BE49-F238E27FC236}">
                  <a16:creationId xmlns:a16="http://schemas.microsoft.com/office/drawing/2014/main" id="{BB5E66A4-1362-4C44-8513-6F054E51A81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98455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11" name="Meer informatie">
              <a:extLst>
                <a:ext uri="{FF2B5EF4-FFF2-40B4-BE49-F238E27FC236}">
                  <a16:creationId xmlns:a16="http://schemas.microsoft.com/office/drawing/2014/main" id="{3E3BB4BC-B0D2-4D47-93CD-A7B24F5C24C5}"/>
                </a:ext>
              </a:extLst>
            </p:cNvPr>
            <p:cNvGrpSpPr/>
            <p:nvPr userDrawn="1"/>
          </p:nvGrpSpPr>
          <p:grpSpPr>
            <a:xfrm>
              <a:off x="-3421298" y="5326704"/>
              <a:ext cx="3178515" cy="783273"/>
              <a:chOff x="-3741486" y="3359148"/>
              <a:chExt cx="3178515" cy="783273"/>
            </a:xfrm>
          </p:grpSpPr>
          <p:sp>
            <p:nvSpPr>
              <p:cNvPr id="121" name="Freeform 101">
                <a:extLst>
                  <a:ext uri="{FF2B5EF4-FFF2-40B4-BE49-F238E27FC236}">
                    <a16:creationId xmlns:a16="http://schemas.microsoft.com/office/drawing/2014/main" id="{DFD340A5-2AA1-4639-AC15-CEF17C4952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122" name="Rechthoek 128">
                <a:extLst>
                  <a:ext uri="{FF2B5EF4-FFF2-40B4-BE49-F238E27FC236}">
                    <a16:creationId xmlns:a16="http://schemas.microsoft.com/office/drawing/2014/main" id="{8AF2751A-52FB-4EC1-A23E-8F9D35D74A9B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23" name="Rechte verbindingslijn 129">
                <a:extLst>
                  <a:ext uri="{FF2B5EF4-FFF2-40B4-BE49-F238E27FC236}">
                    <a16:creationId xmlns:a16="http://schemas.microsoft.com/office/drawing/2014/main" id="{C6949D13-4FE4-430E-BA70-C1F7795A3AD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12" name="Rechthoek 118">
              <a:extLst>
                <a:ext uri="{FF2B5EF4-FFF2-40B4-BE49-F238E27FC236}">
                  <a16:creationId xmlns:a16="http://schemas.microsoft.com/office/drawing/2014/main" id="{998B6FB4-8697-4D4C-8378-D30EF48B226A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´Start´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  <p:sp>
          <p:nvSpPr>
            <p:cNvPr id="113" name="Ovaal 119">
              <a:extLst>
                <a:ext uri="{FF2B5EF4-FFF2-40B4-BE49-F238E27FC236}">
                  <a16:creationId xmlns:a16="http://schemas.microsoft.com/office/drawing/2014/main" id="{1CCF17F4-62D2-42A3-BE46-FBFE2B96CDB5}"/>
                </a:ext>
              </a:extLst>
            </p:cNvPr>
            <p:cNvSpPr/>
            <p:nvPr userDrawn="1"/>
          </p:nvSpPr>
          <p:spPr>
            <a:xfrm>
              <a:off x="-3425006" y="361509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114" name="Rechthoek 120">
              <a:extLst>
                <a:ext uri="{FF2B5EF4-FFF2-40B4-BE49-F238E27FC236}">
                  <a16:creationId xmlns:a16="http://schemas.microsoft.com/office/drawing/2014/main" id="{83D59E2F-ABDC-47F5-A608-E3BEB5F0D83F}"/>
                </a:ext>
              </a:extLst>
            </p:cNvPr>
            <p:cNvSpPr/>
            <p:nvPr userDrawn="1"/>
          </p:nvSpPr>
          <p:spPr>
            <a:xfrm>
              <a:off x="-3059324" y="361509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7188" marR="0" lvl="0" indent="-180975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Zesde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15" name="Ovaal 121">
              <a:extLst>
                <a:ext uri="{FF2B5EF4-FFF2-40B4-BE49-F238E27FC236}">
                  <a16:creationId xmlns:a16="http://schemas.microsoft.com/office/drawing/2014/main" id="{D8849116-73ED-4C5D-BBEF-20DECB877225}"/>
                </a:ext>
              </a:extLst>
            </p:cNvPr>
            <p:cNvSpPr/>
            <p:nvPr userDrawn="1"/>
          </p:nvSpPr>
          <p:spPr>
            <a:xfrm>
              <a:off x="-3425006" y="399978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116" name="Rechthoek 122">
              <a:extLst>
                <a:ext uri="{FF2B5EF4-FFF2-40B4-BE49-F238E27FC236}">
                  <a16:creationId xmlns:a16="http://schemas.microsoft.com/office/drawing/2014/main" id="{B3D481FD-5666-4CB5-83C0-C566CB463678}"/>
                </a:ext>
              </a:extLst>
            </p:cNvPr>
            <p:cNvSpPr/>
            <p:nvPr userDrawn="1"/>
          </p:nvSpPr>
          <p:spPr>
            <a:xfrm>
              <a:off x="-3059324" y="4381577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7" indent="-360363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chemeClr val="bg2"/>
                </a:buClr>
                <a:buSzTx/>
                <a:buFont typeface="Wingdings" panose="05000000000000000000" pitchFamily="2" charset="2"/>
                <a:buChar char="à"/>
                <a:tabLst/>
                <a:defRPr/>
              </a:pPr>
              <a:r>
                <a:rPr kumimoji="0" lang="nl-NL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Achtste Niveau</a:t>
              </a:r>
            </a:p>
          </p:txBody>
        </p:sp>
        <p:sp>
          <p:nvSpPr>
            <p:cNvPr id="117" name="Ovaal 123">
              <a:extLst>
                <a:ext uri="{FF2B5EF4-FFF2-40B4-BE49-F238E27FC236}">
                  <a16:creationId xmlns:a16="http://schemas.microsoft.com/office/drawing/2014/main" id="{08CB1EA8-EE9D-485D-8B6E-9AE1CD4D13A5}"/>
                </a:ext>
              </a:extLst>
            </p:cNvPr>
            <p:cNvSpPr/>
            <p:nvPr userDrawn="1"/>
          </p:nvSpPr>
          <p:spPr>
            <a:xfrm>
              <a:off x="-3425006" y="437971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118" name="Rechthoek 124">
              <a:extLst>
                <a:ext uri="{FF2B5EF4-FFF2-40B4-BE49-F238E27FC236}">
                  <a16:creationId xmlns:a16="http://schemas.microsoft.com/office/drawing/2014/main" id="{A8E8EC8E-14FF-4299-9E20-5925C2674DDF}"/>
                </a:ext>
              </a:extLst>
            </p:cNvPr>
            <p:cNvSpPr/>
            <p:nvPr userDrawn="1"/>
          </p:nvSpPr>
          <p:spPr>
            <a:xfrm>
              <a:off x="-3059324" y="401408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BB63B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Zevende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19" name="Rechthoek 125">
              <a:extLst>
                <a:ext uri="{FF2B5EF4-FFF2-40B4-BE49-F238E27FC236}">
                  <a16:creationId xmlns:a16="http://schemas.microsoft.com/office/drawing/2014/main" id="{8090592C-6129-4557-90D7-4A6262B8C795}"/>
                </a:ext>
              </a:extLst>
            </p:cNvPr>
            <p:cNvSpPr/>
            <p:nvPr userDrawn="1"/>
          </p:nvSpPr>
          <p:spPr>
            <a:xfrm>
              <a:off x="-3059324" y="4769016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7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rgbClr val="8BB63B"/>
                </a:buClr>
                <a:buSzTx/>
                <a:buFont typeface="+mj-lt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Negende Niveau</a:t>
              </a:r>
            </a:p>
          </p:txBody>
        </p:sp>
        <p:sp>
          <p:nvSpPr>
            <p:cNvPr id="120" name="Ovaal 126">
              <a:extLst>
                <a:ext uri="{FF2B5EF4-FFF2-40B4-BE49-F238E27FC236}">
                  <a16:creationId xmlns:a16="http://schemas.microsoft.com/office/drawing/2014/main" id="{F06906F1-FF2B-42B0-94E4-BB5AE41D9C0A}"/>
                </a:ext>
              </a:extLst>
            </p:cNvPr>
            <p:cNvSpPr/>
            <p:nvPr userDrawn="1"/>
          </p:nvSpPr>
          <p:spPr>
            <a:xfrm>
              <a:off x="-3425006" y="476715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</p:grpSp>
      <p:sp>
        <p:nvSpPr>
          <p:cNvPr id="90" name="Tijdelijke aanduiding voor verticale tekst 2">
            <a:extLst>
              <a:ext uri="{FF2B5EF4-FFF2-40B4-BE49-F238E27FC236}">
                <a16:creationId xmlns:a16="http://schemas.microsoft.com/office/drawing/2014/main" id="{BDC964F3-713E-4B53-BB28-52B5ACE9F960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496712" y="1467109"/>
            <a:ext cx="11198569" cy="4314379"/>
          </a:xfrm>
        </p:spPr>
        <p:txBody>
          <a:bodyPr vert="horz" numCol="2" spcCol="57600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 marL="361950" indent="-180975">
              <a:buFont typeface="Arial" panose="020B0604020202020204" pitchFamily="34" charset="0"/>
              <a:buChar char="•"/>
              <a:defRPr sz="1200" baseline="0">
                <a:latin typeface="+mj-lt"/>
              </a:defRPr>
            </a:lvl6pPr>
            <a:lvl7pPr>
              <a:defRPr sz="1400"/>
            </a:lvl7pPr>
            <a:lvl8pPr>
              <a:defRPr sz="1200"/>
            </a:lvl8pPr>
            <a:lvl9pPr>
              <a:defRPr sz="2400"/>
            </a:lvl9pPr>
          </a:lstStyle>
          <a:p>
            <a:pPr lvl="0"/>
            <a:r>
              <a:rPr lang="nl-NL" noProof="0" dirty="0"/>
              <a:t>Header</a:t>
            </a:r>
          </a:p>
          <a:p>
            <a:pPr lvl="1"/>
            <a:r>
              <a:rPr lang="nl-NL" noProof="0" dirty="0"/>
              <a:t>Platte tekst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3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4"/>
            <a:r>
              <a:rPr lang="nl-NL" noProof="0" dirty="0"/>
              <a:t>Nummer-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5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#3</a:t>
            </a:r>
          </a:p>
          <a:p>
            <a:pPr lvl="6"/>
            <a:r>
              <a:rPr lang="nl-NL" noProof="0" dirty="0"/>
              <a:t>Platte tekst2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#4</a:t>
            </a:r>
          </a:p>
          <a:p>
            <a:pPr lvl="8"/>
            <a:r>
              <a:rPr lang="nl-NL" noProof="0" dirty="0"/>
              <a:t>Header2</a:t>
            </a:r>
          </a:p>
        </p:txBody>
      </p:sp>
      <p:pic>
        <p:nvPicPr>
          <p:cNvPr id="91" name="Afbeelding 90">
            <a:extLst>
              <a:ext uri="{FF2B5EF4-FFF2-40B4-BE49-F238E27FC236}">
                <a16:creationId xmlns:a16="http://schemas.microsoft.com/office/drawing/2014/main" id="{2BBB23CB-7F4B-419B-AEE2-1E578FE5BA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20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100% Kolommen + F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35B8CF25-EFC3-4B79-9096-41B4E51272D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1215580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35B8CF25-EFC3-4B79-9096-41B4E51272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itel 1">
            <a:extLst>
              <a:ext uri="{FF2B5EF4-FFF2-40B4-BE49-F238E27FC236}">
                <a16:creationId xmlns:a16="http://schemas.microsoft.com/office/drawing/2014/main" id="{1C9A417D-54A5-4A71-8B81-7526013FD9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29" name="Tijdelijke aanduiding voor tekst 14">
            <a:extLst>
              <a:ext uri="{FF2B5EF4-FFF2-40B4-BE49-F238E27FC236}">
                <a16:creationId xmlns:a16="http://schemas.microsoft.com/office/drawing/2014/main" id="{DB97E484-7855-4B8D-9492-641CD9CF34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32" name="Tijdelijke aanduiding voor datum 3">
            <a:extLst>
              <a:ext uri="{FF2B5EF4-FFF2-40B4-BE49-F238E27FC236}">
                <a16:creationId xmlns:a16="http://schemas.microsoft.com/office/drawing/2014/main" id="{6354BF0C-BC33-44FF-BF92-624A7D6DA1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/>
          <a:p>
            <a:fld id="{6363548A-4FC1-4DB5-BC9A-8D85EEFC8AD7}" type="datetime1">
              <a:rPr lang="nl-NL" noProof="0" smtClean="0"/>
              <a:t>10-12-2019</a:t>
            </a:fld>
            <a:endParaRPr lang="nl-NL" noProof="0" dirty="0"/>
          </a:p>
        </p:txBody>
      </p:sp>
      <p:sp>
        <p:nvSpPr>
          <p:cNvPr id="33" name="Tijdelijke aanduiding voor voettekst 4">
            <a:extLst>
              <a:ext uri="{FF2B5EF4-FFF2-40B4-BE49-F238E27FC236}">
                <a16:creationId xmlns:a16="http://schemas.microsoft.com/office/drawing/2014/main" id="{20812B2F-B80B-4623-8A5A-F50D2B9A2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34" name="Tijdelijke aanduiding voor dianummer 5">
            <a:extLst>
              <a:ext uri="{FF2B5EF4-FFF2-40B4-BE49-F238E27FC236}">
                <a16:creationId xmlns:a16="http://schemas.microsoft.com/office/drawing/2014/main" id="{DF970716-837B-4314-A35A-D69EAD1B7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75408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4F177409-F5CC-48CA-85EE-1118845B542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391502" y="3700463"/>
            <a:ext cx="5303611" cy="2087562"/>
          </a:xfrm>
          <a:solidFill>
            <a:schemeClr val="bg1">
              <a:lumMod val="95000"/>
            </a:schemeClr>
          </a:solidFill>
        </p:spPr>
        <p:txBody>
          <a:bodyPr vert="horz" lIns="0" tIns="1260000" rIns="0" bIns="0" rtlCol="0">
            <a:norm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lang="nl-NL" sz="1200" b="0" i="1"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177800" lvl="0" indent="-177800" algn="ctr"/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grpSp>
        <p:nvGrpSpPr>
          <p:cNvPr id="259" name="Groep 258">
            <a:extLst>
              <a:ext uri="{FF2B5EF4-FFF2-40B4-BE49-F238E27FC236}">
                <a16:creationId xmlns:a16="http://schemas.microsoft.com/office/drawing/2014/main" id="{24CEAA6A-AC17-46F9-9B7D-941BA60EBEA3}"/>
              </a:ext>
            </a:extLst>
          </p:cNvPr>
          <p:cNvGrpSpPr/>
          <p:nvPr userDrawn="1"/>
        </p:nvGrpSpPr>
        <p:grpSpPr>
          <a:xfrm>
            <a:off x="12391601" y="0"/>
            <a:ext cx="3183678" cy="5229113"/>
            <a:chOff x="12391601" y="0"/>
            <a:chExt cx="3183678" cy="5229113"/>
          </a:xfrm>
        </p:grpSpPr>
        <p:grpSp>
          <p:nvGrpSpPr>
            <p:cNvPr id="260" name="Meer informatie">
              <a:extLst>
                <a:ext uri="{FF2B5EF4-FFF2-40B4-BE49-F238E27FC236}">
                  <a16:creationId xmlns:a16="http://schemas.microsoft.com/office/drawing/2014/main" id="{9BEC62F2-BD85-43C9-B603-D862489AF3FF}"/>
                </a:ext>
              </a:extLst>
            </p:cNvPr>
            <p:cNvGrpSpPr/>
            <p:nvPr userDrawn="1"/>
          </p:nvGrpSpPr>
          <p:grpSpPr>
            <a:xfrm>
              <a:off x="12396764" y="4445840"/>
              <a:ext cx="3178515" cy="783273"/>
              <a:chOff x="-3741486" y="3386444"/>
              <a:chExt cx="3178515" cy="783273"/>
            </a:xfrm>
          </p:grpSpPr>
          <p:sp>
            <p:nvSpPr>
              <p:cNvPr id="306" name="Freeform 101">
                <a:extLst>
                  <a:ext uri="{FF2B5EF4-FFF2-40B4-BE49-F238E27FC236}">
                    <a16:creationId xmlns:a16="http://schemas.microsoft.com/office/drawing/2014/main" id="{E875B604-4BEB-4955-9379-B5EAE9EB7D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8644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307" name="Rechthoek 306">
                <a:extLst>
                  <a:ext uri="{FF2B5EF4-FFF2-40B4-BE49-F238E27FC236}">
                    <a16:creationId xmlns:a16="http://schemas.microsoft.com/office/drawing/2014/main" id="{B57B25F4-3895-4F3E-9C7E-8F1E9CB36B99}"/>
                  </a:ext>
                </a:extLst>
              </p:cNvPr>
              <p:cNvSpPr/>
              <p:nvPr userDrawn="1"/>
            </p:nvSpPr>
            <p:spPr>
              <a:xfrm>
                <a:off x="-3380966" y="345847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308" name="Rechte verbindingslijn 307">
                <a:extLst>
                  <a:ext uri="{FF2B5EF4-FFF2-40B4-BE49-F238E27FC236}">
                    <a16:creationId xmlns:a16="http://schemas.microsoft.com/office/drawing/2014/main" id="{5F7D4643-B1E9-4798-B3F0-83596585C41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69717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261" name="Rechthoek 260">
              <a:extLst>
                <a:ext uri="{FF2B5EF4-FFF2-40B4-BE49-F238E27FC236}">
                  <a16:creationId xmlns:a16="http://schemas.microsoft.com/office/drawing/2014/main" id="{19ECF3CE-DB2E-4980-92F4-B8E83570DDBD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262" name="Ovaal 261">
              <a:extLst>
                <a:ext uri="{FF2B5EF4-FFF2-40B4-BE49-F238E27FC236}">
                  <a16:creationId xmlns:a16="http://schemas.microsoft.com/office/drawing/2014/main" id="{31418D3D-56EC-4F9B-83AD-273AA2D078C9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63" name="Rechte verbindingslijn 262">
              <a:extLst>
                <a:ext uri="{FF2B5EF4-FFF2-40B4-BE49-F238E27FC236}">
                  <a16:creationId xmlns:a16="http://schemas.microsoft.com/office/drawing/2014/main" id="{796501FC-2296-4EBF-98DB-19627B55E40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64" name="Rechte verbindingslijn 263">
              <a:extLst>
                <a:ext uri="{FF2B5EF4-FFF2-40B4-BE49-F238E27FC236}">
                  <a16:creationId xmlns:a16="http://schemas.microsoft.com/office/drawing/2014/main" id="{4FB92C36-439C-4632-A214-58B510AFD96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65" name="Rechthoek 264">
              <a:extLst>
                <a:ext uri="{FF2B5EF4-FFF2-40B4-BE49-F238E27FC236}">
                  <a16:creationId xmlns:a16="http://schemas.microsoft.com/office/drawing/2014/main" id="{5AC634FD-A6CE-4AD8-B4F8-D35EC9B371CB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door deze te selecteren en op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om een nieuwe afbeelding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66" name="Rechte verbindingslijn 265">
              <a:extLst>
                <a:ext uri="{FF2B5EF4-FFF2-40B4-BE49-F238E27FC236}">
                  <a16:creationId xmlns:a16="http://schemas.microsoft.com/office/drawing/2014/main" id="{43620546-4EFA-422F-9618-01F94F9DF38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32795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67" name="Ovaal 266">
              <a:extLst>
                <a:ext uri="{FF2B5EF4-FFF2-40B4-BE49-F238E27FC236}">
                  <a16:creationId xmlns:a16="http://schemas.microsoft.com/office/drawing/2014/main" id="{5A5F9744-7F80-4768-959D-B407260D8065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68" name="Rechthoek 267">
              <a:extLst>
                <a:ext uri="{FF2B5EF4-FFF2-40B4-BE49-F238E27FC236}">
                  <a16:creationId xmlns:a16="http://schemas.microsoft.com/office/drawing/2014/main" id="{47EFE198-DF9F-43A4-84A2-6FC84634B6F9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269" name="Groep 268">
              <a:extLst>
                <a:ext uri="{FF2B5EF4-FFF2-40B4-BE49-F238E27FC236}">
                  <a16:creationId xmlns:a16="http://schemas.microsoft.com/office/drawing/2014/main" id="{073E9E18-1FE0-4839-AA07-CE173FFE82C8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303" name="Rechthoek 302">
                <a:extLst>
                  <a:ext uri="{FF2B5EF4-FFF2-40B4-BE49-F238E27FC236}">
                    <a16:creationId xmlns:a16="http://schemas.microsoft.com/office/drawing/2014/main" id="{B3CFFD62-46F2-4EF5-AB24-E88B5DA3B62D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304" name="Rechte verbindingslijn 303">
                <a:extLst>
                  <a:ext uri="{FF2B5EF4-FFF2-40B4-BE49-F238E27FC236}">
                    <a16:creationId xmlns:a16="http://schemas.microsoft.com/office/drawing/2014/main" id="{F4180D7B-8530-47B3-9E0D-4528A5C248AA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305" name="Gelijkbenige driehoek 304">
                <a:extLst>
                  <a:ext uri="{FF2B5EF4-FFF2-40B4-BE49-F238E27FC236}">
                    <a16:creationId xmlns:a16="http://schemas.microsoft.com/office/drawing/2014/main" id="{9C8F2ABC-2245-45E9-A7D5-334009573BD3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70" name="Groep 269">
              <a:extLst>
                <a:ext uri="{FF2B5EF4-FFF2-40B4-BE49-F238E27FC236}">
                  <a16:creationId xmlns:a16="http://schemas.microsoft.com/office/drawing/2014/main" id="{41D200C0-EEBE-4000-A6FE-F329AE7B686F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297" name="Rechthoek 296">
                <a:extLst>
                  <a:ext uri="{FF2B5EF4-FFF2-40B4-BE49-F238E27FC236}">
                    <a16:creationId xmlns:a16="http://schemas.microsoft.com/office/drawing/2014/main" id="{17F0887B-86A3-45BF-963C-72A51514C1D3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8" name="Ovaal 297">
                <a:extLst>
                  <a:ext uri="{FF2B5EF4-FFF2-40B4-BE49-F238E27FC236}">
                    <a16:creationId xmlns:a16="http://schemas.microsoft.com/office/drawing/2014/main" id="{29751E0D-FD67-4DA1-95F3-F3CF5FD01499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Vrije vorm: vorm 298">
                <a:extLst>
                  <a:ext uri="{FF2B5EF4-FFF2-40B4-BE49-F238E27FC236}">
                    <a16:creationId xmlns:a16="http://schemas.microsoft.com/office/drawing/2014/main" id="{D1969F72-78E8-499B-B208-CB34B89E1AD0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0" name="Rechthoek: afgeronde hoeken 299">
                <a:extLst>
                  <a:ext uri="{FF2B5EF4-FFF2-40B4-BE49-F238E27FC236}">
                    <a16:creationId xmlns:a16="http://schemas.microsoft.com/office/drawing/2014/main" id="{8515B999-B3B3-4A82-B38F-D968E2B0BDDE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01" name="Rechte verbindingslijn 300">
                <a:extLst>
                  <a:ext uri="{FF2B5EF4-FFF2-40B4-BE49-F238E27FC236}">
                    <a16:creationId xmlns:a16="http://schemas.microsoft.com/office/drawing/2014/main" id="{298F767E-5B77-45CD-B84A-258B60DE0EE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02" name="Rechte verbindingslijn 301">
                <a:extLst>
                  <a:ext uri="{FF2B5EF4-FFF2-40B4-BE49-F238E27FC236}">
                    <a16:creationId xmlns:a16="http://schemas.microsoft.com/office/drawing/2014/main" id="{4449D89A-BD73-4B2D-993C-FB9A7D4465C9}"/>
                  </a:ext>
                </a:extLst>
              </p:cNvPr>
              <p:cNvCxnSpPr>
                <a:cxnSpLocks/>
                <a:stCxn id="300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71" name="Ovaal 270">
              <a:extLst>
                <a:ext uri="{FF2B5EF4-FFF2-40B4-BE49-F238E27FC236}">
                  <a16:creationId xmlns:a16="http://schemas.microsoft.com/office/drawing/2014/main" id="{E435A36C-DC61-418C-9945-22190A1E6FB5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72" name="Rechthoek 271">
              <a:extLst>
                <a:ext uri="{FF2B5EF4-FFF2-40B4-BE49-F238E27FC236}">
                  <a16:creationId xmlns:a16="http://schemas.microsoft.com/office/drawing/2014/main" id="{287C5D22-2FEB-4C9B-B39A-8B334E24B521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73" name="Rechte verbindingslijn 272">
              <a:extLst>
                <a:ext uri="{FF2B5EF4-FFF2-40B4-BE49-F238E27FC236}">
                  <a16:creationId xmlns:a16="http://schemas.microsoft.com/office/drawing/2014/main" id="{305D57F4-BC26-462B-A5DA-79FD233E4DF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74" name="Rechthoek 273">
              <a:extLst>
                <a:ext uri="{FF2B5EF4-FFF2-40B4-BE49-F238E27FC236}">
                  <a16:creationId xmlns:a16="http://schemas.microsoft.com/office/drawing/2014/main" id="{C9F6289A-6E11-4783-A15B-128CAA42C229}"/>
                </a:ext>
              </a:extLst>
            </p:cNvPr>
            <p:cNvSpPr/>
            <p:nvPr userDrawn="1"/>
          </p:nvSpPr>
          <p:spPr>
            <a:xfrm>
              <a:off x="12654153" y="3238910"/>
              <a:ext cx="1624926" cy="805220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 eaLnBrk="1"/>
              <a:endParaRPr lang="nl-NL" sz="1000" b="0" i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275" name="Groep 274">
              <a:extLst>
                <a:ext uri="{FF2B5EF4-FFF2-40B4-BE49-F238E27FC236}">
                  <a16:creationId xmlns:a16="http://schemas.microsoft.com/office/drawing/2014/main" id="{CA3E48C5-F472-481E-9E47-1802602A6098}"/>
                </a:ext>
              </a:extLst>
            </p:cNvPr>
            <p:cNvGrpSpPr/>
            <p:nvPr userDrawn="1"/>
          </p:nvGrpSpPr>
          <p:grpSpPr>
            <a:xfrm>
              <a:off x="13614067" y="3535184"/>
              <a:ext cx="1195438" cy="678267"/>
              <a:chOff x="12757284" y="3224292"/>
              <a:chExt cx="1195438" cy="678267"/>
            </a:xfrm>
          </p:grpSpPr>
          <p:sp>
            <p:nvSpPr>
              <p:cNvPr id="276" name="Rechthoek 275">
                <a:extLst>
                  <a:ext uri="{FF2B5EF4-FFF2-40B4-BE49-F238E27FC236}">
                    <a16:creationId xmlns:a16="http://schemas.microsoft.com/office/drawing/2014/main" id="{91D4D78B-84CC-475C-90A7-61533114A9C9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7" name="Rechthoek 276">
                <a:extLst>
                  <a:ext uri="{FF2B5EF4-FFF2-40B4-BE49-F238E27FC236}">
                    <a16:creationId xmlns:a16="http://schemas.microsoft.com/office/drawing/2014/main" id="{37518400-E72D-423B-B691-629F0F31882D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8" name="Groep 277">
                <a:extLst>
                  <a:ext uri="{FF2B5EF4-FFF2-40B4-BE49-F238E27FC236}">
                    <a16:creationId xmlns:a16="http://schemas.microsoft.com/office/drawing/2014/main" id="{160E53B6-BCF2-42AD-9D86-06D37BCBA38F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291" name="Rechthoek: afgeronde hoeken 290">
                  <a:extLst>
                    <a:ext uri="{FF2B5EF4-FFF2-40B4-BE49-F238E27FC236}">
                      <a16:creationId xmlns:a16="http://schemas.microsoft.com/office/drawing/2014/main" id="{514480A2-6A97-4754-B75B-F5367117A142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eaLnBrk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2" name="Rechthoek 291">
                  <a:extLst>
                    <a:ext uri="{FF2B5EF4-FFF2-40B4-BE49-F238E27FC236}">
                      <a16:creationId xmlns:a16="http://schemas.microsoft.com/office/drawing/2014/main" id="{3E97B4F0-F481-4713-AEBF-6918E0C41494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3" name="Rechthoek 292">
                  <a:extLst>
                    <a:ext uri="{FF2B5EF4-FFF2-40B4-BE49-F238E27FC236}">
                      <a16:creationId xmlns:a16="http://schemas.microsoft.com/office/drawing/2014/main" id="{0C49D39D-719D-43BD-8066-83A013735528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4" name="Rechthoek 293">
                  <a:extLst>
                    <a:ext uri="{FF2B5EF4-FFF2-40B4-BE49-F238E27FC236}">
                      <a16:creationId xmlns:a16="http://schemas.microsoft.com/office/drawing/2014/main" id="{5BDCFF6A-5D01-4064-B01D-CFB161242EC2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5" name="Rechthoek 294">
                  <a:extLst>
                    <a:ext uri="{FF2B5EF4-FFF2-40B4-BE49-F238E27FC236}">
                      <a16:creationId xmlns:a16="http://schemas.microsoft.com/office/drawing/2014/main" id="{FCE5477B-C83F-4120-BB0C-151A89E3B0F8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6" name="Rechthoek 295">
                  <a:extLst>
                    <a:ext uri="{FF2B5EF4-FFF2-40B4-BE49-F238E27FC236}">
                      <a16:creationId xmlns:a16="http://schemas.microsoft.com/office/drawing/2014/main" id="{485D96BD-71F3-4E65-BB1F-5AD3F59EA2D8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79" name="Groep 278">
                <a:extLst>
                  <a:ext uri="{FF2B5EF4-FFF2-40B4-BE49-F238E27FC236}">
                    <a16:creationId xmlns:a16="http://schemas.microsoft.com/office/drawing/2014/main" id="{8358A8C5-A603-4E8D-9D8D-154A33305049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283" name="Groep 282">
                  <a:extLst>
                    <a:ext uri="{FF2B5EF4-FFF2-40B4-BE49-F238E27FC236}">
                      <a16:creationId xmlns:a16="http://schemas.microsoft.com/office/drawing/2014/main" id="{36E1B45E-5076-4CED-A0D3-A640BADA978D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285" name="Rechthoek: afgeronde hoeken 284">
                    <a:extLst>
                      <a:ext uri="{FF2B5EF4-FFF2-40B4-BE49-F238E27FC236}">
                        <a16:creationId xmlns:a16="http://schemas.microsoft.com/office/drawing/2014/main" id="{9222C949-77BF-4216-BE7C-DA0355A2ED4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 eaLnBrk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86" name="Rechthoek 285">
                    <a:extLst>
                      <a:ext uri="{FF2B5EF4-FFF2-40B4-BE49-F238E27FC236}">
                        <a16:creationId xmlns:a16="http://schemas.microsoft.com/office/drawing/2014/main" id="{8EE8088F-7690-43B8-B3FB-AA1BF2645C3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87" name="Rechthoek 286">
                    <a:extLst>
                      <a:ext uri="{FF2B5EF4-FFF2-40B4-BE49-F238E27FC236}">
                        <a16:creationId xmlns:a16="http://schemas.microsoft.com/office/drawing/2014/main" id="{941095D5-750F-41F4-B92C-1C607D6D40E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88" name="Rechthoek 287">
                    <a:extLst>
                      <a:ext uri="{FF2B5EF4-FFF2-40B4-BE49-F238E27FC236}">
                        <a16:creationId xmlns:a16="http://schemas.microsoft.com/office/drawing/2014/main" id="{B35DC799-8973-49D9-BF29-EDA32AB6420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89" name="Rechthoek 288">
                    <a:extLst>
                      <a:ext uri="{FF2B5EF4-FFF2-40B4-BE49-F238E27FC236}">
                        <a16:creationId xmlns:a16="http://schemas.microsoft.com/office/drawing/2014/main" id="{1B92DAD1-7A28-4D34-9657-E0DE000CE51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90" name="Rechthoek 289">
                    <a:extLst>
                      <a:ext uri="{FF2B5EF4-FFF2-40B4-BE49-F238E27FC236}">
                        <a16:creationId xmlns:a16="http://schemas.microsoft.com/office/drawing/2014/main" id="{B89E9682-F0E6-49AF-B47D-1E35350B384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84" name="Boog 283">
                  <a:extLst>
                    <a:ext uri="{FF2B5EF4-FFF2-40B4-BE49-F238E27FC236}">
                      <a16:creationId xmlns:a16="http://schemas.microsoft.com/office/drawing/2014/main" id="{D2AEA0F5-2323-4E15-8A8C-327281CA5F2A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 eaLnBrk="1"/>
                  <a:endParaRPr lang="nl-NL" noProof="0" dirty="0"/>
                </a:p>
              </p:txBody>
            </p:sp>
          </p:grpSp>
          <p:sp>
            <p:nvSpPr>
              <p:cNvPr id="280" name="Tekstvak 279">
                <a:extLst>
                  <a:ext uri="{FF2B5EF4-FFF2-40B4-BE49-F238E27FC236}">
                    <a16:creationId xmlns:a16="http://schemas.microsoft.com/office/drawing/2014/main" id="{BDC038D4-365A-4726-BE20-5356CBFCAB09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281" name="Tekstvak 280">
                <a:extLst>
                  <a:ext uri="{FF2B5EF4-FFF2-40B4-BE49-F238E27FC236}">
                    <a16:creationId xmlns:a16="http://schemas.microsoft.com/office/drawing/2014/main" id="{AD39A8F7-12D3-4E59-BF59-6DE8A98C3940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282" name="Picture 3">
                <a:extLst>
                  <a:ext uri="{FF2B5EF4-FFF2-40B4-BE49-F238E27FC236}">
                    <a16:creationId xmlns:a16="http://schemas.microsoft.com/office/drawing/2014/main" id="{5554E45F-BCD2-499C-A38B-043CBC7A2230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178" name="Tijdelijke aanduiding voor verticale tekst 2">
            <a:extLst>
              <a:ext uri="{FF2B5EF4-FFF2-40B4-BE49-F238E27FC236}">
                <a16:creationId xmlns:a16="http://schemas.microsoft.com/office/drawing/2014/main" id="{D950F2B1-1C5A-4CAD-9B69-36EF3FB38C5C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496712" y="1467109"/>
            <a:ext cx="11198569" cy="4314379"/>
          </a:xfrm>
        </p:spPr>
        <p:txBody>
          <a:bodyPr vert="horz" numCol="2" spcCol="57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 marL="361950" indent="-180975">
              <a:buFont typeface="Arial" panose="020B0604020202020204" pitchFamily="34" charset="0"/>
              <a:buChar char="•"/>
              <a:defRPr sz="1400" baseline="0">
                <a:latin typeface="+mj-lt"/>
              </a:defRPr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Header</a:t>
            </a:r>
          </a:p>
          <a:p>
            <a:pPr lvl="1"/>
            <a:r>
              <a:rPr lang="nl-NL" noProof="0" dirty="0"/>
              <a:t>Platte tekst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3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4"/>
            <a:r>
              <a:rPr lang="nl-NL" noProof="0" dirty="0"/>
              <a:t>Nummer-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5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#3</a:t>
            </a:r>
          </a:p>
          <a:p>
            <a:pPr lvl="6"/>
            <a:r>
              <a:rPr lang="nl-NL" noProof="0" dirty="0"/>
              <a:t>Platte tekst2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#4</a:t>
            </a:r>
          </a:p>
          <a:p>
            <a:pPr lvl="8"/>
            <a:r>
              <a:rPr lang="nl-NL" noProof="0" dirty="0"/>
              <a:t>Header2</a:t>
            </a:r>
          </a:p>
        </p:txBody>
      </p:sp>
      <p:grpSp>
        <p:nvGrpSpPr>
          <p:cNvPr id="179" name="Groep 101">
            <a:extLst>
              <a:ext uri="{FF2B5EF4-FFF2-40B4-BE49-F238E27FC236}">
                <a16:creationId xmlns:a16="http://schemas.microsoft.com/office/drawing/2014/main" id="{4663D63D-CB8F-4B27-8162-B9CCC204155A}"/>
              </a:ext>
            </a:extLst>
          </p:cNvPr>
          <p:cNvGrpSpPr/>
          <p:nvPr userDrawn="1"/>
        </p:nvGrpSpPr>
        <p:grpSpPr>
          <a:xfrm>
            <a:off x="-3437547" y="1434"/>
            <a:ext cx="3201327" cy="6108543"/>
            <a:chOff x="-3437547" y="1434"/>
            <a:chExt cx="3201327" cy="6108543"/>
          </a:xfrm>
        </p:grpSpPr>
        <p:sp>
          <p:nvSpPr>
            <p:cNvPr id="180" name="Rechthoek 102">
              <a:extLst>
                <a:ext uri="{FF2B5EF4-FFF2-40B4-BE49-F238E27FC236}">
                  <a16:creationId xmlns:a16="http://schemas.microsoft.com/office/drawing/2014/main" id="{A8B028EA-E65D-4D9C-8AC6-8A377567C623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1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181" name="Ovaal 103">
              <a:extLst>
                <a:ext uri="{FF2B5EF4-FFF2-40B4-BE49-F238E27FC236}">
                  <a16:creationId xmlns:a16="http://schemas.microsoft.com/office/drawing/2014/main" id="{8EADCB7B-07B4-47CF-99AB-3ECAF5B74BA2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82" name="Rechte verbindingslijn 104">
              <a:extLst>
                <a:ext uri="{FF2B5EF4-FFF2-40B4-BE49-F238E27FC236}">
                  <a16:creationId xmlns:a16="http://schemas.microsoft.com/office/drawing/2014/main" id="{0053344A-F4C3-4722-9B70-4FA7E4C97F5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83" name="Groep 105">
              <a:extLst>
                <a:ext uri="{FF2B5EF4-FFF2-40B4-BE49-F238E27FC236}">
                  <a16:creationId xmlns:a16="http://schemas.microsoft.com/office/drawing/2014/main" id="{B613C32E-0CFE-4E11-8C7E-6EA154441256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208" name="Rechthoek 130">
                <a:extLst>
                  <a:ext uri="{FF2B5EF4-FFF2-40B4-BE49-F238E27FC236}">
                    <a16:creationId xmlns:a16="http://schemas.microsoft.com/office/drawing/2014/main" id="{9B4C4993-67E3-4ABE-975C-B1B3EE8D99B4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209" name="Rechte verbindingslijn 131">
                <a:extLst>
                  <a:ext uri="{FF2B5EF4-FFF2-40B4-BE49-F238E27FC236}">
                    <a16:creationId xmlns:a16="http://schemas.microsoft.com/office/drawing/2014/main" id="{1950ED6C-134B-4B67-A4A4-DCABAF050EB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Rechte verbindingslijn 132">
                <a:extLst>
                  <a:ext uri="{FF2B5EF4-FFF2-40B4-BE49-F238E27FC236}">
                    <a16:creationId xmlns:a16="http://schemas.microsoft.com/office/drawing/2014/main" id="{3DB39A28-79AE-45FF-990A-070C819A9E9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1" name="Rechthoek 133">
                <a:extLst>
                  <a:ext uri="{FF2B5EF4-FFF2-40B4-BE49-F238E27FC236}">
                    <a16:creationId xmlns:a16="http://schemas.microsoft.com/office/drawing/2014/main" id="{E364E132-09C9-417C-8009-79258FCCD0B8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12" name="Groep 134">
                <a:extLst>
                  <a:ext uri="{FF2B5EF4-FFF2-40B4-BE49-F238E27FC236}">
                    <a16:creationId xmlns:a16="http://schemas.microsoft.com/office/drawing/2014/main" id="{54A4D77A-4686-474B-860F-F5F8B36ED411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251" name="Groep 175">
                  <a:extLst>
                    <a:ext uri="{FF2B5EF4-FFF2-40B4-BE49-F238E27FC236}">
                      <a16:creationId xmlns:a16="http://schemas.microsoft.com/office/drawing/2014/main" id="{E69A1ED0-19AF-46C3-A5FD-E50C066C4C58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255" name="Rechte verbindingslijn 179">
                    <a:extLst>
                      <a:ext uri="{FF2B5EF4-FFF2-40B4-BE49-F238E27FC236}">
                        <a16:creationId xmlns:a16="http://schemas.microsoft.com/office/drawing/2014/main" id="{AD82EBB2-AE2C-46A1-BB54-F661FCF3E36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56" name="Rechte verbindingslijn 180">
                    <a:extLst>
                      <a:ext uri="{FF2B5EF4-FFF2-40B4-BE49-F238E27FC236}">
                        <a16:creationId xmlns:a16="http://schemas.microsoft.com/office/drawing/2014/main" id="{BAA9E4E3-6246-4AD1-B0E1-A5BF16046E4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57" name="Rechte verbindingslijn 181">
                    <a:extLst>
                      <a:ext uri="{FF2B5EF4-FFF2-40B4-BE49-F238E27FC236}">
                        <a16:creationId xmlns:a16="http://schemas.microsoft.com/office/drawing/2014/main" id="{A752DC75-030A-45F9-B6B2-C3D6132A902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58" name="Rechte verbindingslijn 182">
                    <a:extLst>
                      <a:ext uri="{FF2B5EF4-FFF2-40B4-BE49-F238E27FC236}">
                        <a16:creationId xmlns:a16="http://schemas.microsoft.com/office/drawing/2014/main" id="{4EB040DB-4988-4BA6-B2F5-0561201515A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53" name="Rechte verbindingslijn 183">
                    <a:extLst>
                      <a:ext uri="{FF2B5EF4-FFF2-40B4-BE49-F238E27FC236}">
                        <a16:creationId xmlns:a16="http://schemas.microsoft.com/office/drawing/2014/main" id="{CE3D14E8-716A-41ED-AC29-F23DD81B182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52" name="Groep 176">
                  <a:extLst>
                    <a:ext uri="{FF2B5EF4-FFF2-40B4-BE49-F238E27FC236}">
                      <a16:creationId xmlns:a16="http://schemas.microsoft.com/office/drawing/2014/main" id="{ABE62B7F-E4F6-43B3-AD3F-0D3A63EBBED7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53" name="Rechthoek 177">
                    <a:extLst>
                      <a:ext uri="{FF2B5EF4-FFF2-40B4-BE49-F238E27FC236}">
                        <a16:creationId xmlns:a16="http://schemas.microsoft.com/office/drawing/2014/main" id="{733C9D2D-7D86-4F6A-9569-60EC95C5E63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54" name="Pijl: punthaak 178">
                    <a:extLst>
                      <a:ext uri="{FF2B5EF4-FFF2-40B4-BE49-F238E27FC236}">
                        <a16:creationId xmlns:a16="http://schemas.microsoft.com/office/drawing/2014/main" id="{E749600B-05FE-43FA-83BC-E46D8399D3EA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13" name="Groep 135">
                <a:extLst>
                  <a:ext uri="{FF2B5EF4-FFF2-40B4-BE49-F238E27FC236}">
                    <a16:creationId xmlns:a16="http://schemas.microsoft.com/office/drawing/2014/main" id="{8715EB90-0DC8-445B-BEB3-DC9611A865ED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242" name="Groep 166">
                  <a:extLst>
                    <a:ext uri="{FF2B5EF4-FFF2-40B4-BE49-F238E27FC236}">
                      <a16:creationId xmlns:a16="http://schemas.microsoft.com/office/drawing/2014/main" id="{EAC6273E-F6D8-4E60-8C5F-FBFBC8E048CA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246" name="Rechte verbindingslijn 170">
                    <a:extLst>
                      <a:ext uri="{FF2B5EF4-FFF2-40B4-BE49-F238E27FC236}">
                        <a16:creationId xmlns:a16="http://schemas.microsoft.com/office/drawing/2014/main" id="{E116EFDF-7844-4BA1-B1B0-E2B9058D2F9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7" name="Rechte verbindingslijn 171">
                    <a:extLst>
                      <a:ext uri="{FF2B5EF4-FFF2-40B4-BE49-F238E27FC236}">
                        <a16:creationId xmlns:a16="http://schemas.microsoft.com/office/drawing/2014/main" id="{9EE0A1AC-F03C-457F-9B4D-427F6B07057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8" name="Rechte verbindingslijn 172">
                    <a:extLst>
                      <a:ext uri="{FF2B5EF4-FFF2-40B4-BE49-F238E27FC236}">
                        <a16:creationId xmlns:a16="http://schemas.microsoft.com/office/drawing/2014/main" id="{49CA15A8-AB45-4A8F-8946-2A89CEF7AEF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49" name="Rechte verbindingslijn 173">
                    <a:extLst>
                      <a:ext uri="{FF2B5EF4-FFF2-40B4-BE49-F238E27FC236}">
                        <a16:creationId xmlns:a16="http://schemas.microsoft.com/office/drawing/2014/main" id="{2585D7EA-C908-4C1A-9D63-D5AC05E4CE7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50" name="Rechte verbindingslijn 174">
                    <a:extLst>
                      <a:ext uri="{FF2B5EF4-FFF2-40B4-BE49-F238E27FC236}">
                        <a16:creationId xmlns:a16="http://schemas.microsoft.com/office/drawing/2014/main" id="{CC242951-FFE8-4677-A4AC-74C0263F5FF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43" name="Groep 167">
                  <a:extLst>
                    <a:ext uri="{FF2B5EF4-FFF2-40B4-BE49-F238E27FC236}">
                      <a16:creationId xmlns:a16="http://schemas.microsoft.com/office/drawing/2014/main" id="{F2CA1497-B0FB-428D-9B56-97C7CFA55334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44" name="Rechthoek 168">
                    <a:extLst>
                      <a:ext uri="{FF2B5EF4-FFF2-40B4-BE49-F238E27FC236}">
                        <a16:creationId xmlns:a16="http://schemas.microsoft.com/office/drawing/2014/main" id="{2FE7C336-A1C6-42FD-9504-BE9206C1CCF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45" name="Pijl: punthaak 169">
                    <a:extLst>
                      <a:ext uri="{FF2B5EF4-FFF2-40B4-BE49-F238E27FC236}">
                        <a16:creationId xmlns:a16="http://schemas.microsoft.com/office/drawing/2014/main" id="{151DBEB7-B2F1-458C-BD4B-F94CE1116039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214" name="Rechte verbindingslijn 136">
                <a:extLst>
                  <a:ext uri="{FF2B5EF4-FFF2-40B4-BE49-F238E27FC236}">
                    <a16:creationId xmlns:a16="http://schemas.microsoft.com/office/drawing/2014/main" id="{E25D8572-4DB0-405B-B680-FB17DEA37C5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215" name="Rechte verbindingslijn 137">
                <a:extLst>
                  <a:ext uri="{FF2B5EF4-FFF2-40B4-BE49-F238E27FC236}">
                    <a16:creationId xmlns:a16="http://schemas.microsoft.com/office/drawing/2014/main" id="{2A2D24B6-5CBC-442A-9B75-361559CABD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216" name="Groep 138">
                <a:extLst>
                  <a:ext uri="{FF2B5EF4-FFF2-40B4-BE49-F238E27FC236}">
                    <a16:creationId xmlns:a16="http://schemas.microsoft.com/office/drawing/2014/main" id="{08D56E1F-8901-4A9D-9567-7D9D84C5D14D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231" name="Rechthoek 155">
                  <a:extLst>
                    <a:ext uri="{FF2B5EF4-FFF2-40B4-BE49-F238E27FC236}">
                      <a16:creationId xmlns:a16="http://schemas.microsoft.com/office/drawing/2014/main" id="{CE7189BE-B69B-45FD-B6BF-7C75BFFB0347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232" name="Groep 156">
                  <a:extLst>
                    <a:ext uri="{FF2B5EF4-FFF2-40B4-BE49-F238E27FC236}">
                      <a16:creationId xmlns:a16="http://schemas.microsoft.com/office/drawing/2014/main" id="{5B666E5A-82BF-449F-AE8E-A8503612D1F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233" name="Groep 157">
                    <a:extLst>
                      <a:ext uri="{FF2B5EF4-FFF2-40B4-BE49-F238E27FC236}">
                        <a16:creationId xmlns:a16="http://schemas.microsoft.com/office/drawing/2014/main" id="{B4D3A472-3A75-4669-BFF5-4F4A9E4480D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237" name="Rechte verbindingslijn 161">
                      <a:extLst>
                        <a:ext uri="{FF2B5EF4-FFF2-40B4-BE49-F238E27FC236}">
                          <a16:creationId xmlns:a16="http://schemas.microsoft.com/office/drawing/2014/main" id="{EDF85249-18DD-47D4-AACC-9529D999228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38" name="Rechte verbindingslijn 162">
                      <a:extLst>
                        <a:ext uri="{FF2B5EF4-FFF2-40B4-BE49-F238E27FC236}">
                          <a16:creationId xmlns:a16="http://schemas.microsoft.com/office/drawing/2014/main" id="{7C817057-2D69-4434-8BDF-A1D0B47AAA4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39" name="Rechte verbindingslijn 163">
                      <a:extLst>
                        <a:ext uri="{FF2B5EF4-FFF2-40B4-BE49-F238E27FC236}">
                          <a16:creationId xmlns:a16="http://schemas.microsoft.com/office/drawing/2014/main" id="{17AC1347-BB3F-4C20-9A0C-D9527B98194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40" name="Rechte verbindingslijn 164">
                      <a:extLst>
                        <a:ext uri="{FF2B5EF4-FFF2-40B4-BE49-F238E27FC236}">
                          <a16:creationId xmlns:a16="http://schemas.microsoft.com/office/drawing/2014/main" id="{8E237A8A-5640-47F9-8FC1-2663E07F181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41" name="Rechte verbindingslijn 165">
                      <a:extLst>
                        <a:ext uri="{FF2B5EF4-FFF2-40B4-BE49-F238E27FC236}">
                          <a16:creationId xmlns:a16="http://schemas.microsoft.com/office/drawing/2014/main" id="{E87E63E9-1FAC-456B-9450-9498D92E971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234" name="Groep 158">
                    <a:extLst>
                      <a:ext uri="{FF2B5EF4-FFF2-40B4-BE49-F238E27FC236}">
                        <a16:creationId xmlns:a16="http://schemas.microsoft.com/office/drawing/2014/main" id="{DA3C5C36-FC89-4BE1-8084-86AA3EE479D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235" name="Rechthoek 159">
                      <a:extLst>
                        <a:ext uri="{FF2B5EF4-FFF2-40B4-BE49-F238E27FC236}">
                          <a16:creationId xmlns:a16="http://schemas.microsoft.com/office/drawing/2014/main" id="{54D56849-19BF-4A5F-87AF-A66608CDF33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36" name="Pijl: punthaak 160">
                      <a:extLst>
                        <a:ext uri="{FF2B5EF4-FFF2-40B4-BE49-F238E27FC236}">
                          <a16:creationId xmlns:a16="http://schemas.microsoft.com/office/drawing/2014/main" id="{3311B7D4-A7B8-4EEE-8AD9-C11F0C24479D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217" name="Groep 139">
                <a:extLst>
                  <a:ext uri="{FF2B5EF4-FFF2-40B4-BE49-F238E27FC236}">
                    <a16:creationId xmlns:a16="http://schemas.microsoft.com/office/drawing/2014/main" id="{8306EB8B-9F3C-4D01-845F-7EA95EB72FF5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220" name="Rechthoek 142">
                  <a:extLst>
                    <a:ext uri="{FF2B5EF4-FFF2-40B4-BE49-F238E27FC236}">
                      <a16:creationId xmlns:a16="http://schemas.microsoft.com/office/drawing/2014/main" id="{E54376D7-B951-4CE2-9FEE-4E828A856DD9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221" name="Groep 143">
                  <a:extLst>
                    <a:ext uri="{FF2B5EF4-FFF2-40B4-BE49-F238E27FC236}">
                      <a16:creationId xmlns:a16="http://schemas.microsoft.com/office/drawing/2014/main" id="{578F1212-573A-4D3F-8FA0-47C1DACD4923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222" name="Groep 144">
                    <a:extLst>
                      <a:ext uri="{FF2B5EF4-FFF2-40B4-BE49-F238E27FC236}">
                        <a16:creationId xmlns:a16="http://schemas.microsoft.com/office/drawing/2014/main" id="{CA61AF81-5C91-4C58-AC4A-47B589A98C57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226" name="Rechte verbindingslijn 150">
                      <a:extLst>
                        <a:ext uri="{FF2B5EF4-FFF2-40B4-BE49-F238E27FC236}">
                          <a16:creationId xmlns:a16="http://schemas.microsoft.com/office/drawing/2014/main" id="{DED0CD1D-A63D-4F4F-A222-6234DA670B2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27" name="Rechte verbindingslijn 151">
                      <a:extLst>
                        <a:ext uri="{FF2B5EF4-FFF2-40B4-BE49-F238E27FC236}">
                          <a16:creationId xmlns:a16="http://schemas.microsoft.com/office/drawing/2014/main" id="{3667FDE1-DCBE-4B55-B49E-A97764B3F13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28" name="Rechte verbindingslijn 152">
                      <a:extLst>
                        <a:ext uri="{FF2B5EF4-FFF2-40B4-BE49-F238E27FC236}">
                          <a16:creationId xmlns:a16="http://schemas.microsoft.com/office/drawing/2014/main" id="{3AE8651B-89D4-4DB9-92D4-5BA71747ABF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29" name="Rechte verbindingslijn 153">
                      <a:extLst>
                        <a:ext uri="{FF2B5EF4-FFF2-40B4-BE49-F238E27FC236}">
                          <a16:creationId xmlns:a16="http://schemas.microsoft.com/office/drawing/2014/main" id="{BC9437C4-010D-40D5-AC90-9674DB20DEF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30" name="Rechte verbindingslijn 154">
                      <a:extLst>
                        <a:ext uri="{FF2B5EF4-FFF2-40B4-BE49-F238E27FC236}">
                          <a16:creationId xmlns:a16="http://schemas.microsoft.com/office/drawing/2014/main" id="{89606B84-1A95-4A17-8A76-780F3176661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223" name="Groep 147">
                    <a:extLst>
                      <a:ext uri="{FF2B5EF4-FFF2-40B4-BE49-F238E27FC236}">
                        <a16:creationId xmlns:a16="http://schemas.microsoft.com/office/drawing/2014/main" id="{993F8D9C-1CB1-4CA4-965A-6EB87F316716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224" name="Rechthoek 148">
                      <a:extLst>
                        <a:ext uri="{FF2B5EF4-FFF2-40B4-BE49-F238E27FC236}">
                          <a16:creationId xmlns:a16="http://schemas.microsoft.com/office/drawing/2014/main" id="{DEE790FB-97B5-4AB2-9BCB-3C15009E585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25" name="Pijl: punthaak 149">
                      <a:extLst>
                        <a:ext uri="{FF2B5EF4-FFF2-40B4-BE49-F238E27FC236}">
                          <a16:creationId xmlns:a16="http://schemas.microsoft.com/office/drawing/2014/main" id="{B84749A9-9173-428F-8E96-84BFCB5E5182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218" name="Rechthoek 140">
                <a:extLst>
                  <a:ext uri="{FF2B5EF4-FFF2-40B4-BE49-F238E27FC236}">
                    <a16:creationId xmlns:a16="http://schemas.microsoft.com/office/drawing/2014/main" id="{BF544B05-3F02-4C9A-B0A6-D7A1731F616A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219" name="Rechthoek 141">
                <a:extLst>
                  <a:ext uri="{FF2B5EF4-FFF2-40B4-BE49-F238E27FC236}">
                    <a16:creationId xmlns:a16="http://schemas.microsoft.com/office/drawing/2014/main" id="{7909C0BF-7C8A-4F39-9AFE-5D60668CCDC2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84" name="Rechte verbindingslijn 106">
              <a:extLst>
                <a:ext uri="{FF2B5EF4-FFF2-40B4-BE49-F238E27FC236}">
                  <a16:creationId xmlns:a16="http://schemas.microsoft.com/office/drawing/2014/main" id="{C6A0E1EE-AFCD-4693-9D13-70BD8651A74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85" name="Rechthoek 107">
              <a:extLst>
                <a:ext uri="{FF2B5EF4-FFF2-40B4-BE49-F238E27FC236}">
                  <a16:creationId xmlns:a16="http://schemas.microsoft.com/office/drawing/2014/main" id="{A86571E3-24B5-443F-9A64-2783B432568F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lvl="0"/>
              <a:r>
                <a:rPr lang="nl-NL" sz="1100" b="1" noProof="0" dirty="0">
                  <a:solidFill>
                    <a:schemeClr val="tx2"/>
                  </a:solidFill>
                </a:rPr>
                <a:t>Header</a:t>
              </a:r>
            </a:p>
          </p:txBody>
        </p:sp>
        <p:sp>
          <p:nvSpPr>
            <p:cNvPr id="186" name="Ovaal 108">
              <a:extLst>
                <a:ext uri="{FF2B5EF4-FFF2-40B4-BE49-F238E27FC236}">
                  <a16:creationId xmlns:a16="http://schemas.microsoft.com/office/drawing/2014/main" id="{5406A62F-969B-4173-94E0-2B957F81E3B1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87" name="Rechthoek 109">
              <a:extLst>
                <a:ext uri="{FF2B5EF4-FFF2-40B4-BE49-F238E27FC236}">
                  <a16:creationId xmlns:a16="http://schemas.microsoft.com/office/drawing/2014/main" id="{CD303BDD-084B-4CD2-9697-9C823762392C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Platte tekst</a:t>
              </a:r>
            </a:p>
          </p:txBody>
        </p:sp>
        <p:sp>
          <p:nvSpPr>
            <p:cNvPr id="188" name="Ovaal 110">
              <a:extLst>
                <a:ext uri="{FF2B5EF4-FFF2-40B4-BE49-F238E27FC236}">
                  <a16:creationId xmlns:a16="http://schemas.microsoft.com/office/drawing/2014/main" id="{FD4FD5F2-080B-43D5-8BE5-6B29BF4AEC71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89" name="Rechthoek 111">
              <a:extLst>
                <a:ext uri="{FF2B5EF4-FFF2-40B4-BE49-F238E27FC236}">
                  <a16:creationId xmlns:a16="http://schemas.microsoft.com/office/drawing/2014/main" id="{4B45314D-57FB-4455-9B7C-01184008A9AB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0975" marR="0" lvl="0" indent="-180975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100" noProof="0" dirty="0"/>
                <a:t>Derde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90" name="Ovaal 112">
              <a:extLst>
                <a:ext uri="{FF2B5EF4-FFF2-40B4-BE49-F238E27FC236}">
                  <a16:creationId xmlns:a16="http://schemas.microsoft.com/office/drawing/2014/main" id="{057C2D33-B857-485D-A71C-A2F1CA6E7F78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91" name="Rechthoek 113">
              <a:extLst>
                <a:ext uri="{FF2B5EF4-FFF2-40B4-BE49-F238E27FC236}">
                  <a16:creationId xmlns:a16="http://schemas.microsoft.com/office/drawing/2014/main" id="{0DCDCE85-4260-42D8-9D12-0E5FE313A5D4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1450" marR="0" lvl="0" indent="-17145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Vierde Niveau</a:t>
              </a:r>
            </a:p>
          </p:txBody>
        </p:sp>
        <p:sp>
          <p:nvSpPr>
            <p:cNvPr id="192" name="Ovaal 114">
              <a:extLst>
                <a:ext uri="{FF2B5EF4-FFF2-40B4-BE49-F238E27FC236}">
                  <a16:creationId xmlns:a16="http://schemas.microsoft.com/office/drawing/2014/main" id="{5EB02ACF-40B9-4577-984A-7FA664169E18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193" name="Rechthoek 115">
              <a:extLst>
                <a:ext uri="{FF2B5EF4-FFF2-40B4-BE49-F238E27FC236}">
                  <a16:creationId xmlns:a16="http://schemas.microsoft.com/office/drawing/2014/main" id="{F8DD725C-B4A4-4861-A520-0FD18C737A25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28600" marR="0" lvl="0" indent="-22860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Vijfde Niveau</a:t>
              </a:r>
            </a:p>
          </p:txBody>
        </p:sp>
        <p:cxnSp>
          <p:nvCxnSpPr>
            <p:cNvPr id="194" name="Rechte verbindingslijn 116">
              <a:extLst>
                <a:ext uri="{FF2B5EF4-FFF2-40B4-BE49-F238E27FC236}">
                  <a16:creationId xmlns:a16="http://schemas.microsoft.com/office/drawing/2014/main" id="{4AA19624-C7C9-47EC-8EDB-93E6EE349CB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98455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95" name="Meer informatie">
              <a:extLst>
                <a:ext uri="{FF2B5EF4-FFF2-40B4-BE49-F238E27FC236}">
                  <a16:creationId xmlns:a16="http://schemas.microsoft.com/office/drawing/2014/main" id="{27BC0280-85AF-49C7-9D07-48E18C4F2A23}"/>
                </a:ext>
              </a:extLst>
            </p:cNvPr>
            <p:cNvGrpSpPr/>
            <p:nvPr userDrawn="1"/>
          </p:nvGrpSpPr>
          <p:grpSpPr>
            <a:xfrm>
              <a:off x="-3421298" y="5326704"/>
              <a:ext cx="3178515" cy="783273"/>
              <a:chOff x="-3741486" y="3359148"/>
              <a:chExt cx="3178515" cy="783273"/>
            </a:xfrm>
          </p:grpSpPr>
          <p:sp>
            <p:nvSpPr>
              <p:cNvPr id="205" name="Freeform 101">
                <a:extLst>
                  <a:ext uri="{FF2B5EF4-FFF2-40B4-BE49-F238E27FC236}">
                    <a16:creationId xmlns:a16="http://schemas.microsoft.com/office/drawing/2014/main" id="{2A5ABD04-E31B-4CD1-B017-28FCF356B7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206" name="Rechthoek 128">
                <a:extLst>
                  <a:ext uri="{FF2B5EF4-FFF2-40B4-BE49-F238E27FC236}">
                    <a16:creationId xmlns:a16="http://schemas.microsoft.com/office/drawing/2014/main" id="{CE67077D-E80B-4BD9-BF73-690951FC0800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207" name="Rechte verbindingslijn 129">
                <a:extLst>
                  <a:ext uri="{FF2B5EF4-FFF2-40B4-BE49-F238E27FC236}">
                    <a16:creationId xmlns:a16="http://schemas.microsoft.com/office/drawing/2014/main" id="{F41EFF9B-FA4F-474C-AE62-8557B6B7621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96" name="Rechthoek 118">
              <a:extLst>
                <a:ext uri="{FF2B5EF4-FFF2-40B4-BE49-F238E27FC236}">
                  <a16:creationId xmlns:a16="http://schemas.microsoft.com/office/drawing/2014/main" id="{A709724C-C00F-4445-929F-2BDE5095FF91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´Start´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  <p:sp>
          <p:nvSpPr>
            <p:cNvPr id="197" name="Ovaal 119">
              <a:extLst>
                <a:ext uri="{FF2B5EF4-FFF2-40B4-BE49-F238E27FC236}">
                  <a16:creationId xmlns:a16="http://schemas.microsoft.com/office/drawing/2014/main" id="{2EC6C6B0-D8A3-47C0-BA76-0211A2B180C0}"/>
                </a:ext>
              </a:extLst>
            </p:cNvPr>
            <p:cNvSpPr/>
            <p:nvPr userDrawn="1"/>
          </p:nvSpPr>
          <p:spPr>
            <a:xfrm>
              <a:off x="-3425006" y="361509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198" name="Rechthoek 120">
              <a:extLst>
                <a:ext uri="{FF2B5EF4-FFF2-40B4-BE49-F238E27FC236}">
                  <a16:creationId xmlns:a16="http://schemas.microsoft.com/office/drawing/2014/main" id="{7446CA2E-BBC7-45EC-83DC-8564C73C8E22}"/>
                </a:ext>
              </a:extLst>
            </p:cNvPr>
            <p:cNvSpPr/>
            <p:nvPr userDrawn="1"/>
          </p:nvSpPr>
          <p:spPr>
            <a:xfrm>
              <a:off x="-3059324" y="361509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7188" marR="0" lvl="0" indent="-180975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Zesde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99" name="Ovaal 121">
              <a:extLst>
                <a:ext uri="{FF2B5EF4-FFF2-40B4-BE49-F238E27FC236}">
                  <a16:creationId xmlns:a16="http://schemas.microsoft.com/office/drawing/2014/main" id="{9C3E4377-B78C-4B12-8BC2-E9BAF7057B06}"/>
                </a:ext>
              </a:extLst>
            </p:cNvPr>
            <p:cNvSpPr/>
            <p:nvPr userDrawn="1"/>
          </p:nvSpPr>
          <p:spPr>
            <a:xfrm>
              <a:off x="-3425006" y="399978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200" name="Rechthoek 122">
              <a:extLst>
                <a:ext uri="{FF2B5EF4-FFF2-40B4-BE49-F238E27FC236}">
                  <a16:creationId xmlns:a16="http://schemas.microsoft.com/office/drawing/2014/main" id="{FC1B63D5-989B-40AC-905E-CEE0BC1F1953}"/>
                </a:ext>
              </a:extLst>
            </p:cNvPr>
            <p:cNvSpPr/>
            <p:nvPr userDrawn="1"/>
          </p:nvSpPr>
          <p:spPr>
            <a:xfrm>
              <a:off x="-3059324" y="4381577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7" indent="-360363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chemeClr val="bg2"/>
                </a:buClr>
                <a:buSzTx/>
                <a:buFont typeface="Wingdings" panose="05000000000000000000" pitchFamily="2" charset="2"/>
                <a:buChar char="à"/>
                <a:tabLst/>
                <a:defRPr/>
              </a:pPr>
              <a:r>
                <a:rPr kumimoji="0" lang="nl-NL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Achtste Niveau</a:t>
              </a:r>
            </a:p>
          </p:txBody>
        </p:sp>
        <p:sp>
          <p:nvSpPr>
            <p:cNvPr id="201" name="Ovaal 123">
              <a:extLst>
                <a:ext uri="{FF2B5EF4-FFF2-40B4-BE49-F238E27FC236}">
                  <a16:creationId xmlns:a16="http://schemas.microsoft.com/office/drawing/2014/main" id="{51A54FE4-761B-4C2A-BB9C-488845FA705D}"/>
                </a:ext>
              </a:extLst>
            </p:cNvPr>
            <p:cNvSpPr/>
            <p:nvPr userDrawn="1"/>
          </p:nvSpPr>
          <p:spPr>
            <a:xfrm>
              <a:off x="-3425006" y="437971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202" name="Rechthoek 124">
              <a:extLst>
                <a:ext uri="{FF2B5EF4-FFF2-40B4-BE49-F238E27FC236}">
                  <a16:creationId xmlns:a16="http://schemas.microsoft.com/office/drawing/2014/main" id="{5A72AF79-10BF-4D4D-8AAD-57AD6FD9DB06}"/>
                </a:ext>
              </a:extLst>
            </p:cNvPr>
            <p:cNvSpPr/>
            <p:nvPr userDrawn="1"/>
          </p:nvSpPr>
          <p:spPr>
            <a:xfrm>
              <a:off x="-3059324" y="401408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BB63B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Zevende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203" name="Rechthoek 125">
              <a:extLst>
                <a:ext uri="{FF2B5EF4-FFF2-40B4-BE49-F238E27FC236}">
                  <a16:creationId xmlns:a16="http://schemas.microsoft.com/office/drawing/2014/main" id="{592EAD23-F8B3-464B-86DF-DCD674ABC04B}"/>
                </a:ext>
              </a:extLst>
            </p:cNvPr>
            <p:cNvSpPr/>
            <p:nvPr userDrawn="1"/>
          </p:nvSpPr>
          <p:spPr>
            <a:xfrm>
              <a:off x="-3059324" y="4769016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7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rgbClr val="8BB63B"/>
                </a:buClr>
                <a:buSzTx/>
                <a:buFont typeface="+mj-lt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Negende Niveau</a:t>
              </a:r>
            </a:p>
          </p:txBody>
        </p:sp>
        <p:sp>
          <p:nvSpPr>
            <p:cNvPr id="204" name="Ovaal 126">
              <a:extLst>
                <a:ext uri="{FF2B5EF4-FFF2-40B4-BE49-F238E27FC236}">
                  <a16:creationId xmlns:a16="http://schemas.microsoft.com/office/drawing/2014/main" id="{880E9E42-0173-4F01-A395-4E21A530D6FE}"/>
                </a:ext>
              </a:extLst>
            </p:cNvPr>
            <p:cNvSpPr/>
            <p:nvPr userDrawn="1"/>
          </p:nvSpPr>
          <p:spPr>
            <a:xfrm>
              <a:off x="-3425006" y="476715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</p:grpSp>
      <p:pic>
        <p:nvPicPr>
          <p:cNvPr id="354" name="Afbeelding 353">
            <a:extLst>
              <a:ext uri="{FF2B5EF4-FFF2-40B4-BE49-F238E27FC236}">
                <a16:creationId xmlns:a16="http://schemas.microsoft.com/office/drawing/2014/main" id="{C3DC9CDB-7D02-40BA-8347-E5436758DB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3076" y="188404"/>
            <a:ext cx="2636850" cy="96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29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Foto 75%/2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77C86855-F4A9-477E-AC40-C7E7814CF94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366414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77C86855-F4A9-477E-AC40-C7E7814CF9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8557737" y="1"/>
            <a:ext cx="3633876" cy="6865144"/>
          </a:xfrm>
          <a:solidFill>
            <a:schemeClr val="bg1">
              <a:lumMod val="95000"/>
            </a:schemeClr>
          </a:solidFill>
        </p:spPr>
        <p:txBody>
          <a:bodyPr tIns="1260000" anchor="ctr">
            <a:norm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9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32" name="Titel 1">
            <a:extLst>
              <a:ext uri="{FF2B5EF4-FFF2-40B4-BE49-F238E27FC236}">
                <a16:creationId xmlns:a16="http://schemas.microsoft.com/office/drawing/2014/main" id="{C8A40B12-7E26-4E64-9A7F-C7BE7CAB1C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33" name="Tijdelijke aanduiding voor tekst 14">
            <a:extLst>
              <a:ext uri="{FF2B5EF4-FFF2-40B4-BE49-F238E27FC236}">
                <a16:creationId xmlns:a16="http://schemas.microsoft.com/office/drawing/2014/main" id="{6083995C-1A50-4491-9307-7E1B659A0B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45" name="Tijdelijke aanduiding voor voettekst 4">
            <a:extLst>
              <a:ext uri="{FF2B5EF4-FFF2-40B4-BE49-F238E27FC236}">
                <a16:creationId xmlns:a16="http://schemas.microsoft.com/office/drawing/2014/main" id="{080EFE03-7FB1-4D06-B653-B56500F8A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46" name="Tijdelijke aanduiding voor dianummer 5">
            <a:extLst>
              <a:ext uri="{FF2B5EF4-FFF2-40B4-BE49-F238E27FC236}">
                <a16:creationId xmlns:a16="http://schemas.microsoft.com/office/drawing/2014/main" id="{56817633-365A-489C-84DC-22C53FE3A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44462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18" name="Tijdelijke aanduiding voor datum 3">
            <a:extLst>
              <a:ext uri="{FF2B5EF4-FFF2-40B4-BE49-F238E27FC236}">
                <a16:creationId xmlns:a16="http://schemas.microsoft.com/office/drawing/2014/main" id="{1660DECE-1BF4-424A-8565-9FDCA21100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9F76780-A6F1-49AC-94BA-3DC0CE10B1F3}" type="datetime1">
              <a:rPr lang="nl-NL" noProof="0" smtClean="0"/>
              <a:t>10-12-2019</a:t>
            </a:fld>
            <a:endParaRPr lang="nl-NL" noProof="0" dirty="0"/>
          </a:p>
        </p:txBody>
      </p:sp>
      <p:grpSp>
        <p:nvGrpSpPr>
          <p:cNvPr id="191" name="Groep 258">
            <a:extLst>
              <a:ext uri="{FF2B5EF4-FFF2-40B4-BE49-F238E27FC236}">
                <a16:creationId xmlns:a16="http://schemas.microsoft.com/office/drawing/2014/main" id="{1C9278D4-8C4D-42B3-9B54-A02855EB2408}"/>
              </a:ext>
            </a:extLst>
          </p:cNvPr>
          <p:cNvGrpSpPr/>
          <p:nvPr userDrawn="1"/>
        </p:nvGrpSpPr>
        <p:grpSpPr>
          <a:xfrm>
            <a:off x="12391601" y="0"/>
            <a:ext cx="3183678" cy="5229113"/>
            <a:chOff x="12391601" y="0"/>
            <a:chExt cx="3183678" cy="5229113"/>
          </a:xfrm>
        </p:grpSpPr>
        <p:grpSp>
          <p:nvGrpSpPr>
            <p:cNvPr id="192" name="Meer informatie">
              <a:extLst>
                <a:ext uri="{FF2B5EF4-FFF2-40B4-BE49-F238E27FC236}">
                  <a16:creationId xmlns:a16="http://schemas.microsoft.com/office/drawing/2014/main" id="{F603D93A-66CC-4CC0-95B8-0CC883453AED}"/>
                </a:ext>
              </a:extLst>
            </p:cNvPr>
            <p:cNvGrpSpPr/>
            <p:nvPr userDrawn="1"/>
          </p:nvGrpSpPr>
          <p:grpSpPr>
            <a:xfrm>
              <a:off x="12396764" y="4445840"/>
              <a:ext cx="3178515" cy="783273"/>
              <a:chOff x="-3741486" y="3386444"/>
              <a:chExt cx="3178515" cy="783273"/>
            </a:xfrm>
          </p:grpSpPr>
          <p:sp>
            <p:nvSpPr>
              <p:cNvPr id="369" name="Freeform 101">
                <a:extLst>
                  <a:ext uri="{FF2B5EF4-FFF2-40B4-BE49-F238E27FC236}">
                    <a16:creationId xmlns:a16="http://schemas.microsoft.com/office/drawing/2014/main" id="{F4DDCDCF-5F47-4A4C-B96C-FFC10BC733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8644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370" name="Rechthoek 306">
                <a:extLst>
                  <a:ext uri="{FF2B5EF4-FFF2-40B4-BE49-F238E27FC236}">
                    <a16:creationId xmlns:a16="http://schemas.microsoft.com/office/drawing/2014/main" id="{6256DCC5-8730-4051-849B-62E7C3BB195D}"/>
                  </a:ext>
                </a:extLst>
              </p:cNvPr>
              <p:cNvSpPr/>
              <p:nvPr userDrawn="1"/>
            </p:nvSpPr>
            <p:spPr>
              <a:xfrm>
                <a:off x="-3380966" y="345847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371" name="Rechte verbindingslijn 307">
                <a:extLst>
                  <a:ext uri="{FF2B5EF4-FFF2-40B4-BE49-F238E27FC236}">
                    <a16:creationId xmlns:a16="http://schemas.microsoft.com/office/drawing/2014/main" id="{1DDD24F7-3AAB-4F23-BA56-69A3D2F5542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69717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93" name="Rechthoek 260">
              <a:extLst>
                <a:ext uri="{FF2B5EF4-FFF2-40B4-BE49-F238E27FC236}">
                  <a16:creationId xmlns:a16="http://schemas.microsoft.com/office/drawing/2014/main" id="{F63B76FD-012A-4B59-AD07-5F1D1C5DA297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275" name="Ovaal 261">
              <a:extLst>
                <a:ext uri="{FF2B5EF4-FFF2-40B4-BE49-F238E27FC236}">
                  <a16:creationId xmlns:a16="http://schemas.microsoft.com/office/drawing/2014/main" id="{3C12249D-B7F4-4405-8D36-108CD23E6566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76" name="Rechte verbindingslijn 262">
              <a:extLst>
                <a:ext uri="{FF2B5EF4-FFF2-40B4-BE49-F238E27FC236}">
                  <a16:creationId xmlns:a16="http://schemas.microsoft.com/office/drawing/2014/main" id="{4A37143E-75F8-4960-98E3-FECA33DCCD2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77" name="Rechte verbindingslijn 263">
              <a:extLst>
                <a:ext uri="{FF2B5EF4-FFF2-40B4-BE49-F238E27FC236}">
                  <a16:creationId xmlns:a16="http://schemas.microsoft.com/office/drawing/2014/main" id="{910099D0-7766-4D9E-A583-DEB74F91E74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78" name="Rechthoek 264">
              <a:extLst>
                <a:ext uri="{FF2B5EF4-FFF2-40B4-BE49-F238E27FC236}">
                  <a16:creationId xmlns:a16="http://schemas.microsoft.com/office/drawing/2014/main" id="{5F0554AC-AEB4-4C64-9991-B4F008E37A31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door deze te selecteren en op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om een nieuwe afbeelding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79" name="Rechte verbindingslijn 265">
              <a:extLst>
                <a:ext uri="{FF2B5EF4-FFF2-40B4-BE49-F238E27FC236}">
                  <a16:creationId xmlns:a16="http://schemas.microsoft.com/office/drawing/2014/main" id="{554E9705-CB6D-4C5F-82EC-B9C2094FF8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32795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80" name="Ovaal 266">
              <a:extLst>
                <a:ext uri="{FF2B5EF4-FFF2-40B4-BE49-F238E27FC236}">
                  <a16:creationId xmlns:a16="http://schemas.microsoft.com/office/drawing/2014/main" id="{5D74F17A-F1A0-44C7-A707-F7F97C653B32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81" name="Rechthoek 267">
              <a:extLst>
                <a:ext uri="{FF2B5EF4-FFF2-40B4-BE49-F238E27FC236}">
                  <a16:creationId xmlns:a16="http://schemas.microsoft.com/office/drawing/2014/main" id="{ACCAA0DA-4949-44DE-92F3-42EA89A2D266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282" name="Groep 268">
              <a:extLst>
                <a:ext uri="{FF2B5EF4-FFF2-40B4-BE49-F238E27FC236}">
                  <a16:creationId xmlns:a16="http://schemas.microsoft.com/office/drawing/2014/main" id="{2ED0CAE0-7E98-497E-8C78-9C53FE4D89C1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366" name="Rechthoek 302">
                <a:extLst>
                  <a:ext uri="{FF2B5EF4-FFF2-40B4-BE49-F238E27FC236}">
                    <a16:creationId xmlns:a16="http://schemas.microsoft.com/office/drawing/2014/main" id="{842E98B7-85FC-4357-8A7B-1597D029FE6D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367" name="Rechte verbindingslijn 303">
                <a:extLst>
                  <a:ext uri="{FF2B5EF4-FFF2-40B4-BE49-F238E27FC236}">
                    <a16:creationId xmlns:a16="http://schemas.microsoft.com/office/drawing/2014/main" id="{EDB867C8-197C-46AB-AEEA-210BDB7F37AB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368" name="Gelijkbenige driehoek 304">
                <a:extLst>
                  <a:ext uri="{FF2B5EF4-FFF2-40B4-BE49-F238E27FC236}">
                    <a16:creationId xmlns:a16="http://schemas.microsoft.com/office/drawing/2014/main" id="{5530965F-C5FC-416C-8D4F-504341761367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3" name="Groep 269">
              <a:extLst>
                <a:ext uri="{FF2B5EF4-FFF2-40B4-BE49-F238E27FC236}">
                  <a16:creationId xmlns:a16="http://schemas.microsoft.com/office/drawing/2014/main" id="{23875387-E39A-4E2A-B3CE-EA466B42D190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310" name="Rechthoek 296">
                <a:extLst>
                  <a:ext uri="{FF2B5EF4-FFF2-40B4-BE49-F238E27FC236}">
                    <a16:creationId xmlns:a16="http://schemas.microsoft.com/office/drawing/2014/main" id="{4FDBC578-D005-4948-BF60-E9AE4D01554A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Ovaal 297">
                <a:extLst>
                  <a:ext uri="{FF2B5EF4-FFF2-40B4-BE49-F238E27FC236}">
                    <a16:creationId xmlns:a16="http://schemas.microsoft.com/office/drawing/2014/main" id="{E936711E-01B9-4314-AAD9-55EC3286FD9B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2" name="Vrije vorm: vorm 298">
                <a:extLst>
                  <a:ext uri="{FF2B5EF4-FFF2-40B4-BE49-F238E27FC236}">
                    <a16:creationId xmlns:a16="http://schemas.microsoft.com/office/drawing/2014/main" id="{417F7A09-5498-477D-813E-816009BFCA44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3" name="Rechthoek: afgeronde hoeken 299">
                <a:extLst>
                  <a:ext uri="{FF2B5EF4-FFF2-40B4-BE49-F238E27FC236}">
                    <a16:creationId xmlns:a16="http://schemas.microsoft.com/office/drawing/2014/main" id="{6B91653D-6A79-4F3F-9558-91704B15E5EB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64" name="Rechte verbindingslijn 300">
                <a:extLst>
                  <a:ext uri="{FF2B5EF4-FFF2-40B4-BE49-F238E27FC236}">
                    <a16:creationId xmlns:a16="http://schemas.microsoft.com/office/drawing/2014/main" id="{C9F72042-A73D-45CC-968D-49C1A6270EA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65" name="Rechte verbindingslijn 301">
                <a:extLst>
                  <a:ext uri="{FF2B5EF4-FFF2-40B4-BE49-F238E27FC236}">
                    <a16:creationId xmlns:a16="http://schemas.microsoft.com/office/drawing/2014/main" id="{B6E109AD-83D6-4DE8-B6CD-5F29E6600A35}"/>
                  </a:ext>
                </a:extLst>
              </p:cNvPr>
              <p:cNvCxnSpPr>
                <a:cxnSpLocks/>
                <a:stCxn id="363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84" name="Ovaal 270">
              <a:extLst>
                <a:ext uri="{FF2B5EF4-FFF2-40B4-BE49-F238E27FC236}">
                  <a16:creationId xmlns:a16="http://schemas.microsoft.com/office/drawing/2014/main" id="{A517D13B-DEF5-4AFF-800E-5D91A529400F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85" name="Rechthoek 271">
              <a:extLst>
                <a:ext uri="{FF2B5EF4-FFF2-40B4-BE49-F238E27FC236}">
                  <a16:creationId xmlns:a16="http://schemas.microsoft.com/office/drawing/2014/main" id="{9E07530E-E0CD-4F65-BD41-E536187E267E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86" name="Rechte verbindingslijn 272">
              <a:extLst>
                <a:ext uri="{FF2B5EF4-FFF2-40B4-BE49-F238E27FC236}">
                  <a16:creationId xmlns:a16="http://schemas.microsoft.com/office/drawing/2014/main" id="{6C53DEF6-7437-453B-AC36-E0E313E6469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87" name="Rechthoek 273">
              <a:extLst>
                <a:ext uri="{FF2B5EF4-FFF2-40B4-BE49-F238E27FC236}">
                  <a16:creationId xmlns:a16="http://schemas.microsoft.com/office/drawing/2014/main" id="{10663B49-F833-494E-AC68-D6E492BE381C}"/>
                </a:ext>
              </a:extLst>
            </p:cNvPr>
            <p:cNvSpPr/>
            <p:nvPr userDrawn="1"/>
          </p:nvSpPr>
          <p:spPr>
            <a:xfrm>
              <a:off x="12654153" y="3238910"/>
              <a:ext cx="1624926" cy="805220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 eaLnBrk="1"/>
              <a:endParaRPr lang="nl-NL" sz="1000" b="0" i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288" name="Groep 274">
              <a:extLst>
                <a:ext uri="{FF2B5EF4-FFF2-40B4-BE49-F238E27FC236}">
                  <a16:creationId xmlns:a16="http://schemas.microsoft.com/office/drawing/2014/main" id="{FCD6E60C-D80D-415D-80FA-98219FB39335}"/>
                </a:ext>
              </a:extLst>
            </p:cNvPr>
            <p:cNvGrpSpPr/>
            <p:nvPr userDrawn="1"/>
          </p:nvGrpSpPr>
          <p:grpSpPr>
            <a:xfrm>
              <a:off x="13614067" y="3535184"/>
              <a:ext cx="1195438" cy="678267"/>
              <a:chOff x="12757284" y="3224292"/>
              <a:chExt cx="1195438" cy="678267"/>
            </a:xfrm>
          </p:grpSpPr>
          <p:sp>
            <p:nvSpPr>
              <p:cNvPr id="289" name="Rechthoek 275">
                <a:extLst>
                  <a:ext uri="{FF2B5EF4-FFF2-40B4-BE49-F238E27FC236}">
                    <a16:creationId xmlns:a16="http://schemas.microsoft.com/office/drawing/2014/main" id="{E0442997-2EE5-4B3D-A666-335FF6FE5D30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Rechthoek 276">
                <a:extLst>
                  <a:ext uri="{FF2B5EF4-FFF2-40B4-BE49-F238E27FC236}">
                    <a16:creationId xmlns:a16="http://schemas.microsoft.com/office/drawing/2014/main" id="{F68E0D8A-00DA-4156-9AF9-05608F4D2318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91" name="Groep 277">
                <a:extLst>
                  <a:ext uri="{FF2B5EF4-FFF2-40B4-BE49-F238E27FC236}">
                    <a16:creationId xmlns:a16="http://schemas.microsoft.com/office/drawing/2014/main" id="{B15F0A56-C558-4AC5-99FA-D483E7898D24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304" name="Rechthoek: afgeronde hoeken 290">
                  <a:extLst>
                    <a:ext uri="{FF2B5EF4-FFF2-40B4-BE49-F238E27FC236}">
                      <a16:creationId xmlns:a16="http://schemas.microsoft.com/office/drawing/2014/main" id="{149E6D31-BCEF-4267-8F0B-25F4379B66B6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eaLnBrk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5" name="Rechthoek 291">
                  <a:extLst>
                    <a:ext uri="{FF2B5EF4-FFF2-40B4-BE49-F238E27FC236}">
                      <a16:creationId xmlns:a16="http://schemas.microsoft.com/office/drawing/2014/main" id="{18FE77DE-7C2D-4664-8200-29535729B4D6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Rechthoek 292">
                  <a:extLst>
                    <a:ext uri="{FF2B5EF4-FFF2-40B4-BE49-F238E27FC236}">
                      <a16:creationId xmlns:a16="http://schemas.microsoft.com/office/drawing/2014/main" id="{CC87E0D4-4E39-4330-8D2F-8C99D51D753E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hthoek 293">
                  <a:extLst>
                    <a:ext uri="{FF2B5EF4-FFF2-40B4-BE49-F238E27FC236}">
                      <a16:creationId xmlns:a16="http://schemas.microsoft.com/office/drawing/2014/main" id="{87D6CCB5-B211-44CC-BD93-A4315E71E358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hthoek 294">
                  <a:extLst>
                    <a:ext uri="{FF2B5EF4-FFF2-40B4-BE49-F238E27FC236}">
                      <a16:creationId xmlns:a16="http://schemas.microsoft.com/office/drawing/2014/main" id="{7381B617-C088-46A9-838D-02A49C3ADB91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" name="Rechthoek 295">
                  <a:extLst>
                    <a:ext uri="{FF2B5EF4-FFF2-40B4-BE49-F238E27FC236}">
                      <a16:creationId xmlns:a16="http://schemas.microsoft.com/office/drawing/2014/main" id="{B66B3DCF-1B33-4E7F-9AA2-9E83D302FA6A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2" name="Groep 278">
                <a:extLst>
                  <a:ext uri="{FF2B5EF4-FFF2-40B4-BE49-F238E27FC236}">
                    <a16:creationId xmlns:a16="http://schemas.microsoft.com/office/drawing/2014/main" id="{5772217E-BFBD-4ABF-98F6-F21FED78404E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296" name="Groep 282">
                  <a:extLst>
                    <a:ext uri="{FF2B5EF4-FFF2-40B4-BE49-F238E27FC236}">
                      <a16:creationId xmlns:a16="http://schemas.microsoft.com/office/drawing/2014/main" id="{FA01380B-7786-4B3C-9F65-F8910E2FD96C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298" name="Rechthoek: afgeronde hoeken 284">
                    <a:extLst>
                      <a:ext uri="{FF2B5EF4-FFF2-40B4-BE49-F238E27FC236}">
                        <a16:creationId xmlns:a16="http://schemas.microsoft.com/office/drawing/2014/main" id="{BD08EA9B-496E-4F93-AB29-5DE859E94D6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 eaLnBrk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9" name="Rechthoek 285">
                    <a:extLst>
                      <a:ext uri="{FF2B5EF4-FFF2-40B4-BE49-F238E27FC236}">
                        <a16:creationId xmlns:a16="http://schemas.microsoft.com/office/drawing/2014/main" id="{31B965AE-5DF0-47D8-BD8E-1B0A061023A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0" name="Rechthoek 286">
                    <a:extLst>
                      <a:ext uri="{FF2B5EF4-FFF2-40B4-BE49-F238E27FC236}">
                        <a16:creationId xmlns:a16="http://schemas.microsoft.com/office/drawing/2014/main" id="{112974EA-3276-4798-9928-CB6637443AF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1" name="Rechthoek 287">
                    <a:extLst>
                      <a:ext uri="{FF2B5EF4-FFF2-40B4-BE49-F238E27FC236}">
                        <a16:creationId xmlns:a16="http://schemas.microsoft.com/office/drawing/2014/main" id="{68E96641-5BE4-4D45-9D74-F626189FBDE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2" name="Rechthoek 288">
                    <a:extLst>
                      <a:ext uri="{FF2B5EF4-FFF2-40B4-BE49-F238E27FC236}">
                        <a16:creationId xmlns:a16="http://schemas.microsoft.com/office/drawing/2014/main" id="{39F5693E-6CD5-49D4-B4C6-3BCF96CFA9B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3" name="Rechthoek 289">
                    <a:extLst>
                      <a:ext uri="{FF2B5EF4-FFF2-40B4-BE49-F238E27FC236}">
                        <a16:creationId xmlns:a16="http://schemas.microsoft.com/office/drawing/2014/main" id="{EE1A2EB6-BE6B-49C8-8DFE-96599E56C4C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97" name="Boog 283">
                  <a:extLst>
                    <a:ext uri="{FF2B5EF4-FFF2-40B4-BE49-F238E27FC236}">
                      <a16:creationId xmlns:a16="http://schemas.microsoft.com/office/drawing/2014/main" id="{C8CBAE0C-D286-40E1-AA6D-5EFEB045DA62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 eaLnBrk="1"/>
                  <a:endParaRPr lang="nl-NL" noProof="0" dirty="0"/>
                </a:p>
              </p:txBody>
            </p:sp>
          </p:grpSp>
          <p:sp>
            <p:nvSpPr>
              <p:cNvPr id="293" name="Tekstvak 279">
                <a:extLst>
                  <a:ext uri="{FF2B5EF4-FFF2-40B4-BE49-F238E27FC236}">
                    <a16:creationId xmlns:a16="http://schemas.microsoft.com/office/drawing/2014/main" id="{AD36B1E0-761D-42B4-A4BF-E8E9E4B1004E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294" name="Tekstvak 280">
                <a:extLst>
                  <a:ext uri="{FF2B5EF4-FFF2-40B4-BE49-F238E27FC236}">
                    <a16:creationId xmlns:a16="http://schemas.microsoft.com/office/drawing/2014/main" id="{35688FCD-3F80-4C13-8DE0-55148E168ACE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295" name="Picture 3">
                <a:extLst>
                  <a:ext uri="{FF2B5EF4-FFF2-40B4-BE49-F238E27FC236}">
                    <a16:creationId xmlns:a16="http://schemas.microsoft.com/office/drawing/2014/main" id="{BCEAF84A-C20F-48EC-98A8-08265F701FA3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142" name="Tijdelijke aanduiding voor tekst 4">
            <a:extLst>
              <a:ext uri="{FF2B5EF4-FFF2-40B4-BE49-F238E27FC236}">
                <a16:creationId xmlns:a16="http://schemas.microsoft.com/office/drawing/2014/main" id="{29CC1D89-6112-4688-A910-6E85CEC383E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96712" y="1467111"/>
            <a:ext cx="7130416" cy="432075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Header</a:t>
            </a:r>
          </a:p>
          <a:p>
            <a:pPr lvl="1"/>
            <a:r>
              <a:rPr lang="nl-NL" noProof="0" dirty="0"/>
              <a:t>Platte tekst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3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4"/>
            <a:r>
              <a:rPr lang="nl-NL" noProof="0" dirty="0"/>
              <a:t>Nummer-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5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#3</a:t>
            </a:r>
          </a:p>
          <a:p>
            <a:pPr lvl="6"/>
            <a:r>
              <a:rPr lang="nl-NL" noProof="0" dirty="0"/>
              <a:t>Platte tekst2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#4</a:t>
            </a:r>
          </a:p>
          <a:p>
            <a:pPr lvl="8"/>
            <a:r>
              <a:rPr lang="nl-NL" noProof="0" dirty="0"/>
              <a:t>Header2</a:t>
            </a:r>
          </a:p>
        </p:txBody>
      </p:sp>
      <p:grpSp>
        <p:nvGrpSpPr>
          <p:cNvPr id="143" name="Groep 101">
            <a:extLst>
              <a:ext uri="{FF2B5EF4-FFF2-40B4-BE49-F238E27FC236}">
                <a16:creationId xmlns:a16="http://schemas.microsoft.com/office/drawing/2014/main" id="{12A72E4A-6CF7-42B3-8555-7E87489ED0CF}"/>
              </a:ext>
            </a:extLst>
          </p:cNvPr>
          <p:cNvGrpSpPr/>
          <p:nvPr userDrawn="1"/>
        </p:nvGrpSpPr>
        <p:grpSpPr>
          <a:xfrm>
            <a:off x="-3437547" y="1434"/>
            <a:ext cx="3201327" cy="6108543"/>
            <a:chOff x="-3437547" y="1434"/>
            <a:chExt cx="3201327" cy="6108543"/>
          </a:xfrm>
        </p:grpSpPr>
        <p:sp>
          <p:nvSpPr>
            <p:cNvPr id="144" name="Rechthoek 102">
              <a:extLst>
                <a:ext uri="{FF2B5EF4-FFF2-40B4-BE49-F238E27FC236}">
                  <a16:creationId xmlns:a16="http://schemas.microsoft.com/office/drawing/2014/main" id="{5BE092AD-0DF5-4B2D-8A61-10786024D64A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1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145" name="Ovaal 103">
              <a:extLst>
                <a:ext uri="{FF2B5EF4-FFF2-40B4-BE49-F238E27FC236}">
                  <a16:creationId xmlns:a16="http://schemas.microsoft.com/office/drawing/2014/main" id="{B79B17D9-A377-4058-A1EF-2846892B35B6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46" name="Rechte verbindingslijn 104">
              <a:extLst>
                <a:ext uri="{FF2B5EF4-FFF2-40B4-BE49-F238E27FC236}">
                  <a16:creationId xmlns:a16="http://schemas.microsoft.com/office/drawing/2014/main" id="{0317B9B3-852E-467F-A16B-AB615F5CFD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47" name="Groep 105">
              <a:extLst>
                <a:ext uri="{FF2B5EF4-FFF2-40B4-BE49-F238E27FC236}">
                  <a16:creationId xmlns:a16="http://schemas.microsoft.com/office/drawing/2014/main" id="{D732052E-94DC-4F13-9760-736F360FBB49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172" name="Rechthoek 130">
                <a:extLst>
                  <a:ext uri="{FF2B5EF4-FFF2-40B4-BE49-F238E27FC236}">
                    <a16:creationId xmlns:a16="http://schemas.microsoft.com/office/drawing/2014/main" id="{4C9B1721-F96C-4D4D-A440-EF4D9688DC89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173" name="Rechte verbindingslijn 131">
                <a:extLst>
                  <a:ext uri="{FF2B5EF4-FFF2-40B4-BE49-F238E27FC236}">
                    <a16:creationId xmlns:a16="http://schemas.microsoft.com/office/drawing/2014/main" id="{AE03C7BE-DB99-473E-8F58-AB9B9509259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Rechte verbindingslijn 132">
                <a:extLst>
                  <a:ext uri="{FF2B5EF4-FFF2-40B4-BE49-F238E27FC236}">
                    <a16:creationId xmlns:a16="http://schemas.microsoft.com/office/drawing/2014/main" id="{BAB7B4D6-E44C-44D9-9AB6-5837E888664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Rechthoek 133">
                <a:extLst>
                  <a:ext uri="{FF2B5EF4-FFF2-40B4-BE49-F238E27FC236}">
                    <a16:creationId xmlns:a16="http://schemas.microsoft.com/office/drawing/2014/main" id="{F6BC44AD-C790-40DB-BC18-9360E4ACFEFC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76" name="Groep 134">
                <a:extLst>
                  <a:ext uri="{FF2B5EF4-FFF2-40B4-BE49-F238E27FC236}">
                    <a16:creationId xmlns:a16="http://schemas.microsoft.com/office/drawing/2014/main" id="{DE946025-9964-4691-8D8D-C8B408A214A9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218" name="Groep 175">
                  <a:extLst>
                    <a:ext uri="{FF2B5EF4-FFF2-40B4-BE49-F238E27FC236}">
                      <a16:creationId xmlns:a16="http://schemas.microsoft.com/office/drawing/2014/main" id="{25282692-712E-47CE-B737-55B5B67E8189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222" name="Rechte verbindingslijn 179">
                    <a:extLst>
                      <a:ext uri="{FF2B5EF4-FFF2-40B4-BE49-F238E27FC236}">
                        <a16:creationId xmlns:a16="http://schemas.microsoft.com/office/drawing/2014/main" id="{D975297F-C363-4A91-B08F-FC702D0DE0F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3" name="Rechte verbindingslijn 180">
                    <a:extLst>
                      <a:ext uri="{FF2B5EF4-FFF2-40B4-BE49-F238E27FC236}">
                        <a16:creationId xmlns:a16="http://schemas.microsoft.com/office/drawing/2014/main" id="{5E4689A8-BF87-4D6D-A327-5691237F574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4" name="Rechte verbindingslijn 181">
                    <a:extLst>
                      <a:ext uri="{FF2B5EF4-FFF2-40B4-BE49-F238E27FC236}">
                        <a16:creationId xmlns:a16="http://schemas.microsoft.com/office/drawing/2014/main" id="{4481CE40-DE80-41EC-966D-4CF9297584C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5" name="Rechte verbindingslijn 182">
                    <a:extLst>
                      <a:ext uri="{FF2B5EF4-FFF2-40B4-BE49-F238E27FC236}">
                        <a16:creationId xmlns:a16="http://schemas.microsoft.com/office/drawing/2014/main" id="{6D2D4CD5-9BBB-4FD2-A3AC-F28417CBE7E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6" name="Rechte verbindingslijn 183">
                    <a:extLst>
                      <a:ext uri="{FF2B5EF4-FFF2-40B4-BE49-F238E27FC236}">
                        <a16:creationId xmlns:a16="http://schemas.microsoft.com/office/drawing/2014/main" id="{1541F988-1145-422A-B24C-91713A5AAA8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19" name="Groep 176">
                  <a:extLst>
                    <a:ext uri="{FF2B5EF4-FFF2-40B4-BE49-F238E27FC236}">
                      <a16:creationId xmlns:a16="http://schemas.microsoft.com/office/drawing/2014/main" id="{2A6F4C5F-49D7-4FF0-A06D-7EB6E795825C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20" name="Rechthoek 177">
                    <a:extLst>
                      <a:ext uri="{FF2B5EF4-FFF2-40B4-BE49-F238E27FC236}">
                        <a16:creationId xmlns:a16="http://schemas.microsoft.com/office/drawing/2014/main" id="{2D10FA49-F6F2-472A-9B5C-CC4B345509C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1" name="Pijl: punthaak 178">
                    <a:extLst>
                      <a:ext uri="{FF2B5EF4-FFF2-40B4-BE49-F238E27FC236}">
                        <a16:creationId xmlns:a16="http://schemas.microsoft.com/office/drawing/2014/main" id="{7AECEAA0-B21F-484F-9CAB-B3FE4D087BB6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77" name="Groep 135">
                <a:extLst>
                  <a:ext uri="{FF2B5EF4-FFF2-40B4-BE49-F238E27FC236}">
                    <a16:creationId xmlns:a16="http://schemas.microsoft.com/office/drawing/2014/main" id="{5DA97B60-D3E0-4A23-ABC6-C9D480526968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209" name="Groep 166">
                  <a:extLst>
                    <a:ext uri="{FF2B5EF4-FFF2-40B4-BE49-F238E27FC236}">
                      <a16:creationId xmlns:a16="http://schemas.microsoft.com/office/drawing/2014/main" id="{F310B508-521F-483D-9029-1B78B8964DE0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213" name="Rechte verbindingslijn 170">
                    <a:extLst>
                      <a:ext uri="{FF2B5EF4-FFF2-40B4-BE49-F238E27FC236}">
                        <a16:creationId xmlns:a16="http://schemas.microsoft.com/office/drawing/2014/main" id="{D4EF374F-E8A3-4586-9A8E-76AE81B7E82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4" name="Rechte verbindingslijn 171">
                    <a:extLst>
                      <a:ext uri="{FF2B5EF4-FFF2-40B4-BE49-F238E27FC236}">
                        <a16:creationId xmlns:a16="http://schemas.microsoft.com/office/drawing/2014/main" id="{52887A5B-607B-4914-B454-BD7F11D21CA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5" name="Rechte verbindingslijn 172">
                    <a:extLst>
                      <a:ext uri="{FF2B5EF4-FFF2-40B4-BE49-F238E27FC236}">
                        <a16:creationId xmlns:a16="http://schemas.microsoft.com/office/drawing/2014/main" id="{DC1EF143-A254-4D3E-9DC2-7C1FDDACE5E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6" name="Rechte verbindingslijn 173">
                    <a:extLst>
                      <a:ext uri="{FF2B5EF4-FFF2-40B4-BE49-F238E27FC236}">
                        <a16:creationId xmlns:a16="http://schemas.microsoft.com/office/drawing/2014/main" id="{FA18A8F4-EB93-4750-BF03-510FFF41531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7" name="Rechte verbindingslijn 174">
                    <a:extLst>
                      <a:ext uri="{FF2B5EF4-FFF2-40B4-BE49-F238E27FC236}">
                        <a16:creationId xmlns:a16="http://schemas.microsoft.com/office/drawing/2014/main" id="{D6EF6D22-CE38-4C8D-AA17-96D86687669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10" name="Groep 167">
                  <a:extLst>
                    <a:ext uri="{FF2B5EF4-FFF2-40B4-BE49-F238E27FC236}">
                      <a16:creationId xmlns:a16="http://schemas.microsoft.com/office/drawing/2014/main" id="{23C3BDDC-0862-4103-A2B8-A7ED34BCB019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11" name="Rechthoek 168">
                    <a:extLst>
                      <a:ext uri="{FF2B5EF4-FFF2-40B4-BE49-F238E27FC236}">
                        <a16:creationId xmlns:a16="http://schemas.microsoft.com/office/drawing/2014/main" id="{151FE795-305D-4137-ABEB-E4984BA5F9B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2" name="Pijl: punthaak 169">
                    <a:extLst>
                      <a:ext uri="{FF2B5EF4-FFF2-40B4-BE49-F238E27FC236}">
                        <a16:creationId xmlns:a16="http://schemas.microsoft.com/office/drawing/2014/main" id="{7CB676B1-DC82-4B48-A8A1-2D057C6EB4F8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178" name="Rechte verbindingslijn 136">
                <a:extLst>
                  <a:ext uri="{FF2B5EF4-FFF2-40B4-BE49-F238E27FC236}">
                    <a16:creationId xmlns:a16="http://schemas.microsoft.com/office/drawing/2014/main" id="{6E1CC731-1E2E-4A01-8995-A33E6E229AB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79" name="Rechte verbindingslijn 137">
                <a:extLst>
                  <a:ext uri="{FF2B5EF4-FFF2-40B4-BE49-F238E27FC236}">
                    <a16:creationId xmlns:a16="http://schemas.microsoft.com/office/drawing/2014/main" id="{F53B65F7-1332-486F-B4F4-D2044AB65A6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180" name="Groep 138">
                <a:extLst>
                  <a:ext uri="{FF2B5EF4-FFF2-40B4-BE49-F238E27FC236}">
                    <a16:creationId xmlns:a16="http://schemas.microsoft.com/office/drawing/2014/main" id="{251AB20E-4EA8-48ED-B829-615738FBFE6A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198" name="Rechthoek 155">
                  <a:extLst>
                    <a:ext uri="{FF2B5EF4-FFF2-40B4-BE49-F238E27FC236}">
                      <a16:creationId xmlns:a16="http://schemas.microsoft.com/office/drawing/2014/main" id="{2587BC2B-165B-4CC7-BBC6-70BA5BE27836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99" name="Groep 156">
                  <a:extLst>
                    <a:ext uri="{FF2B5EF4-FFF2-40B4-BE49-F238E27FC236}">
                      <a16:creationId xmlns:a16="http://schemas.microsoft.com/office/drawing/2014/main" id="{2E372CF0-B5F3-448D-B0A6-DDCD3654378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200" name="Groep 157">
                    <a:extLst>
                      <a:ext uri="{FF2B5EF4-FFF2-40B4-BE49-F238E27FC236}">
                        <a16:creationId xmlns:a16="http://schemas.microsoft.com/office/drawing/2014/main" id="{C0B964D4-697A-48C3-9AEB-70942A2EBF6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204" name="Rechte verbindingslijn 161">
                      <a:extLst>
                        <a:ext uri="{FF2B5EF4-FFF2-40B4-BE49-F238E27FC236}">
                          <a16:creationId xmlns:a16="http://schemas.microsoft.com/office/drawing/2014/main" id="{BFFC8269-C726-4AD3-AD97-021BDE63A74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5" name="Rechte verbindingslijn 162">
                      <a:extLst>
                        <a:ext uri="{FF2B5EF4-FFF2-40B4-BE49-F238E27FC236}">
                          <a16:creationId xmlns:a16="http://schemas.microsoft.com/office/drawing/2014/main" id="{CBE2C915-F716-4323-B1EB-EE8EE2AC9FB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6" name="Rechte verbindingslijn 163">
                      <a:extLst>
                        <a:ext uri="{FF2B5EF4-FFF2-40B4-BE49-F238E27FC236}">
                          <a16:creationId xmlns:a16="http://schemas.microsoft.com/office/drawing/2014/main" id="{10E78F17-34D6-4C4E-B628-9723C09E0AB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7" name="Rechte verbindingslijn 164">
                      <a:extLst>
                        <a:ext uri="{FF2B5EF4-FFF2-40B4-BE49-F238E27FC236}">
                          <a16:creationId xmlns:a16="http://schemas.microsoft.com/office/drawing/2014/main" id="{809B135C-A031-4075-9AAF-6E20C67121A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8" name="Rechte verbindingslijn 165">
                      <a:extLst>
                        <a:ext uri="{FF2B5EF4-FFF2-40B4-BE49-F238E27FC236}">
                          <a16:creationId xmlns:a16="http://schemas.microsoft.com/office/drawing/2014/main" id="{328F8FD6-328C-4C67-A687-451D65FCD59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201" name="Groep 158">
                    <a:extLst>
                      <a:ext uri="{FF2B5EF4-FFF2-40B4-BE49-F238E27FC236}">
                        <a16:creationId xmlns:a16="http://schemas.microsoft.com/office/drawing/2014/main" id="{B8A10E56-6B6F-4794-8E84-0A2AC89D3947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202" name="Rechthoek 159">
                      <a:extLst>
                        <a:ext uri="{FF2B5EF4-FFF2-40B4-BE49-F238E27FC236}">
                          <a16:creationId xmlns:a16="http://schemas.microsoft.com/office/drawing/2014/main" id="{91E2C993-99E2-40BF-99AB-C5DB85F467E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03" name="Pijl: punthaak 160">
                      <a:extLst>
                        <a:ext uri="{FF2B5EF4-FFF2-40B4-BE49-F238E27FC236}">
                          <a16:creationId xmlns:a16="http://schemas.microsoft.com/office/drawing/2014/main" id="{27B3E14A-1A3B-4999-9C80-47C749FC8ACF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181" name="Groep 139">
                <a:extLst>
                  <a:ext uri="{FF2B5EF4-FFF2-40B4-BE49-F238E27FC236}">
                    <a16:creationId xmlns:a16="http://schemas.microsoft.com/office/drawing/2014/main" id="{171BE289-F739-4CC7-8323-891B9AF4D152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184" name="Rechthoek 142">
                  <a:extLst>
                    <a:ext uri="{FF2B5EF4-FFF2-40B4-BE49-F238E27FC236}">
                      <a16:creationId xmlns:a16="http://schemas.microsoft.com/office/drawing/2014/main" id="{7F74BB56-3DA2-44E5-B258-AA3BBA084CED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85" name="Groep 143">
                  <a:extLst>
                    <a:ext uri="{FF2B5EF4-FFF2-40B4-BE49-F238E27FC236}">
                      <a16:creationId xmlns:a16="http://schemas.microsoft.com/office/drawing/2014/main" id="{C120988B-C73E-42F5-8DC3-B857034D6AE4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186" name="Groep 144">
                    <a:extLst>
                      <a:ext uri="{FF2B5EF4-FFF2-40B4-BE49-F238E27FC236}">
                        <a16:creationId xmlns:a16="http://schemas.microsoft.com/office/drawing/2014/main" id="{2032EFDC-8481-4B06-A485-40D4A1303EB4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190" name="Rechte verbindingslijn 150">
                      <a:extLst>
                        <a:ext uri="{FF2B5EF4-FFF2-40B4-BE49-F238E27FC236}">
                          <a16:creationId xmlns:a16="http://schemas.microsoft.com/office/drawing/2014/main" id="{B175E117-FFC0-430C-B0B1-543C8DD8664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4" name="Rechte verbindingslijn 151">
                      <a:extLst>
                        <a:ext uri="{FF2B5EF4-FFF2-40B4-BE49-F238E27FC236}">
                          <a16:creationId xmlns:a16="http://schemas.microsoft.com/office/drawing/2014/main" id="{1CD7EC02-E136-4562-919D-0A47E30E82F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5" name="Rechte verbindingslijn 152">
                      <a:extLst>
                        <a:ext uri="{FF2B5EF4-FFF2-40B4-BE49-F238E27FC236}">
                          <a16:creationId xmlns:a16="http://schemas.microsoft.com/office/drawing/2014/main" id="{759F117B-80E1-4A33-AEAE-C031D2A8162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6" name="Rechte verbindingslijn 153">
                      <a:extLst>
                        <a:ext uri="{FF2B5EF4-FFF2-40B4-BE49-F238E27FC236}">
                          <a16:creationId xmlns:a16="http://schemas.microsoft.com/office/drawing/2014/main" id="{43150B4A-F359-46DE-8195-B16E16087CA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7" name="Rechte verbindingslijn 154">
                      <a:extLst>
                        <a:ext uri="{FF2B5EF4-FFF2-40B4-BE49-F238E27FC236}">
                          <a16:creationId xmlns:a16="http://schemas.microsoft.com/office/drawing/2014/main" id="{A8BA1755-2363-40F6-A133-A8E47981331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87" name="Groep 147">
                    <a:extLst>
                      <a:ext uri="{FF2B5EF4-FFF2-40B4-BE49-F238E27FC236}">
                        <a16:creationId xmlns:a16="http://schemas.microsoft.com/office/drawing/2014/main" id="{9F8CAD7A-06FB-4E69-9BB6-D93D844956AF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88" name="Rechthoek 148">
                      <a:extLst>
                        <a:ext uri="{FF2B5EF4-FFF2-40B4-BE49-F238E27FC236}">
                          <a16:creationId xmlns:a16="http://schemas.microsoft.com/office/drawing/2014/main" id="{2FBF036D-6595-4E64-AEC0-9C06B139834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89" name="Pijl: punthaak 149">
                      <a:extLst>
                        <a:ext uri="{FF2B5EF4-FFF2-40B4-BE49-F238E27FC236}">
                          <a16:creationId xmlns:a16="http://schemas.microsoft.com/office/drawing/2014/main" id="{36EDD372-D7D2-43F2-840A-00EAD3EC4CA4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182" name="Rechthoek 140">
                <a:extLst>
                  <a:ext uri="{FF2B5EF4-FFF2-40B4-BE49-F238E27FC236}">
                    <a16:creationId xmlns:a16="http://schemas.microsoft.com/office/drawing/2014/main" id="{CDCDCA82-07E0-48B1-9C62-036394666E09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183" name="Rechthoek 141">
                <a:extLst>
                  <a:ext uri="{FF2B5EF4-FFF2-40B4-BE49-F238E27FC236}">
                    <a16:creationId xmlns:a16="http://schemas.microsoft.com/office/drawing/2014/main" id="{579B6D84-257C-420F-8B98-44D221ED428B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48" name="Rechte verbindingslijn 106">
              <a:extLst>
                <a:ext uri="{FF2B5EF4-FFF2-40B4-BE49-F238E27FC236}">
                  <a16:creationId xmlns:a16="http://schemas.microsoft.com/office/drawing/2014/main" id="{53509D9F-9466-4E77-A22E-AAA64289BF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49" name="Rechthoek 107">
              <a:extLst>
                <a:ext uri="{FF2B5EF4-FFF2-40B4-BE49-F238E27FC236}">
                  <a16:creationId xmlns:a16="http://schemas.microsoft.com/office/drawing/2014/main" id="{813D89E4-6E30-472F-BDCF-CAC391F46997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lvl="0"/>
              <a:r>
                <a:rPr lang="nl-NL" sz="1100" b="1" noProof="0" dirty="0">
                  <a:solidFill>
                    <a:schemeClr val="tx2"/>
                  </a:solidFill>
                </a:rPr>
                <a:t>Header</a:t>
              </a:r>
            </a:p>
          </p:txBody>
        </p:sp>
        <p:sp>
          <p:nvSpPr>
            <p:cNvPr id="150" name="Ovaal 108">
              <a:extLst>
                <a:ext uri="{FF2B5EF4-FFF2-40B4-BE49-F238E27FC236}">
                  <a16:creationId xmlns:a16="http://schemas.microsoft.com/office/drawing/2014/main" id="{77AAFE31-BF04-486B-A911-A27DB748D853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51" name="Rechthoek 109">
              <a:extLst>
                <a:ext uri="{FF2B5EF4-FFF2-40B4-BE49-F238E27FC236}">
                  <a16:creationId xmlns:a16="http://schemas.microsoft.com/office/drawing/2014/main" id="{F3DD63C2-8AFD-42D1-AA17-E3C812DF7D4B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Platte tekst</a:t>
              </a:r>
            </a:p>
          </p:txBody>
        </p:sp>
        <p:sp>
          <p:nvSpPr>
            <p:cNvPr id="152" name="Ovaal 110">
              <a:extLst>
                <a:ext uri="{FF2B5EF4-FFF2-40B4-BE49-F238E27FC236}">
                  <a16:creationId xmlns:a16="http://schemas.microsoft.com/office/drawing/2014/main" id="{D8B3CDF8-3FF7-47B1-BFF9-623DAECD55F4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53" name="Rechthoek 111">
              <a:extLst>
                <a:ext uri="{FF2B5EF4-FFF2-40B4-BE49-F238E27FC236}">
                  <a16:creationId xmlns:a16="http://schemas.microsoft.com/office/drawing/2014/main" id="{0CDE75C5-3FB6-411A-AA6B-9E05ABA6009C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0975" marR="0" lvl="0" indent="-180975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100" noProof="0" dirty="0"/>
                <a:t>Derde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54" name="Ovaal 112">
              <a:extLst>
                <a:ext uri="{FF2B5EF4-FFF2-40B4-BE49-F238E27FC236}">
                  <a16:creationId xmlns:a16="http://schemas.microsoft.com/office/drawing/2014/main" id="{C36C2D08-DDE6-49DB-B648-C7427CBD0C25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55" name="Rechthoek 113">
              <a:extLst>
                <a:ext uri="{FF2B5EF4-FFF2-40B4-BE49-F238E27FC236}">
                  <a16:creationId xmlns:a16="http://schemas.microsoft.com/office/drawing/2014/main" id="{3651947C-0C02-47FD-8198-6ACA05D625CE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1450" marR="0" lvl="0" indent="-17145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Vierde Niveau</a:t>
              </a:r>
            </a:p>
          </p:txBody>
        </p:sp>
        <p:sp>
          <p:nvSpPr>
            <p:cNvPr id="156" name="Ovaal 114">
              <a:extLst>
                <a:ext uri="{FF2B5EF4-FFF2-40B4-BE49-F238E27FC236}">
                  <a16:creationId xmlns:a16="http://schemas.microsoft.com/office/drawing/2014/main" id="{DAC65B97-AD50-4A4B-A52B-91DEED1F5CDB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157" name="Rechthoek 115">
              <a:extLst>
                <a:ext uri="{FF2B5EF4-FFF2-40B4-BE49-F238E27FC236}">
                  <a16:creationId xmlns:a16="http://schemas.microsoft.com/office/drawing/2014/main" id="{DD0EED19-4759-48B0-99D3-F1756C29FD0C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28600" marR="0" lvl="0" indent="-22860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Vijfde Niveau</a:t>
              </a:r>
            </a:p>
          </p:txBody>
        </p:sp>
        <p:cxnSp>
          <p:nvCxnSpPr>
            <p:cNvPr id="158" name="Rechte verbindingslijn 116">
              <a:extLst>
                <a:ext uri="{FF2B5EF4-FFF2-40B4-BE49-F238E27FC236}">
                  <a16:creationId xmlns:a16="http://schemas.microsoft.com/office/drawing/2014/main" id="{B3A404FF-E418-443C-993E-C046EE6263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98455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59" name="Meer informatie">
              <a:extLst>
                <a:ext uri="{FF2B5EF4-FFF2-40B4-BE49-F238E27FC236}">
                  <a16:creationId xmlns:a16="http://schemas.microsoft.com/office/drawing/2014/main" id="{CAF54774-E82D-4C3B-A1C1-62DC6106C4C6}"/>
                </a:ext>
              </a:extLst>
            </p:cNvPr>
            <p:cNvGrpSpPr/>
            <p:nvPr userDrawn="1"/>
          </p:nvGrpSpPr>
          <p:grpSpPr>
            <a:xfrm>
              <a:off x="-3421298" y="5326704"/>
              <a:ext cx="3178515" cy="783273"/>
              <a:chOff x="-3741486" y="3359148"/>
              <a:chExt cx="3178515" cy="783273"/>
            </a:xfrm>
          </p:grpSpPr>
          <p:sp>
            <p:nvSpPr>
              <p:cNvPr id="169" name="Freeform 101">
                <a:extLst>
                  <a:ext uri="{FF2B5EF4-FFF2-40B4-BE49-F238E27FC236}">
                    <a16:creationId xmlns:a16="http://schemas.microsoft.com/office/drawing/2014/main" id="{56B082E7-9C4C-429A-A3F1-E85D9557B1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170" name="Rechthoek 128">
                <a:extLst>
                  <a:ext uri="{FF2B5EF4-FFF2-40B4-BE49-F238E27FC236}">
                    <a16:creationId xmlns:a16="http://schemas.microsoft.com/office/drawing/2014/main" id="{B2334392-13F1-41ED-AB5C-3A10FDC849D7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71" name="Rechte verbindingslijn 129">
                <a:extLst>
                  <a:ext uri="{FF2B5EF4-FFF2-40B4-BE49-F238E27FC236}">
                    <a16:creationId xmlns:a16="http://schemas.microsoft.com/office/drawing/2014/main" id="{DE14C397-DDB9-4313-9B99-664106801E0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60" name="Rechthoek 118">
              <a:extLst>
                <a:ext uri="{FF2B5EF4-FFF2-40B4-BE49-F238E27FC236}">
                  <a16:creationId xmlns:a16="http://schemas.microsoft.com/office/drawing/2014/main" id="{3D9BB6C9-57C4-47DA-BAAB-50D3E0AA3607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´Start´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  <p:sp>
          <p:nvSpPr>
            <p:cNvPr id="161" name="Ovaal 119">
              <a:extLst>
                <a:ext uri="{FF2B5EF4-FFF2-40B4-BE49-F238E27FC236}">
                  <a16:creationId xmlns:a16="http://schemas.microsoft.com/office/drawing/2014/main" id="{8A187101-3BAC-4789-BA69-16F45919C18A}"/>
                </a:ext>
              </a:extLst>
            </p:cNvPr>
            <p:cNvSpPr/>
            <p:nvPr userDrawn="1"/>
          </p:nvSpPr>
          <p:spPr>
            <a:xfrm>
              <a:off x="-3425006" y="361509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162" name="Rechthoek 120">
              <a:extLst>
                <a:ext uri="{FF2B5EF4-FFF2-40B4-BE49-F238E27FC236}">
                  <a16:creationId xmlns:a16="http://schemas.microsoft.com/office/drawing/2014/main" id="{FC8589D7-57DE-4A5C-A674-5CF7510EFF83}"/>
                </a:ext>
              </a:extLst>
            </p:cNvPr>
            <p:cNvSpPr/>
            <p:nvPr userDrawn="1"/>
          </p:nvSpPr>
          <p:spPr>
            <a:xfrm>
              <a:off x="-3059324" y="361509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7188" marR="0" lvl="0" indent="-180975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Zesde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63" name="Ovaal 121">
              <a:extLst>
                <a:ext uri="{FF2B5EF4-FFF2-40B4-BE49-F238E27FC236}">
                  <a16:creationId xmlns:a16="http://schemas.microsoft.com/office/drawing/2014/main" id="{522924C4-04FF-497C-90E3-866D1E4C008E}"/>
                </a:ext>
              </a:extLst>
            </p:cNvPr>
            <p:cNvSpPr/>
            <p:nvPr userDrawn="1"/>
          </p:nvSpPr>
          <p:spPr>
            <a:xfrm>
              <a:off x="-3425006" y="399978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164" name="Rechthoek 122">
              <a:extLst>
                <a:ext uri="{FF2B5EF4-FFF2-40B4-BE49-F238E27FC236}">
                  <a16:creationId xmlns:a16="http://schemas.microsoft.com/office/drawing/2014/main" id="{8825EF7B-BEC0-4E7D-9723-1A01C82AA276}"/>
                </a:ext>
              </a:extLst>
            </p:cNvPr>
            <p:cNvSpPr/>
            <p:nvPr userDrawn="1"/>
          </p:nvSpPr>
          <p:spPr>
            <a:xfrm>
              <a:off x="-3059324" y="4381577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7" indent="-360363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chemeClr val="bg2"/>
                </a:buClr>
                <a:buSzTx/>
                <a:buFont typeface="Wingdings" panose="05000000000000000000" pitchFamily="2" charset="2"/>
                <a:buChar char="à"/>
                <a:tabLst/>
                <a:defRPr/>
              </a:pPr>
              <a:r>
                <a:rPr kumimoji="0" lang="nl-NL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Achtste Niveau</a:t>
              </a:r>
            </a:p>
          </p:txBody>
        </p:sp>
        <p:sp>
          <p:nvSpPr>
            <p:cNvPr id="165" name="Ovaal 123">
              <a:extLst>
                <a:ext uri="{FF2B5EF4-FFF2-40B4-BE49-F238E27FC236}">
                  <a16:creationId xmlns:a16="http://schemas.microsoft.com/office/drawing/2014/main" id="{9D37BDA1-8993-4AEF-AEA8-0D82C8D93D16}"/>
                </a:ext>
              </a:extLst>
            </p:cNvPr>
            <p:cNvSpPr/>
            <p:nvPr userDrawn="1"/>
          </p:nvSpPr>
          <p:spPr>
            <a:xfrm>
              <a:off x="-3425006" y="437971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166" name="Rechthoek 124">
              <a:extLst>
                <a:ext uri="{FF2B5EF4-FFF2-40B4-BE49-F238E27FC236}">
                  <a16:creationId xmlns:a16="http://schemas.microsoft.com/office/drawing/2014/main" id="{4A9C4BFD-E9F9-4501-9B17-D7BBED67B1AD}"/>
                </a:ext>
              </a:extLst>
            </p:cNvPr>
            <p:cNvSpPr/>
            <p:nvPr userDrawn="1"/>
          </p:nvSpPr>
          <p:spPr>
            <a:xfrm>
              <a:off x="-3059324" y="401408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BB63B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Zevende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67" name="Rechthoek 125">
              <a:extLst>
                <a:ext uri="{FF2B5EF4-FFF2-40B4-BE49-F238E27FC236}">
                  <a16:creationId xmlns:a16="http://schemas.microsoft.com/office/drawing/2014/main" id="{50D07889-836F-4702-8605-2C661B2795D7}"/>
                </a:ext>
              </a:extLst>
            </p:cNvPr>
            <p:cNvSpPr/>
            <p:nvPr userDrawn="1"/>
          </p:nvSpPr>
          <p:spPr>
            <a:xfrm>
              <a:off x="-3059324" y="4769016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7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rgbClr val="8BB63B"/>
                </a:buClr>
                <a:buSzTx/>
                <a:buFont typeface="+mj-lt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Negende Niveau</a:t>
              </a:r>
            </a:p>
          </p:txBody>
        </p:sp>
        <p:sp>
          <p:nvSpPr>
            <p:cNvPr id="168" name="Ovaal 126">
              <a:extLst>
                <a:ext uri="{FF2B5EF4-FFF2-40B4-BE49-F238E27FC236}">
                  <a16:creationId xmlns:a16="http://schemas.microsoft.com/office/drawing/2014/main" id="{CAAC0A2F-5137-4156-AFF2-2EA66880CD31}"/>
                </a:ext>
              </a:extLst>
            </p:cNvPr>
            <p:cNvSpPr/>
            <p:nvPr userDrawn="1"/>
          </p:nvSpPr>
          <p:spPr>
            <a:xfrm>
              <a:off x="-3425006" y="476715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</p:grpSp>
      <p:sp>
        <p:nvSpPr>
          <p:cNvPr id="227" name="Tijdelijke aanduiding voor tekst 3">
            <a:extLst>
              <a:ext uri="{FF2B5EF4-FFF2-40B4-BE49-F238E27FC236}">
                <a16:creationId xmlns:a16="http://schemas.microsoft.com/office/drawing/2014/main" id="{56BE9A8B-2E1D-4B70-9784-41189D5E3CE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836448" y="328332"/>
            <a:ext cx="1891560" cy="800661"/>
          </a:xfr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 eaLnBrk="1">
              <a:buNone/>
              <a:defRPr sz="100"/>
            </a:lvl1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677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Foto 50%/50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4270C87D-540B-4579-8A06-98052149542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3609810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4270C87D-540B-4579-8A06-9805214954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ijdelijke aanduiding voor afbeelding 9">
            <a:extLst>
              <a:ext uri="{FF2B5EF4-FFF2-40B4-BE49-F238E27FC236}">
                <a16:creationId xmlns:a16="http://schemas.microsoft.com/office/drawing/2014/main" id="{0ED34533-68FE-488A-8073-AE327759215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514716" y="0"/>
            <a:ext cx="5676897" cy="6857999"/>
          </a:xfrm>
          <a:solidFill>
            <a:schemeClr val="bg1">
              <a:lumMod val="95000"/>
            </a:schemeClr>
          </a:solidFill>
        </p:spPr>
        <p:txBody>
          <a:bodyPr tIns="1260000" anchor="ctr">
            <a:norm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39" name="Titel 1">
            <a:extLst>
              <a:ext uri="{FF2B5EF4-FFF2-40B4-BE49-F238E27FC236}">
                <a16:creationId xmlns:a16="http://schemas.microsoft.com/office/drawing/2014/main" id="{38F2616F-48F4-4AA7-A397-7CF72985B8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40" name="Tijdelijke aanduiding voor tekst 14">
            <a:extLst>
              <a:ext uri="{FF2B5EF4-FFF2-40B4-BE49-F238E27FC236}">
                <a16:creationId xmlns:a16="http://schemas.microsoft.com/office/drawing/2014/main" id="{628F315F-0014-4BC5-9D55-3D396FBDC9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56" name="Tijdelijke aanduiding voor voettekst 4">
            <a:extLst>
              <a:ext uri="{FF2B5EF4-FFF2-40B4-BE49-F238E27FC236}">
                <a16:creationId xmlns:a16="http://schemas.microsoft.com/office/drawing/2014/main" id="{338749D9-C675-4DFC-AD08-66934C14A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57" name="Tijdelijke aanduiding voor dianummer 5">
            <a:extLst>
              <a:ext uri="{FF2B5EF4-FFF2-40B4-BE49-F238E27FC236}">
                <a16:creationId xmlns:a16="http://schemas.microsoft.com/office/drawing/2014/main" id="{0D5A18F8-364B-49D8-899A-40A6F3280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44462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20" name="Tijdelijke aanduiding voor datum 3">
            <a:extLst>
              <a:ext uri="{FF2B5EF4-FFF2-40B4-BE49-F238E27FC236}">
                <a16:creationId xmlns:a16="http://schemas.microsoft.com/office/drawing/2014/main" id="{6AE598E2-80CE-413F-9F85-905285A734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592214-761A-4561-BD23-B2AE587A29EE}" type="datetime1">
              <a:rPr lang="nl-NL" noProof="0" smtClean="0"/>
              <a:t>10-12-2019</a:t>
            </a:fld>
            <a:endParaRPr lang="nl-NL" noProof="0" dirty="0"/>
          </a:p>
        </p:txBody>
      </p:sp>
      <p:grpSp>
        <p:nvGrpSpPr>
          <p:cNvPr id="191" name="Groep 258">
            <a:extLst>
              <a:ext uri="{FF2B5EF4-FFF2-40B4-BE49-F238E27FC236}">
                <a16:creationId xmlns:a16="http://schemas.microsoft.com/office/drawing/2014/main" id="{01744769-4E2D-46AD-880A-D58C0A224D24}"/>
              </a:ext>
            </a:extLst>
          </p:cNvPr>
          <p:cNvGrpSpPr/>
          <p:nvPr userDrawn="1"/>
        </p:nvGrpSpPr>
        <p:grpSpPr>
          <a:xfrm>
            <a:off x="12391601" y="0"/>
            <a:ext cx="3183678" cy="5229113"/>
            <a:chOff x="12391601" y="0"/>
            <a:chExt cx="3183678" cy="5229113"/>
          </a:xfrm>
        </p:grpSpPr>
        <p:grpSp>
          <p:nvGrpSpPr>
            <p:cNvPr id="192" name="Meer informatie">
              <a:extLst>
                <a:ext uri="{FF2B5EF4-FFF2-40B4-BE49-F238E27FC236}">
                  <a16:creationId xmlns:a16="http://schemas.microsoft.com/office/drawing/2014/main" id="{A4EC1C1E-98E3-43C7-BD38-24CDFD976AEB}"/>
                </a:ext>
              </a:extLst>
            </p:cNvPr>
            <p:cNvGrpSpPr/>
            <p:nvPr userDrawn="1"/>
          </p:nvGrpSpPr>
          <p:grpSpPr>
            <a:xfrm>
              <a:off x="12396764" y="4445840"/>
              <a:ext cx="3178515" cy="783273"/>
              <a:chOff x="-3741486" y="3386444"/>
              <a:chExt cx="3178515" cy="783273"/>
            </a:xfrm>
          </p:grpSpPr>
          <p:sp>
            <p:nvSpPr>
              <p:cNvPr id="369" name="Freeform 101">
                <a:extLst>
                  <a:ext uri="{FF2B5EF4-FFF2-40B4-BE49-F238E27FC236}">
                    <a16:creationId xmlns:a16="http://schemas.microsoft.com/office/drawing/2014/main" id="{57C8C1FE-50AE-4F77-B1AF-796AA69FE8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8644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370" name="Rechthoek 306">
                <a:extLst>
                  <a:ext uri="{FF2B5EF4-FFF2-40B4-BE49-F238E27FC236}">
                    <a16:creationId xmlns:a16="http://schemas.microsoft.com/office/drawing/2014/main" id="{F797681D-DBCB-4586-8FC4-D1342256679B}"/>
                  </a:ext>
                </a:extLst>
              </p:cNvPr>
              <p:cNvSpPr/>
              <p:nvPr userDrawn="1"/>
            </p:nvSpPr>
            <p:spPr>
              <a:xfrm>
                <a:off x="-3380966" y="345847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371" name="Rechte verbindingslijn 307">
                <a:extLst>
                  <a:ext uri="{FF2B5EF4-FFF2-40B4-BE49-F238E27FC236}">
                    <a16:creationId xmlns:a16="http://schemas.microsoft.com/office/drawing/2014/main" id="{5C8C70F2-195F-4FF4-886A-ED8F818E1DB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69717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93" name="Rechthoek 260">
              <a:extLst>
                <a:ext uri="{FF2B5EF4-FFF2-40B4-BE49-F238E27FC236}">
                  <a16:creationId xmlns:a16="http://schemas.microsoft.com/office/drawing/2014/main" id="{C9193123-F938-4192-A8F2-22041EB5EF3B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94" name="Ovaal 261">
              <a:extLst>
                <a:ext uri="{FF2B5EF4-FFF2-40B4-BE49-F238E27FC236}">
                  <a16:creationId xmlns:a16="http://schemas.microsoft.com/office/drawing/2014/main" id="{62A4F9A0-9240-42F3-81FC-D2933CB6DA57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76" name="Rechte verbindingslijn 262">
              <a:extLst>
                <a:ext uri="{FF2B5EF4-FFF2-40B4-BE49-F238E27FC236}">
                  <a16:creationId xmlns:a16="http://schemas.microsoft.com/office/drawing/2014/main" id="{531D6475-86F7-4A3D-B737-133558F339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77" name="Rechte verbindingslijn 263">
              <a:extLst>
                <a:ext uri="{FF2B5EF4-FFF2-40B4-BE49-F238E27FC236}">
                  <a16:creationId xmlns:a16="http://schemas.microsoft.com/office/drawing/2014/main" id="{D68DC439-1D0B-44F4-9A0F-05D0F0FA81B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78" name="Rechthoek 264">
              <a:extLst>
                <a:ext uri="{FF2B5EF4-FFF2-40B4-BE49-F238E27FC236}">
                  <a16:creationId xmlns:a16="http://schemas.microsoft.com/office/drawing/2014/main" id="{09CF9D97-3183-4CAD-ADF9-40C3EE756F22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door deze te selecteren en op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om een nieuwe afbeelding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79" name="Rechte verbindingslijn 265">
              <a:extLst>
                <a:ext uri="{FF2B5EF4-FFF2-40B4-BE49-F238E27FC236}">
                  <a16:creationId xmlns:a16="http://schemas.microsoft.com/office/drawing/2014/main" id="{E5249709-D847-47AC-9FA8-A6EF0A0233F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32795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80" name="Ovaal 266">
              <a:extLst>
                <a:ext uri="{FF2B5EF4-FFF2-40B4-BE49-F238E27FC236}">
                  <a16:creationId xmlns:a16="http://schemas.microsoft.com/office/drawing/2014/main" id="{B7406051-6D4F-4746-AE87-FEDB1836B941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81" name="Rechthoek 267">
              <a:extLst>
                <a:ext uri="{FF2B5EF4-FFF2-40B4-BE49-F238E27FC236}">
                  <a16:creationId xmlns:a16="http://schemas.microsoft.com/office/drawing/2014/main" id="{6EC3F820-3DA4-4ABB-93F3-3B71B07D9928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282" name="Groep 268">
              <a:extLst>
                <a:ext uri="{FF2B5EF4-FFF2-40B4-BE49-F238E27FC236}">
                  <a16:creationId xmlns:a16="http://schemas.microsoft.com/office/drawing/2014/main" id="{1DC0E739-76B4-4E95-9E6A-AF784261650B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366" name="Rechthoek 302">
                <a:extLst>
                  <a:ext uri="{FF2B5EF4-FFF2-40B4-BE49-F238E27FC236}">
                    <a16:creationId xmlns:a16="http://schemas.microsoft.com/office/drawing/2014/main" id="{7481E702-57AF-4E58-9060-713127F9E87A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367" name="Rechte verbindingslijn 303">
                <a:extLst>
                  <a:ext uri="{FF2B5EF4-FFF2-40B4-BE49-F238E27FC236}">
                    <a16:creationId xmlns:a16="http://schemas.microsoft.com/office/drawing/2014/main" id="{D47BDE1C-49AC-4334-90BD-925C4D6024A1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368" name="Gelijkbenige driehoek 304">
                <a:extLst>
                  <a:ext uri="{FF2B5EF4-FFF2-40B4-BE49-F238E27FC236}">
                    <a16:creationId xmlns:a16="http://schemas.microsoft.com/office/drawing/2014/main" id="{DB1FFF35-6F1E-461D-923A-0A59349699B3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3" name="Groep 269">
              <a:extLst>
                <a:ext uri="{FF2B5EF4-FFF2-40B4-BE49-F238E27FC236}">
                  <a16:creationId xmlns:a16="http://schemas.microsoft.com/office/drawing/2014/main" id="{14841377-4B9D-4516-A835-391C048398EF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360" name="Rechthoek 296">
                <a:extLst>
                  <a:ext uri="{FF2B5EF4-FFF2-40B4-BE49-F238E27FC236}">
                    <a16:creationId xmlns:a16="http://schemas.microsoft.com/office/drawing/2014/main" id="{1DFBCEA9-0112-4F27-9066-1731831E84C8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Ovaal 297">
                <a:extLst>
                  <a:ext uri="{FF2B5EF4-FFF2-40B4-BE49-F238E27FC236}">
                    <a16:creationId xmlns:a16="http://schemas.microsoft.com/office/drawing/2014/main" id="{C3908235-AA32-4370-891B-F085400E908D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2" name="Vrije vorm: vorm 298">
                <a:extLst>
                  <a:ext uri="{FF2B5EF4-FFF2-40B4-BE49-F238E27FC236}">
                    <a16:creationId xmlns:a16="http://schemas.microsoft.com/office/drawing/2014/main" id="{DFAB4706-F142-4681-BCF6-58B4E1701136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3" name="Rechthoek: afgeronde hoeken 299">
                <a:extLst>
                  <a:ext uri="{FF2B5EF4-FFF2-40B4-BE49-F238E27FC236}">
                    <a16:creationId xmlns:a16="http://schemas.microsoft.com/office/drawing/2014/main" id="{EB66E7C1-7F3A-47D2-A5A4-776089921B8F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64" name="Rechte verbindingslijn 300">
                <a:extLst>
                  <a:ext uri="{FF2B5EF4-FFF2-40B4-BE49-F238E27FC236}">
                    <a16:creationId xmlns:a16="http://schemas.microsoft.com/office/drawing/2014/main" id="{4B1BC4F4-FBBC-454F-B7F2-68C8C4852EE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65" name="Rechte verbindingslijn 301">
                <a:extLst>
                  <a:ext uri="{FF2B5EF4-FFF2-40B4-BE49-F238E27FC236}">
                    <a16:creationId xmlns:a16="http://schemas.microsoft.com/office/drawing/2014/main" id="{9ED010D8-0712-4FC3-A6E7-AE19BCF4757F}"/>
                  </a:ext>
                </a:extLst>
              </p:cNvPr>
              <p:cNvCxnSpPr>
                <a:cxnSpLocks/>
                <a:stCxn id="363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84" name="Ovaal 270">
              <a:extLst>
                <a:ext uri="{FF2B5EF4-FFF2-40B4-BE49-F238E27FC236}">
                  <a16:creationId xmlns:a16="http://schemas.microsoft.com/office/drawing/2014/main" id="{7BBD33CA-385F-4FCA-BA4D-7090DA22F3E4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85" name="Rechthoek 271">
              <a:extLst>
                <a:ext uri="{FF2B5EF4-FFF2-40B4-BE49-F238E27FC236}">
                  <a16:creationId xmlns:a16="http://schemas.microsoft.com/office/drawing/2014/main" id="{ECD4E39E-3298-4FD3-8237-AABEC59542F2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86" name="Rechte verbindingslijn 272">
              <a:extLst>
                <a:ext uri="{FF2B5EF4-FFF2-40B4-BE49-F238E27FC236}">
                  <a16:creationId xmlns:a16="http://schemas.microsoft.com/office/drawing/2014/main" id="{1AB340ED-04B1-45DA-9E19-BAFB411A683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87" name="Rechthoek 273">
              <a:extLst>
                <a:ext uri="{FF2B5EF4-FFF2-40B4-BE49-F238E27FC236}">
                  <a16:creationId xmlns:a16="http://schemas.microsoft.com/office/drawing/2014/main" id="{B41E9A49-1280-4B99-92BE-BDB9567125BE}"/>
                </a:ext>
              </a:extLst>
            </p:cNvPr>
            <p:cNvSpPr/>
            <p:nvPr userDrawn="1"/>
          </p:nvSpPr>
          <p:spPr>
            <a:xfrm>
              <a:off x="12654153" y="3238910"/>
              <a:ext cx="1624926" cy="805220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 eaLnBrk="1"/>
              <a:endParaRPr lang="nl-NL" sz="1000" b="0" i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288" name="Groep 274">
              <a:extLst>
                <a:ext uri="{FF2B5EF4-FFF2-40B4-BE49-F238E27FC236}">
                  <a16:creationId xmlns:a16="http://schemas.microsoft.com/office/drawing/2014/main" id="{54E223ED-1085-42D6-99EB-914FD6F7E1A0}"/>
                </a:ext>
              </a:extLst>
            </p:cNvPr>
            <p:cNvGrpSpPr/>
            <p:nvPr userDrawn="1"/>
          </p:nvGrpSpPr>
          <p:grpSpPr>
            <a:xfrm>
              <a:off x="13614067" y="3535184"/>
              <a:ext cx="1195438" cy="678267"/>
              <a:chOff x="12757284" y="3224292"/>
              <a:chExt cx="1195438" cy="678267"/>
            </a:xfrm>
          </p:grpSpPr>
          <p:sp>
            <p:nvSpPr>
              <p:cNvPr id="289" name="Rechthoek 275">
                <a:extLst>
                  <a:ext uri="{FF2B5EF4-FFF2-40B4-BE49-F238E27FC236}">
                    <a16:creationId xmlns:a16="http://schemas.microsoft.com/office/drawing/2014/main" id="{CC76C08A-1510-4513-982A-A02C8202BA56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Rechthoek 276">
                <a:extLst>
                  <a:ext uri="{FF2B5EF4-FFF2-40B4-BE49-F238E27FC236}">
                    <a16:creationId xmlns:a16="http://schemas.microsoft.com/office/drawing/2014/main" id="{C442DCBD-4DE6-4888-B54A-4EF3AE507F1F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91" name="Groep 277">
                <a:extLst>
                  <a:ext uri="{FF2B5EF4-FFF2-40B4-BE49-F238E27FC236}">
                    <a16:creationId xmlns:a16="http://schemas.microsoft.com/office/drawing/2014/main" id="{541957A1-A8CF-4FD5-A9E9-BB9E710FFA62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304" name="Rechthoek: afgeronde hoeken 290">
                  <a:extLst>
                    <a:ext uri="{FF2B5EF4-FFF2-40B4-BE49-F238E27FC236}">
                      <a16:creationId xmlns:a16="http://schemas.microsoft.com/office/drawing/2014/main" id="{5669CA58-73F3-4349-B230-D8D5315E90B5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eaLnBrk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5" name="Rechthoek 291">
                  <a:extLst>
                    <a:ext uri="{FF2B5EF4-FFF2-40B4-BE49-F238E27FC236}">
                      <a16:creationId xmlns:a16="http://schemas.microsoft.com/office/drawing/2014/main" id="{93CDF69C-C871-4BA6-A5E2-1800B3D9774A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Rechthoek 292">
                  <a:extLst>
                    <a:ext uri="{FF2B5EF4-FFF2-40B4-BE49-F238E27FC236}">
                      <a16:creationId xmlns:a16="http://schemas.microsoft.com/office/drawing/2014/main" id="{8041710A-C457-4091-A108-D3F20E9599F8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hthoek 293">
                  <a:extLst>
                    <a:ext uri="{FF2B5EF4-FFF2-40B4-BE49-F238E27FC236}">
                      <a16:creationId xmlns:a16="http://schemas.microsoft.com/office/drawing/2014/main" id="{2180BB12-5DDB-46CF-B7BC-AAF5262B1195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hthoek 294">
                  <a:extLst>
                    <a:ext uri="{FF2B5EF4-FFF2-40B4-BE49-F238E27FC236}">
                      <a16:creationId xmlns:a16="http://schemas.microsoft.com/office/drawing/2014/main" id="{4EE169E8-99BF-40E4-81BA-E13F9EBDB9D2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" name="Rechthoek 295">
                  <a:extLst>
                    <a:ext uri="{FF2B5EF4-FFF2-40B4-BE49-F238E27FC236}">
                      <a16:creationId xmlns:a16="http://schemas.microsoft.com/office/drawing/2014/main" id="{A6E86F78-2BBD-4B3E-B793-A9AEC014FA9D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2" name="Groep 278">
                <a:extLst>
                  <a:ext uri="{FF2B5EF4-FFF2-40B4-BE49-F238E27FC236}">
                    <a16:creationId xmlns:a16="http://schemas.microsoft.com/office/drawing/2014/main" id="{115C966E-4EE8-4C15-9562-49CB857CB522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296" name="Groep 282">
                  <a:extLst>
                    <a:ext uri="{FF2B5EF4-FFF2-40B4-BE49-F238E27FC236}">
                      <a16:creationId xmlns:a16="http://schemas.microsoft.com/office/drawing/2014/main" id="{7A6EB598-31BE-43DD-9DDE-A54F95EDDDE0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298" name="Rechthoek: afgeronde hoeken 284">
                    <a:extLst>
                      <a:ext uri="{FF2B5EF4-FFF2-40B4-BE49-F238E27FC236}">
                        <a16:creationId xmlns:a16="http://schemas.microsoft.com/office/drawing/2014/main" id="{759736AF-88C8-49DC-A2F6-CD334246352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 eaLnBrk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9" name="Rechthoek 285">
                    <a:extLst>
                      <a:ext uri="{FF2B5EF4-FFF2-40B4-BE49-F238E27FC236}">
                        <a16:creationId xmlns:a16="http://schemas.microsoft.com/office/drawing/2014/main" id="{279A3EAF-079D-43B1-827D-F8FED7205E3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0" name="Rechthoek 286">
                    <a:extLst>
                      <a:ext uri="{FF2B5EF4-FFF2-40B4-BE49-F238E27FC236}">
                        <a16:creationId xmlns:a16="http://schemas.microsoft.com/office/drawing/2014/main" id="{6FAB19FC-AED1-4616-A001-C03C7D98337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1" name="Rechthoek 287">
                    <a:extLst>
                      <a:ext uri="{FF2B5EF4-FFF2-40B4-BE49-F238E27FC236}">
                        <a16:creationId xmlns:a16="http://schemas.microsoft.com/office/drawing/2014/main" id="{34A7E423-E7CC-426E-BC06-9144592761B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2" name="Rechthoek 288">
                    <a:extLst>
                      <a:ext uri="{FF2B5EF4-FFF2-40B4-BE49-F238E27FC236}">
                        <a16:creationId xmlns:a16="http://schemas.microsoft.com/office/drawing/2014/main" id="{369030A0-90B4-455D-AF64-FE70CCC6D32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3" name="Rechthoek 289">
                    <a:extLst>
                      <a:ext uri="{FF2B5EF4-FFF2-40B4-BE49-F238E27FC236}">
                        <a16:creationId xmlns:a16="http://schemas.microsoft.com/office/drawing/2014/main" id="{B216A8D2-1122-436A-9A99-449167159CE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97" name="Boog 283">
                  <a:extLst>
                    <a:ext uri="{FF2B5EF4-FFF2-40B4-BE49-F238E27FC236}">
                      <a16:creationId xmlns:a16="http://schemas.microsoft.com/office/drawing/2014/main" id="{4C907D9B-DE0B-44F6-806E-7D4D6B53BE19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 eaLnBrk="1"/>
                  <a:endParaRPr lang="nl-NL" noProof="0" dirty="0"/>
                </a:p>
              </p:txBody>
            </p:sp>
          </p:grpSp>
          <p:sp>
            <p:nvSpPr>
              <p:cNvPr id="293" name="Tekstvak 279">
                <a:extLst>
                  <a:ext uri="{FF2B5EF4-FFF2-40B4-BE49-F238E27FC236}">
                    <a16:creationId xmlns:a16="http://schemas.microsoft.com/office/drawing/2014/main" id="{86A98F2D-E38C-4C4E-A3B4-DC99D4C79E7B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294" name="Tekstvak 280">
                <a:extLst>
                  <a:ext uri="{FF2B5EF4-FFF2-40B4-BE49-F238E27FC236}">
                    <a16:creationId xmlns:a16="http://schemas.microsoft.com/office/drawing/2014/main" id="{353385DF-A0E6-4CE9-9E8D-DA74E4E6348C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295" name="Picture 3">
                <a:extLst>
                  <a:ext uri="{FF2B5EF4-FFF2-40B4-BE49-F238E27FC236}">
                    <a16:creationId xmlns:a16="http://schemas.microsoft.com/office/drawing/2014/main" id="{43B3043F-F730-4FA6-86E7-82F6E4DD5365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142" name="Tijdelijke aanduiding voor tekst 4">
            <a:extLst>
              <a:ext uri="{FF2B5EF4-FFF2-40B4-BE49-F238E27FC236}">
                <a16:creationId xmlns:a16="http://schemas.microsoft.com/office/drawing/2014/main" id="{979ACD1D-A6F7-422F-B2AC-978EE21FAD1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96712" y="1467111"/>
            <a:ext cx="5180400" cy="432075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Header</a:t>
            </a:r>
          </a:p>
          <a:p>
            <a:pPr lvl="1"/>
            <a:r>
              <a:rPr lang="nl-NL" noProof="0" dirty="0"/>
              <a:t>Platte tekst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3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4"/>
            <a:r>
              <a:rPr lang="nl-NL" noProof="0" dirty="0"/>
              <a:t>Nummer-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5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#3</a:t>
            </a:r>
          </a:p>
          <a:p>
            <a:pPr lvl="6"/>
            <a:r>
              <a:rPr lang="nl-NL" noProof="0" dirty="0"/>
              <a:t>Platte tekst2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#4</a:t>
            </a:r>
          </a:p>
          <a:p>
            <a:pPr lvl="8"/>
            <a:r>
              <a:rPr lang="nl-NL" noProof="0" dirty="0"/>
              <a:t>Header2</a:t>
            </a:r>
          </a:p>
        </p:txBody>
      </p:sp>
      <p:grpSp>
        <p:nvGrpSpPr>
          <p:cNvPr id="143" name="Groep 101">
            <a:extLst>
              <a:ext uri="{FF2B5EF4-FFF2-40B4-BE49-F238E27FC236}">
                <a16:creationId xmlns:a16="http://schemas.microsoft.com/office/drawing/2014/main" id="{4D286C39-B37F-45E3-9869-B827A1D6AAB4}"/>
              </a:ext>
            </a:extLst>
          </p:cNvPr>
          <p:cNvGrpSpPr/>
          <p:nvPr userDrawn="1"/>
        </p:nvGrpSpPr>
        <p:grpSpPr>
          <a:xfrm>
            <a:off x="-3437547" y="1434"/>
            <a:ext cx="3201327" cy="6108543"/>
            <a:chOff x="-3437547" y="1434"/>
            <a:chExt cx="3201327" cy="6108543"/>
          </a:xfrm>
        </p:grpSpPr>
        <p:sp>
          <p:nvSpPr>
            <p:cNvPr id="144" name="Rechthoek 102">
              <a:extLst>
                <a:ext uri="{FF2B5EF4-FFF2-40B4-BE49-F238E27FC236}">
                  <a16:creationId xmlns:a16="http://schemas.microsoft.com/office/drawing/2014/main" id="{944C8894-D377-4264-BA6C-4FDA3A3FE544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1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145" name="Ovaal 103">
              <a:extLst>
                <a:ext uri="{FF2B5EF4-FFF2-40B4-BE49-F238E27FC236}">
                  <a16:creationId xmlns:a16="http://schemas.microsoft.com/office/drawing/2014/main" id="{F93C350F-6D09-4744-A7F9-7BD9A88224DC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46" name="Rechte verbindingslijn 104">
              <a:extLst>
                <a:ext uri="{FF2B5EF4-FFF2-40B4-BE49-F238E27FC236}">
                  <a16:creationId xmlns:a16="http://schemas.microsoft.com/office/drawing/2014/main" id="{CBCB6014-CD8F-4573-8258-28219123DA7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47" name="Groep 105">
              <a:extLst>
                <a:ext uri="{FF2B5EF4-FFF2-40B4-BE49-F238E27FC236}">
                  <a16:creationId xmlns:a16="http://schemas.microsoft.com/office/drawing/2014/main" id="{9065727D-50AD-4506-BD65-911D5DF63924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172" name="Rechthoek 130">
                <a:extLst>
                  <a:ext uri="{FF2B5EF4-FFF2-40B4-BE49-F238E27FC236}">
                    <a16:creationId xmlns:a16="http://schemas.microsoft.com/office/drawing/2014/main" id="{15DD44AF-BE5C-403B-8044-7F8FC7F60874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173" name="Rechte verbindingslijn 131">
                <a:extLst>
                  <a:ext uri="{FF2B5EF4-FFF2-40B4-BE49-F238E27FC236}">
                    <a16:creationId xmlns:a16="http://schemas.microsoft.com/office/drawing/2014/main" id="{C0A4188A-22F6-4D12-82C3-50B0F36B1B5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Rechte verbindingslijn 132">
                <a:extLst>
                  <a:ext uri="{FF2B5EF4-FFF2-40B4-BE49-F238E27FC236}">
                    <a16:creationId xmlns:a16="http://schemas.microsoft.com/office/drawing/2014/main" id="{6A1AC77E-1438-4C62-8336-2E4FECE8213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Rechthoek 133">
                <a:extLst>
                  <a:ext uri="{FF2B5EF4-FFF2-40B4-BE49-F238E27FC236}">
                    <a16:creationId xmlns:a16="http://schemas.microsoft.com/office/drawing/2014/main" id="{8A1EF3A2-4DDC-44A0-B251-1304C612F3D3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76" name="Groep 134">
                <a:extLst>
                  <a:ext uri="{FF2B5EF4-FFF2-40B4-BE49-F238E27FC236}">
                    <a16:creationId xmlns:a16="http://schemas.microsoft.com/office/drawing/2014/main" id="{5AE51326-131F-47DB-A72D-7A4868057468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219" name="Groep 175">
                  <a:extLst>
                    <a:ext uri="{FF2B5EF4-FFF2-40B4-BE49-F238E27FC236}">
                      <a16:creationId xmlns:a16="http://schemas.microsoft.com/office/drawing/2014/main" id="{D406BB82-8500-45C3-ADDC-406DAF460842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223" name="Rechte verbindingslijn 179">
                    <a:extLst>
                      <a:ext uri="{FF2B5EF4-FFF2-40B4-BE49-F238E27FC236}">
                        <a16:creationId xmlns:a16="http://schemas.microsoft.com/office/drawing/2014/main" id="{2772C8FB-6F73-4C02-B807-42578E33030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4" name="Rechte verbindingslijn 180">
                    <a:extLst>
                      <a:ext uri="{FF2B5EF4-FFF2-40B4-BE49-F238E27FC236}">
                        <a16:creationId xmlns:a16="http://schemas.microsoft.com/office/drawing/2014/main" id="{4FC40D80-A025-40E3-AE18-00AB4C384A1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5" name="Rechte verbindingslijn 181">
                    <a:extLst>
                      <a:ext uri="{FF2B5EF4-FFF2-40B4-BE49-F238E27FC236}">
                        <a16:creationId xmlns:a16="http://schemas.microsoft.com/office/drawing/2014/main" id="{298B0897-0970-4461-92EB-52CAB9E4D11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6" name="Rechte verbindingslijn 182">
                    <a:extLst>
                      <a:ext uri="{FF2B5EF4-FFF2-40B4-BE49-F238E27FC236}">
                        <a16:creationId xmlns:a16="http://schemas.microsoft.com/office/drawing/2014/main" id="{F41A4FE8-90A3-4651-AB63-5ABED9B32F4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7" name="Rechte verbindingslijn 183">
                    <a:extLst>
                      <a:ext uri="{FF2B5EF4-FFF2-40B4-BE49-F238E27FC236}">
                        <a16:creationId xmlns:a16="http://schemas.microsoft.com/office/drawing/2014/main" id="{9601243A-A3FA-4474-B36E-BFFE34C6B7D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20" name="Groep 176">
                  <a:extLst>
                    <a:ext uri="{FF2B5EF4-FFF2-40B4-BE49-F238E27FC236}">
                      <a16:creationId xmlns:a16="http://schemas.microsoft.com/office/drawing/2014/main" id="{98FA33BA-83B3-40FB-BE24-B4EBAE8CD083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21" name="Rechthoek 177">
                    <a:extLst>
                      <a:ext uri="{FF2B5EF4-FFF2-40B4-BE49-F238E27FC236}">
                        <a16:creationId xmlns:a16="http://schemas.microsoft.com/office/drawing/2014/main" id="{82674E21-F45F-4212-A375-BAD53E8733B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2" name="Pijl: punthaak 178">
                    <a:extLst>
                      <a:ext uri="{FF2B5EF4-FFF2-40B4-BE49-F238E27FC236}">
                        <a16:creationId xmlns:a16="http://schemas.microsoft.com/office/drawing/2014/main" id="{4EDDA88B-C048-4B01-8366-1D465AC13E81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77" name="Groep 135">
                <a:extLst>
                  <a:ext uri="{FF2B5EF4-FFF2-40B4-BE49-F238E27FC236}">
                    <a16:creationId xmlns:a16="http://schemas.microsoft.com/office/drawing/2014/main" id="{59A13C78-37AF-4994-A28B-A76349C6472C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210" name="Groep 166">
                  <a:extLst>
                    <a:ext uri="{FF2B5EF4-FFF2-40B4-BE49-F238E27FC236}">
                      <a16:creationId xmlns:a16="http://schemas.microsoft.com/office/drawing/2014/main" id="{118B98EB-79D0-49B4-9785-D2A1F21B4CE2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214" name="Rechte verbindingslijn 170">
                    <a:extLst>
                      <a:ext uri="{FF2B5EF4-FFF2-40B4-BE49-F238E27FC236}">
                        <a16:creationId xmlns:a16="http://schemas.microsoft.com/office/drawing/2014/main" id="{0D56F576-CD09-4B80-8736-8D67B356397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5" name="Rechte verbindingslijn 171">
                    <a:extLst>
                      <a:ext uri="{FF2B5EF4-FFF2-40B4-BE49-F238E27FC236}">
                        <a16:creationId xmlns:a16="http://schemas.microsoft.com/office/drawing/2014/main" id="{23DBBE4F-33B5-40E8-AD71-F8B0BB8278D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6" name="Rechte verbindingslijn 172">
                    <a:extLst>
                      <a:ext uri="{FF2B5EF4-FFF2-40B4-BE49-F238E27FC236}">
                        <a16:creationId xmlns:a16="http://schemas.microsoft.com/office/drawing/2014/main" id="{8C2D9578-34D2-470D-BCD9-B54B35070B7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7" name="Rechte verbindingslijn 173">
                    <a:extLst>
                      <a:ext uri="{FF2B5EF4-FFF2-40B4-BE49-F238E27FC236}">
                        <a16:creationId xmlns:a16="http://schemas.microsoft.com/office/drawing/2014/main" id="{81D169F8-8C14-497D-976E-38E4EB7BBB4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8" name="Rechte verbindingslijn 174">
                    <a:extLst>
                      <a:ext uri="{FF2B5EF4-FFF2-40B4-BE49-F238E27FC236}">
                        <a16:creationId xmlns:a16="http://schemas.microsoft.com/office/drawing/2014/main" id="{65DBB552-A277-4750-954E-C2CF2A5D6AE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11" name="Groep 167">
                  <a:extLst>
                    <a:ext uri="{FF2B5EF4-FFF2-40B4-BE49-F238E27FC236}">
                      <a16:creationId xmlns:a16="http://schemas.microsoft.com/office/drawing/2014/main" id="{118E80A2-6FDE-44BA-AEB9-2999FD347A2A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12" name="Rechthoek 168">
                    <a:extLst>
                      <a:ext uri="{FF2B5EF4-FFF2-40B4-BE49-F238E27FC236}">
                        <a16:creationId xmlns:a16="http://schemas.microsoft.com/office/drawing/2014/main" id="{AA506F63-2EB2-4ED7-80E6-5B7113DC39E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3" name="Pijl: punthaak 169">
                    <a:extLst>
                      <a:ext uri="{FF2B5EF4-FFF2-40B4-BE49-F238E27FC236}">
                        <a16:creationId xmlns:a16="http://schemas.microsoft.com/office/drawing/2014/main" id="{019E5937-7BD1-42B6-8530-9E5EC39F9C17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178" name="Rechte verbindingslijn 136">
                <a:extLst>
                  <a:ext uri="{FF2B5EF4-FFF2-40B4-BE49-F238E27FC236}">
                    <a16:creationId xmlns:a16="http://schemas.microsoft.com/office/drawing/2014/main" id="{9DB93ED7-7671-4649-806E-D3AB47854AC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79" name="Rechte verbindingslijn 137">
                <a:extLst>
                  <a:ext uri="{FF2B5EF4-FFF2-40B4-BE49-F238E27FC236}">
                    <a16:creationId xmlns:a16="http://schemas.microsoft.com/office/drawing/2014/main" id="{4D13CC20-C9BD-4BC8-8460-C2870CA76B6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180" name="Groep 138">
                <a:extLst>
                  <a:ext uri="{FF2B5EF4-FFF2-40B4-BE49-F238E27FC236}">
                    <a16:creationId xmlns:a16="http://schemas.microsoft.com/office/drawing/2014/main" id="{E4DF3DFD-114A-46B3-B260-86063CF5EF4C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199" name="Rechthoek 155">
                  <a:extLst>
                    <a:ext uri="{FF2B5EF4-FFF2-40B4-BE49-F238E27FC236}">
                      <a16:creationId xmlns:a16="http://schemas.microsoft.com/office/drawing/2014/main" id="{006B03D4-B035-44AA-9B4E-F4E0A37C0883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200" name="Groep 156">
                  <a:extLst>
                    <a:ext uri="{FF2B5EF4-FFF2-40B4-BE49-F238E27FC236}">
                      <a16:creationId xmlns:a16="http://schemas.microsoft.com/office/drawing/2014/main" id="{CD2FB3DE-2823-4200-8809-30946597F6E3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201" name="Groep 157">
                    <a:extLst>
                      <a:ext uri="{FF2B5EF4-FFF2-40B4-BE49-F238E27FC236}">
                        <a16:creationId xmlns:a16="http://schemas.microsoft.com/office/drawing/2014/main" id="{8A3AA366-0479-40AB-AEBB-C2A5A46D9824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205" name="Rechte verbindingslijn 161">
                      <a:extLst>
                        <a:ext uri="{FF2B5EF4-FFF2-40B4-BE49-F238E27FC236}">
                          <a16:creationId xmlns:a16="http://schemas.microsoft.com/office/drawing/2014/main" id="{32CBD66F-D88C-4DF2-93A2-AE4CF4EFC63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6" name="Rechte verbindingslijn 162">
                      <a:extLst>
                        <a:ext uri="{FF2B5EF4-FFF2-40B4-BE49-F238E27FC236}">
                          <a16:creationId xmlns:a16="http://schemas.microsoft.com/office/drawing/2014/main" id="{D52277AA-ED86-4F5B-B317-3BE78AF6082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7" name="Rechte verbindingslijn 163">
                      <a:extLst>
                        <a:ext uri="{FF2B5EF4-FFF2-40B4-BE49-F238E27FC236}">
                          <a16:creationId xmlns:a16="http://schemas.microsoft.com/office/drawing/2014/main" id="{963E4F93-4FDE-4795-A9B9-F43285A8E5D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8" name="Rechte verbindingslijn 164">
                      <a:extLst>
                        <a:ext uri="{FF2B5EF4-FFF2-40B4-BE49-F238E27FC236}">
                          <a16:creationId xmlns:a16="http://schemas.microsoft.com/office/drawing/2014/main" id="{6E2A2BB2-A62A-4F64-82F9-6E2356A21CC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9" name="Rechte verbindingslijn 165">
                      <a:extLst>
                        <a:ext uri="{FF2B5EF4-FFF2-40B4-BE49-F238E27FC236}">
                          <a16:creationId xmlns:a16="http://schemas.microsoft.com/office/drawing/2014/main" id="{FA44C2E0-8775-4851-B46C-1726E5B2CD0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202" name="Groep 158">
                    <a:extLst>
                      <a:ext uri="{FF2B5EF4-FFF2-40B4-BE49-F238E27FC236}">
                        <a16:creationId xmlns:a16="http://schemas.microsoft.com/office/drawing/2014/main" id="{1A993373-9AD6-43C3-BB85-CAED754EA7A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203" name="Rechthoek 159">
                      <a:extLst>
                        <a:ext uri="{FF2B5EF4-FFF2-40B4-BE49-F238E27FC236}">
                          <a16:creationId xmlns:a16="http://schemas.microsoft.com/office/drawing/2014/main" id="{EFBE0133-4B34-4997-9164-0D8957B71FA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04" name="Pijl: punthaak 160">
                      <a:extLst>
                        <a:ext uri="{FF2B5EF4-FFF2-40B4-BE49-F238E27FC236}">
                          <a16:creationId xmlns:a16="http://schemas.microsoft.com/office/drawing/2014/main" id="{F976B86F-DEE4-4D36-ADDA-D303FF199244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181" name="Groep 139">
                <a:extLst>
                  <a:ext uri="{FF2B5EF4-FFF2-40B4-BE49-F238E27FC236}">
                    <a16:creationId xmlns:a16="http://schemas.microsoft.com/office/drawing/2014/main" id="{75CD57CE-4920-4882-B57E-5E118F8DB4B2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184" name="Rechthoek 142">
                  <a:extLst>
                    <a:ext uri="{FF2B5EF4-FFF2-40B4-BE49-F238E27FC236}">
                      <a16:creationId xmlns:a16="http://schemas.microsoft.com/office/drawing/2014/main" id="{159E2C3E-1C31-41D2-BC52-B16CFCD6FEDC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85" name="Groep 143">
                  <a:extLst>
                    <a:ext uri="{FF2B5EF4-FFF2-40B4-BE49-F238E27FC236}">
                      <a16:creationId xmlns:a16="http://schemas.microsoft.com/office/drawing/2014/main" id="{D70C491B-9249-4A2D-BB5E-6B6DB2BA2AC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186" name="Groep 144">
                    <a:extLst>
                      <a:ext uri="{FF2B5EF4-FFF2-40B4-BE49-F238E27FC236}">
                        <a16:creationId xmlns:a16="http://schemas.microsoft.com/office/drawing/2014/main" id="{31F41F17-5472-42EB-8EA5-76172877EBE1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190" name="Rechte verbindingslijn 150">
                      <a:extLst>
                        <a:ext uri="{FF2B5EF4-FFF2-40B4-BE49-F238E27FC236}">
                          <a16:creationId xmlns:a16="http://schemas.microsoft.com/office/drawing/2014/main" id="{182D5F25-DD9D-40B9-AAF3-B2A207F2490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5" name="Rechte verbindingslijn 151">
                      <a:extLst>
                        <a:ext uri="{FF2B5EF4-FFF2-40B4-BE49-F238E27FC236}">
                          <a16:creationId xmlns:a16="http://schemas.microsoft.com/office/drawing/2014/main" id="{73DC6B8C-9418-4A2D-AEFF-D4D5A088D48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6" name="Rechte verbindingslijn 152">
                      <a:extLst>
                        <a:ext uri="{FF2B5EF4-FFF2-40B4-BE49-F238E27FC236}">
                          <a16:creationId xmlns:a16="http://schemas.microsoft.com/office/drawing/2014/main" id="{2B1677E2-F5CC-4A1B-980A-7D011D3F50B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7" name="Rechte verbindingslijn 153">
                      <a:extLst>
                        <a:ext uri="{FF2B5EF4-FFF2-40B4-BE49-F238E27FC236}">
                          <a16:creationId xmlns:a16="http://schemas.microsoft.com/office/drawing/2014/main" id="{58AE262F-9439-4E26-93F8-94FDAF3C6E4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8" name="Rechte verbindingslijn 154">
                      <a:extLst>
                        <a:ext uri="{FF2B5EF4-FFF2-40B4-BE49-F238E27FC236}">
                          <a16:creationId xmlns:a16="http://schemas.microsoft.com/office/drawing/2014/main" id="{04AB2C8B-EC63-4D20-B43D-4B89B4A3453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87" name="Groep 147">
                    <a:extLst>
                      <a:ext uri="{FF2B5EF4-FFF2-40B4-BE49-F238E27FC236}">
                        <a16:creationId xmlns:a16="http://schemas.microsoft.com/office/drawing/2014/main" id="{59FE7491-82A3-44EC-AF88-F1B3B1CAFECC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88" name="Rechthoek 148">
                      <a:extLst>
                        <a:ext uri="{FF2B5EF4-FFF2-40B4-BE49-F238E27FC236}">
                          <a16:creationId xmlns:a16="http://schemas.microsoft.com/office/drawing/2014/main" id="{28EB51A7-6350-46A0-BF67-4D8B05CF85D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89" name="Pijl: punthaak 149">
                      <a:extLst>
                        <a:ext uri="{FF2B5EF4-FFF2-40B4-BE49-F238E27FC236}">
                          <a16:creationId xmlns:a16="http://schemas.microsoft.com/office/drawing/2014/main" id="{7F9952C6-F38C-4F9A-A33C-016F3FD28743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182" name="Rechthoek 140">
                <a:extLst>
                  <a:ext uri="{FF2B5EF4-FFF2-40B4-BE49-F238E27FC236}">
                    <a16:creationId xmlns:a16="http://schemas.microsoft.com/office/drawing/2014/main" id="{C21F0129-707C-4327-AB56-D7F6F14E4F8A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183" name="Rechthoek 141">
                <a:extLst>
                  <a:ext uri="{FF2B5EF4-FFF2-40B4-BE49-F238E27FC236}">
                    <a16:creationId xmlns:a16="http://schemas.microsoft.com/office/drawing/2014/main" id="{D2E5FF6C-90A9-4A07-BCC6-71BA8E8D26C7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48" name="Rechte verbindingslijn 106">
              <a:extLst>
                <a:ext uri="{FF2B5EF4-FFF2-40B4-BE49-F238E27FC236}">
                  <a16:creationId xmlns:a16="http://schemas.microsoft.com/office/drawing/2014/main" id="{56F22300-5841-4ABF-806D-0702D027367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49" name="Rechthoek 107">
              <a:extLst>
                <a:ext uri="{FF2B5EF4-FFF2-40B4-BE49-F238E27FC236}">
                  <a16:creationId xmlns:a16="http://schemas.microsoft.com/office/drawing/2014/main" id="{5B354ADB-C797-4674-A998-90F7647C0A94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lvl="0"/>
              <a:r>
                <a:rPr lang="nl-NL" sz="1100" b="1" noProof="0" dirty="0">
                  <a:solidFill>
                    <a:schemeClr val="tx2"/>
                  </a:solidFill>
                </a:rPr>
                <a:t>Header</a:t>
              </a:r>
            </a:p>
          </p:txBody>
        </p:sp>
        <p:sp>
          <p:nvSpPr>
            <p:cNvPr id="150" name="Ovaal 108">
              <a:extLst>
                <a:ext uri="{FF2B5EF4-FFF2-40B4-BE49-F238E27FC236}">
                  <a16:creationId xmlns:a16="http://schemas.microsoft.com/office/drawing/2014/main" id="{73FDE349-3061-47AA-A94C-01A160EFB0A9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51" name="Rechthoek 109">
              <a:extLst>
                <a:ext uri="{FF2B5EF4-FFF2-40B4-BE49-F238E27FC236}">
                  <a16:creationId xmlns:a16="http://schemas.microsoft.com/office/drawing/2014/main" id="{811FCDB0-DBB7-4C50-B6E3-260649866912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Platte tekst</a:t>
              </a:r>
            </a:p>
          </p:txBody>
        </p:sp>
        <p:sp>
          <p:nvSpPr>
            <p:cNvPr id="152" name="Ovaal 110">
              <a:extLst>
                <a:ext uri="{FF2B5EF4-FFF2-40B4-BE49-F238E27FC236}">
                  <a16:creationId xmlns:a16="http://schemas.microsoft.com/office/drawing/2014/main" id="{72B510FD-7BEE-444B-981C-B1963357D222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53" name="Rechthoek 111">
              <a:extLst>
                <a:ext uri="{FF2B5EF4-FFF2-40B4-BE49-F238E27FC236}">
                  <a16:creationId xmlns:a16="http://schemas.microsoft.com/office/drawing/2014/main" id="{C480475F-8523-40B4-BCD8-1DA2CF65A392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0975" marR="0" lvl="0" indent="-180975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100" noProof="0" dirty="0"/>
                <a:t>Derde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54" name="Ovaal 112">
              <a:extLst>
                <a:ext uri="{FF2B5EF4-FFF2-40B4-BE49-F238E27FC236}">
                  <a16:creationId xmlns:a16="http://schemas.microsoft.com/office/drawing/2014/main" id="{186A1C9F-2458-4645-9C69-54899B38863E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55" name="Rechthoek 113">
              <a:extLst>
                <a:ext uri="{FF2B5EF4-FFF2-40B4-BE49-F238E27FC236}">
                  <a16:creationId xmlns:a16="http://schemas.microsoft.com/office/drawing/2014/main" id="{CE4D95FD-5481-4D5C-9A2C-D0F6233EF347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1450" marR="0" lvl="0" indent="-17145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Vierde Niveau</a:t>
              </a:r>
            </a:p>
          </p:txBody>
        </p:sp>
        <p:sp>
          <p:nvSpPr>
            <p:cNvPr id="156" name="Ovaal 114">
              <a:extLst>
                <a:ext uri="{FF2B5EF4-FFF2-40B4-BE49-F238E27FC236}">
                  <a16:creationId xmlns:a16="http://schemas.microsoft.com/office/drawing/2014/main" id="{1D4FC37F-0923-4318-B199-CA61F6469B9F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157" name="Rechthoek 115">
              <a:extLst>
                <a:ext uri="{FF2B5EF4-FFF2-40B4-BE49-F238E27FC236}">
                  <a16:creationId xmlns:a16="http://schemas.microsoft.com/office/drawing/2014/main" id="{175215EE-EC19-4229-8E89-2D1D81339CC8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28600" marR="0" lvl="0" indent="-22860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Vijfde Niveau</a:t>
              </a:r>
            </a:p>
          </p:txBody>
        </p:sp>
        <p:cxnSp>
          <p:nvCxnSpPr>
            <p:cNvPr id="158" name="Rechte verbindingslijn 116">
              <a:extLst>
                <a:ext uri="{FF2B5EF4-FFF2-40B4-BE49-F238E27FC236}">
                  <a16:creationId xmlns:a16="http://schemas.microsoft.com/office/drawing/2014/main" id="{F90625D9-C302-4274-B890-9806D886D9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98455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59" name="Meer informatie">
              <a:extLst>
                <a:ext uri="{FF2B5EF4-FFF2-40B4-BE49-F238E27FC236}">
                  <a16:creationId xmlns:a16="http://schemas.microsoft.com/office/drawing/2014/main" id="{BEFA6189-A44A-4D2B-AD4C-8ED00B890525}"/>
                </a:ext>
              </a:extLst>
            </p:cNvPr>
            <p:cNvGrpSpPr/>
            <p:nvPr userDrawn="1"/>
          </p:nvGrpSpPr>
          <p:grpSpPr>
            <a:xfrm>
              <a:off x="-3421298" y="5326704"/>
              <a:ext cx="3178515" cy="783273"/>
              <a:chOff x="-3741486" y="3359148"/>
              <a:chExt cx="3178515" cy="783273"/>
            </a:xfrm>
          </p:grpSpPr>
          <p:sp>
            <p:nvSpPr>
              <p:cNvPr id="169" name="Freeform 101">
                <a:extLst>
                  <a:ext uri="{FF2B5EF4-FFF2-40B4-BE49-F238E27FC236}">
                    <a16:creationId xmlns:a16="http://schemas.microsoft.com/office/drawing/2014/main" id="{BDC98ECD-C1B9-4F03-8B5D-93BA423E99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170" name="Rechthoek 128">
                <a:extLst>
                  <a:ext uri="{FF2B5EF4-FFF2-40B4-BE49-F238E27FC236}">
                    <a16:creationId xmlns:a16="http://schemas.microsoft.com/office/drawing/2014/main" id="{5899CC6B-9CE8-4E35-982E-2B83CE5CB7BB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71" name="Rechte verbindingslijn 129">
                <a:extLst>
                  <a:ext uri="{FF2B5EF4-FFF2-40B4-BE49-F238E27FC236}">
                    <a16:creationId xmlns:a16="http://schemas.microsoft.com/office/drawing/2014/main" id="{C94587DD-4929-430D-B1EE-B1C75908FE7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60" name="Rechthoek 118">
              <a:extLst>
                <a:ext uri="{FF2B5EF4-FFF2-40B4-BE49-F238E27FC236}">
                  <a16:creationId xmlns:a16="http://schemas.microsoft.com/office/drawing/2014/main" id="{A1017692-AD5D-4A0D-B5BE-BD2B06FDA75B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´Start´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  <p:sp>
          <p:nvSpPr>
            <p:cNvPr id="161" name="Ovaal 119">
              <a:extLst>
                <a:ext uri="{FF2B5EF4-FFF2-40B4-BE49-F238E27FC236}">
                  <a16:creationId xmlns:a16="http://schemas.microsoft.com/office/drawing/2014/main" id="{FB9F9498-6399-46A8-A801-E2ED0F64580C}"/>
                </a:ext>
              </a:extLst>
            </p:cNvPr>
            <p:cNvSpPr/>
            <p:nvPr userDrawn="1"/>
          </p:nvSpPr>
          <p:spPr>
            <a:xfrm>
              <a:off x="-3425006" y="361509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162" name="Rechthoek 120">
              <a:extLst>
                <a:ext uri="{FF2B5EF4-FFF2-40B4-BE49-F238E27FC236}">
                  <a16:creationId xmlns:a16="http://schemas.microsoft.com/office/drawing/2014/main" id="{14BD74E6-72C0-46B0-9129-DD59FDB72EF9}"/>
                </a:ext>
              </a:extLst>
            </p:cNvPr>
            <p:cNvSpPr/>
            <p:nvPr userDrawn="1"/>
          </p:nvSpPr>
          <p:spPr>
            <a:xfrm>
              <a:off x="-3059324" y="361509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7188" marR="0" lvl="0" indent="-180975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Zesde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63" name="Ovaal 121">
              <a:extLst>
                <a:ext uri="{FF2B5EF4-FFF2-40B4-BE49-F238E27FC236}">
                  <a16:creationId xmlns:a16="http://schemas.microsoft.com/office/drawing/2014/main" id="{680686A9-63CD-413D-AFA8-B5ECD88E2371}"/>
                </a:ext>
              </a:extLst>
            </p:cNvPr>
            <p:cNvSpPr/>
            <p:nvPr userDrawn="1"/>
          </p:nvSpPr>
          <p:spPr>
            <a:xfrm>
              <a:off x="-3425006" y="399978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164" name="Rechthoek 122">
              <a:extLst>
                <a:ext uri="{FF2B5EF4-FFF2-40B4-BE49-F238E27FC236}">
                  <a16:creationId xmlns:a16="http://schemas.microsoft.com/office/drawing/2014/main" id="{DB775F49-602E-4FF4-9FBB-1C97689F3283}"/>
                </a:ext>
              </a:extLst>
            </p:cNvPr>
            <p:cNvSpPr/>
            <p:nvPr userDrawn="1"/>
          </p:nvSpPr>
          <p:spPr>
            <a:xfrm>
              <a:off x="-3059324" y="4381577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7" indent="-360363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chemeClr val="bg2"/>
                </a:buClr>
                <a:buSzTx/>
                <a:buFont typeface="Wingdings" panose="05000000000000000000" pitchFamily="2" charset="2"/>
                <a:buChar char="à"/>
                <a:tabLst/>
                <a:defRPr/>
              </a:pPr>
              <a:r>
                <a:rPr kumimoji="0" lang="nl-NL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Achtste Niveau</a:t>
              </a:r>
            </a:p>
          </p:txBody>
        </p:sp>
        <p:sp>
          <p:nvSpPr>
            <p:cNvPr id="165" name="Ovaal 123">
              <a:extLst>
                <a:ext uri="{FF2B5EF4-FFF2-40B4-BE49-F238E27FC236}">
                  <a16:creationId xmlns:a16="http://schemas.microsoft.com/office/drawing/2014/main" id="{6D423C6F-1944-4CE4-866E-F3212E222344}"/>
                </a:ext>
              </a:extLst>
            </p:cNvPr>
            <p:cNvSpPr/>
            <p:nvPr userDrawn="1"/>
          </p:nvSpPr>
          <p:spPr>
            <a:xfrm>
              <a:off x="-3425006" y="437971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166" name="Rechthoek 124">
              <a:extLst>
                <a:ext uri="{FF2B5EF4-FFF2-40B4-BE49-F238E27FC236}">
                  <a16:creationId xmlns:a16="http://schemas.microsoft.com/office/drawing/2014/main" id="{24504841-3319-4AFB-AB23-DD005B6BA6B6}"/>
                </a:ext>
              </a:extLst>
            </p:cNvPr>
            <p:cNvSpPr/>
            <p:nvPr userDrawn="1"/>
          </p:nvSpPr>
          <p:spPr>
            <a:xfrm>
              <a:off x="-3059324" y="401408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BB63B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Zevende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67" name="Rechthoek 125">
              <a:extLst>
                <a:ext uri="{FF2B5EF4-FFF2-40B4-BE49-F238E27FC236}">
                  <a16:creationId xmlns:a16="http://schemas.microsoft.com/office/drawing/2014/main" id="{6172DF5C-61BF-429B-B8BB-788DBE393306}"/>
                </a:ext>
              </a:extLst>
            </p:cNvPr>
            <p:cNvSpPr/>
            <p:nvPr userDrawn="1"/>
          </p:nvSpPr>
          <p:spPr>
            <a:xfrm>
              <a:off x="-3059324" y="4769016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7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rgbClr val="8BB63B"/>
                </a:buClr>
                <a:buSzTx/>
                <a:buFont typeface="+mj-lt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Negende Niveau</a:t>
              </a:r>
            </a:p>
          </p:txBody>
        </p:sp>
        <p:sp>
          <p:nvSpPr>
            <p:cNvPr id="168" name="Ovaal 126">
              <a:extLst>
                <a:ext uri="{FF2B5EF4-FFF2-40B4-BE49-F238E27FC236}">
                  <a16:creationId xmlns:a16="http://schemas.microsoft.com/office/drawing/2014/main" id="{223D42B2-601C-4C04-A92F-CA571CF47C03}"/>
                </a:ext>
              </a:extLst>
            </p:cNvPr>
            <p:cNvSpPr/>
            <p:nvPr userDrawn="1"/>
          </p:nvSpPr>
          <p:spPr>
            <a:xfrm>
              <a:off x="-3425006" y="476715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</p:grpSp>
      <p:sp>
        <p:nvSpPr>
          <p:cNvPr id="228" name="Tijdelijke aanduiding voor tekst 3">
            <a:extLst>
              <a:ext uri="{FF2B5EF4-FFF2-40B4-BE49-F238E27FC236}">
                <a16:creationId xmlns:a16="http://schemas.microsoft.com/office/drawing/2014/main" id="{FFC2BDB8-507D-4930-A994-4A50B17D66B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836448" y="328332"/>
            <a:ext cx="1891560" cy="800661"/>
          </a:xfr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 eaLnBrk="1">
              <a:buNone/>
              <a:defRPr sz="100"/>
            </a:lvl1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9495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Foto 25%/75%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F227DE9A-2AA5-449E-A7CE-A2E7F1913D5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917588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think-cell Slide" r:id="rId4" imgW="532" imgH="530" progId="TCLayout.ActiveDocument.1">
                  <p:embed/>
                </p:oleObj>
              </mc:Choice>
              <mc:Fallback>
                <p:oleObj name="think-cell Slide" r:id="rId4" imgW="532" imgH="530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F227DE9A-2AA5-449E-A7CE-A2E7F1913D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ijdelijke aanduiding voor afbeelding 9">
            <a:extLst>
              <a:ext uri="{FF2B5EF4-FFF2-40B4-BE49-F238E27FC236}">
                <a16:creationId xmlns:a16="http://schemas.microsoft.com/office/drawing/2014/main" id="{9A5BC6B5-1D0E-4188-AFCB-6E3ED1DEF1F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76940" y="1"/>
            <a:ext cx="7114673" cy="6865144"/>
          </a:xfrm>
          <a:solidFill>
            <a:schemeClr val="bg1">
              <a:lumMod val="95000"/>
            </a:schemeClr>
          </a:solidFill>
        </p:spPr>
        <p:txBody>
          <a:bodyPr tIns="1260000" anchor="ctr">
            <a:norm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12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 noProof="0" dirty="0"/>
              <a:t>Klik op het icoon om een </a:t>
            </a:r>
            <a:br>
              <a:rPr lang="nl-NL" noProof="0" dirty="0"/>
            </a:br>
            <a:r>
              <a:rPr lang="nl-NL" noProof="0" dirty="0"/>
              <a:t>afbeelding in te voegen</a:t>
            </a:r>
          </a:p>
        </p:txBody>
      </p:sp>
      <p:sp>
        <p:nvSpPr>
          <p:cNvPr id="40" name="Titel 1">
            <a:extLst>
              <a:ext uri="{FF2B5EF4-FFF2-40B4-BE49-F238E27FC236}">
                <a16:creationId xmlns:a16="http://schemas.microsoft.com/office/drawing/2014/main" id="{66B7AAC1-E359-4778-A0B1-A6417129C9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6713" y="400051"/>
            <a:ext cx="9202625" cy="328612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noProof="0" dirty="0"/>
              <a:t>Koptitel</a:t>
            </a:r>
          </a:p>
        </p:txBody>
      </p:sp>
      <p:sp>
        <p:nvSpPr>
          <p:cNvPr id="41" name="Tijdelijke aanduiding voor tekst 14">
            <a:extLst>
              <a:ext uri="{FF2B5EF4-FFF2-40B4-BE49-F238E27FC236}">
                <a16:creationId xmlns:a16="http://schemas.microsoft.com/office/drawing/2014/main" id="{E72B3531-34B4-4628-B8C4-9BDACE48A2B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6713" y="785901"/>
            <a:ext cx="9202625" cy="270790"/>
          </a:xfr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l-NL" noProof="0" dirty="0"/>
              <a:t>Ondertitel</a:t>
            </a:r>
          </a:p>
        </p:txBody>
      </p:sp>
      <p:sp>
        <p:nvSpPr>
          <p:cNvPr id="50" name="Tijdelijke aanduiding voor voettekst 4">
            <a:extLst>
              <a:ext uri="{FF2B5EF4-FFF2-40B4-BE49-F238E27FC236}">
                <a16:creationId xmlns:a16="http://schemas.microsoft.com/office/drawing/2014/main" id="{A09270D3-9B17-4316-B7B6-C7B06757C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3408" y="6194304"/>
            <a:ext cx="5139260" cy="226714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/>
              <a:t>*Schademasten 2019</a:t>
            </a:r>
            <a:endParaRPr lang="nl-NL" noProof="0" dirty="0"/>
          </a:p>
        </p:txBody>
      </p:sp>
      <p:sp>
        <p:nvSpPr>
          <p:cNvPr id="51" name="Tijdelijke aanduiding voor dianummer 5">
            <a:extLst>
              <a:ext uri="{FF2B5EF4-FFF2-40B4-BE49-F238E27FC236}">
                <a16:creationId xmlns:a16="http://schemas.microsoft.com/office/drawing/2014/main" id="{29AED214-F757-4754-B7D3-9AC75D03D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0242" y="6190780"/>
            <a:ext cx="244462" cy="230238"/>
          </a:xfrm>
        </p:spPr>
        <p:txBody>
          <a:bodyPr/>
          <a:lstStyle/>
          <a:p>
            <a:fld id="{55B2A88A-B7BD-41B1-9FCB-9BE633251ACA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19" name="Tijdelijke aanduiding voor datum 3">
            <a:extLst>
              <a:ext uri="{FF2B5EF4-FFF2-40B4-BE49-F238E27FC236}">
                <a16:creationId xmlns:a16="http://schemas.microsoft.com/office/drawing/2014/main" id="{0AEE7348-CAF6-4BB8-9EF6-AA8E5C2958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40509" y="6192542"/>
            <a:ext cx="2743200" cy="2267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79B3D59-1A47-4752-BD53-281C8C331DA0}" type="datetime1">
              <a:rPr lang="nl-NL" noProof="0" smtClean="0"/>
              <a:t>10-12-2019</a:t>
            </a:fld>
            <a:endParaRPr lang="nl-NL" noProof="0" dirty="0"/>
          </a:p>
        </p:txBody>
      </p:sp>
      <p:grpSp>
        <p:nvGrpSpPr>
          <p:cNvPr id="191" name="Groep 258">
            <a:extLst>
              <a:ext uri="{FF2B5EF4-FFF2-40B4-BE49-F238E27FC236}">
                <a16:creationId xmlns:a16="http://schemas.microsoft.com/office/drawing/2014/main" id="{40FB5E3A-1683-4354-B237-BC02ED9919F8}"/>
              </a:ext>
            </a:extLst>
          </p:cNvPr>
          <p:cNvGrpSpPr/>
          <p:nvPr userDrawn="1"/>
        </p:nvGrpSpPr>
        <p:grpSpPr>
          <a:xfrm>
            <a:off x="12391601" y="0"/>
            <a:ext cx="3183678" cy="5229113"/>
            <a:chOff x="12391601" y="0"/>
            <a:chExt cx="3183678" cy="5229113"/>
          </a:xfrm>
        </p:grpSpPr>
        <p:grpSp>
          <p:nvGrpSpPr>
            <p:cNvPr id="192" name="Meer informatie">
              <a:extLst>
                <a:ext uri="{FF2B5EF4-FFF2-40B4-BE49-F238E27FC236}">
                  <a16:creationId xmlns:a16="http://schemas.microsoft.com/office/drawing/2014/main" id="{E2466BC4-A1C5-4257-B659-F376459BEE07}"/>
                </a:ext>
              </a:extLst>
            </p:cNvPr>
            <p:cNvGrpSpPr/>
            <p:nvPr userDrawn="1"/>
          </p:nvGrpSpPr>
          <p:grpSpPr>
            <a:xfrm>
              <a:off x="12396764" y="4445840"/>
              <a:ext cx="3178515" cy="783273"/>
              <a:chOff x="-3741486" y="3386444"/>
              <a:chExt cx="3178515" cy="783273"/>
            </a:xfrm>
          </p:grpSpPr>
          <p:sp>
            <p:nvSpPr>
              <p:cNvPr id="369" name="Freeform 101">
                <a:extLst>
                  <a:ext uri="{FF2B5EF4-FFF2-40B4-BE49-F238E27FC236}">
                    <a16:creationId xmlns:a16="http://schemas.microsoft.com/office/drawing/2014/main" id="{54E5E35F-A86F-440C-9DA8-EDD14FDF86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8644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370" name="Rechthoek 306">
                <a:extLst>
                  <a:ext uri="{FF2B5EF4-FFF2-40B4-BE49-F238E27FC236}">
                    <a16:creationId xmlns:a16="http://schemas.microsoft.com/office/drawing/2014/main" id="{E3567B7D-D6CE-4F6F-B28E-491B22F93CDD}"/>
                  </a:ext>
                </a:extLst>
              </p:cNvPr>
              <p:cNvSpPr/>
              <p:nvPr userDrawn="1"/>
            </p:nvSpPr>
            <p:spPr>
              <a:xfrm>
                <a:off x="-3380966" y="345847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371" name="Rechte verbindingslijn 307">
                <a:extLst>
                  <a:ext uri="{FF2B5EF4-FFF2-40B4-BE49-F238E27FC236}">
                    <a16:creationId xmlns:a16="http://schemas.microsoft.com/office/drawing/2014/main" id="{FB6105DD-C255-4BC8-95EF-A32284FD39C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69717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93" name="Rechthoek 260">
              <a:extLst>
                <a:ext uri="{FF2B5EF4-FFF2-40B4-BE49-F238E27FC236}">
                  <a16:creationId xmlns:a16="http://schemas.microsoft.com/office/drawing/2014/main" id="{B4D1CE57-C41E-4F0F-AAFF-05BE38B4AEA4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94" name="Ovaal 261">
              <a:extLst>
                <a:ext uri="{FF2B5EF4-FFF2-40B4-BE49-F238E27FC236}">
                  <a16:creationId xmlns:a16="http://schemas.microsoft.com/office/drawing/2014/main" id="{9A448CEC-8570-4E0B-900C-F1AFE2788B80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76" name="Rechte verbindingslijn 262">
              <a:extLst>
                <a:ext uri="{FF2B5EF4-FFF2-40B4-BE49-F238E27FC236}">
                  <a16:creationId xmlns:a16="http://schemas.microsoft.com/office/drawing/2014/main" id="{FAFB83D2-2840-4B20-9D47-C8EE2F4978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77" name="Rechte verbindingslijn 263">
              <a:extLst>
                <a:ext uri="{FF2B5EF4-FFF2-40B4-BE49-F238E27FC236}">
                  <a16:creationId xmlns:a16="http://schemas.microsoft.com/office/drawing/2014/main" id="{C63336C0-4614-4139-9F4B-DEAA3B7FFB7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78" name="Rechthoek 264">
              <a:extLst>
                <a:ext uri="{FF2B5EF4-FFF2-40B4-BE49-F238E27FC236}">
                  <a16:creationId xmlns:a16="http://schemas.microsoft.com/office/drawing/2014/main" id="{3A6B0D9B-3BD8-4EB5-98D2-D8D7BBC9C752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door deze te selecteren en op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´Delete´-toets 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te drukken. Klik dan op het pictogram om een nieuwe afbeelding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79" name="Rechte verbindingslijn 265">
              <a:extLst>
                <a:ext uri="{FF2B5EF4-FFF2-40B4-BE49-F238E27FC236}">
                  <a16:creationId xmlns:a16="http://schemas.microsoft.com/office/drawing/2014/main" id="{31A6A145-5BF5-4790-9C90-57EC1AD961A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32795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80" name="Ovaal 266">
              <a:extLst>
                <a:ext uri="{FF2B5EF4-FFF2-40B4-BE49-F238E27FC236}">
                  <a16:creationId xmlns:a16="http://schemas.microsoft.com/office/drawing/2014/main" id="{2999D9ED-9CBF-4414-B005-7521B3BAE7B8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81" name="Rechthoek 267">
              <a:extLst>
                <a:ext uri="{FF2B5EF4-FFF2-40B4-BE49-F238E27FC236}">
                  <a16:creationId xmlns:a16="http://schemas.microsoft.com/office/drawing/2014/main" id="{AFBCFE4F-8468-4E34-9BD3-4F78F21B1B1A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´Invoegen´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282" name="Groep 268">
              <a:extLst>
                <a:ext uri="{FF2B5EF4-FFF2-40B4-BE49-F238E27FC236}">
                  <a16:creationId xmlns:a16="http://schemas.microsoft.com/office/drawing/2014/main" id="{8EA65BB4-18FF-4CD3-A111-48F58DAB3067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366" name="Rechthoek 302">
                <a:extLst>
                  <a:ext uri="{FF2B5EF4-FFF2-40B4-BE49-F238E27FC236}">
                    <a16:creationId xmlns:a16="http://schemas.microsoft.com/office/drawing/2014/main" id="{DE42ED16-EA6E-491F-9FDF-C217DB0F87B3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367" name="Rechte verbindingslijn 303">
                <a:extLst>
                  <a:ext uri="{FF2B5EF4-FFF2-40B4-BE49-F238E27FC236}">
                    <a16:creationId xmlns:a16="http://schemas.microsoft.com/office/drawing/2014/main" id="{9B528681-8CB4-4038-851F-93689F45977F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368" name="Gelijkbenige driehoek 304">
                <a:extLst>
                  <a:ext uri="{FF2B5EF4-FFF2-40B4-BE49-F238E27FC236}">
                    <a16:creationId xmlns:a16="http://schemas.microsoft.com/office/drawing/2014/main" id="{ACB706CD-267C-4F02-9B2E-D398C339CFA7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83" name="Groep 269">
              <a:extLst>
                <a:ext uri="{FF2B5EF4-FFF2-40B4-BE49-F238E27FC236}">
                  <a16:creationId xmlns:a16="http://schemas.microsoft.com/office/drawing/2014/main" id="{20C36CE3-02FB-485A-ADF5-3228EC9E1CF3}"/>
                </a:ext>
              </a:extLst>
            </p:cNvPr>
            <p:cNvGrpSpPr/>
            <p:nvPr userDrawn="1"/>
          </p:nvGrpSpPr>
          <p:grpSpPr>
            <a:xfrm>
              <a:off x="12757282" y="1216782"/>
              <a:ext cx="294789" cy="318834"/>
              <a:chOff x="14466489" y="1001522"/>
              <a:chExt cx="290627" cy="314333"/>
            </a:xfrm>
          </p:grpSpPr>
          <p:sp>
            <p:nvSpPr>
              <p:cNvPr id="360" name="Rechthoek 296">
                <a:extLst>
                  <a:ext uri="{FF2B5EF4-FFF2-40B4-BE49-F238E27FC236}">
                    <a16:creationId xmlns:a16="http://schemas.microsoft.com/office/drawing/2014/main" id="{2576F5FE-D63E-4391-9E4A-21C1700EEAE4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1" name="Ovaal 297">
                <a:extLst>
                  <a:ext uri="{FF2B5EF4-FFF2-40B4-BE49-F238E27FC236}">
                    <a16:creationId xmlns:a16="http://schemas.microsoft.com/office/drawing/2014/main" id="{1F7C324A-DD50-4C1D-8A67-2090A494114D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2" name="Vrije vorm: vorm 298">
                <a:extLst>
                  <a:ext uri="{FF2B5EF4-FFF2-40B4-BE49-F238E27FC236}">
                    <a16:creationId xmlns:a16="http://schemas.microsoft.com/office/drawing/2014/main" id="{A7F13442-6C8F-4B85-A9EC-920F0334071C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3" name="Rechthoek: afgeronde hoeken 299">
                <a:extLst>
                  <a:ext uri="{FF2B5EF4-FFF2-40B4-BE49-F238E27FC236}">
                    <a16:creationId xmlns:a16="http://schemas.microsoft.com/office/drawing/2014/main" id="{ACE54911-B6E3-405E-B570-C1081CEC07A2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64" name="Rechte verbindingslijn 300">
                <a:extLst>
                  <a:ext uri="{FF2B5EF4-FFF2-40B4-BE49-F238E27FC236}">
                    <a16:creationId xmlns:a16="http://schemas.microsoft.com/office/drawing/2014/main" id="{7855BE15-885A-4F48-ACE5-4F0B0B885E7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65" name="Rechte verbindingslijn 301">
                <a:extLst>
                  <a:ext uri="{FF2B5EF4-FFF2-40B4-BE49-F238E27FC236}">
                    <a16:creationId xmlns:a16="http://schemas.microsoft.com/office/drawing/2014/main" id="{B9AE14E8-A1B4-47B1-A306-1E240713AFCA}"/>
                  </a:ext>
                </a:extLst>
              </p:cNvPr>
              <p:cNvCxnSpPr>
                <a:cxnSpLocks/>
                <a:stCxn id="363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84" name="Ovaal 270">
              <a:extLst>
                <a:ext uri="{FF2B5EF4-FFF2-40B4-BE49-F238E27FC236}">
                  <a16:creationId xmlns:a16="http://schemas.microsoft.com/office/drawing/2014/main" id="{29DF477B-AE11-418A-B31D-CD638DF3A1F9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85" name="Rechthoek 271">
              <a:extLst>
                <a:ext uri="{FF2B5EF4-FFF2-40B4-BE49-F238E27FC236}">
                  <a16:creationId xmlns:a16="http://schemas.microsoft.com/office/drawing/2014/main" id="{5564A70B-0928-4F44-A943-9F4780918B27}"/>
                </a:ext>
              </a:extLst>
            </p:cNvPr>
            <p:cNvSpPr/>
            <p:nvPr userDrawn="1"/>
          </p:nvSpPr>
          <p:spPr>
            <a:xfrm>
              <a:off x="12757283" y="2684015"/>
              <a:ext cx="2817996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286" name="Rechte verbindingslijn 272">
              <a:extLst>
                <a:ext uri="{FF2B5EF4-FFF2-40B4-BE49-F238E27FC236}">
                  <a16:creationId xmlns:a16="http://schemas.microsoft.com/office/drawing/2014/main" id="{F3C3B2AF-1084-49A9-B902-4BFB5B0F679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87" name="Rechthoek 273">
              <a:extLst>
                <a:ext uri="{FF2B5EF4-FFF2-40B4-BE49-F238E27FC236}">
                  <a16:creationId xmlns:a16="http://schemas.microsoft.com/office/drawing/2014/main" id="{A135759B-43B6-43BC-8360-44D2CBAFC9F9}"/>
                </a:ext>
              </a:extLst>
            </p:cNvPr>
            <p:cNvSpPr/>
            <p:nvPr userDrawn="1"/>
          </p:nvSpPr>
          <p:spPr>
            <a:xfrm>
              <a:off x="12654153" y="3238910"/>
              <a:ext cx="1624926" cy="805220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 eaLnBrk="1"/>
              <a:endParaRPr lang="nl-NL" sz="1000" b="0" i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288" name="Groep 274">
              <a:extLst>
                <a:ext uri="{FF2B5EF4-FFF2-40B4-BE49-F238E27FC236}">
                  <a16:creationId xmlns:a16="http://schemas.microsoft.com/office/drawing/2014/main" id="{3D16E314-A00E-4902-9555-C8AF63100C3E}"/>
                </a:ext>
              </a:extLst>
            </p:cNvPr>
            <p:cNvGrpSpPr/>
            <p:nvPr userDrawn="1"/>
          </p:nvGrpSpPr>
          <p:grpSpPr>
            <a:xfrm>
              <a:off x="13614067" y="3535184"/>
              <a:ext cx="1195438" cy="678267"/>
              <a:chOff x="12757284" y="3224292"/>
              <a:chExt cx="1195438" cy="678267"/>
            </a:xfrm>
          </p:grpSpPr>
          <p:sp>
            <p:nvSpPr>
              <p:cNvPr id="289" name="Rechthoek 275">
                <a:extLst>
                  <a:ext uri="{FF2B5EF4-FFF2-40B4-BE49-F238E27FC236}">
                    <a16:creationId xmlns:a16="http://schemas.microsoft.com/office/drawing/2014/main" id="{7132EF36-4882-44B9-9492-FE1C5C88FE21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0" name="Rechthoek 276">
                <a:extLst>
                  <a:ext uri="{FF2B5EF4-FFF2-40B4-BE49-F238E27FC236}">
                    <a16:creationId xmlns:a16="http://schemas.microsoft.com/office/drawing/2014/main" id="{AE67D01D-4F1E-41BC-B54C-50AF2DFA0C32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91" name="Groep 277">
                <a:extLst>
                  <a:ext uri="{FF2B5EF4-FFF2-40B4-BE49-F238E27FC236}">
                    <a16:creationId xmlns:a16="http://schemas.microsoft.com/office/drawing/2014/main" id="{8BCE8B5F-03E8-4C3B-801C-04D5EDECA88F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304" name="Rechthoek: afgeronde hoeken 290">
                  <a:extLst>
                    <a:ext uri="{FF2B5EF4-FFF2-40B4-BE49-F238E27FC236}">
                      <a16:creationId xmlns:a16="http://schemas.microsoft.com/office/drawing/2014/main" id="{C16D2BB7-8C75-4924-A3C0-D604FD06B974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 eaLnBrk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5" name="Rechthoek 291">
                  <a:extLst>
                    <a:ext uri="{FF2B5EF4-FFF2-40B4-BE49-F238E27FC236}">
                      <a16:creationId xmlns:a16="http://schemas.microsoft.com/office/drawing/2014/main" id="{6A36F7C3-70DB-44AE-A6B4-D3AE4EF131A7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6" name="Rechthoek 292">
                  <a:extLst>
                    <a:ext uri="{FF2B5EF4-FFF2-40B4-BE49-F238E27FC236}">
                      <a16:creationId xmlns:a16="http://schemas.microsoft.com/office/drawing/2014/main" id="{9AF79D50-D1BB-48B3-BC16-315BEA94593A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7" name="Rechthoek 293">
                  <a:extLst>
                    <a:ext uri="{FF2B5EF4-FFF2-40B4-BE49-F238E27FC236}">
                      <a16:creationId xmlns:a16="http://schemas.microsoft.com/office/drawing/2014/main" id="{12DDC76F-82D2-4316-B65F-5AF2B7A42A7F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8" name="Rechthoek 294">
                  <a:extLst>
                    <a:ext uri="{FF2B5EF4-FFF2-40B4-BE49-F238E27FC236}">
                      <a16:creationId xmlns:a16="http://schemas.microsoft.com/office/drawing/2014/main" id="{87BBB889-B708-4370-9D5D-9E4E57CDBAFA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9" name="Rechthoek 295">
                  <a:extLst>
                    <a:ext uri="{FF2B5EF4-FFF2-40B4-BE49-F238E27FC236}">
                      <a16:creationId xmlns:a16="http://schemas.microsoft.com/office/drawing/2014/main" id="{216802CF-5D04-4CC7-9A63-18A991BF5671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eaLnBrk="1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92" name="Groep 278">
                <a:extLst>
                  <a:ext uri="{FF2B5EF4-FFF2-40B4-BE49-F238E27FC236}">
                    <a16:creationId xmlns:a16="http://schemas.microsoft.com/office/drawing/2014/main" id="{E9270009-F7F9-45F2-BF21-39F16478D316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296" name="Groep 282">
                  <a:extLst>
                    <a:ext uri="{FF2B5EF4-FFF2-40B4-BE49-F238E27FC236}">
                      <a16:creationId xmlns:a16="http://schemas.microsoft.com/office/drawing/2014/main" id="{CC3384F8-0722-4C52-9C2D-BDA8DDFF7446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298" name="Rechthoek: afgeronde hoeken 284">
                    <a:extLst>
                      <a:ext uri="{FF2B5EF4-FFF2-40B4-BE49-F238E27FC236}">
                        <a16:creationId xmlns:a16="http://schemas.microsoft.com/office/drawing/2014/main" id="{AAA5A4F3-4D5A-4B6A-9384-59DB060FDE4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 eaLnBrk="1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800" b="0" noProof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299" name="Rechthoek 285">
                    <a:extLst>
                      <a:ext uri="{FF2B5EF4-FFF2-40B4-BE49-F238E27FC236}">
                        <a16:creationId xmlns:a16="http://schemas.microsoft.com/office/drawing/2014/main" id="{86578FCF-5D4A-45DC-BEF5-B6D25F896C2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0" name="Rechthoek 286">
                    <a:extLst>
                      <a:ext uri="{FF2B5EF4-FFF2-40B4-BE49-F238E27FC236}">
                        <a16:creationId xmlns:a16="http://schemas.microsoft.com/office/drawing/2014/main" id="{B24F7570-02BD-4480-95CE-076A7670D89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1" name="Rechthoek 287">
                    <a:extLst>
                      <a:ext uri="{FF2B5EF4-FFF2-40B4-BE49-F238E27FC236}">
                        <a16:creationId xmlns:a16="http://schemas.microsoft.com/office/drawing/2014/main" id="{0E99CD79-BEDE-4750-8F1C-70397E347C4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2" name="Rechthoek 288">
                    <a:extLst>
                      <a:ext uri="{FF2B5EF4-FFF2-40B4-BE49-F238E27FC236}">
                        <a16:creationId xmlns:a16="http://schemas.microsoft.com/office/drawing/2014/main" id="{EE0F2034-5A05-430E-A0EF-6A5D831D83F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3" name="Rechthoek 289">
                    <a:extLst>
                      <a:ext uri="{FF2B5EF4-FFF2-40B4-BE49-F238E27FC236}">
                        <a16:creationId xmlns:a16="http://schemas.microsoft.com/office/drawing/2014/main" id="{ACBAF9FB-59A9-4392-9B47-C5F16933CD5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297" name="Boog 283">
                  <a:extLst>
                    <a:ext uri="{FF2B5EF4-FFF2-40B4-BE49-F238E27FC236}">
                      <a16:creationId xmlns:a16="http://schemas.microsoft.com/office/drawing/2014/main" id="{BBEA7134-418E-45DF-A89A-8F37ABB7C51F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 eaLnBrk="1"/>
                  <a:endParaRPr lang="nl-NL" noProof="0" dirty="0"/>
                </a:p>
              </p:txBody>
            </p:sp>
          </p:grpSp>
          <p:sp>
            <p:nvSpPr>
              <p:cNvPr id="293" name="Tekstvak 279">
                <a:extLst>
                  <a:ext uri="{FF2B5EF4-FFF2-40B4-BE49-F238E27FC236}">
                    <a16:creationId xmlns:a16="http://schemas.microsoft.com/office/drawing/2014/main" id="{A5164764-6B7C-45B2-9CB7-C9A52F800030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294" name="Tekstvak 280">
                <a:extLst>
                  <a:ext uri="{FF2B5EF4-FFF2-40B4-BE49-F238E27FC236}">
                    <a16:creationId xmlns:a16="http://schemas.microsoft.com/office/drawing/2014/main" id="{5A8F24C6-78EC-425F-842A-63CA3C6D913E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295" name="Picture 3">
                <a:extLst>
                  <a:ext uri="{FF2B5EF4-FFF2-40B4-BE49-F238E27FC236}">
                    <a16:creationId xmlns:a16="http://schemas.microsoft.com/office/drawing/2014/main" id="{E2EF7E99-417D-4201-97E3-622D245B16F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3810206" y="3671228"/>
                <a:ext cx="14251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142" name="Tijdelijke aanduiding voor tekst 4">
            <a:extLst>
              <a:ext uri="{FF2B5EF4-FFF2-40B4-BE49-F238E27FC236}">
                <a16:creationId xmlns:a16="http://schemas.microsoft.com/office/drawing/2014/main" id="{E67291DA-A1B8-4533-97BA-4D19DA14FDC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96712" y="1467111"/>
            <a:ext cx="3958556" cy="432075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/>
              <a:t>Header</a:t>
            </a:r>
          </a:p>
          <a:p>
            <a:pPr lvl="1"/>
            <a:r>
              <a:rPr lang="nl-NL" noProof="0" dirty="0"/>
              <a:t>Platte tekst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3"/>
            <a:r>
              <a:rPr lang="nl-NL" noProof="0" dirty="0"/>
              <a:t>Sub-bullet#2</a:t>
            </a:r>
          </a:p>
          <a:p>
            <a:pPr lvl="4"/>
            <a:r>
              <a:rPr lang="nl-NL" noProof="0" dirty="0"/>
              <a:t>Nummer-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5"/>
            <a:r>
              <a:rPr lang="nl-NL" noProof="0" dirty="0"/>
              <a:t>Sub-bullet#3</a:t>
            </a:r>
          </a:p>
          <a:p>
            <a:pPr lvl="6"/>
            <a:r>
              <a:rPr lang="nl-NL" noProof="0" dirty="0"/>
              <a:t>Platte tekst2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#4</a:t>
            </a:r>
          </a:p>
          <a:p>
            <a:pPr lvl="8"/>
            <a:r>
              <a:rPr lang="nl-NL" noProof="0" dirty="0"/>
              <a:t>Header2</a:t>
            </a:r>
          </a:p>
        </p:txBody>
      </p:sp>
      <p:grpSp>
        <p:nvGrpSpPr>
          <p:cNvPr id="143" name="Groep 101">
            <a:extLst>
              <a:ext uri="{FF2B5EF4-FFF2-40B4-BE49-F238E27FC236}">
                <a16:creationId xmlns:a16="http://schemas.microsoft.com/office/drawing/2014/main" id="{48D3E1B0-5A07-40B6-BEDF-4151EF7CABAF}"/>
              </a:ext>
            </a:extLst>
          </p:cNvPr>
          <p:cNvGrpSpPr/>
          <p:nvPr userDrawn="1"/>
        </p:nvGrpSpPr>
        <p:grpSpPr>
          <a:xfrm>
            <a:off x="-3437547" y="1434"/>
            <a:ext cx="3201327" cy="6108543"/>
            <a:chOff x="-3437547" y="1434"/>
            <a:chExt cx="3201327" cy="6108543"/>
          </a:xfrm>
        </p:grpSpPr>
        <p:sp>
          <p:nvSpPr>
            <p:cNvPr id="144" name="Rechthoek 102">
              <a:extLst>
                <a:ext uri="{FF2B5EF4-FFF2-40B4-BE49-F238E27FC236}">
                  <a16:creationId xmlns:a16="http://schemas.microsoft.com/office/drawing/2014/main" id="{8AFC135A-0D63-4ADB-9385-6F305B2A3536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1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1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145" name="Ovaal 103">
              <a:extLst>
                <a:ext uri="{FF2B5EF4-FFF2-40B4-BE49-F238E27FC236}">
                  <a16:creationId xmlns:a16="http://schemas.microsoft.com/office/drawing/2014/main" id="{656F466B-23E7-439A-B094-38733A582A70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46" name="Rechte verbindingslijn 104">
              <a:extLst>
                <a:ext uri="{FF2B5EF4-FFF2-40B4-BE49-F238E27FC236}">
                  <a16:creationId xmlns:a16="http://schemas.microsoft.com/office/drawing/2014/main" id="{CE3B3CE1-72F4-4CA8-AD7E-B414C7F6DF7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47" name="Groep 105">
              <a:extLst>
                <a:ext uri="{FF2B5EF4-FFF2-40B4-BE49-F238E27FC236}">
                  <a16:creationId xmlns:a16="http://schemas.microsoft.com/office/drawing/2014/main" id="{4A650C74-6D85-41CC-8425-332C9AB586BC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172" name="Rechthoek 130">
                <a:extLst>
                  <a:ext uri="{FF2B5EF4-FFF2-40B4-BE49-F238E27FC236}">
                    <a16:creationId xmlns:a16="http://schemas.microsoft.com/office/drawing/2014/main" id="{25CF96BC-EEA5-4C75-BE31-458CCC2B4B0C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173" name="Rechte verbindingslijn 131">
                <a:extLst>
                  <a:ext uri="{FF2B5EF4-FFF2-40B4-BE49-F238E27FC236}">
                    <a16:creationId xmlns:a16="http://schemas.microsoft.com/office/drawing/2014/main" id="{DD201BEF-6AD9-4546-BC70-E568D6F982E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Rechte verbindingslijn 132">
                <a:extLst>
                  <a:ext uri="{FF2B5EF4-FFF2-40B4-BE49-F238E27FC236}">
                    <a16:creationId xmlns:a16="http://schemas.microsoft.com/office/drawing/2014/main" id="{00C831D7-3211-4C2E-9A03-1B0D25DC04A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Rechthoek 133">
                <a:extLst>
                  <a:ext uri="{FF2B5EF4-FFF2-40B4-BE49-F238E27FC236}">
                    <a16:creationId xmlns:a16="http://schemas.microsoft.com/office/drawing/2014/main" id="{80270A7F-603A-4304-AF42-1E0000F4D660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eaLnBrk="1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76" name="Groep 134">
                <a:extLst>
                  <a:ext uri="{FF2B5EF4-FFF2-40B4-BE49-F238E27FC236}">
                    <a16:creationId xmlns:a16="http://schemas.microsoft.com/office/drawing/2014/main" id="{D0BFF8E0-6986-497E-975D-6BA26D0E3853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219" name="Groep 175">
                  <a:extLst>
                    <a:ext uri="{FF2B5EF4-FFF2-40B4-BE49-F238E27FC236}">
                      <a16:creationId xmlns:a16="http://schemas.microsoft.com/office/drawing/2014/main" id="{AC0A8EB5-B95C-48F7-BFE8-CD7EFF5A99C3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223" name="Rechte verbindingslijn 179">
                    <a:extLst>
                      <a:ext uri="{FF2B5EF4-FFF2-40B4-BE49-F238E27FC236}">
                        <a16:creationId xmlns:a16="http://schemas.microsoft.com/office/drawing/2014/main" id="{BE0E2265-DD56-4CDB-902D-B44F148483E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4" name="Rechte verbindingslijn 180">
                    <a:extLst>
                      <a:ext uri="{FF2B5EF4-FFF2-40B4-BE49-F238E27FC236}">
                        <a16:creationId xmlns:a16="http://schemas.microsoft.com/office/drawing/2014/main" id="{B519EBF8-B28E-44C8-958B-DD1AFDA5926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5" name="Rechte verbindingslijn 181">
                    <a:extLst>
                      <a:ext uri="{FF2B5EF4-FFF2-40B4-BE49-F238E27FC236}">
                        <a16:creationId xmlns:a16="http://schemas.microsoft.com/office/drawing/2014/main" id="{C6664D87-D737-4450-B8BA-435D4D451C2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6" name="Rechte verbindingslijn 182">
                    <a:extLst>
                      <a:ext uri="{FF2B5EF4-FFF2-40B4-BE49-F238E27FC236}">
                        <a16:creationId xmlns:a16="http://schemas.microsoft.com/office/drawing/2014/main" id="{ACC81043-1808-4AB9-B8EE-377BAC340E9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27" name="Rechte verbindingslijn 183">
                    <a:extLst>
                      <a:ext uri="{FF2B5EF4-FFF2-40B4-BE49-F238E27FC236}">
                        <a16:creationId xmlns:a16="http://schemas.microsoft.com/office/drawing/2014/main" id="{CEEEE8F4-2B4C-48C0-ADF6-7CD0D8486AF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20" name="Groep 176">
                  <a:extLst>
                    <a:ext uri="{FF2B5EF4-FFF2-40B4-BE49-F238E27FC236}">
                      <a16:creationId xmlns:a16="http://schemas.microsoft.com/office/drawing/2014/main" id="{14D27936-067A-467E-AC9C-C1C2CEBDC1A8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21" name="Rechthoek 177">
                    <a:extLst>
                      <a:ext uri="{FF2B5EF4-FFF2-40B4-BE49-F238E27FC236}">
                        <a16:creationId xmlns:a16="http://schemas.microsoft.com/office/drawing/2014/main" id="{674FBCE4-880A-4A18-B25F-B8543F10040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22" name="Pijl: punthaak 178">
                    <a:extLst>
                      <a:ext uri="{FF2B5EF4-FFF2-40B4-BE49-F238E27FC236}">
                        <a16:creationId xmlns:a16="http://schemas.microsoft.com/office/drawing/2014/main" id="{D40BF820-7BF3-45E4-96A7-7785540A6A1C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77" name="Groep 135">
                <a:extLst>
                  <a:ext uri="{FF2B5EF4-FFF2-40B4-BE49-F238E27FC236}">
                    <a16:creationId xmlns:a16="http://schemas.microsoft.com/office/drawing/2014/main" id="{18254846-9173-4A25-9B70-D83845297975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210" name="Groep 166">
                  <a:extLst>
                    <a:ext uri="{FF2B5EF4-FFF2-40B4-BE49-F238E27FC236}">
                      <a16:creationId xmlns:a16="http://schemas.microsoft.com/office/drawing/2014/main" id="{738577DD-61F7-497B-8B16-099A5357A8CF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214" name="Rechte verbindingslijn 170">
                    <a:extLst>
                      <a:ext uri="{FF2B5EF4-FFF2-40B4-BE49-F238E27FC236}">
                        <a16:creationId xmlns:a16="http://schemas.microsoft.com/office/drawing/2014/main" id="{49BB2BA4-69B9-404C-AF47-7981EEAADE6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5" name="Rechte verbindingslijn 171">
                    <a:extLst>
                      <a:ext uri="{FF2B5EF4-FFF2-40B4-BE49-F238E27FC236}">
                        <a16:creationId xmlns:a16="http://schemas.microsoft.com/office/drawing/2014/main" id="{A8D36574-0E46-4E88-93EC-777EA6921F1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6" name="Rechte verbindingslijn 172">
                    <a:extLst>
                      <a:ext uri="{FF2B5EF4-FFF2-40B4-BE49-F238E27FC236}">
                        <a16:creationId xmlns:a16="http://schemas.microsoft.com/office/drawing/2014/main" id="{8BCCC43B-B871-4007-A379-18FE9889B65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7" name="Rechte verbindingslijn 173">
                    <a:extLst>
                      <a:ext uri="{FF2B5EF4-FFF2-40B4-BE49-F238E27FC236}">
                        <a16:creationId xmlns:a16="http://schemas.microsoft.com/office/drawing/2014/main" id="{872051DC-97C2-42AD-9B94-9E08D65D957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218" name="Rechte verbindingslijn 174">
                    <a:extLst>
                      <a:ext uri="{FF2B5EF4-FFF2-40B4-BE49-F238E27FC236}">
                        <a16:creationId xmlns:a16="http://schemas.microsoft.com/office/drawing/2014/main" id="{C5CFCAD1-86DC-4B90-B571-873C031ADEE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211" name="Groep 167">
                  <a:extLst>
                    <a:ext uri="{FF2B5EF4-FFF2-40B4-BE49-F238E27FC236}">
                      <a16:creationId xmlns:a16="http://schemas.microsoft.com/office/drawing/2014/main" id="{65462723-0FDC-408D-8030-077C2040BC7E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212" name="Rechthoek 168">
                    <a:extLst>
                      <a:ext uri="{FF2B5EF4-FFF2-40B4-BE49-F238E27FC236}">
                        <a16:creationId xmlns:a16="http://schemas.microsoft.com/office/drawing/2014/main" id="{E8DD260F-882D-49E5-A66B-D3A6B779DEC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3" name="Pijl: punthaak 169">
                    <a:extLst>
                      <a:ext uri="{FF2B5EF4-FFF2-40B4-BE49-F238E27FC236}">
                        <a16:creationId xmlns:a16="http://schemas.microsoft.com/office/drawing/2014/main" id="{3694A5C3-9269-40A4-B628-7DA43EEF9BE4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 eaLnBrk="1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178" name="Rechte verbindingslijn 136">
                <a:extLst>
                  <a:ext uri="{FF2B5EF4-FFF2-40B4-BE49-F238E27FC236}">
                    <a16:creationId xmlns:a16="http://schemas.microsoft.com/office/drawing/2014/main" id="{2A08F50C-0D68-4665-9F79-5CF6658431E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179" name="Rechte verbindingslijn 137">
                <a:extLst>
                  <a:ext uri="{FF2B5EF4-FFF2-40B4-BE49-F238E27FC236}">
                    <a16:creationId xmlns:a16="http://schemas.microsoft.com/office/drawing/2014/main" id="{8BEBFB40-FBF9-46BB-8C67-29E391323BD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180" name="Groep 138">
                <a:extLst>
                  <a:ext uri="{FF2B5EF4-FFF2-40B4-BE49-F238E27FC236}">
                    <a16:creationId xmlns:a16="http://schemas.microsoft.com/office/drawing/2014/main" id="{92A74A92-A270-48D1-B32D-F7AE95355AC8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199" name="Rechthoek 155">
                  <a:extLst>
                    <a:ext uri="{FF2B5EF4-FFF2-40B4-BE49-F238E27FC236}">
                      <a16:creationId xmlns:a16="http://schemas.microsoft.com/office/drawing/2014/main" id="{B95B09FC-C5E4-4CF7-A72B-5D8C2909DBEC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200" name="Groep 156">
                  <a:extLst>
                    <a:ext uri="{FF2B5EF4-FFF2-40B4-BE49-F238E27FC236}">
                      <a16:creationId xmlns:a16="http://schemas.microsoft.com/office/drawing/2014/main" id="{27C7D59B-98AD-49F3-8190-78573887F134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201" name="Groep 157">
                    <a:extLst>
                      <a:ext uri="{FF2B5EF4-FFF2-40B4-BE49-F238E27FC236}">
                        <a16:creationId xmlns:a16="http://schemas.microsoft.com/office/drawing/2014/main" id="{19E2C2D9-7066-4DF3-A0B9-32A02D54F10E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205" name="Rechte verbindingslijn 161">
                      <a:extLst>
                        <a:ext uri="{FF2B5EF4-FFF2-40B4-BE49-F238E27FC236}">
                          <a16:creationId xmlns:a16="http://schemas.microsoft.com/office/drawing/2014/main" id="{D6C6488F-1FDA-407E-BC8D-5B2333A5FEB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6" name="Rechte verbindingslijn 162">
                      <a:extLst>
                        <a:ext uri="{FF2B5EF4-FFF2-40B4-BE49-F238E27FC236}">
                          <a16:creationId xmlns:a16="http://schemas.microsoft.com/office/drawing/2014/main" id="{379DFEF3-7D60-4502-A46F-C5478453DF8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7" name="Rechte verbindingslijn 163">
                      <a:extLst>
                        <a:ext uri="{FF2B5EF4-FFF2-40B4-BE49-F238E27FC236}">
                          <a16:creationId xmlns:a16="http://schemas.microsoft.com/office/drawing/2014/main" id="{D7BE6CD4-D6AB-4B79-ACC6-0286542B5BE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8" name="Rechte verbindingslijn 164">
                      <a:extLst>
                        <a:ext uri="{FF2B5EF4-FFF2-40B4-BE49-F238E27FC236}">
                          <a16:creationId xmlns:a16="http://schemas.microsoft.com/office/drawing/2014/main" id="{5807F63D-3E33-4902-BFC7-EBB1A0C837A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209" name="Rechte verbindingslijn 165">
                      <a:extLst>
                        <a:ext uri="{FF2B5EF4-FFF2-40B4-BE49-F238E27FC236}">
                          <a16:creationId xmlns:a16="http://schemas.microsoft.com/office/drawing/2014/main" id="{45A0EF4F-42F2-4DBD-84D4-1DC03C91BEA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202" name="Groep 158">
                    <a:extLst>
                      <a:ext uri="{FF2B5EF4-FFF2-40B4-BE49-F238E27FC236}">
                        <a16:creationId xmlns:a16="http://schemas.microsoft.com/office/drawing/2014/main" id="{6649D5CD-CA63-40AD-AB97-C36D93354A93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203" name="Rechthoek 159">
                      <a:extLst>
                        <a:ext uri="{FF2B5EF4-FFF2-40B4-BE49-F238E27FC236}">
                          <a16:creationId xmlns:a16="http://schemas.microsoft.com/office/drawing/2014/main" id="{55ADC91B-3A08-4109-8989-AACEE9CDD8B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04" name="Pijl: punthaak 160">
                      <a:extLst>
                        <a:ext uri="{FF2B5EF4-FFF2-40B4-BE49-F238E27FC236}">
                          <a16:creationId xmlns:a16="http://schemas.microsoft.com/office/drawing/2014/main" id="{F7B1E57F-10E8-4CC6-B214-337108E87700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181" name="Groep 139">
                <a:extLst>
                  <a:ext uri="{FF2B5EF4-FFF2-40B4-BE49-F238E27FC236}">
                    <a16:creationId xmlns:a16="http://schemas.microsoft.com/office/drawing/2014/main" id="{11ACD5CE-BA59-47A1-979F-31C45DCD8F17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184" name="Rechthoek 142">
                  <a:extLst>
                    <a:ext uri="{FF2B5EF4-FFF2-40B4-BE49-F238E27FC236}">
                      <a16:creationId xmlns:a16="http://schemas.microsoft.com/office/drawing/2014/main" id="{BADC8FC8-135E-480A-A134-351D8B60210F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eaLnBrk="1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185" name="Groep 143">
                  <a:extLst>
                    <a:ext uri="{FF2B5EF4-FFF2-40B4-BE49-F238E27FC236}">
                      <a16:creationId xmlns:a16="http://schemas.microsoft.com/office/drawing/2014/main" id="{7EBCFB61-8DC9-44EB-B067-1D136F478C50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186" name="Groep 144">
                    <a:extLst>
                      <a:ext uri="{FF2B5EF4-FFF2-40B4-BE49-F238E27FC236}">
                        <a16:creationId xmlns:a16="http://schemas.microsoft.com/office/drawing/2014/main" id="{E5DBDAD9-64F3-4F9B-8960-F7B6C79EF69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190" name="Rechte verbindingslijn 150">
                      <a:extLst>
                        <a:ext uri="{FF2B5EF4-FFF2-40B4-BE49-F238E27FC236}">
                          <a16:creationId xmlns:a16="http://schemas.microsoft.com/office/drawing/2014/main" id="{045B5589-EFE0-4CEA-93B7-DE024F4FE80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5" name="Rechte verbindingslijn 151">
                      <a:extLst>
                        <a:ext uri="{FF2B5EF4-FFF2-40B4-BE49-F238E27FC236}">
                          <a16:creationId xmlns:a16="http://schemas.microsoft.com/office/drawing/2014/main" id="{B1F57D13-6943-4EB2-9F0C-ECAEED859A3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6" name="Rechte verbindingslijn 152">
                      <a:extLst>
                        <a:ext uri="{FF2B5EF4-FFF2-40B4-BE49-F238E27FC236}">
                          <a16:creationId xmlns:a16="http://schemas.microsoft.com/office/drawing/2014/main" id="{9663AB4D-7856-4F43-9D73-1AA2211BBC0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7" name="Rechte verbindingslijn 153">
                      <a:extLst>
                        <a:ext uri="{FF2B5EF4-FFF2-40B4-BE49-F238E27FC236}">
                          <a16:creationId xmlns:a16="http://schemas.microsoft.com/office/drawing/2014/main" id="{02A25210-BB3D-4CA0-9FE6-E512FB0ED9A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198" name="Rechte verbindingslijn 154">
                      <a:extLst>
                        <a:ext uri="{FF2B5EF4-FFF2-40B4-BE49-F238E27FC236}">
                          <a16:creationId xmlns:a16="http://schemas.microsoft.com/office/drawing/2014/main" id="{723D88F6-01BF-4A02-B2E7-90D41540033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187" name="Groep 147">
                    <a:extLst>
                      <a:ext uri="{FF2B5EF4-FFF2-40B4-BE49-F238E27FC236}">
                        <a16:creationId xmlns:a16="http://schemas.microsoft.com/office/drawing/2014/main" id="{0C25196E-F77C-41AD-B901-5FD5F85F0638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188" name="Rechthoek 148">
                      <a:extLst>
                        <a:ext uri="{FF2B5EF4-FFF2-40B4-BE49-F238E27FC236}">
                          <a16:creationId xmlns:a16="http://schemas.microsoft.com/office/drawing/2014/main" id="{C3FD91C5-DF52-4C74-A2E6-DE43CD8D977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89" name="Pijl: punthaak 149">
                      <a:extLst>
                        <a:ext uri="{FF2B5EF4-FFF2-40B4-BE49-F238E27FC236}">
                          <a16:creationId xmlns:a16="http://schemas.microsoft.com/office/drawing/2014/main" id="{72EDE694-78CA-45FF-8139-963C8359D982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 eaLnBrk="1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182" name="Rechthoek 140">
                <a:extLst>
                  <a:ext uri="{FF2B5EF4-FFF2-40B4-BE49-F238E27FC236}">
                    <a16:creationId xmlns:a16="http://schemas.microsoft.com/office/drawing/2014/main" id="{3AA0483E-8221-40D1-8913-6D27537D4C32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183" name="Rechthoek 141">
                <a:extLst>
                  <a:ext uri="{FF2B5EF4-FFF2-40B4-BE49-F238E27FC236}">
                    <a16:creationId xmlns:a16="http://schemas.microsoft.com/office/drawing/2014/main" id="{939D9EE8-4178-435F-991E-48DA8AD1D2E7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148" name="Rechte verbindingslijn 106">
              <a:extLst>
                <a:ext uri="{FF2B5EF4-FFF2-40B4-BE49-F238E27FC236}">
                  <a16:creationId xmlns:a16="http://schemas.microsoft.com/office/drawing/2014/main" id="{C1875108-AFEA-4F4A-9FB1-FF33B329D7A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49" name="Rechthoek 107">
              <a:extLst>
                <a:ext uri="{FF2B5EF4-FFF2-40B4-BE49-F238E27FC236}">
                  <a16:creationId xmlns:a16="http://schemas.microsoft.com/office/drawing/2014/main" id="{A179CD03-D19A-429F-A272-21D5FB7C9470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lvl="0"/>
              <a:r>
                <a:rPr lang="nl-NL" sz="1100" b="1" noProof="0" dirty="0">
                  <a:solidFill>
                    <a:schemeClr val="tx2"/>
                  </a:solidFill>
                </a:rPr>
                <a:t>Header</a:t>
              </a:r>
            </a:p>
          </p:txBody>
        </p:sp>
        <p:sp>
          <p:nvSpPr>
            <p:cNvPr id="150" name="Ovaal 108">
              <a:extLst>
                <a:ext uri="{FF2B5EF4-FFF2-40B4-BE49-F238E27FC236}">
                  <a16:creationId xmlns:a16="http://schemas.microsoft.com/office/drawing/2014/main" id="{3CA79ACB-1460-444D-B393-38FCE03A25A2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51" name="Rechthoek 109">
              <a:extLst>
                <a:ext uri="{FF2B5EF4-FFF2-40B4-BE49-F238E27FC236}">
                  <a16:creationId xmlns:a16="http://schemas.microsoft.com/office/drawing/2014/main" id="{D648D9F3-B15C-4A45-93E7-E8393C659304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2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Platte tekst</a:t>
              </a:r>
            </a:p>
          </p:txBody>
        </p:sp>
        <p:sp>
          <p:nvSpPr>
            <p:cNvPr id="152" name="Ovaal 110">
              <a:extLst>
                <a:ext uri="{FF2B5EF4-FFF2-40B4-BE49-F238E27FC236}">
                  <a16:creationId xmlns:a16="http://schemas.microsoft.com/office/drawing/2014/main" id="{B98572BC-0107-4349-8E80-4E73636B6A22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53" name="Rechthoek 111">
              <a:extLst>
                <a:ext uri="{FF2B5EF4-FFF2-40B4-BE49-F238E27FC236}">
                  <a16:creationId xmlns:a16="http://schemas.microsoft.com/office/drawing/2014/main" id="{B7238D6F-8670-4A6E-88A0-E35A5B391F2F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80975" marR="0" lvl="0" indent="-180975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100" noProof="0" dirty="0"/>
                <a:t>Derde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54" name="Ovaal 112">
              <a:extLst>
                <a:ext uri="{FF2B5EF4-FFF2-40B4-BE49-F238E27FC236}">
                  <a16:creationId xmlns:a16="http://schemas.microsoft.com/office/drawing/2014/main" id="{BC116ABB-11D9-4934-BD96-ECE3D72A0D4E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155" name="Rechthoek 113">
              <a:extLst>
                <a:ext uri="{FF2B5EF4-FFF2-40B4-BE49-F238E27FC236}">
                  <a16:creationId xmlns:a16="http://schemas.microsoft.com/office/drawing/2014/main" id="{77228255-0A9D-4924-B73B-79D0649B791D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171450" marR="0" lvl="0" indent="-17145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Vierde Niveau</a:t>
              </a:r>
            </a:p>
          </p:txBody>
        </p:sp>
        <p:sp>
          <p:nvSpPr>
            <p:cNvPr id="156" name="Ovaal 114">
              <a:extLst>
                <a:ext uri="{FF2B5EF4-FFF2-40B4-BE49-F238E27FC236}">
                  <a16:creationId xmlns:a16="http://schemas.microsoft.com/office/drawing/2014/main" id="{1CE99CA4-07B5-455F-8FC1-C030994A72FE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157" name="Rechthoek 115">
              <a:extLst>
                <a:ext uri="{FF2B5EF4-FFF2-40B4-BE49-F238E27FC236}">
                  <a16:creationId xmlns:a16="http://schemas.microsoft.com/office/drawing/2014/main" id="{5DF93B5E-C24C-4A7A-BBF6-647EFB316117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28600" marR="0" lvl="0" indent="-22860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tx2"/>
                </a:buClr>
                <a:buSzTx/>
                <a:buFont typeface="+mj-lt"/>
                <a:buAutoNum type="arabicPeriod"/>
                <a:tabLst/>
                <a:defRPr/>
              </a:pPr>
              <a:r>
                <a:rPr kumimoji="0" lang="nl-NL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Vijfde Niveau</a:t>
              </a:r>
            </a:p>
          </p:txBody>
        </p:sp>
        <p:cxnSp>
          <p:nvCxnSpPr>
            <p:cNvPr id="158" name="Rechte verbindingslijn 116">
              <a:extLst>
                <a:ext uri="{FF2B5EF4-FFF2-40B4-BE49-F238E27FC236}">
                  <a16:creationId xmlns:a16="http://schemas.microsoft.com/office/drawing/2014/main" id="{27F996DF-C54C-44A9-BA17-7225C73B261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198455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59" name="Meer informatie">
              <a:extLst>
                <a:ext uri="{FF2B5EF4-FFF2-40B4-BE49-F238E27FC236}">
                  <a16:creationId xmlns:a16="http://schemas.microsoft.com/office/drawing/2014/main" id="{505F7183-52D3-4461-8BBE-BCCF94D16BED}"/>
                </a:ext>
              </a:extLst>
            </p:cNvPr>
            <p:cNvGrpSpPr/>
            <p:nvPr userDrawn="1"/>
          </p:nvGrpSpPr>
          <p:grpSpPr>
            <a:xfrm>
              <a:off x="-3421298" y="5326704"/>
              <a:ext cx="3178515" cy="783273"/>
              <a:chOff x="-3741486" y="3359148"/>
              <a:chExt cx="3178515" cy="783273"/>
            </a:xfrm>
          </p:grpSpPr>
          <p:sp>
            <p:nvSpPr>
              <p:cNvPr id="169" name="Freeform 101">
                <a:extLst>
                  <a:ext uri="{FF2B5EF4-FFF2-40B4-BE49-F238E27FC236}">
                    <a16:creationId xmlns:a16="http://schemas.microsoft.com/office/drawing/2014/main" id="{56D6718B-F102-4CBD-818D-FA1345E5F3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59148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eaLnBrk="1"/>
                <a:endParaRPr lang="nl-NL" sz="1100" noProof="0" dirty="0"/>
              </a:p>
            </p:txBody>
          </p:sp>
          <p:sp>
            <p:nvSpPr>
              <p:cNvPr id="170" name="Rechthoek 128">
                <a:extLst>
                  <a:ext uri="{FF2B5EF4-FFF2-40B4-BE49-F238E27FC236}">
                    <a16:creationId xmlns:a16="http://schemas.microsoft.com/office/drawing/2014/main" id="{6ED19956-5242-46FB-88BD-EE6812E798AE}"/>
                  </a:ext>
                </a:extLst>
              </p:cNvPr>
              <p:cNvSpPr/>
              <p:nvPr userDrawn="1"/>
            </p:nvSpPr>
            <p:spPr>
              <a:xfrm>
                <a:off x="-3380966" y="3431177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´Instructie dia: YouTube links´</a:t>
                </a: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71" name="Rechte verbindingslijn 129">
                <a:extLst>
                  <a:ext uri="{FF2B5EF4-FFF2-40B4-BE49-F238E27FC236}">
                    <a16:creationId xmlns:a16="http://schemas.microsoft.com/office/drawing/2014/main" id="{F2814E00-81CE-4F3B-AC77-909BDAC8DC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42421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160" name="Rechthoek 118">
              <a:extLst>
                <a:ext uri="{FF2B5EF4-FFF2-40B4-BE49-F238E27FC236}">
                  <a16:creationId xmlns:a16="http://schemas.microsoft.com/office/drawing/2014/main" id="{6913605C-195F-4825-8813-58D1B976A45C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´Start´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  <p:sp>
          <p:nvSpPr>
            <p:cNvPr id="161" name="Ovaal 119">
              <a:extLst>
                <a:ext uri="{FF2B5EF4-FFF2-40B4-BE49-F238E27FC236}">
                  <a16:creationId xmlns:a16="http://schemas.microsoft.com/office/drawing/2014/main" id="{28DF4496-CEAC-4599-8078-4F4253FEF5B0}"/>
                </a:ext>
              </a:extLst>
            </p:cNvPr>
            <p:cNvSpPr/>
            <p:nvPr userDrawn="1"/>
          </p:nvSpPr>
          <p:spPr>
            <a:xfrm>
              <a:off x="-3425006" y="361509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162" name="Rechthoek 120">
              <a:extLst>
                <a:ext uri="{FF2B5EF4-FFF2-40B4-BE49-F238E27FC236}">
                  <a16:creationId xmlns:a16="http://schemas.microsoft.com/office/drawing/2014/main" id="{91B7A4E5-E9C1-4531-A427-D3075DD3BBE5}"/>
                </a:ext>
              </a:extLst>
            </p:cNvPr>
            <p:cNvSpPr/>
            <p:nvPr userDrawn="1"/>
          </p:nvSpPr>
          <p:spPr>
            <a:xfrm>
              <a:off x="-3059324" y="361509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57188" marR="0" lvl="0" indent="-180975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Zesde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63" name="Ovaal 121">
              <a:extLst>
                <a:ext uri="{FF2B5EF4-FFF2-40B4-BE49-F238E27FC236}">
                  <a16:creationId xmlns:a16="http://schemas.microsoft.com/office/drawing/2014/main" id="{E050FCC6-D84A-4D90-8182-3C80E384AF5A}"/>
                </a:ext>
              </a:extLst>
            </p:cNvPr>
            <p:cNvSpPr/>
            <p:nvPr userDrawn="1"/>
          </p:nvSpPr>
          <p:spPr>
            <a:xfrm>
              <a:off x="-3425006" y="399978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164" name="Rechthoek 122">
              <a:extLst>
                <a:ext uri="{FF2B5EF4-FFF2-40B4-BE49-F238E27FC236}">
                  <a16:creationId xmlns:a16="http://schemas.microsoft.com/office/drawing/2014/main" id="{58F884CF-F3DD-4AE5-9146-035A435D4865}"/>
                </a:ext>
              </a:extLst>
            </p:cNvPr>
            <p:cNvSpPr/>
            <p:nvPr userDrawn="1"/>
          </p:nvSpPr>
          <p:spPr>
            <a:xfrm>
              <a:off x="-3059324" y="4381577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7" indent="-360363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chemeClr val="bg2"/>
                </a:buClr>
                <a:buSzTx/>
                <a:buFont typeface="Wingdings" panose="05000000000000000000" pitchFamily="2" charset="2"/>
                <a:buChar char="à"/>
                <a:tabLst/>
                <a:defRPr/>
              </a:pPr>
              <a:r>
                <a:rPr kumimoji="0" lang="nl-NL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Achtste Niveau</a:t>
              </a:r>
            </a:p>
          </p:txBody>
        </p:sp>
        <p:sp>
          <p:nvSpPr>
            <p:cNvPr id="165" name="Ovaal 123">
              <a:extLst>
                <a:ext uri="{FF2B5EF4-FFF2-40B4-BE49-F238E27FC236}">
                  <a16:creationId xmlns:a16="http://schemas.microsoft.com/office/drawing/2014/main" id="{CCED7891-47D1-461A-A868-3757B8A39CC8}"/>
                </a:ext>
              </a:extLst>
            </p:cNvPr>
            <p:cNvSpPr/>
            <p:nvPr userDrawn="1"/>
          </p:nvSpPr>
          <p:spPr>
            <a:xfrm>
              <a:off x="-3425006" y="4379717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166" name="Rechthoek 124">
              <a:extLst>
                <a:ext uri="{FF2B5EF4-FFF2-40B4-BE49-F238E27FC236}">
                  <a16:creationId xmlns:a16="http://schemas.microsoft.com/office/drawing/2014/main" id="{2455E502-0EAC-4445-8536-C61F5244BD1F}"/>
                </a:ext>
              </a:extLst>
            </p:cNvPr>
            <p:cNvSpPr/>
            <p:nvPr userDrawn="1"/>
          </p:nvSpPr>
          <p:spPr>
            <a:xfrm>
              <a:off x="-3059324" y="401408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8BB63B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Zevende Niveau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Segoe UI Light" panose="020B0502040204020203" pitchFamily="34" charset="0"/>
              </a:endParaRPr>
            </a:p>
          </p:txBody>
        </p:sp>
        <p:sp>
          <p:nvSpPr>
            <p:cNvPr id="167" name="Rechthoek 125">
              <a:extLst>
                <a:ext uri="{FF2B5EF4-FFF2-40B4-BE49-F238E27FC236}">
                  <a16:creationId xmlns:a16="http://schemas.microsoft.com/office/drawing/2014/main" id="{B7F73BF4-9D66-4EC0-ACD1-A2306C034212}"/>
                </a:ext>
              </a:extLst>
            </p:cNvPr>
            <p:cNvSpPr/>
            <p:nvPr userDrawn="1"/>
          </p:nvSpPr>
          <p:spPr>
            <a:xfrm>
              <a:off x="-3059324" y="4769016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7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>
                  <a:srgbClr val="8BB63B"/>
                </a:buClr>
                <a:buSzTx/>
                <a:buFont typeface="+mj-lt"/>
                <a:buNone/>
                <a:tabLst/>
                <a:defRPr/>
              </a:pPr>
              <a:r>
                <a:rPr kumimoji="0" lang="nl-NL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n-lt"/>
                  <a:ea typeface="+mn-ea"/>
                  <a:cs typeface="Calibri Light" panose="020F0302020204030204" pitchFamily="34" charset="0"/>
                </a:rPr>
                <a:t>Negende Niveau</a:t>
              </a:r>
            </a:p>
          </p:txBody>
        </p:sp>
        <p:sp>
          <p:nvSpPr>
            <p:cNvPr id="168" name="Ovaal 126">
              <a:extLst>
                <a:ext uri="{FF2B5EF4-FFF2-40B4-BE49-F238E27FC236}">
                  <a16:creationId xmlns:a16="http://schemas.microsoft.com/office/drawing/2014/main" id="{922BAE2A-D2D6-43FC-8E69-9A3CCC7160C0}"/>
                </a:ext>
              </a:extLst>
            </p:cNvPr>
            <p:cNvSpPr/>
            <p:nvPr userDrawn="1"/>
          </p:nvSpPr>
          <p:spPr>
            <a:xfrm>
              <a:off x="-3425006" y="476715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</p:grpSp>
      <p:sp>
        <p:nvSpPr>
          <p:cNvPr id="228" name="Tijdelijke aanduiding voor tekst 3">
            <a:extLst>
              <a:ext uri="{FF2B5EF4-FFF2-40B4-BE49-F238E27FC236}">
                <a16:creationId xmlns:a16="http://schemas.microsoft.com/office/drawing/2014/main" id="{B4F78CBF-9872-475F-8C41-7E5DA6A65BC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836448" y="328332"/>
            <a:ext cx="1891560" cy="800661"/>
          </a:xfr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 eaLnBrk="1">
              <a:buNone/>
              <a:defRPr sz="100"/>
            </a:lvl1pPr>
          </a:lstStyle>
          <a:p>
            <a:pPr lvl="0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0747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6085E1C-0678-4671-8B4A-7B1F437B95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5"/>
            </p:custDataLst>
            <p:extLst>
              <p:ext uri="{D42A27DB-BD31-4B8C-83A1-F6EECF244321}">
                <p14:modId xmlns:p14="http://schemas.microsoft.com/office/powerpoint/2010/main" val="200167466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think-cell Slide" r:id="rId36" imgW="532" imgH="530" progId="TCLayout.ActiveDocument.1">
                  <p:embed/>
                </p:oleObj>
              </mc:Choice>
              <mc:Fallback>
                <p:oleObj name="think-cell Slide" r:id="rId36" imgW="532" imgH="53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C6085E1C-0678-4671-8B4A-7B1F437B95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81922" y="396982"/>
            <a:ext cx="11213361" cy="3880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nl-NL" noProof="0" dirty="0"/>
              <a:t>Koptitel</a:t>
            </a:r>
          </a:p>
        </p:txBody>
      </p:sp>
      <p:grpSp>
        <p:nvGrpSpPr>
          <p:cNvPr id="37" name="GRID" hidden="1"/>
          <p:cNvGrpSpPr/>
          <p:nvPr userDrawn="1"/>
        </p:nvGrpSpPr>
        <p:grpSpPr>
          <a:xfrm>
            <a:off x="0" y="0"/>
            <a:ext cx="12192002" cy="6858000"/>
            <a:chOff x="0" y="0"/>
            <a:chExt cx="12192002" cy="6858000"/>
          </a:xfrm>
        </p:grpSpPr>
        <p:sp>
          <p:nvSpPr>
            <p:cNvPr id="33" name="Rechthoek 32"/>
            <p:cNvSpPr/>
            <p:nvPr userDrawn="1"/>
          </p:nvSpPr>
          <p:spPr>
            <a:xfrm>
              <a:off x="0" y="0"/>
              <a:ext cx="838200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34" name="Rechthoek 33"/>
            <p:cNvSpPr/>
            <p:nvPr userDrawn="1"/>
          </p:nvSpPr>
          <p:spPr>
            <a:xfrm>
              <a:off x="11353800" y="0"/>
              <a:ext cx="838200" cy="6858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35" name="Rechthoek 34"/>
            <p:cNvSpPr/>
            <p:nvPr userDrawn="1"/>
          </p:nvSpPr>
          <p:spPr>
            <a:xfrm rot="5400000">
              <a:off x="5676900" y="-5676900"/>
              <a:ext cx="838200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36" name="Rechthoek 35"/>
            <p:cNvSpPr/>
            <p:nvPr userDrawn="1"/>
          </p:nvSpPr>
          <p:spPr>
            <a:xfrm rot="5400000">
              <a:off x="5676900" y="4872"/>
              <a:ext cx="838200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  <p:sp>
          <p:nvSpPr>
            <p:cNvPr id="38" name="Rechthoek 37"/>
            <p:cNvSpPr/>
            <p:nvPr userDrawn="1"/>
          </p:nvSpPr>
          <p:spPr>
            <a:xfrm rot="5400000">
              <a:off x="5865501" y="-4577408"/>
              <a:ext cx="461001" cy="12192000"/>
            </a:xfrm>
            <a:prstGeom prst="rect">
              <a:avLst/>
            </a:pr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1"/>
              <a:endParaRPr lang="nl-NL" dirty="0"/>
            </a:p>
          </p:txBody>
        </p:sp>
      </p:grp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81921" y="1467110"/>
            <a:ext cx="11213361" cy="43207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noProof="0" dirty="0"/>
              <a:t>Header</a:t>
            </a:r>
          </a:p>
          <a:p>
            <a:pPr lvl="1"/>
            <a:r>
              <a:rPr lang="nl-NL" noProof="0" dirty="0"/>
              <a:t>Platte tekst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3"/>
            <a:r>
              <a:rPr lang="nl-NL" noProof="0" dirty="0"/>
              <a:t>Sub-bullet#2</a:t>
            </a:r>
          </a:p>
          <a:p>
            <a:pPr lvl="4"/>
            <a:r>
              <a:rPr lang="nl-NL" noProof="0" dirty="0"/>
              <a:t>Nummer-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5"/>
            <a:r>
              <a:rPr lang="nl-NL" noProof="0" dirty="0"/>
              <a:t>Sub-bullet#3</a:t>
            </a:r>
          </a:p>
          <a:p>
            <a:pPr lvl="6"/>
            <a:r>
              <a:rPr lang="nl-NL" noProof="0" dirty="0"/>
              <a:t>Platte tekst2</a:t>
            </a:r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#4</a:t>
            </a:r>
          </a:p>
          <a:p>
            <a:pPr lvl="8"/>
            <a:r>
              <a:rPr lang="nl-NL" noProof="0" dirty="0"/>
              <a:t>Header2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940509" y="6192542"/>
            <a:ext cx="2743200" cy="22671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fld id="{1A52ABE2-2C6B-436A-9436-D6E876C7FED8}" type="datetime1">
              <a:rPr lang="nl-NL" smtClean="0"/>
              <a:t>10-12-2019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823408" y="6194304"/>
            <a:ext cx="5139260" cy="22671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r>
              <a:rPr lang="nl-NL"/>
              <a:t>*Schademasten 2019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80242" y="6190780"/>
            <a:ext cx="224608" cy="23023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900" b="1">
                <a:solidFill>
                  <a:schemeClr val="bg2"/>
                </a:solidFill>
              </a:defRPr>
            </a:lvl1pPr>
          </a:lstStyle>
          <a:p>
            <a:fld id="{55B2A88A-B7BD-41B1-9FCB-9BE633251AC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15444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724" r:id="rId2"/>
    <p:sldLayoutId id="2147483692" r:id="rId3"/>
    <p:sldLayoutId id="2147483658" r:id="rId4"/>
    <p:sldLayoutId id="2147483683" r:id="rId5"/>
    <p:sldLayoutId id="2147483701" r:id="rId6"/>
    <p:sldLayoutId id="2147483682" r:id="rId7"/>
    <p:sldLayoutId id="2147483659" r:id="rId8"/>
    <p:sldLayoutId id="2147483661" r:id="rId9"/>
    <p:sldLayoutId id="2147483717" r:id="rId10"/>
    <p:sldLayoutId id="2147483663" r:id="rId11"/>
    <p:sldLayoutId id="2147483680" r:id="rId12"/>
    <p:sldLayoutId id="2147483700" r:id="rId13"/>
    <p:sldLayoutId id="2147483702" r:id="rId14"/>
    <p:sldLayoutId id="2147483710" r:id="rId15"/>
    <p:sldLayoutId id="2147483665" r:id="rId16"/>
    <p:sldLayoutId id="2147483669" r:id="rId17"/>
    <p:sldLayoutId id="2147483670" r:id="rId18"/>
    <p:sldLayoutId id="2147483671" r:id="rId19"/>
    <p:sldLayoutId id="2147483666" r:id="rId20"/>
    <p:sldLayoutId id="2147483725" r:id="rId21"/>
    <p:sldLayoutId id="2147483726" r:id="rId22"/>
    <p:sldLayoutId id="2147483727" r:id="rId23"/>
    <p:sldLayoutId id="2147483728" r:id="rId24"/>
    <p:sldLayoutId id="2147483729" r:id="rId25"/>
    <p:sldLayoutId id="2147483730" r:id="rId26"/>
    <p:sldLayoutId id="2147483732" r:id="rId27"/>
    <p:sldLayoutId id="2147483733" r:id="rId28"/>
    <p:sldLayoutId id="2147483734" r:id="rId29"/>
    <p:sldLayoutId id="2147483735" r:id="rId30"/>
    <p:sldLayoutId id="2147483736" r:id="rId31"/>
    <p:sldLayoutId id="2147483737" r:id="rId3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>
          <a:solidFill>
            <a:schemeClr val="tx2"/>
          </a:solidFill>
          <a:latin typeface="+mj-lt"/>
          <a:ea typeface="+mj-ea"/>
          <a:cs typeface="Calibri Light" panose="020F0302020204030204" pitchFamily="34" charset="0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0"/>
        </a:spcAft>
        <a:buClr>
          <a:schemeClr val="accent1"/>
        </a:buClr>
        <a:buFontTx/>
        <a:buNone/>
        <a:defRPr sz="1800" b="1" kern="1200">
          <a:solidFill>
            <a:schemeClr val="tx2"/>
          </a:solidFill>
          <a:latin typeface="+mn-lt"/>
          <a:ea typeface="+mn-ea"/>
          <a:cs typeface="Calibri Light" panose="020F0302020204030204" pitchFamily="34" charset="0"/>
        </a:defRPr>
      </a:lvl1pPr>
      <a:lvl2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/>
        </a:buClr>
        <a:buFontTx/>
        <a:buNone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 Light" panose="020F0302020204030204" pitchFamily="34" charset="0"/>
        </a:defRPr>
      </a:lvl2pPr>
      <a:lvl3pPr marL="180975" indent="-180975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 Light" panose="020F0302020204030204" pitchFamily="34" charset="0"/>
        </a:defRPr>
      </a:lvl3pPr>
      <a:lvl4pPr marL="361950" indent="-180975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 Light" panose="020F0302020204030204" pitchFamily="34" charset="0"/>
        </a:defRPr>
      </a:lvl4pPr>
      <a:lvl5pPr marL="180975" indent="-180975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tx2"/>
        </a:buClr>
        <a:buFont typeface="+mj-lt"/>
        <a:buAutoNum type="arabicPeriod"/>
        <a:defRPr sz="1600" b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Calibri Light" panose="020F0302020204030204" pitchFamily="34" charset="0"/>
        </a:defRPr>
      </a:lvl5pPr>
      <a:lvl6pPr marL="361950" indent="-180975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 Light" panose="020F0302020204030204" pitchFamily="34" charset="0"/>
        </a:defRPr>
      </a:lvl6pPr>
      <a:lvl7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/>
        </a:buClr>
        <a:buFontTx/>
        <a:buNone/>
        <a:defRPr sz="1600" kern="1200">
          <a:solidFill>
            <a:schemeClr val="tx2"/>
          </a:solidFill>
          <a:latin typeface="+mj-lt"/>
          <a:ea typeface="+mn-ea"/>
          <a:cs typeface="Calibri Light" panose="020F0302020204030204" pitchFamily="34" charset="0"/>
        </a:defRPr>
      </a:lvl7pPr>
      <a:lvl8pPr marL="541338" indent="-360363" algn="l" defTabSz="9144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bg2"/>
        </a:buClr>
        <a:buFont typeface="Wingdings" panose="05000000000000000000" pitchFamily="2" charset="2"/>
        <a:buChar char="à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 Light" panose="020F0302020204030204" pitchFamily="34" charset="0"/>
        </a:defRPr>
      </a:lvl8pPr>
      <a:lvl9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2800" kern="1200">
          <a:solidFill>
            <a:schemeClr val="tx2"/>
          </a:solidFill>
          <a:latin typeface="+mj-lt"/>
          <a:ea typeface="+mn-ea"/>
          <a:cs typeface="Calibri Light" panose="020F0302020204030204" pitchFamily="34" charset="0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Tijdelijke aanduiding voor afbeelding 10">
            <a:extLst>
              <a:ext uri="{FF2B5EF4-FFF2-40B4-BE49-F238E27FC236}">
                <a16:creationId xmlns:a16="http://schemas.microsoft.com/office/drawing/2014/main" id="{E223A0F3-80D4-4C2E-B0FD-BE3907C00CF6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" r="2"/>
          <a:stretch/>
        </p:blipFill>
        <p:spPr>
          <a:xfrm>
            <a:off x="4288220" y="2931599"/>
            <a:ext cx="5739749" cy="2676348"/>
          </a:xfr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428625"/>
            <a:ext cx="11430000" cy="6000750"/>
          </a:xfrm>
          <a:prstGeom prst="rect">
            <a:avLst/>
          </a:prstGeom>
        </p:spPr>
      </p:pic>
      <p:sp>
        <p:nvSpPr>
          <p:cNvPr id="4" name="Tijdelijke aanduiding voor tekst 3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F2F2FCCA-97AB-4BD4-B491-EB246BC01B3B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740124" y="1001561"/>
            <a:ext cx="5030756" cy="1943514"/>
          </a:xfrm>
        </p:spPr>
        <p:txBody>
          <a:bodyPr>
            <a:normAutofit/>
          </a:bodyPr>
          <a:lstStyle/>
          <a:p>
            <a:r>
              <a:rPr lang="nl-NL" smtClean="0"/>
              <a:t>Bijlage</a:t>
            </a:r>
            <a:endParaRPr lang="nl-NL" dirty="0" smtClean="0"/>
          </a:p>
          <a:p>
            <a:r>
              <a:rPr lang="nl-NL" dirty="0" smtClean="0"/>
              <a:t>Convenant</a:t>
            </a:r>
            <a:endParaRPr lang="nl-NL" dirty="0"/>
          </a:p>
          <a:p>
            <a:endParaRPr lang="nl-NL" dirty="0"/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r>
              <a:rPr lang="nl-NL" dirty="0" smtClean="0"/>
              <a:t>12 november 2019</a:t>
            </a:r>
            <a:endParaRPr lang="nl-NL" dirty="0"/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310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038" y="400051"/>
            <a:ext cx="4238344" cy="5951913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Bestekposities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l-NL" dirty="0" err="1" smtClean="0"/>
              <a:t>Liander</a:t>
            </a:r>
            <a:r>
              <a:rPr lang="nl-NL" dirty="0" smtClean="0"/>
              <a:t> bestekposities</a:t>
            </a:r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 smtClean="0"/>
              <a:t>*Schademasten 2019</a:t>
            </a:r>
            <a:endParaRPr lang="nl-NL" noProof="0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2A88A-B7BD-41B1-9FCB-9BE633251ACA}" type="slidenum">
              <a:rPr lang="nl-NL" noProof="0" smtClean="0"/>
              <a:t>2</a:t>
            </a:fld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368534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2af230a8732acff559dced3fb69d24b6db7f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Liander">
  <a:themeElements>
    <a:clrScheme name="Liander2">
      <a:dk1>
        <a:sysClr val="windowText" lastClr="000000"/>
      </a:dk1>
      <a:lt1>
        <a:sysClr val="window" lastClr="FFFFFF"/>
      </a:lt1>
      <a:dk2>
        <a:srgbClr val="30297F"/>
      </a:dk2>
      <a:lt2>
        <a:srgbClr val="008EBE"/>
      </a:lt2>
      <a:accent1>
        <a:srgbClr val="008EBE"/>
      </a:accent1>
      <a:accent2>
        <a:srgbClr val="7F1F7D"/>
      </a:accent2>
      <a:accent3>
        <a:srgbClr val="CD5A19"/>
      </a:accent3>
      <a:accent4>
        <a:srgbClr val="8BB63B"/>
      </a:accent4>
      <a:accent5>
        <a:srgbClr val="000000"/>
      </a:accent5>
      <a:accent6>
        <a:srgbClr val="CECFCF"/>
      </a:accent6>
      <a:hlink>
        <a:srgbClr val="CECFCF"/>
      </a:hlink>
      <a:folHlink>
        <a:srgbClr val="4C4C4C"/>
      </a:folHlink>
    </a:clrScheme>
    <a:fontScheme name="Aangepast 29">
      <a:majorFont>
        <a:latin typeface="Microsoft JhengHei Light"/>
        <a:ea typeface=""/>
        <a:cs typeface=""/>
      </a:majorFont>
      <a:minorFont>
        <a:latin typeface="Microsoft JhengHei Light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lIns="108000" tIns="108000" rIns="108000" bIns="108000" rtlCol="0" anchor="ctr"/>
      <a:lstStyle>
        <a:defPPr algn="ctr">
          <a:defRPr sz="14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z="16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Microsoft Office PowerPoint</Application>
  <PresentationFormat>Breedbeeld</PresentationFormat>
  <Paragraphs>8</Paragraphs>
  <Slides>2</Slides>
  <Notes>1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10" baseType="lpstr">
      <vt:lpstr>Microsoft JhengHei Light</vt:lpstr>
      <vt:lpstr>Arial</vt:lpstr>
      <vt:lpstr>Calibri</vt:lpstr>
      <vt:lpstr>Calibri Light</vt:lpstr>
      <vt:lpstr>Segoe UI Light</vt:lpstr>
      <vt:lpstr>Wingdings</vt:lpstr>
      <vt:lpstr>Liander</vt:lpstr>
      <vt:lpstr>think-cell Slide</vt:lpstr>
      <vt:lpstr>PowerPoint-presentatie</vt:lpstr>
      <vt:lpstr>Bestekposities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Liander</dc:title>
  <dc:creator>Marjolijn de Kruijff</dc:creator>
  <cp:lastModifiedBy>Janssen, Hans</cp:lastModifiedBy>
  <cp:revision>862</cp:revision>
  <cp:lastPrinted>2018-04-05T08:18:28Z</cp:lastPrinted>
  <dcterms:created xsi:type="dcterms:W3CDTF">2017-01-23T09:15:04Z</dcterms:created>
  <dcterms:modified xsi:type="dcterms:W3CDTF">2019-12-11T07:45:58Z</dcterms:modified>
</cp:coreProperties>
</file>