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6B9171B9" w14:textId="77777777" w:rsidR="00742788" w:rsidRPr="001323D4" w:rsidRDefault="00742788" w:rsidP="00A61159">
      <w:pPr>
        <w:pStyle w:val="Overskrift2uPunkt"/>
      </w:pPr>
    </w:p>
    <w:p w14:paraId="45C4B387" w14:textId="77777777" w:rsidR="00742788" w:rsidRPr="001323D4" w:rsidRDefault="00742788" w:rsidP="00742788">
      <w:pPr>
        <w:autoSpaceDE w:val="0"/>
        <w:autoSpaceDN w:val="0"/>
        <w:adjustRightInd w:val="0"/>
        <w:spacing w:line="240" w:lineRule="auto"/>
        <w:rPr>
          <w:rFonts w:ascii="Open Sans" w:hAnsi="Open Sans" w:cs="Open Sans"/>
          <w:kern w:val="0"/>
          <w:szCs w:val="20"/>
          <w:lang w:val="en-US"/>
        </w:rPr>
      </w:pPr>
    </w:p>
    <w:tbl>
      <w:tblPr>
        <w:tblStyle w:val="Tabelraster"/>
        <w:tblW w:w="9639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2547"/>
        <w:gridCol w:w="7092"/>
      </w:tblGrid>
      <w:tr w:rsidR="001323D4" w:rsidRPr="001323D4" w14:paraId="11B99A73" w14:textId="77777777" w:rsidTr="00390235">
        <w:tc>
          <w:tcPr>
            <w:tcW w:w="9639" w:type="dxa"/>
            <w:gridSpan w:val="2"/>
          </w:tcPr>
          <w:p w14:paraId="26281C7C" w14:textId="17C4E8FD" w:rsidR="00742788" w:rsidRPr="001323D4" w:rsidRDefault="00BC61ED" w:rsidP="00390235">
            <w:pPr>
              <w:autoSpaceDE w:val="0"/>
              <w:autoSpaceDN w:val="0"/>
              <w:adjustRightInd w:val="0"/>
              <w:ind w:right="2441"/>
              <w:rPr>
                <w:rFonts w:ascii="Open Sans" w:hAnsi="Open Sans" w:cs="Open Sans"/>
                <w:b/>
                <w:bCs/>
                <w:kern w:val="0"/>
                <w:sz w:val="40"/>
                <w:szCs w:val="40"/>
                <w:lang w:val="en-US"/>
              </w:rPr>
            </w:pPr>
            <w:bookmarkStart w:id="0" w:name="_Hlk160788643"/>
            <w:r>
              <w:rPr>
                <w:rFonts w:ascii="Open Sans" w:hAnsi="Open Sans" w:cs="Open Sans"/>
                <w:b/>
                <w:bCs/>
                <w:kern w:val="0"/>
                <w:sz w:val="40"/>
                <w:szCs w:val="40"/>
                <w:lang w:val="en-US"/>
              </w:rPr>
              <w:t>BID COMPLIANCE MATRIX</w:t>
            </w:r>
          </w:p>
          <w:p w14:paraId="6BD97DBD" w14:textId="77777777" w:rsidR="00742788" w:rsidRPr="001323D4" w:rsidRDefault="00742788" w:rsidP="00390235">
            <w:pPr>
              <w:autoSpaceDE w:val="0"/>
              <w:autoSpaceDN w:val="0"/>
              <w:adjustRightInd w:val="0"/>
              <w:ind w:left="-257" w:right="2441" w:firstLine="257"/>
              <w:rPr>
                <w:rFonts w:ascii="Open Sans" w:hAnsi="Open Sans" w:cs="Open Sans"/>
                <w:kern w:val="0"/>
                <w:szCs w:val="20"/>
                <w:lang w:val="en-US"/>
              </w:rPr>
            </w:pPr>
          </w:p>
        </w:tc>
      </w:tr>
      <w:tr w:rsidR="001323D4" w:rsidRPr="001323D4" w14:paraId="2C0C3E60" w14:textId="77777777" w:rsidTr="00390235">
        <w:trPr>
          <w:trHeight w:val="478"/>
        </w:trPr>
        <w:tc>
          <w:tcPr>
            <w:tcW w:w="2547" w:type="dxa"/>
          </w:tcPr>
          <w:p w14:paraId="1866D8B7" w14:textId="77777777" w:rsidR="00742788" w:rsidRPr="005D685C" w:rsidRDefault="00742788" w:rsidP="005D685C">
            <w:pPr>
              <w:pStyle w:val="BrdtekstPE"/>
              <w:rPr>
                <w:b/>
                <w:bCs/>
              </w:rPr>
            </w:pPr>
            <w:r w:rsidRPr="005D685C">
              <w:rPr>
                <w:b/>
                <w:bCs/>
              </w:rPr>
              <w:t>Subject:</w:t>
            </w:r>
          </w:p>
        </w:tc>
        <w:sdt>
          <w:sdtPr>
            <w:rPr>
              <w:lang w:val="en-US"/>
            </w:rPr>
            <w:alias w:val="Titel"/>
            <w:tag w:val=""/>
            <w:id w:val="1784545381"/>
            <w:placeholder>
              <w:docPart w:val="E98333650DE64EB6814AE40A252CE8BC"/>
            </w:placeholder>
  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  <w:text/>
          </w:sdtPr>
          <w:sdtEndPr/>
          <w:sdtContent>
            <w:tc>
              <w:tcPr>
                <w:tcW w:w="7092" w:type="dxa"/>
              </w:tcPr>
              <w:p w14:paraId="3C949B07" w14:textId="05050F15" w:rsidR="00742788" w:rsidRPr="001323D4" w:rsidRDefault="00BC61ED" w:rsidP="007E24DF">
                <w:pPr>
                  <w:jc w:val="left"/>
                  <w:rPr>
                    <w:lang w:val="en-US"/>
                  </w:rPr>
                </w:pPr>
                <w:r w:rsidRPr="00BC61ED">
                  <w:rPr>
                    <w:lang w:val="en-US"/>
                  </w:rPr>
                  <w:t>WARMTENET MUIDERBERG</w:t>
                </w:r>
                <w:r w:rsidR="000139A7">
                  <w:rPr>
                    <w:lang w:val="en-US"/>
                  </w:rPr>
                  <w:t xml:space="preserve"> version 3.0</w:t>
                </w:r>
              </w:p>
            </w:tc>
          </w:sdtContent>
        </w:sdt>
      </w:tr>
      <w:tr w:rsidR="001323D4" w:rsidRPr="001323D4" w14:paraId="5FAA6EEB" w14:textId="77777777" w:rsidTr="00390235">
        <w:trPr>
          <w:trHeight w:val="414"/>
        </w:trPr>
        <w:tc>
          <w:tcPr>
            <w:tcW w:w="2547" w:type="dxa"/>
          </w:tcPr>
          <w:p w14:paraId="6CC1B2C0" w14:textId="77777777" w:rsidR="00742788" w:rsidRPr="005D685C" w:rsidRDefault="00742788" w:rsidP="005D685C">
            <w:pPr>
              <w:pStyle w:val="BrdtekstPE"/>
              <w:rPr>
                <w:b/>
                <w:bCs/>
              </w:rPr>
            </w:pPr>
            <w:r w:rsidRPr="005D685C">
              <w:rPr>
                <w:b/>
                <w:bCs/>
              </w:rPr>
              <w:t>Recipient:</w:t>
            </w:r>
          </w:p>
        </w:tc>
        <w:tc>
          <w:tcPr>
            <w:tcW w:w="7092" w:type="dxa"/>
          </w:tcPr>
          <w:p w14:paraId="5DF373B2" w14:textId="69CBD478" w:rsidR="00742788" w:rsidRPr="001323D4" w:rsidRDefault="00BC61ED" w:rsidP="005D685C">
            <w:pPr>
              <w:pStyle w:val="BrdtekstPE"/>
            </w:pPr>
            <w:r>
              <w:t>Tenders</w:t>
            </w:r>
          </w:p>
        </w:tc>
      </w:tr>
      <w:tr w:rsidR="001323D4" w:rsidRPr="001323D4" w14:paraId="6D54418D" w14:textId="77777777" w:rsidTr="00390235">
        <w:trPr>
          <w:trHeight w:val="433"/>
        </w:trPr>
        <w:tc>
          <w:tcPr>
            <w:tcW w:w="2547" w:type="dxa"/>
          </w:tcPr>
          <w:p w14:paraId="286E25DC" w14:textId="77777777" w:rsidR="00742788" w:rsidRPr="005D685C" w:rsidRDefault="00742788" w:rsidP="005D685C">
            <w:pPr>
              <w:pStyle w:val="BrdtekstPE"/>
              <w:rPr>
                <w:b/>
                <w:bCs/>
              </w:rPr>
            </w:pPr>
            <w:r w:rsidRPr="005D685C">
              <w:rPr>
                <w:b/>
                <w:bCs/>
              </w:rPr>
              <w:t>Date:</w:t>
            </w:r>
          </w:p>
        </w:tc>
        <w:sdt>
          <w:sdtPr>
            <w:rPr>
              <w:rFonts w:ascii="Open Sans" w:hAnsi="Open Sans" w:cs="Open Sans"/>
              <w:kern w:val="0"/>
              <w:szCs w:val="20"/>
              <w:lang w:val="en-US"/>
            </w:rPr>
            <w:alias w:val="Udgivelsesdato"/>
            <w:tag w:val=""/>
            <w:id w:val="1510955118"/>
            <w:placeholder>
              <w:docPart w:val="3C3BEE16065148C792EFF9507630CDA7"/>
            </w:placeholder>
            <w:dataBinding w:prefixMappings="xmlns:ns0='http://schemas.microsoft.com/office/2006/coverPageProps' " w:xpath="/ns0:CoverPageProperties[1]/ns0:PublishDate[1]" w:storeItemID="{55AF091B-3C7A-41E3-B477-F2FDAA23CFDA}"/>
            <w:date w:fullDate="2026-08-27T00:00:00Z">
              <w:dateFormat w:val="dd MMMM yyyy"/>
              <w:lid w:val="en-GB"/>
              <w:storeMappedDataAs w:val="dateTime"/>
              <w:calendar w:val="gregorian"/>
            </w:date>
          </w:sdtPr>
          <w:sdtEndPr/>
          <w:sdtContent>
            <w:tc>
              <w:tcPr>
                <w:tcW w:w="7092" w:type="dxa"/>
              </w:tcPr>
              <w:p w14:paraId="24AF1F66" w14:textId="64061DD0" w:rsidR="00742788" w:rsidRPr="001323D4" w:rsidRDefault="0082448E" w:rsidP="00390235">
                <w:pPr>
                  <w:autoSpaceDE w:val="0"/>
                  <w:autoSpaceDN w:val="0"/>
                  <w:adjustRightInd w:val="0"/>
                  <w:ind w:left="318" w:right="2441" w:hanging="318"/>
                  <w:rPr>
                    <w:rFonts w:ascii="Open Sans" w:hAnsi="Open Sans" w:cs="Open Sans"/>
                    <w:kern w:val="0"/>
                    <w:szCs w:val="20"/>
                    <w:lang w:val="en-US"/>
                  </w:rPr>
                </w:pPr>
                <w:r>
                  <w:rPr>
                    <w:rFonts w:ascii="Open Sans" w:hAnsi="Open Sans" w:cs="Open Sans"/>
                    <w:kern w:val="0"/>
                    <w:szCs w:val="20"/>
                  </w:rPr>
                  <w:t>2</w:t>
                </w:r>
                <w:r w:rsidR="000139A7">
                  <w:rPr>
                    <w:rFonts w:ascii="Open Sans" w:hAnsi="Open Sans" w:cs="Open Sans"/>
                    <w:kern w:val="0"/>
                    <w:szCs w:val="20"/>
                  </w:rPr>
                  <w:t>7</w:t>
                </w:r>
                <w:r>
                  <w:rPr>
                    <w:rFonts w:ascii="Open Sans" w:hAnsi="Open Sans" w:cs="Open Sans"/>
                    <w:kern w:val="0"/>
                    <w:szCs w:val="20"/>
                  </w:rPr>
                  <w:t xml:space="preserve"> August 2026</w:t>
                </w:r>
              </w:p>
            </w:tc>
          </w:sdtContent>
        </w:sdt>
      </w:tr>
      <w:tr w:rsidR="001323D4" w:rsidRPr="001323D4" w14:paraId="609C0E9A" w14:textId="77777777" w:rsidTr="00390235">
        <w:trPr>
          <w:trHeight w:val="433"/>
        </w:trPr>
        <w:tc>
          <w:tcPr>
            <w:tcW w:w="2547" w:type="dxa"/>
          </w:tcPr>
          <w:p w14:paraId="5463B296" w14:textId="77777777" w:rsidR="00742788" w:rsidRPr="005D685C" w:rsidRDefault="00742788" w:rsidP="005D685C">
            <w:pPr>
              <w:pStyle w:val="BrdtekstPE"/>
              <w:rPr>
                <w:b/>
                <w:bCs/>
              </w:rPr>
            </w:pPr>
            <w:r w:rsidRPr="005D685C">
              <w:rPr>
                <w:b/>
                <w:bCs/>
              </w:rPr>
              <w:t>Project no.:</w:t>
            </w:r>
          </w:p>
        </w:tc>
        <w:tc>
          <w:tcPr>
            <w:tcW w:w="7092" w:type="dxa"/>
          </w:tcPr>
          <w:p w14:paraId="0FC701C8" w14:textId="089C3EDF" w:rsidR="00742788" w:rsidRPr="001323D4" w:rsidRDefault="00BC61ED" w:rsidP="005D685C">
            <w:pPr>
              <w:pStyle w:val="BrdtekstPE"/>
            </w:pPr>
            <w:r>
              <w:t>25-031</w:t>
            </w:r>
          </w:p>
        </w:tc>
      </w:tr>
      <w:tr w:rsidR="001323D4" w:rsidRPr="001323D4" w14:paraId="3024D811" w14:textId="77777777" w:rsidTr="00390235">
        <w:trPr>
          <w:trHeight w:val="411"/>
        </w:trPr>
        <w:tc>
          <w:tcPr>
            <w:tcW w:w="2547" w:type="dxa"/>
          </w:tcPr>
          <w:p w14:paraId="5DE90595" w14:textId="77777777" w:rsidR="00742788" w:rsidRPr="005D685C" w:rsidRDefault="00742788" w:rsidP="005D685C">
            <w:pPr>
              <w:pStyle w:val="BrdtekstPE"/>
              <w:rPr>
                <w:b/>
                <w:bCs/>
              </w:rPr>
            </w:pPr>
            <w:r w:rsidRPr="005D685C">
              <w:rPr>
                <w:b/>
                <w:bCs/>
              </w:rPr>
              <w:t xml:space="preserve">Prepared by: </w:t>
            </w:r>
          </w:p>
        </w:tc>
        <w:tc>
          <w:tcPr>
            <w:tcW w:w="7092" w:type="dxa"/>
          </w:tcPr>
          <w:p w14:paraId="4F880496" w14:textId="7860429C" w:rsidR="00742788" w:rsidRPr="001323D4" w:rsidRDefault="00BC61ED" w:rsidP="005D685C">
            <w:pPr>
              <w:pStyle w:val="BrdtekstPE"/>
            </w:pPr>
            <w:r>
              <w:t>THN</w:t>
            </w:r>
          </w:p>
        </w:tc>
      </w:tr>
      <w:tr w:rsidR="00742788" w:rsidRPr="001323D4" w14:paraId="521057D7" w14:textId="77777777" w:rsidTr="00390235">
        <w:trPr>
          <w:trHeight w:val="417"/>
        </w:trPr>
        <w:tc>
          <w:tcPr>
            <w:tcW w:w="2547" w:type="dxa"/>
          </w:tcPr>
          <w:p w14:paraId="1081DB65" w14:textId="77777777" w:rsidR="00742788" w:rsidRPr="005D685C" w:rsidRDefault="00742788" w:rsidP="005D685C">
            <w:pPr>
              <w:pStyle w:val="BrdtekstPE"/>
              <w:rPr>
                <w:b/>
                <w:bCs/>
              </w:rPr>
            </w:pPr>
            <w:r w:rsidRPr="005D685C">
              <w:rPr>
                <w:b/>
                <w:bCs/>
              </w:rPr>
              <w:t>Quality-assured by:</w:t>
            </w:r>
          </w:p>
        </w:tc>
        <w:tc>
          <w:tcPr>
            <w:tcW w:w="7092" w:type="dxa"/>
          </w:tcPr>
          <w:p w14:paraId="60CA75A6" w14:textId="23742E54" w:rsidR="00742788" w:rsidRPr="001323D4" w:rsidRDefault="00BC61ED" w:rsidP="005D685C">
            <w:pPr>
              <w:pStyle w:val="BrdtekstPE"/>
            </w:pPr>
            <w:r>
              <w:t xml:space="preserve">MR </w:t>
            </w:r>
          </w:p>
        </w:tc>
      </w:tr>
      <w:bookmarkEnd w:id="0"/>
    </w:tbl>
    <w:p w14:paraId="5806BA95" w14:textId="77777777" w:rsidR="00742788" w:rsidRPr="001323D4" w:rsidRDefault="00742788" w:rsidP="00742788">
      <w:pPr>
        <w:autoSpaceDE w:val="0"/>
        <w:autoSpaceDN w:val="0"/>
        <w:adjustRightInd w:val="0"/>
        <w:spacing w:line="240" w:lineRule="auto"/>
        <w:rPr>
          <w:rFonts w:ascii="Open Sans" w:hAnsi="Open Sans" w:cs="Open Sans"/>
          <w:kern w:val="0"/>
          <w:szCs w:val="20"/>
          <w:lang w:val="en-US"/>
        </w:rPr>
      </w:pPr>
    </w:p>
    <w:p w14:paraId="1530BA0D" w14:textId="06F45E94" w:rsidR="00742788" w:rsidRPr="00BC61ED" w:rsidRDefault="00BC61ED" w:rsidP="00BC61ED">
      <w:pPr>
        <w:pStyle w:val="Kop1"/>
        <w:rPr>
          <w:lang w:val="da-DK"/>
        </w:rPr>
      </w:pPr>
      <w:r w:rsidRPr="00BC61ED">
        <w:rPr>
          <w:lang w:val="da-DK"/>
        </w:rPr>
        <w:t>Administrative &amp; Commercial Compliance</w:t>
      </w:r>
    </w:p>
    <w:tbl>
      <w:tblPr>
        <w:tblStyle w:val="Rastertabel4-Accent1"/>
        <w:tblW w:w="9747" w:type="dxa"/>
        <w:tblLook w:val="04A0" w:firstRow="1" w:lastRow="0" w:firstColumn="1" w:lastColumn="0" w:noHBand="0" w:noVBand="1"/>
      </w:tblPr>
      <w:tblGrid>
        <w:gridCol w:w="662"/>
        <w:gridCol w:w="2151"/>
        <w:gridCol w:w="1209"/>
        <w:gridCol w:w="1099"/>
        <w:gridCol w:w="2659"/>
        <w:gridCol w:w="1045"/>
        <w:gridCol w:w="922"/>
      </w:tblGrid>
      <w:tr w:rsidR="00CE2DB9" w:rsidRPr="00BC61ED" w14:paraId="4CB0FFD7" w14:textId="77777777" w:rsidTr="46EBF62A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62" w:type="dxa"/>
            <w:hideMark/>
          </w:tcPr>
          <w:p w14:paraId="2A9C3EB2" w14:textId="77777777" w:rsidR="00CE2DB9" w:rsidRPr="00BC61ED" w:rsidRDefault="00CE2DB9" w:rsidP="00BC61ED">
            <w:pPr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Ref.</w:t>
            </w:r>
          </w:p>
        </w:tc>
        <w:tc>
          <w:tcPr>
            <w:tcW w:w="2151" w:type="dxa"/>
            <w:hideMark/>
          </w:tcPr>
          <w:p w14:paraId="471DE9BC" w14:textId="77777777" w:rsidR="00CE2DB9" w:rsidRPr="00BC61ED" w:rsidRDefault="00CE2DB9" w:rsidP="00BC61ED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Requirement</w:t>
            </w:r>
          </w:p>
        </w:tc>
        <w:tc>
          <w:tcPr>
            <w:tcW w:w="1209" w:type="dxa"/>
          </w:tcPr>
          <w:p w14:paraId="7463D9EA" w14:textId="00153927" w:rsidR="00CE2DB9" w:rsidRPr="00BC61ED" w:rsidRDefault="00CE2DB9" w:rsidP="00BC61ED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>
              <w:rPr>
                <w:sz w:val="16"/>
                <w:szCs w:val="18"/>
                <w:lang w:val="da-DK"/>
              </w:rPr>
              <w:t>Scource</w:t>
            </w:r>
          </w:p>
        </w:tc>
        <w:tc>
          <w:tcPr>
            <w:tcW w:w="1099" w:type="dxa"/>
            <w:hideMark/>
          </w:tcPr>
          <w:p w14:paraId="619CBE8A" w14:textId="3F3BCE3D" w:rsidR="00CE2DB9" w:rsidRPr="00BC61ED" w:rsidRDefault="00CE2DB9" w:rsidP="00BC61ED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Mandatory</w:t>
            </w:r>
          </w:p>
        </w:tc>
        <w:tc>
          <w:tcPr>
            <w:tcW w:w="2659" w:type="dxa"/>
            <w:hideMark/>
          </w:tcPr>
          <w:p w14:paraId="5546ADE4" w14:textId="77777777" w:rsidR="00CE2DB9" w:rsidRPr="00BC61ED" w:rsidRDefault="00CE2DB9" w:rsidP="00BC61ED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Evidence to be Submitted</w:t>
            </w:r>
          </w:p>
        </w:tc>
        <w:tc>
          <w:tcPr>
            <w:tcW w:w="1045" w:type="dxa"/>
            <w:hideMark/>
          </w:tcPr>
          <w:p w14:paraId="1389E40A" w14:textId="77777777" w:rsidR="00CE2DB9" w:rsidRPr="00BC61ED" w:rsidRDefault="00CE2DB9" w:rsidP="00BC61ED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Compliant Y/N</w:t>
            </w:r>
          </w:p>
        </w:tc>
        <w:tc>
          <w:tcPr>
            <w:tcW w:w="922" w:type="dxa"/>
            <w:hideMark/>
          </w:tcPr>
          <w:p w14:paraId="2BFE0FCD" w14:textId="77777777" w:rsidR="00CE2DB9" w:rsidRPr="00BC61ED" w:rsidRDefault="00CE2DB9" w:rsidP="00BC61ED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Remarks</w:t>
            </w:r>
          </w:p>
        </w:tc>
      </w:tr>
      <w:tr w:rsidR="00B84777" w:rsidRPr="00BC61ED" w14:paraId="55A0FD95" w14:textId="77777777" w:rsidTr="46EBF62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62" w:type="dxa"/>
            <w:hideMark/>
          </w:tcPr>
          <w:p w14:paraId="3D53C92D" w14:textId="77777777" w:rsidR="00B84777" w:rsidRPr="00BC61ED" w:rsidRDefault="00B84777" w:rsidP="00B84777">
            <w:pPr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AC 0</w:t>
            </w:r>
          </w:p>
        </w:tc>
        <w:tc>
          <w:tcPr>
            <w:tcW w:w="2151" w:type="dxa"/>
            <w:hideMark/>
          </w:tcPr>
          <w:p w14:paraId="525996AB" w14:textId="77777777" w:rsidR="00B84777" w:rsidRPr="00BC61ED" w:rsidRDefault="00B84777" w:rsidP="00B84777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  <w:r w:rsidRPr="00BC61ED">
              <w:rPr>
                <w:sz w:val="16"/>
                <w:szCs w:val="18"/>
                <w:lang w:val="en-US"/>
              </w:rPr>
              <w:t xml:space="preserve">Signed Letter of Tender submitted by legally </w:t>
            </w:r>
            <w:proofErr w:type="spellStart"/>
            <w:r w:rsidRPr="00BC61ED">
              <w:rPr>
                <w:sz w:val="16"/>
                <w:szCs w:val="18"/>
                <w:lang w:val="en-US"/>
              </w:rPr>
              <w:t>authorised</w:t>
            </w:r>
            <w:proofErr w:type="spellEnd"/>
            <w:r w:rsidRPr="00BC61ED">
              <w:rPr>
                <w:sz w:val="16"/>
                <w:szCs w:val="18"/>
                <w:lang w:val="en-US"/>
              </w:rPr>
              <w:t xml:space="preserve"> representative</w:t>
            </w:r>
          </w:p>
        </w:tc>
        <w:tc>
          <w:tcPr>
            <w:tcW w:w="1209" w:type="dxa"/>
          </w:tcPr>
          <w:p w14:paraId="4A0942BD" w14:textId="6EA9B0A0" w:rsidR="00B84777" w:rsidRPr="00B84777" w:rsidRDefault="00B84777" w:rsidP="00B84777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  <w:r w:rsidRPr="00B84777">
              <w:rPr>
                <w:sz w:val="16"/>
                <w:szCs w:val="18"/>
                <w:lang w:val="en-US"/>
              </w:rPr>
              <w:t>0.3 TC chapter 6</w:t>
            </w:r>
          </w:p>
        </w:tc>
        <w:tc>
          <w:tcPr>
            <w:tcW w:w="1099" w:type="dxa"/>
            <w:hideMark/>
          </w:tcPr>
          <w:p w14:paraId="51F5F75C" w14:textId="5A4FFF7D" w:rsidR="00B84777" w:rsidRPr="00BC61ED" w:rsidRDefault="00B84777" w:rsidP="00B84777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Yes</w:t>
            </w:r>
          </w:p>
        </w:tc>
        <w:tc>
          <w:tcPr>
            <w:tcW w:w="2659" w:type="dxa"/>
            <w:hideMark/>
          </w:tcPr>
          <w:p w14:paraId="641F6B12" w14:textId="77777777" w:rsidR="00B84777" w:rsidRPr="00BC61ED" w:rsidRDefault="00B84777" w:rsidP="00B84777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  <w:r w:rsidRPr="00BC61ED">
              <w:rPr>
                <w:sz w:val="16"/>
                <w:szCs w:val="18"/>
                <w:lang w:val="en-US"/>
              </w:rPr>
              <w:t>Signed Letter of Tender and authority documentation where relevant</w:t>
            </w:r>
          </w:p>
        </w:tc>
        <w:tc>
          <w:tcPr>
            <w:tcW w:w="1045" w:type="dxa"/>
            <w:hideMark/>
          </w:tcPr>
          <w:p w14:paraId="245B8BE6" w14:textId="77777777" w:rsidR="00B84777" w:rsidRPr="00BC61ED" w:rsidRDefault="00B84777" w:rsidP="00B84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</w:p>
        </w:tc>
        <w:tc>
          <w:tcPr>
            <w:tcW w:w="922" w:type="dxa"/>
            <w:hideMark/>
          </w:tcPr>
          <w:p w14:paraId="6712C1C8" w14:textId="77777777" w:rsidR="00B84777" w:rsidRPr="00BC61ED" w:rsidRDefault="00B84777" w:rsidP="00B84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</w:p>
        </w:tc>
      </w:tr>
      <w:tr w:rsidR="00B84777" w:rsidRPr="00BC61ED" w14:paraId="438179AA" w14:textId="77777777" w:rsidTr="46EBF62A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62" w:type="dxa"/>
            <w:hideMark/>
          </w:tcPr>
          <w:p w14:paraId="1C2D147F" w14:textId="77777777" w:rsidR="00B84777" w:rsidRPr="00BC61ED" w:rsidRDefault="00B84777" w:rsidP="00B84777">
            <w:pPr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AC 1</w:t>
            </w:r>
          </w:p>
        </w:tc>
        <w:tc>
          <w:tcPr>
            <w:tcW w:w="2151" w:type="dxa"/>
            <w:hideMark/>
          </w:tcPr>
          <w:p w14:paraId="08781E09" w14:textId="77777777" w:rsidR="00B84777" w:rsidRPr="00BC61ED" w:rsidRDefault="00B84777" w:rsidP="00B84777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Tender submitted in English</w:t>
            </w:r>
          </w:p>
        </w:tc>
        <w:tc>
          <w:tcPr>
            <w:tcW w:w="1209" w:type="dxa"/>
          </w:tcPr>
          <w:p w14:paraId="0F72C29C" w14:textId="7EE9EC6C" w:rsidR="00B84777" w:rsidRPr="00B84777" w:rsidRDefault="00B84777" w:rsidP="00B84777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  <w:r w:rsidRPr="00B84777">
              <w:rPr>
                <w:sz w:val="16"/>
                <w:szCs w:val="18"/>
                <w:lang w:val="en-US"/>
              </w:rPr>
              <w:t>0.3 TC chapter 6</w:t>
            </w:r>
          </w:p>
        </w:tc>
        <w:tc>
          <w:tcPr>
            <w:tcW w:w="1099" w:type="dxa"/>
            <w:hideMark/>
          </w:tcPr>
          <w:p w14:paraId="03250734" w14:textId="26C9313D" w:rsidR="00B84777" w:rsidRPr="00BC61ED" w:rsidRDefault="00B84777" w:rsidP="00B84777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Yes</w:t>
            </w:r>
          </w:p>
        </w:tc>
        <w:tc>
          <w:tcPr>
            <w:tcW w:w="2659" w:type="dxa"/>
            <w:hideMark/>
          </w:tcPr>
          <w:p w14:paraId="3E9217C1" w14:textId="77777777" w:rsidR="00B84777" w:rsidRPr="00BC61ED" w:rsidRDefault="00B84777" w:rsidP="00B84777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  <w:r w:rsidRPr="00BC61ED">
              <w:rPr>
                <w:sz w:val="16"/>
                <w:szCs w:val="18"/>
                <w:lang w:val="en-US"/>
              </w:rPr>
              <w:t>All tender documents in English, except permitted datasheets with translated key parts</w:t>
            </w:r>
          </w:p>
        </w:tc>
        <w:tc>
          <w:tcPr>
            <w:tcW w:w="1045" w:type="dxa"/>
            <w:hideMark/>
          </w:tcPr>
          <w:p w14:paraId="05A613FF" w14:textId="77777777" w:rsidR="00B84777" w:rsidRPr="00BC61ED" w:rsidRDefault="00B84777" w:rsidP="00B84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</w:p>
        </w:tc>
        <w:tc>
          <w:tcPr>
            <w:tcW w:w="922" w:type="dxa"/>
            <w:hideMark/>
          </w:tcPr>
          <w:p w14:paraId="4F59CFB0" w14:textId="77777777" w:rsidR="00B84777" w:rsidRPr="00BC61ED" w:rsidRDefault="00B84777" w:rsidP="00B84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</w:p>
        </w:tc>
      </w:tr>
      <w:tr w:rsidR="00B84777" w:rsidRPr="00BC61ED" w14:paraId="736E1B65" w14:textId="77777777" w:rsidTr="46EBF62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62" w:type="dxa"/>
            <w:hideMark/>
          </w:tcPr>
          <w:p w14:paraId="592549B8" w14:textId="77777777" w:rsidR="00B84777" w:rsidRPr="00BC61ED" w:rsidRDefault="00B84777" w:rsidP="00B84777">
            <w:pPr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AC 2</w:t>
            </w:r>
          </w:p>
        </w:tc>
        <w:tc>
          <w:tcPr>
            <w:tcW w:w="2151" w:type="dxa"/>
            <w:hideMark/>
          </w:tcPr>
          <w:p w14:paraId="068A0551" w14:textId="77777777" w:rsidR="00B84777" w:rsidRPr="00BC61ED" w:rsidRDefault="00B84777" w:rsidP="00B84777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  <w:r w:rsidRPr="00BC61ED">
              <w:rPr>
                <w:sz w:val="16"/>
                <w:szCs w:val="18"/>
                <w:lang w:val="en-US"/>
              </w:rPr>
              <w:t>Tender validity ≥ 90 calendar days from BAFO submission deadline</w:t>
            </w:r>
          </w:p>
        </w:tc>
        <w:tc>
          <w:tcPr>
            <w:tcW w:w="1209" w:type="dxa"/>
          </w:tcPr>
          <w:p w14:paraId="665AD05E" w14:textId="6F1FF22D" w:rsidR="00B84777" w:rsidRPr="00B84777" w:rsidRDefault="00B84777" w:rsidP="00B84777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  <w:r w:rsidRPr="00B84777">
              <w:rPr>
                <w:sz w:val="16"/>
                <w:szCs w:val="18"/>
                <w:lang w:val="en-US"/>
              </w:rPr>
              <w:t>0.3 TC chapter 6</w:t>
            </w:r>
          </w:p>
        </w:tc>
        <w:tc>
          <w:tcPr>
            <w:tcW w:w="1099" w:type="dxa"/>
            <w:hideMark/>
          </w:tcPr>
          <w:p w14:paraId="77FAB65C" w14:textId="31A01BE4" w:rsidR="00B84777" w:rsidRPr="00BC61ED" w:rsidRDefault="00B84777" w:rsidP="00B84777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Yes</w:t>
            </w:r>
          </w:p>
        </w:tc>
        <w:tc>
          <w:tcPr>
            <w:tcW w:w="2659" w:type="dxa"/>
            <w:hideMark/>
          </w:tcPr>
          <w:p w14:paraId="6832E1A1" w14:textId="77777777" w:rsidR="00B84777" w:rsidRPr="00BC61ED" w:rsidRDefault="00B84777" w:rsidP="00B84777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  <w:r w:rsidRPr="00BC61ED">
              <w:rPr>
                <w:sz w:val="16"/>
                <w:szCs w:val="18"/>
                <w:lang w:val="en-US"/>
              </w:rPr>
              <w:t>Explicit confirmation in Letter of Tender</w:t>
            </w:r>
          </w:p>
        </w:tc>
        <w:tc>
          <w:tcPr>
            <w:tcW w:w="1045" w:type="dxa"/>
            <w:hideMark/>
          </w:tcPr>
          <w:p w14:paraId="0306C139" w14:textId="77777777" w:rsidR="00B84777" w:rsidRPr="00BC61ED" w:rsidRDefault="00B84777" w:rsidP="00B84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</w:p>
        </w:tc>
        <w:tc>
          <w:tcPr>
            <w:tcW w:w="922" w:type="dxa"/>
            <w:hideMark/>
          </w:tcPr>
          <w:p w14:paraId="352F521E" w14:textId="77777777" w:rsidR="00B84777" w:rsidRPr="00BC61ED" w:rsidRDefault="00B84777" w:rsidP="00B84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</w:p>
        </w:tc>
      </w:tr>
      <w:tr w:rsidR="00B84777" w:rsidRPr="00BC61ED" w14:paraId="1879D9D9" w14:textId="77777777" w:rsidTr="46EBF62A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62" w:type="dxa"/>
            <w:hideMark/>
          </w:tcPr>
          <w:p w14:paraId="621DE202" w14:textId="77777777" w:rsidR="00B84777" w:rsidRPr="00BC61ED" w:rsidRDefault="00B84777" w:rsidP="00B84777">
            <w:pPr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AC 3</w:t>
            </w:r>
          </w:p>
        </w:tc>
        <w:tc>
          <w:tcPr>
            <w:tcW w:w="2151" w:type="dxa"/>
            <w:hideMark/>
          </w:tcPr>
          <w:p w14:paraId="2F744B5B" w14:textId="77777777" w:rsidR="00B84777" w:rsidRPr="00BC61ED" w:rsidRDefault="00B84777" w:rsidP="00B84777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  <w:r w:rsidRPr="00BC61ED">
              <w:rPr>
                <w:sz w:val="16"/>
                <w:szCs w:val="18"/>
                <w:lang w:val="en-US"/>
              </w:rPr>
              <w:t>Acceptance of UAV-GC 2025 contract framework</w:t>
            </w:r>
          </w:p>
        </w:tc>
        <w:tc>
          <w:tcPr>
            <w:tcW w:w="1209" w:type="dxa"/>
          </w:tcPr>
          <w:p w14:paraId="6ADFE611" w14:textId="379AADCC" w:rsidR="00B84777" w:rsidRPr="00B84777" w:rsidRDefault="00B84777" w:rsidP="00B84777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  <w:r w:rsidRPr="00B84777">
              <w:rPr>
                <w:sz w:val="16"/>
                <w:szCs w:val="18"/>
                <w:lang w:val="en-US"/>
              </w:rPr>
              <w:t>0.3 TC chapter 6</w:t>
            </w:r>
          </w:p>
        </w:tc>
        <w:tc>
          <w:tcPr>
            <w:tcW w:w="1099" w:type="dxa"/>
            <w:hideMark/>
          </w:tcPr>
          <w:p w14:paraId="1B7BB9BA" w14:textId="34242D05" w:rsidR="00B84777" w:rsidRPr="00BC61ED" w:rsidRDefault="00B84777" w:rsidP="00B84777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Yes</w:t>
            </w:r>
          </w:p>
        </w:tc>
        <w:tc>
          <w:tcPr>
            <w:tcW w:w="2659" w:type="dxa"/>
            <w:hideMark/>
          </w:tcPr>
          <w:p w14:paraId="7490DBF9" w14:textId="77777777" w:rsidR="00B84777" w:rsidRPr="00BC61ED" w:rsidRDefault="00B84777" w:rsidP="00B84777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  <w:r w:rsidRPr="00BC61ED">
              <w:rPr>
                <w:sz w:val="16"/>
                <w:szCs w:val="18"/>
                <w:lang w:val="en-US"/>
              </w:rPr>
              <w:t>Signed declarations / no conflicting reservations</w:t>
            </w:r>
          </w:p>
        </w:tc>
        <w:tc>
          <w:tcPr>
            <w:tcW w:w="1045" w:type="dxa"/>
            <w:hideMark/>
          </w:tcPr>
          <w:p w14:paraId="7453E3A1" w14:textId="77777777" w:rsidR="00B84777" w:rsidRPr="00BC61ED" w:rsidRDefault="00B84777" w:rsidP="00B84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</w:p>
        </w:tc>
        <w:tc>
          <w:tcPr>
            <w:tcW w:w="922" w:type="dxa"/>
            <w:hideMark/>
          </w:tcPr>
          <w:p w14:paraId="51508136" w14:textId="77777777" w:rsidR="00B84777" w:rsidRPr="00BC61ED" w:rsidRDefault="00B84777" w:rsidP="00B84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</w:p>
        </w:tc>
      </w:tr>
      <w:tr w:rsidR="00B84777" w:rsidRPr="00BC61ED" w14:paraId="7B72E463" w14:textId="77777777" w:rsidTr="46EBF62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62" w:type="dxa"/>
            <w:hideMark/>
          </w:tcPr>
          <w:p w14:paraId="15A71C85" w14:textId="77777777" w:rsidR="00B84777" w:rsidRPr="00BC61ED" w:rsidRDefault="00B84777" w:rsidP="00B84777">
            <w:pPr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AC 4</w:t>
            </w:r>
          </w:p>
        </w:tc>
        <w:tc>
          <w:tcPr>
            <w:tcW w:w="2151" w:type="dxa"/>
            <w:hideMark/>
          </w:tcPr>
          <w:p w14:paraId="46FDE71E" w14:textId="77777777" w:rsidR="00B84777" w:rsidRPr="00BC61ED" w:rsidRDefault="00B84777" w:rsidP="00B84777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  <w:r w:rsidRPr="00BC61ED">
              <w:rPr>
                <w:sz w:val="16"/>
                <w:szCs w:val="18"/>
                <w:lang w:val="en-US"/>
              </w:rPr>
              <w:t>Pricing using prescribed tender lists</w:t>
            </w:r>
          </w:p>
        </w:tc>
        <w:tc>
          <w:tcPr>
            <w:tcW w:w="1209" w:type="dxa"/>
          </w:tcPr>
          <w:p w14:paraId="67CA7FA4" w14:textId="440A31EB" w:rsidR="00B84777" w:rsidRPr="00B84777" w:rsidRDefault="00B84777" w:rsidP="00B84777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  <w:r w:rsidRPr="00B84777">
              <w:rPr>
                <w:sz w:val="16"/>
                <w:szCs w:val="18"/>
                <w:lang w:val="en-US"/>
              </w:rPr>
              <w:t>0.3 TC chapter 7.1</w:t>
            </w:r>
          </w:p>
        </w:tc>
        <w:tc>
          <w:tcPr>
            <w:tcW w:w="1099" w:type="dxa"/>
            <w:hideMark/>
          </w:tcPr>
          <w:p w14:paraId="15984AB5" w14:textId="18895690" w:rsidR="00B84777" w:rsidRPr="00BC61ED" w:rsidRDefault="00B84777" w:rsidP="00B84777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Yes</w:t>
            </w:r>
          </w:p>
        </w:tc>
        <w:tc>
          <w:tcPr>
            <w:tcW w:w="2659" w:type="dxa"/>
            <w:hideMark/>
          </w:tcPr>
          <w:p w14:paraId="0E76CF4F" w14:textId="00C709DB" w:rsidR="00B84777" w:rsidRPr="000139A7" w:rsidRDefault="00B84777" w:rsidP="00B84777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6"/>
              </w:rPr>
            </w:pPr>
            <w:r w:rsidRPr="000139A7">
              <w:rPr>
                <w:sz w:val="16"/>
                <w:szCs w:val="16"/>
              </w:rPr>
              <w:t>Fully completed pricing schedules</w:t>
            </w:r>
            <w:r w:rsidR="31833C1B" w:rsidRPr="000139A7">
              <w:rPr>
                <w:sz w:val="16"/>
                <w:szCs w:val="16"/>
              </w:rPr>
              <w:t xml:space="preserve"> </w:t>
            </w:r>
            <w:r w:rsidR="31833C1B" w:rsidRPr="00661B0B">
              <w:rPr>
                <w:b/>
                <w:bCs/>
                <w:sz w:val="16"/>
                <w:szCs w:val="16"/>
              </w:rPr>
              <w:t>incl. options</w:t>
            </w:r>
          </w:p>
        </w:tc>
        <w:tc>
          <w:tcPr>
            <w:tcW w:w="1045" w:type="dxa"/>
            <w:hideMark/>
          </w:tcPr>
          <w:p w14:paraId="7EFBBD19" w14:textId="77777777" w:rsidR="00B84777" w:rsidRPr="000139A7" w:rsidRDefault="00B84777" w:rsidP="00B84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</w:rPr>
            </w:pPr>
          </w:p>
        </w:tc>
        <w:tc>
          <w:tcPr>
            <w:tcW w:w="922" w:type="dxa"/>
            <w:hideMark/>
          </w:tcPr>
          <w:p w14:paraId="1A925927" w14:textId="77777777" w:rsidR="00B84777" w:rsidRPr="000139A7" w:rsidRDefault="00B84777" w:rsidP="00B84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</w:rPr>
            </w:pPr>
          </w:p>
        </w:tc>
      </w:tr>
      <w:tr w:rsidR="00B84777" w:rsidRPr="00BC61ED" w14:paraId="4E0FCA8C" w14:textId="77777777" w:rsidTr="46EBF62A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62" w:type="dxa"/>
            <w:hideMark/>
          </w:tcPr>
          <w:p w14:paraId="01B0A527" w14:textId="77777777" w:rsidR="00B84777" w:rsidRPr="00BC61ED" w:rsidRDefault="00B84777" w:rsidP="00B84777">
            <w:pPr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AC 5</w:t>
            </w:r>
          </w:p>
        </w:tc>
        <w:tc>
          <w:tcPr>
            <w:tcW w:w="2151" w:type="dxa"/>
            <w:hideMark/>
          </w:tcPr>
          <w:p w14:paraId="70BC6DF5" w14:textId="77777777" w:rsidR="00B84777" w:rsidRPr="00BC61ED" w:rsidRDefault="00B84777" w:rsidP="00B84777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All stipulated services priced</w:t>
            </w:r>
          </w:p>
        </w:tc>
        <w:tc>
          <w:tcPr>
            <w:tcW w:w="1209" w:type="dxa"/>
          </w:tcPr>
          <w:p w14:paraId="473AD25B" w14:textId="5629D0CC" w:rsidR="00B84777" w:rsidRPr="00B84777" w:rsidRDefault="00B84777" w:rsidP="00B84777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  <w:r w:rsidRPr="00B84777">
              <w:rPr>
                <w:sz w:val="16"/>
                <w:szCs w:val="18"/>
                <w:lang w:val="en-US"/>
              </w:rPr>
              <w:t>0.3 TC chapter 6</w:t>
            </w:r>
          </w:p>
        </w:tc>
        <w:tc>
          <w:tcPr>
            <w:tcW w:w="1099" w:type="dxa"/>
            <w:hideMark/>
          </w:tcPr>
          <w:p w14:paraId="07D330F8" w14:textId="44B3F7EB" w:rsidR="00B84777" w:rsidRPr="00BC61ED" w:rsidRDefault="00B84777" w:rsidP="00B84777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Yes</w:t>
            </w:r>
          </w:p>
        </w:tc>
        <w:tc>
          <w:tcPr>
            <w:tcW w:w="2659" w:type="dxa"/>
            <w:hideMark/>
          </w:tcPr>
          <w:p w14:paraId="4C0A3FEF" w14:textId="77777777" w:rsidR="00B84777" w:rsidRPr="00BC61ED" w:rsidRDefault="00B84777" w:rsidP="00B84777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Included in pricing schedules</w:t>
            </w:r>
          </w:p>
        </w:tc>
        <w:tc>
          <w:tcPr>
            <w:tcW w:w="1045" w:type="dxa"/>
            <w:hideMark/>
          </w:tcPr>
          <w:p w14:paraId="40438340" w14:textId="77777777" w:rsidR="00B84777" w:rsidRPr="00BC61ED" w:rsidRDefault="00B84777" w:rsidP="00B84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</w:p>
        </w:tc>
        <w:tc>
          <w:tcPr>
            <w:tcW w:w="922" w:type="dxa"/>
            <w:hideMark/>
          </w:tcPr>
          <w:p w14:paraId="790EF667" w14:textId="77777777" w:rsidR="00B84777" w:rsidRPr="00BC61ED" w:rsidRDefault="00B84777" w:rsidP="00B84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</w:p>
        </w:tc>
      </w:tr>
      <w:tr w:rsidR="00B84777" w:rsidRPr="00BC61ED" w14:paraId="58D6EAE9" w14:textId="77777777" w:rsidTr="46EBF62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62" w:type="dxa"/>
            <w:hideMark/>
          </w:tcPr>
          <w:p w14:paraId="4EDA43E3" w14:textId="77777777" w:rsidR="00B84777" w:rsidRPr="00BC61ED" w:rsidRDefault="00B84777" w:rsidP="00B84777">
            <w:pPr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AC 6</w:t>
            </w:r>
          </w:p>
        </w:tc>
        <w:tc>
          <w:tcPr>
            <w:tcW w:w="2151" w:type="dxa"/>
            <w:hideMark/>
          </w:tcPr>
          <w:p w14:paraId="266B2BF1" w14:textId="77777777" w:rsidR="00B84777" w:rsidRPr="00BC61ED" w:rsidRDefault="00B84777" w:rsidP="00B84777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  <w:r w:rsidRPr="00BC61ED">
              <w:rPr>
                <w:sz w:val="16"/>
                <w:szCs w:val="18"/>
                <w:lang w:val="en-US"/>
              </w:rPr>
              <w:t>All evaluated and non-evaluated options priced</w:t>
            </w:r>
          </w:p>
        </w:tc>
        <w:tc>
          <w:tcPr>
            <w:tcW w:w="1209" w:type="dxa"/>
          </w:tcPr>
          <w:p w14:paraId="40C3BD0B" w14:textId="1D3C0671" w:rsidR="00B84777" w:rsidRPr="00B84777" w:rsidRDefault="00B84777" w:rsidP="00B84777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  <w:r w:rsidRPr="00B84777">
              <w:rPr>
                <w:sz w:val="16"/>
                <w:szCs w:val="18"/>
                <w:lang w:val="en-US"/>
              </w:rPr>
              <w:t>0.3 TC chapter 6</w:t>
            </w:r>
          </w:p>
        </w:tc>
        <w:tc>
          <w:tcPr>
            <w:tcW w:w="1099" w:type="dxa"/>
            <w:hideMark/>
          </w:tcPr>
          <w:p w14:paraId="7881732C" w14:textId="10D11949" w:rsidR="00B84777" w:rsidRPr="00BC61ED" w:rsidRDefault="00B84777" w:rsidP="00B84777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Yes</w:t>
            </w:r>
          </w:p>
        </w:tc>
        <w:tc>
          <w:tcPr>
            <w:tcW w:w="2659" w:type="dxa"/>
            <w:hideMark/>
          </w:tcPr>
          <w:p w14:paraId="192C48C9" w14:textId="77777777" w:rsidR="00B84777" w:rsidRPr="00BC61ED" w:rsidRDefault="00B84777" w:rsidP="00B84777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Option pricing tables</w:t>
            </w:r>
          </w:p>
        </w:tc>
        <w:tc>
          <w:tcPr>
            <w:tcW w:w="1045" w:type="dxa"/>
            <w:hideMark/>
          </w:tcPr>
          <w:p w14:paraId="52F10CC7" w14:textId="77777777" w:rsidR="00B84777" w:rsidRPr="00BC61ED" w:rsidRDefault="00B84777" w:rsidP="00B84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</w:p>
        </w:tc>
        <w:tc>
          <w:tcPr>
            <w:tcW w:w="922" w:type="dxa"/>
            <w:hideMark/>
          </w:tcPr>
          <w:p w14:paraId="04840C42" w14:textId="77777777" w:rsidR="00B84777" w:rsidRPr="00BC61ED" w:rsidRDefault="00B84777" w:rsidP="00B84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</w:p>
        </w:tc>
      </w:tr>
      <w:tr w:rsidR="00B84777" w:rsidRPr="00BC61ED" w14:paraId="59B7F0B0" w14:textId="77777777" w:rsidTr="46EBF62A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62" w:type="dxa"/>
            <w:hideMark/>
          </w:tcPr>
          <w:p w14:paraId="47FEC98E" w14:textId="77777777" w:rsidR="00B84777" w:rsidRPr="00BC61ED" w:rsidRDefault="00B84777" w:rsidP="00B84777">
            <w:pPr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AC 7</w:t>
            </w:r>
          </w:p>
        </w:tc>
        <w:tc>
          <w:tcPr>
            <w:tcW w:w="2151" w:type="dxa"/>
            <w:hideMark/>
          </w:tcPr>
          <w:p w14:paraId="14872F6B" w14:textId="77777777" w:rsidR="00B84777" w:rsidRPr="00BC61ED" w:rsidRDefault="00B84777" w:rsidP="00B84777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  <w:r w:rsidRPr="00BC61ED">
              <w:rPr>
                <w:sz w:val="16"/>
                <w:szCs w:val="18"/>
                <w:lang w:val="en-US"/>
              </w:rPr>
              <w:t>Reservations listed exclusively in Reservation List</w:t>
            </w:r>
          </w:p>
        </w:tc>
        <w:tc>
          <w:tcPr>
            <w:tcW w:w="1209" w:type="dxa"/>
          </w:tcPr>
          <w:p w14:paraId="2CDA5DF5" w14:textId="22CFD8D8" w:rsidR="00B84777" w:rsidRPr="00B84777" w:rsidRDefault="00B84777" w:rsidP="00B84777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  <w:r w:rsidRPr="00B84777">
              <w:rPr>
                <w:sz w:val="16"/>
                <w:szCs w:val="18"/>
                <w:lang w:val="en-US"/>
              </w:rPr>
              <w:t>0.3 TC chapter 6</w:t>
            </w:r>
          </w:p>
        </w:tc>
        <w:tc>
          <w:tcPr>
            <w:tcW w:w="1099" w:type="dxa"/>
            <w:hideMark/>
          </w:tcPr>
          <w:p w14:paraId="2132E5C1" w14:textId="22CCFB88" w:rsidR="00B84777" w:rsidRPr="00BC61ED" w:rsidRDefault="00B84777" w:rsidP="00B84777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Yes</w:t>
            </w:r>
          </w:p>
        </w:tc>
        <w:tc>
          <w:tcPr>
            <w:tcW w:w="2659" w:type="dxa"/>
            <w:hideMark/>
          </w:tcPr>
          <w:p w14:paraId="38A4D456" w14:textId="77777777" w:rsidR="00B84777" w:rsidRPr="00BC61ED" w:rsidRDefault="00B84777" w:rsidP="00B84777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  <w:r w:rsidRPr="00BC61ED">
              <w:rPr>
                <w:sz w:val="16"/>
                <w:szCs w:val="18"/>
                <w:lang w:val="en-US"/>
              </w:rPr>
              <w:t>Separate Reservation List document, or statement “no reservations”</w:t>
            </w:r>
          </w:p>
        </w:tc>
        <w:tc>
          <w:tcPr>
            <w:tcW w:w="1045" w:type="dxa"/>
            <w:hideMark/>
          </w:tcPr>
          <w:p w14:paraId="2672BC10" w14:textId="77777777" w:rsidR="00B84777" w:rsidRPr="00BC61ED" w:rsidRDefault="00B84777" w:rsidP="00B84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</w:p>
        </w:tc>
        <w:tc>
          <w:tcPr>
            <w:tcW w:w="922" w:type="dxa"/>
            <w:hideMark/>
          </w:tcPr>
          <w:p w14:paraId="1AA57CF8" w14:textId="77777777" w:rsidR="00B84777" w:rsidRPr="00BC61ED" w:rsidRDefault="00B84777" w:rsidP="00B84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</w:p>
        </w:tc>
      </w:tr>
      <w:tr w:rsidR="00B84777" w:rsidRPr="00BC61ED" w14:paraId="000A7243" w14:textId="77777777" w:rsidTr="46EBF62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62" w:type="dxa"/>
            <w:hideMark/>
          </w:tcPr>
          <w:p w14:paraId="00996B6E" w14:textId="77777777" w:rsidR="00B84777" w:rsidRPr="00BC61ED" w:rsidRDefault="00B84777" w:rsidP="00B84777">
            <w:pPr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AC 8</w:t>
            </w:r>
          </w:p>
        </w:tc>
        <w:tc>
          <w:tcPr>
            <w:tcW w:w="2151" w:type="dxa"/>
            <w:hideMark/>
          </w:tcPr>
          <w:p w14:paraId="18BB061F" w14:textId="77777777" w:rsidR="00B84777" w:rsidRPr="00BC61ED" w:rsidRDefault="00B84777" w:rsidP="00B84777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  <w:r w:rsidRPr="00BC61ED">
              <w:rPr>
                <w:sz w:val="16"/>
                <w:szCs w:val="18"/>
                <w:lang w:val="en-US"/>
              </w:rPr>
              <w:t>No alternative or variant tender submitted</w:t>
            </w:r>
          </w:p>
        </w:tc>
        <w:tc>
          <w:tcPr>
            <w:tcW w:w="1209" w:type="dxa"/>
          </w:tcPr>
          <w:p w14:paraId="2FBA6C9E" w14:textId="1ABEAE5D" w:rsidR="00B84777" w:rsidRPr="00BC61ED" w:rsidRDefault="00B84777" w:rsidP="00B84777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84777">
              <w:rPr>
                <w:sz w:val="16"/>
                <w:szCs w:val="18"/>
                <w:lang w:val="en-US"/>
              </w:rPr>
              <w:t>0.3 TC chapter 6</w:t>
            </w:r>
          </w:p>
        </w:tc>
        <w:tc>
          <w:tcPr>
            <w:tcW w:w="1099" w:type="dxa"/>
            <w:hideMark/>
          </w:tcPr>
          <w:p w14:paraId="59E69EB7" w14:textId="427C2594" w:rsidR="00B84777" w:rsidRPr="00BC61ED" w:rsidRDefault="00B84777" w:rsidP="00B84777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Yes</w:t>
            </w:r>
          </w:p>
        </w:tc>
        <w:tc>
          <w:tcPr>
            <w:tcW w:w="2659" w:type="dxa"/>
            <w:hideMark/>
          </w:tcPr>
          <w:p w14:paraId="7F63B472" w14:textId="77777777" w:rsidR="00B84777" w:rsidRPr="00BC61ED" w:rsidRDefault="00B84777" w:rsidP="00B84777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  <w:r w:rsidRPr="00BC61ED">
              <w:rPr>
                <w:sz w:val="16"/>
                <w:szCs w:val="18"/>
                <w:lang w:val="en-US"/>
              </w:rPr>
              <w:t>Statement of full compliance with Tender Dossier</w:t>
            </w:r>
          </w:p>
        </w:tc>
        <w:tc>
          <w:tcPr>
            <w:tcW w:w="1045" w:type="dxa"/>
            <w:hideMark/>
          </w:tcPr>
          <w:p w14:paraId="2F0E7965" w14:textId="77777777" w:rsidR="00B84777" w:rsidRPr="00BC61ED" w:rsidRDefault="00B84777" w:rsidP="00B84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</w:p>
        </w:tc>
        <w:tc>
          <w:tcPr>
            <w:tcW w:w="922" w:type="dxa"/>
            <w:hideMark/>
          </w:tcPr>
          <w:p w14:paraId="5953D475" w14:textId="77777777" w:rsidR="00B84777" w:rsidRPr="00BC61ED" w:rsidRDefault="00B84777" w:rsidP="00B84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</w:p>
        </w:tc>
      </w:tr>
      <w:tr w:rsidR="005C610E" w:rsidRPr="00BC61ED" w14:paraId="66EDE64C" w14:textId="77777777" w:rsidTr="46EBF62A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62" w:type="dxa"/>
          </w:tcPr>
          <w:p w14:paraId="1637B85D" w14:textId="77777777" w:rsidR="005C610E" w:rsidRPr="000139A7" w:rsidRDefault="005C610E" w:rsidP="00BC61ED">
            <w:pPr>
              <w:rPr>
                <w:sz w:val="16"/>
                <w:szCs w:val="18"/>
              </w:rPr>
            </w:pPr>
          </w:p>
        </w:tc>
        <w:tc>
          <w:tcPr>
            <w:tcW w:w="2151" w:type="dxa"/>
          </w:tcPr>
          <w:p w14:paraId="72A87809" w14:textId="77777777" w:rsidR="005C610E" w:rsidRPr="00BC61ED" w:rsidRDefault="005C610E" w:rsidP="00BC61ED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</w:p>
        </w:tc>
        <w:tc>
          <w:tcPr>
            <w:tcW w:w="1209" w:type="dxa"/>
          </w:tcPr>
          <w:p w14:paraId="4411F093" w14:textId="77777777" w:rsidR="005C610E" w:rsidRPr="000139A7" w:rsidRDefault="005C610E" w:rsidP="00BC61ED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</w:rPr>
            </w:pPr>
          </w:p>
        </w:tc>
        <w:tc>
          <w:tcPr>
            <w:tcW w:w="1099" w:type="dxa"/>
          </w:tcPr>
          <w:p w14:paraId="7F470241" w14:textId="77777777" w:rsidR="005C610E" w:rsidRPr="000139A7" w:rsidRDefault="005C610E" w:rsidP="00BC61ED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</w:rPr>
            </w:pPr>
          </w:p>
        </w:tc>
        <w:tc>
          <w:tcPr>
            <w:tcW w:w="2659" w:type="dxa"/>
          </w:tcPr>
          <w:p w14:paraId="622E630F" w14:textId="77777777" w:rsidR="005C610E" w:rsidRPr="00BC61ED" w:rsidRDefault="005C610E" w:rsidP="00BC61ED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</w:p>
        </w:tc>
        <w:tc>
          <w:tcPr>
            <w:tcW w:w="1045" w:type="dxa"/>
          </w:tcPr>
          <w:p w14:paraId="289B2293" w14:textId="77777777" w:rsidR="005C610E" w:rsidRPr="00BC61ED" w:rsidRDefault="005C610E" w:rsidP="00BC61ED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</w:p>
        </w:tc>
        <w:tc>
          <w:tcPr>
            <w:tcW w:w="922" w:type="dxa"/>
          </w:tcPr>
          <w:p w14:paraId="628A18FF" w14:textId="77777777" w:rsidR="005C610E" w:rsidRPr="00BC61ED" w:rsidRDefault="005C610E" w:rsidP="00BC61ED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</w:p>
        </w:tc>
      </w:tr>
    </w:tbl>
    <w:p w14:paraId="2BCE1B14" w14:textId="67DD151A" w:rsidR="00BC61ED" w:rsidRPr="007C5853" w:rsidRDefault="00BC61ED" w:rsidP="00BC61ED"/>
    <w:p w14:paraId="002976E7" w14:textId="77777777" w:rsidR="00BC61ED" w:rsidRPr="007C5853" w:rsidRDefault="00BC61ED">
      <w:pPr>
        <w:spacing w:after="160" w:line="259" w:lineRule="auto"/>
        <w:jc w:val="left"/>
        <w:rPr>
          <w:b/>
          <w:color w:val="000000" w:themeColor="text1"/>
          <w:sz w:val="32"/>
        </w:rPr>
      </w:pPr>
      <w:r w:rsidRPr="007C5853">
        <w:br w:type="page"/>
      </w:r>
    </w:p>
    <w:p w14:paraId="1CF1A496" w14:textId="6FE004EA" w:rsidR="00BC61ED" w:rsidRPr="00BC61ED" w:rsidRDefault="00BC61ED" w:rsidP="00BC61ED">
      <w:pPr>
        <w:pStyle w:val="Kop1"/>
        <w:rPr>
          <w:lang w:val="da-DK"/>
        </w:rPr>
      </w:pPr>
      <w:r w:rsidRPr="00BC61ED">
        <w:rPr>
          <w:lang w:val="da-DK"/>
        </w:rPr>
        <w:lastRenderedPageBreak/>
        <w:t>General Technical Compliance</w:t>
      </w:r>
    </w:p>
    <w:tbl>
      <w:tblPr>
        <w:tblStyle w:val="Rastertabel4-Accent1"/>
        <w:tblW w:w="0" w:type="auto"/>
        <w:tblLook w:val="04A0" w:firstRow="1" w:lastRow="0" w:firstColumn="1" w:lastColumn="0" w:noHBand="0" w:noVBand="1"/>
      </w:tblPr>
      <w:tblGrid>
        <w:gridCol w:w="704"/>
        <w:gridCol w:w="2929"/>
        <w:gridCol w:w="1099"/>
        <w:gridCol w:w="2708"/>
        <w:gridCol w:w="1266"/>
        <w:gridCol w:w="922"/>
      </w:tblGrid>
      <w:tr w:rsidR="00BC61ED" w:rsidRPr="00BC61ED" w14:paraId="66032958" w14:textId="77777777" w:rsidTr="00BC61ED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4" w:type="dxa"/>
            <w:hideMark/>
          </w:tcPr>
          <w:p w14:paraId="7D43D931" w14:textId="77777777" w:rsidR="00BC61ED" w:rsidRPr="00BC61ED" w:rsidRDefault="00BC61ED" w:rsidP="00BC61ED">
            <w:pPr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Ref.</w:t>
            </w:r>
          </w:p>
        </w:tc>
        <w:tc>
          <w:tcPr>
            <w:tcW w:w="2929" w:type="dxa"/>
            <w:hideMark/>
          </w:tcPr>
          <w:p w14:paraId="2EF030AD" w14:textId="77777777" w:rsidR="00BC61ED" w:rsidRPr="00BC61ED" w:rsidRDefault="00BC61ED" w:rsidP="00BC61ED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Requirement</w:t>
            </w:r>
          </w:p>
        </w:tc>
        <w:tc>
          <w:tcPr>
            <w:tcW w:w="0" w:type="auto"/>
            <w:hideMark/>
          </w:tcPr>
          <w:p w14:paraId="4F882AB3" w14:textId="77777777" w:rsidR="00BC61ED" w:rsidRPr="00BC61ED" w:rsidRDefault="00BC61ED" w:rsidP="00BC61ED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Mandatory</w:t>
            </w:r>
          </w:p>
        </w:tc>
        <w:tc>
          <w:tcPr>
            <w:tcW w:w="0" w:type="auto"/>
            <w:hideMark/>
          </w:tcPr>
          <w:p w14:paraId="35DAE44D" w14:textId="77777777" w:rsidR="00BC61ED" w:rsidRPr="00BC61ED" w:rsidRDefault="00BC61ED" w:rsidP="00BC61ED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Evidence to be Submitted</w:t>
            </w:r>
          </w:p>
        </w:tc>
        <w:tc>
          <w:tcPr>
            <w:tcW w:w="0" w:type="auto"/>
            <w:hideMark/>
          </w:tcPr>
          <w:p w14:paraId="29753E8F" w14:textId="77777777" w:rsidR="00BC61ED" w:rsidRPr="00BC61ED" w:rsidRDefault="00BC61ED" w:rsidP="00BC61ED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Compliant Y/N</w:t>
            </w:r>
          </w:p>
        </w:tc>
        <w:tc>
          <w:tcPr>
            <w:tcW w:w="0" w:type="auto"/>
            <w:hideMark/>
          </w:tcPr>
          <w:p w14:paraId="11EDAC99" w14:textId="77777777" w:rsidR="00BC61ED" w:rsidRPr="00BC61ED" w:rsidRDefault="00BC61ED" w:rsidP="00BC61ED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Remarks</w:t>
            </w:r>
          </w:p>
        </w:tc>
      </w:tr>
      <w:tr w:rsidR="00BC61ED" w:rsidRPr="00BC61ED" w14:paraId="32B9B7C5" w14:textId="77777777" w:rsidTr="00BC61ED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4" w:type="dxa"/>
            <w:hideMark/>
          </w:tcPr>
          <w:p w14:paraId="225604EA" w14:textId="77777777" w:rsidR="00BC61ED" w:rsidRPr="00BC61ED" w:rsidRDefault="00BC61ED" w:rsidP="00BC61ED">
            <w:pPr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GT 1</w:t>
            </w:r>
          </w:p>
        </w:tc>
        <w:tc>
          <w:tcPr>
            <w:tcW w:w="2929" w:type="dxa"/>
            <w:hideMark/>
          </w:tcPr>
          <w:p w14:paraId="590746B8" w14:textId="77777777" w:rsidR="00BC61ED" w:rsidRPr="00BC61ED" w:rsidRDefault="00BC61ED" w:rsidP="00BC61ED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Compliance with Document 3.1</w:t>
            </w:r>
          </w:p>
        </w:tc>
        <w:tc>
          <w:tcPr>
            <w:tcW w:w="0" w:type="auto"/>
            <w:hideMark/>
          </w:tcPr>
          <w:p w14:paraId="0730E627" w14:textId="77777777" w:rsidR="00BC61ED" w:rsidRPr="00BC61ED" w:rsidRDefault="00BC61ED" w:rsidP="00BC61ED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Yes</w:t>
            </w:r>
          </w:p>
        </w:tc>
        <w:tc>
          <w:tcPr>
            <w:tcW w:w="0" w:type="auto"/>
            <w:hideMark/>
          </w:tcPr>
          <w:p w14:paraId="79FA0975" w14:textId="77777777" w:rsidR="00BC61ED" w:rsidRPr="00BC61ED" w:rsidRDefault="00BC61ED" w:rsidP="00BC61ED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Compliance matrix / narrative</w:t>
            </w:r>
          </w:p>
        </w:tc>
        <w:tc>
          <w:tcPr>
            <w:tcW w:w="0" w:type="auto"/>
            <w:hideMark/>
          </w:tcPr>
          <w:p w14:paraId="0849BC8D" w14:textId="77777777" w:rsidR="00BC61ED" w:rsidRPr="00BC61ED" w:rsidRDefault="00BC61ED" w:rsidP="00BC61ED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</w:p>
        </w:tc>
        <w:tc>
          <w:tcPr>
            <w:tcW w:w="0" w:type="auto"/>
            <w:hideMark/>
          </w:tcPr>
          <w:p w14:paraId="0FD32832" w14:textId="77777777" w:rsidR="00BC61ED" w:rsidRPr="00BC61ED" w:rsidRDefault="00BC61ED" w:rsidP="00BC61ED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</w:p>
        </w:tc>
      </w:tr>
      <w:tr w:rsidR="00BC61ED" w:rsidRPr="00BC61ED" w14:paraId="14EE20C9" w14:textId="77777777" w:rsidTr="00BC61ED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4" w:type="dxa"/>
            <w:hideMark/>
          </w:tcPr>
          <w:p w14:paraId="19CBBD7C" w14:textId="77777777" w:rsidR="00BC61ED" w:rsidRPr="00BC61ED" w:rsidRDefault="00BC61ED" w:rsidP="00BC61ED">
            <w:pPr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GT 2</w:t>
            </w:r>
          </w:p>
        </w:tc>
        <w:tc>
          <w:tcPr>
            <w:tcW w:w="2929" w:type="dxa"/>
            <w:hideMark/>
          </w:tcPr>
          <w:p w14:paraId="38310B60" w14:textId="77777777" w:rsidR="00BC61ED" w:rsidRPr="00BC61ED" w:rsidRDefault="00BC61ED" w:rsidP="00BC61ED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  <w:r w:rsidRPr="00BC61ED">
              <w:rPr>
                <w:sz w:val="16"/>
                <w:szCs w:val="18"/>
                <w:lang w:val="en-US"/>
              </w:rPr>
              <w:t>Compliance with applicable SR documents</w:t>
            </w:r>
          </w:p>
        </w:tc>
        <w:tc>
          <w:tcPr>
            <w:tcW w:w="0" w:type="auto"/>
            <w:hideMark/>
          </w:tcPr>
          <w:p w14:paraId="4C8E26BC" w14:textId="77777777" w:rsidR="00BC61ED" w:rsidRPr="00BC61ED" w:rsidRDefault="00BC61ED" w:rsidP="00BC61ED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Yes</w:t>
            </w:r>
          </w:p>
        </w:tc>
        <w:tc>
          <w:tcPr>
            <w:tcW w:w="0" w:type="auto"/>
            <w:hideMark/>
          </w:tcPr>
          <w:p w14:paraId="0470D15E" w14:textId="77777777" w:rsidR="00BC61ED" w:rsidRPr="00BC61ED" w:rsidRDefault="00BC61ED" w:rsidP="00BC61ED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Lot-specific compliance statements</w:t>
            </w:r>
          </w:p>
        </w:tc>
        <w:tc>
          <w:tcPr>
            <w:tcW w:w="0" w:type="auto"/>
            <w:hideMark/>
          </w:tcPr>
          <w:p w14:paraId="771CB92B" w14:textId="77777777" w:rsidR="00BC61ED" w:rsidRPr="00BC61ED" w:rsidRDefault="00BC61ED" w:rsidP="00BC61ED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</w:p>
        </w:tc>
        <w:tc>
          <w:tcPr>
            <w:tcW w:w="0" w:type="auto"/>
            <w:hideMark/>
          </w:tcPr>
          <w:p w14:paraId="23F8A567" w14:textId="77777777" w:rsidR="00BC61ED" w:rsidRPr="00BC61ED" w:rsidRDefault="00BC61ED" w:rsidP="00BC61ED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</w:p>
        </w:tc>
      </w:tr>
      <w:tr w:rsidR="00BC61ED" w:rsidRPr="00BC61ED" w14:paraId="17A3A8F8" w14:textId="77777777" w:rsidTr="00BC61ED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4" w:type="dxa"/>
            <w:hideMark/>
          </w:tcPr>
          <w:p w14:paraId="0E6C739F" w14:textId="77777777" w:rsidR="00BC61ED" w:rsidRPr="00BC61ED" w:rsidRDefault="00BC61ED" w:rsidP="00BC61ED">
            <w:pPr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GT 3</w:t>
            </w:r>
          </w:p>
        </w:tc>
        <w:tc>
          <w:tcPr>
            <w:tcW w:w="2929" w:type="dxa"/>
            <w:hideMark/>
          </w:tcPr>
          <w:p w14:paraId="719C61DE" w14:textId="77777777" w:rsidR="00BC61ED" w:rsidRPr="00BC61ED" w:rsidRDefault="00BC61ED" w:rsidP="00BC61ED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  <w:r w:rsidRPr="00BC61ED">
              <w:rPr>
                <w:sz w:val="16"/>
                <w:szCs w:val="18"/>
                <w:lang w:val="en-US"/>
              </w:rPr>
              <w:t>Conceptual / early functional design provided</w:t>
            </w:r>
          </w:p>
        </w:tc>
        <w:tc>
          <w:tcPr>
            <w:tcW w:w="0" w:type="auto"/>
            <w:hideMark/>
          </w:tcPr>
          <w:p w14:paraId="176369F4" w14:textId="77777777" w:rsidR="00BC61ED" w:rsidRPr="00BC61ED" w:rsidRDefault="00BC61ED" w:rsidP="00BC61ED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Yes</w:t>
            </w:r>
          </w:p>
        </w:tc>
        <w:tc>
          <w:tcPr>
            <w:tcW w:w="0" w:type="auto"/>
            <w:hideMark/>
          </w:tcPr>
          <w:p w14:paraId="5BE4631F" w14:textId="77777777" w:rsidR="00BC61ED" w:rsidRPr="00BC61ED" w:rsidRDefault="00BC61ED" w:rsidP="00BC61ED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Technical descriptions</w:t>
            </w:r>
          </w:p>
        </w:tc>
        <w:tc>
          <w:tcPr>
            <w:tcW w:w="0" w:type="auto"/>
            <w:hideMark/>
          </w:tcPr>
          <w:p w14:paraId="63BB7FEA" w14:textId="77777777" w:rsidR="00BC61ED" w:rsidRPr="00BC61ED" w:rsidRDefault="00BC61ED" w:rsidP="00BC61ED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</w:p>
        </w:tc>
        <w:tc>
          <w:tcPr>
            <w:tcW w:w="0" w:type="auto"/>
            <w:hideMark/>
          </w:tcPr>
          <w:p w14:paraId="2B27242D" w14:textId="77777777" w:rsidR="00BC61ED" w:rsidRPr="00BC61ED" w:rsidRDefault="00BC61ED" w:rsidP="00BC61ED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</w:p>
        </w:tc>
      </w:tr>
      <w:tr w:rsidR="00BC61ED" w:rsidRPr="00BC61ED" w14:paraId="061FC064" w14:textId="77777777" w:rsidTr="00BC61ED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4" w:type="dxa"/>
            <w:hideMark/>
          </w:tcPr>
          <w:p w14:paraId="7C95E4AB" w14:textId="77777777" w:rsidR="00BC61ED" w:rsidRPr="00BE341D" w:rsidRDefault="00BC61ED" w:rsidP="00BC61ED">
            <w:pPr>
              <w:rPr>
                <w:sz w:val="16"/>
                <w:szCs w:val="18"/>
                <w:lang w:val="da-DK"/>
              </w:rPr>
            </w:pPr>
            <w:r w:rsidRPr="00BE341D">
              <w:rPr>
                <w:sz w:val="16"/>
                <w:szCs w:val="18"/>
                <w:lang w:val="da-DK"/>
              </w:rPr>
              <w:t>GT 4</w:t>
            </w:r>
          </w:p>
        </w:tc>
        <w:tc>
          <w:tcPr>
            <w:tcW w:w="2929" w:type="dxa"/>
            <w:hideMark/>
          </w:tcPr>
          <w:p w14:paraId="1D726544" w14:textId="77777777" w:rsidR="00BC61ED" w:rsidRPr="00BE341D" w:rsidRDefault="00BC61ED" w:rsidP="00BC61ED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E341D">
              <w:rPr>
                <w:sz w:val="16"/>
                <w:szCs w:val="18"/>
                <w:lang w:val="da-DK"/>
              </w:rPr>
              <w:t>Systems Engineering traceability</w:t>
            </w:r>
          </w:p>
        </w:tc>
        <w:tc>
          <w:tcPr>
            <w:tcW w:w="0" w:type="auto"/>
            <w:hideMark/>
          </w:tcPr>
          <w:p w14:paraId="48A39FF8" w14:textId="77777777" w:rsidR="00BC61ED" w:rsidRPr="00BE341D" w:rsidRDefault="00BC61ED" w:rsidP="00BC61ED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E341D">
              <w:rPr>
                <w:sz w:val="16"/>
                <w:szCs w:val="18"/>
                <w:lang w:val="da-DK"/>
              </w:rPr>
              <w:t>Yes</w:t>
            </w:r>
          </w:p>
        </w:tc>
        <w:tc>
          <w:tcPr>
            <w:tcW w:w="0" w:type="auto"/>
            <w:hideMark/>
          </w:tcPr>
          <w:p w14:paraId="483CC4C2" w14:textId="77777777" w:rsidR="00BC61ED" w:rsidRPr="00BC61ED" w:rsidRDefault="00BC61ED" w:rsidP="00BC61ED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E341D">
              <w:rPr>
                <w:sz w:val="16"/>
                <w:szCs w:val="18"/>
                <w:lang w:val="da-DK"/>
              </w:rPr>
              <w:t>Structured documentation with traceability</w:t>
            </w:r>
          </w:p>
        </w:tc>
        <w:tc>
          <w:tcPr>
            <w:tcW w:w="0" w:type="auto"/>
            <w:hideMark/>
          </w:tcPr>
          <w:p w14:paraId="5E55343F" w14:textId="77777777" w:rsidR="00BC61ED" w:rsidRPr="00BC61ED" w:rsidRDefault="00BC61ED" w:rsidP="00BC61ED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</w:p>
        </w:tc>
        <w:tc>
          <w:tcPr>
            <w:tcW w:w="0" w:type="auto"/>
            <w:hideMark/>
          </w:tcPr>
          <w:p w14:paraId="05C232B3" w14:textId="77777777" w:rsidR="00BC61ED" w:rsidRPr="00BC61ED" w:rsidRDefault="00BC61ED" w:rsidP="00BC61ED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</w:p>
        </w:tc>
      </w:tr>
      <w:tr w:rsidR="00BC61ED" w:rsidRPr="00BC61ED" w14:paraId="22C314BA" w14:textId="77777777" w:rsidTr="00BC61ED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4" w:type="dxa"/>
            <w:hideMark/>
          </w:tcPr>
          <w:p w14:paraId="0B247B1F" w14:textId="77777777" w:rsidR="00BC61ED" w:rsidRPr="00BC61ED" w:rsidRDefault="00BC61ED" w:rsidP="00BC61ED">
            <w:pPr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GT 5</w:t>
            </w:r>
          </w:p>
        </w:tc>
        <w:tc>
          <w:tcPr>
            <w:tcW w:w="2929" w:type="dxa"/>
            <w:hideMark/>
          </w:tcPr>
          <w:p w14:paraId="11940FFC" w14:textId="77777777" w:rsidR="00BC61ED" w:rsidRPr="00BC61ED" w:rsidRDefault="00BC61ED" w:rsidP="00BC61ED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  <w:r w:rsidRPr="00BC61ED">
              <w:rPr>
                <w:sz w:val="16"/>
                <w:szCs w:val="18"/>
                <w:lang w:val="en-US"/>
              </w:rPr>
              <w:t>Interface management between Lots and parallel works</w:t>
            </w:r>
          </w:p>
        </w:tc>
        <w:tc>
          <w:tcPr>
            <w:tcW w:w="0" w:type="auto"/>
            <w:hideMark/>
          </w:tcPr>
          <w:p w14:paraId="7835E11A" w14:textId="77777777" w:rsidR="00BC61ED" w:rsidRPr="00BC61ED" w:rsidRDefault="00BC61ED" w:rsidP="00BC61ED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Yes</w:t>
            </w:r>
          </w:p>
        </w:tc>
        <w:tc>
          <w:tcPr>
            <w:tcW w:w="0" w:type="auto"/>
            <w:hideMark/>
          </w:tcPr>
          <w:p w14:paraId="4609A93E" w14:textId="77777777" w:rsidR="00BC61ED" w:rsidRPr="00BC61ED" w:rsidRDefault="00BC61ED" w:rsidP="00BC61ED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Interface description and responsibilities</w:t>
            </w:r>
          </w:p>
        </w:tc>
        <w:tc>
          <w:tcPr>
            <w:tcW w:w="0" w:type="auto"/>
            <w:hideMark/>
          </w:tcPr>
          <w:p w14:paraId="7BAE80AB" w14:textId="77777777" w:rsidR="00BC61ED" w:rsidRPr="00BC61ED" w:rsidRDefault="00BC61ED" w:rsidP="00BC61ED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</w:p>
        </w:tc>
        <w:tc>
          <w:tcPr>
            <w:tcW w:w="0" w:type="auto"/>
            <w:hideMark/>
          </w:tcPr>
          <w:p w14:paraId="708B1575" w14:textId="77777777" w:rsidR="00BC61ED" w:rsidRPr="00BC61ED" w:rsidRDefault="00BC61ED" w:rsidP="00BC61ED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</w:p>
        </w:tc>
      </w:tr>
      <w:tr w:rsidR="00BC61ED" w:rsidRPr="00BC61ED" w14:paraId="274111F1" w14:textId="77777777" w:rsidTr="00BC61ED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4" w:type="dxa"/>
            <w:hideMark/>
          </w:tcPr>
          <w:p w14:paraId="30FEFAB7" w14:textId="77777777" w:rsidR="00BC61ED" w:rsidRPr="00BC61ED" w:rsidRDefault="00BC61ED" w:rsidP="00BC61ED">
            <w:pPr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GT 6</w:t>
            </w:r>
          </w:p>
        </w:tc>
        <w:tc>
          <w:tcPr>
            <w:tcW w:w="2929" w:type="dxa"/>
            <w:hideMark/>
          </w:tcPr>
          <w:p w14:paraId="40E4FB79" w14:textId="77777777" w:rsidR="00BC61ED" w:rsidRPr="00BC61ED" w:rsidRDefault="00BC61ED" w:rsidP="00BC61ED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  <w:r w:rsidRPr="00BC61ED">
              <w:rPr>
                <w:sz w:val="16"/>
                <w:szCs w:val="18"/>
                <w:lang w:val="en-US"/>
              </w:rPr>
              <w:t>Testing and commissioning approach aligned with UAV-GC 2025 and Document 3.1</w:t>
            </w:r>
          </w:p>
        </w:tc>
        <w:tc>
          <w:tcPr>
            <w:tcW w:w="0" w:type="auto"/>
            <w:hideMark/>
          </w:tcPr>
          <w:p w14:paraId="2B902541" w14:textId="77777777" w:rsidR="00BC61ED" w:rsidRPr="00BC61ED" w:rsidRDefault="00BC61ED" w:rsidP="00BC61ED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Yes</w:t>
            </w:r>
          </w:p>
        </w:tc>
        <w:tc>
          <w:tcPr>
            <w:tcW w:w="0" w:type="auto"/>
            <w:hideMark/>
          </w:tcPr>
          <w:p w14:paraId="53F1EF5A" w14:textId="77777777" w:rsidR="00BC61ED" w:rsidRPr="00BC61ED" w:rsidRDefault="00BC61ED" w:rsidP="00BC61ED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Testing and commissioning methodology</w:t>
            </w:r>
          </w:p>
        </w:tc>
        <w:tc>
          <w:tcPr>
            <w:tcW w:w="0" w:type="auto"/>
            <w:hideMark/>
          </w:tcPr>
          <w:p w14:paraId="03782724" w14:textId="77777777" w:rsidR="00BC61ED" w:rsidRPr="00BC61ED" w:rsidRDefault="00BC61ED" w:rsidP="00BC61ED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</w:p>
        </w:tc>
        <w:tc>
          <w:tcPr>
            <w:tcW w:w="0" w:type="auto"/>
            <w:hideMark/>
          </w:tcPr>
          <w:p w14:paraId="33824295" w14:textId="77777777" w:rsidR="00BC61ED" w:rsidRPr="00BC61ED" w:rsidRDefault="00BC61ED" w:rsidP="00BC61ED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</w:p>
        </w:tc>
      </w:tr>
      <w:tr w:rsidR="00BC61ED" w:rsidRPr="00BC61ED" w14:paraId="2D9D7C5A" w14:textId="77777777" w:rsidTr="00BC61ED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4" w:type="dxa"/>
            <w:hideMark/>
          </w:tcPr>
          <w:p w14:paraId="065A0CCB" w14:textId="77777777" w:rsidR="00BC61ED" w:rsidRPr="00BC61ED" w:rsidRDefault="00BC61ED" w:rsidP="00BC61ED">
            <w:pPr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GT 7</w:t>
            </w:r>
          </w:p>
        </w:tc>
        <w:tc>
          <w:tcPr>
            <w:tcW w:w="2929" w:type="dxa"/>
            <w:hideMark/>
          </w:tcPr>
          <w:p w14:paraId="47A96ABD" w14:textId="77777777" w:rsidR="00BC61ED" w:rsidRPr="00BC61ED" w:rsidRDefault="00BC61ED" w:rsidP="00BC61ED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  <w:r w:rsidRPr="00BC61ED">
              <w:rPr>
                <w:sz w:val="16"/>
                <w:szCs w:val="18"/>
                <w:lang w:val="en-US"/>
              </w:rPr>
              <w:t>Environmental and permitting compliance addressed</w:t>
            </w:r>
          </w:p>
        </w:tc>
        <w:tc>
          <w:tcPr>
            <w:tcW w:w="0" w:type="auto"/>
            <w:hideMark/>
          </w:tcPr>
          <w:p w14:paraId="4970A7D5" w14:textId="77777777" w:rsidR="00BC61ED" w:rsidRPr="00BC61ED" w:rsidRDefault="00BC61ED" w:rsidP="00BC61ED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Yes</w:t>
            </w:r>
          </w:p>
        </w:tc>
        <w:tc>
          <w:tcPr>
            <w:tcW w:w="0" w:type="auto"/>
            <w:hideMark/>
          </w:tcPr>
          <w:p w14:paraId="01E361B0" w14:textId="77777777" w:rsidR="00BC61ED" w:rsidRPr="00BC61ED" w:rsidRDefault="00BC61ED" w:rsidP="00BC61ED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Compliance narrative</w:t>
            </w:r>
          </w:p>
        </w:tc>
        <w:tc>
          <w:tcPr>
            <w:tcW w:w="0" w:type="auto"/>
            <w:hideMark/>
          </w:tcPr>
          <w:p w14:paraId="0B273F1C" w14:textId="77777777" w:rsidR="00BC61ED" w:rsidRPr="00BC61ED" w:rsidRDefault="00BC61ED" w:rsidP="00BC61ED">
            <w:pPr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</w:p>
        </w:tc>
        <w:tc>
          <w:tcPr>
            <w:tcW w:w="0" w:type="auto"/>
            <w:hideMark/>
          </w:tcPr>
          <w:p w14:paraId="7BACC20E" w14:textId="77777777" w:rsidR="00BC61ED" w:rsidRPr="00BC61ED" w:rsidRDefault="00BC61ED" w:rsidP="00BC61ED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</w:p>
        </w:tc>
      </w:tr>
      <w:tr w:rsidR="00BC61ED" w:rsidRPr="00BC61ED" w14:paraId="156BB8B2" w14:textId="77777777" w:rsidTr="00BC61ED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4" w:type="dxa"/>
            <w:hideMark/>
          </w:tcPr>
          <w:p w14:paraId="0DB85B32" w14:textId="77777777" w:rsidR="00BC61ED" w:rsidRPr="00BC61ED" w:rsidRDefault="00BC61ED" w:rsidP="00BC61ED">
            <w:pPr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GT 8</w:t>
            </w:r>
          </w:p>
        </w:tc>
        <w:tc>
          <w:tcPr>
            <w:tcW w:w="2929" w:type="dxa"/>
            <w:hideMark/>
          </w:tcPr>
          <w:p w14:paraId="748F401D" w14:textId="77777777" w:rsidR="00BC61ED" w:rsidRPr="00BC61ED" w:rsidRDefault="00BC61ED" w:rsidP="00BC61ED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en-US"/>
              </w:rPr>
            </w:pPr>
            <w:r w:rsidRPr="00BC61ED">
              <w:rPr>
                <w:sz w:val="16"/>
                <w:szCs w:val="18"/>
                <w:lang w:val="en-US"/>
              </w:rPr>
              <w:t>Compliance with AP2.1 Demarcation Document</w:t>
            </w:r>
          </w:p>
        </w:tc>
        <w:tc>
          <w:tcPr>
            <w:tcW w:w="0" w:type="auto"/>
            <w:hideMark/>
          </w:tcPr>
          <w:p w14:paraId="369B8628" w14:textId="77777777" w:rsidR="00BC61ED" w:rsidRPr="00BC61ED" w:rsidRDefault="00BC61ED" w:rsidP="00BC61ED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Yes</w:t>
            </w:r>
          </w:p>
        </w:tc>
        <w:tc>
          <w:tcPr>
            <w:tcW w:w="0" w:type="auto"/>
            <w:hideMark/>
          </w:tcPr>
          <w:p w14:paraId="07767C7C" w14:textId="77777777" w:rsidR="00BC61ED" w:rsidRPr="00BC61ED" w:rsidRDefault="00BC61ED" w:rsidP="00BC61ED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  <w:r w:rsidRPr="00BC61ED">
              <w:rPr>
                <w:sz w:val="16"/>
                <w:szCs w:val="18"/>
                <w:lang w:val="da-DK"/>
              </w:rPr>
              <w:t>Interface compliance statement</w:t>
            </w:r>
          </w:p>
        </w:tc>
        <w:tc>
          <w:tcPr>
            <w:tcW w:w="0" w:type="auto"/>
            <w:hideMark/>
          </w:tcPr>
          <w:p w14:paraId="67924D41" w14:textId="77777777" w:rsidR="00BC61ED" w:rsidRPr="00BC61ED" w:rsidRDefault="00BC61ED" w:rsidP="00BC61ED">
            <w:pPr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</w:p>
        </w:tc>
        <w:tc>
          <w:tcPr>
            <w:tcW w:w="0" w:type="auto"/>
            <w:hideMark/>
          </w:tcPr>
          <w:p w14:paraId="72AA96E5" w14:textId="77777777" w:rsidR="00BC61ED" w:rsidRPr="00BC61ED" w:rsidRDefault="00BC61ED" w:rsidP="00BC61ED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val="da-DK"/>
              </w:rPr>
            </w:pPr>
          </w:p>
        </w:tc>
      </w:tr>
    </w:tbl>
    <w:p w14:paraId="238BB7C2" w14:textId="77777777" w:rsidR="00BC61ED" w:rsidRPr="00BC61ED" w:rsidRDefault="00BC61ED" w:rsidP="00BC61ED"/>
    <w:p w14:paraId="1B235AD9" w14:textId="60071B65" w:rsidR="00BC61ED" w:rsidRPr="00BC61ED" w:rsidRDefault="00BC61ED" w:rsidP="00BC61ED">
      <w:pPr>
        <w:pStyle w:val="Kop1"/>
        <w:rPr>
          <w:lang w:val="da-DK" w:eastAsia="da-DK"/>
        </w:rPr>
      </w:pPr>
      <w:r w:rsidRPr="00BC61ED">
        <w:rPr>
          <w:lang w:val="da-DK" w:eastAsia="da-DK"/>
        </w:rPr>
        <w:t>Drawings &amp; Integration</w:t>
      </w:r>
    </w:p>
    <w:tbl>
      <w:tblPr>
        <w:tblStyle w:val="Rastertabel4-Accent1"/>
        <w:tblW w:w="0" w:type="auto"/>
        <w:tblLook w:val="04A0" w:firstRow="1" w:lastRow="0" w:firstColumn="1" w:lastColumn="0" w:noHBand="0" w:noVBand="1"/>
      </w:tblPr>
      <w:tblGrid>
        <w:gridCol w:w="704"/>
        <w:gridCol w:w="2049"/>
        <w:gridCol w:w="1099"/>
        <w:gridCol w:w="3585"/>
        <w:gridCol w:w="1269"/>
        <w:gridCol w:w="922"/>
      </w:tblGrid>
      <w:tr w:rsidR="00BC61ED" w:rsidRPr="00BC61ED" w14:paraId="23851014" w14:textId="77777777" w:rsidTr="00BC61ED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4" w:type="dxa"/>
            <w:hideMark/>
          </w:tcPr>
          <w:p w14:paraId="3660E583" w14:textId="77777777" w:rsidR="00BC61ED" w:rsidRPr="00BC61ED" w:rsidRDefault="00BC61ED" w:rsidP="00BC61ED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BC61ED">
              <w:rPr>
                <w:sz w:val="16"/>
                <w:szCs w:val="18"/>
                <w:lang w:eastAsia="da-DK"/>
              </w:rPr>
              <w:t>Ref.</w:t>
            </w:r>
          </w:p>
        </w:tc>
        <w:tc>
          <w:tcPr>
            <w:tcW w:w="2049" w:type="dxa"/>
            <w:hideMark/>
          </w:tcPr>
          <w:p w14:paraId="3E51B2A6" w14:textId="77777777" w:rsidR="00BC61ED" w:rsidRPr="00BC61ED" w:rsidRDefault="00BC61ED" w:rsidP="00BC61ED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BC61ED">
              <w:rPr>
                <w:sz w:val="16"/>
                <w:szCs w:val="18"/>
                <w:lang w:eastAsia="da-DK"/>
              </w:rPr>
              <w:t>Requirement</w:t>
            </w:r>
          </w:p>
        </w:tc>
        <w:tc>
          <w:tcPr>
            <w:tcW w:w="0" w:type="auto"/>
            <w:hideMark/>
          </w:tcPr>
          <w:p w14:paraId="5F3F5EE6" w14:textId="77777777" w:rsidR="00BC61ED" w:rsidRPr="00BC61ED" w:rsidRDefault="00BC61ED" w:rsidP="00BC61ED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BC61ED">
              <w:rPr>
                <w:sz w:val="16"/>
                <w:szCs w:val="18"/>
                <w:lang w:eastAsia="da-DK"/>
              </w:rPr>
              <w:t>Mandatory</w:t>
            </w:r>
          </w:p>
        </w:tc>
        <w:tc>
          <w:tcPr>
            <w:tcW w:w="0" w:type="auto"/>
            <w:hideMark/>
          </w:tcPr>
          <w:p w14:paraId="1D287A2B" w14:textId="77777777" w:rsidR="00BC61ED" w:rsidRPr="00BC61ED" w:rsidRDefault="00BC61ED" w:rsidP="00BC61ED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BC61ED">
              <w:rPr>
                <w:sz w:val="16"/>
                <w:szCs w:val="18"/>
                <w:lang w:eastAsia="da-DK"/>
              </w:rPr>
              <w:t>Evidence to be Submitted</w:t>
            </w:r>
          </w:p>
        </w:tc>
        <w:tc>
          <w:tcPr>
            <w:tcW w:w="0" w:type="auto"/>
            <w:hideMark/>
          </w:tcPr>
          <w:p w14:paraId="34E38A94" w14:textId="77777777" w:rsidR="00BC61ED" w:rsidRPr="00BC61ED" w:rsidRDefault="00BC61ED" w:rsidP="00BC61ED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BC61ED">
              <w:rPr>
                <w:sz w:val="16"/>
                <w:szCs w:val="18"/>
                <w:lang w:eastAsia="da-DK"/>
              </w:rPr>
              <w:t>Compliant Y/N</w:t>
            </w:r>
          </w:p>
        </w:tc>
        <w:tc>
          <w:tcPr>
            <w:tcW w:w="0" w:type="auto"/>
            <w:hideMark/>
          </w:tcPr>
          <w:p w14:paraId="18482A22" w14:textId="77777777" w:rsidR="00BC61ED" w:rsidRPr="00BC61ED" w:rsidRDefault="00BC61ED" w:rsidP="00BC61ED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BC61ED">
              <w:rPr>
                <w:sz w:val="16"/>
                <w:szCs w:val="18"/>
                <w:lang w:eastAsia="da-DK"/>
              </w:rPr>
              <w:t>Remarks</w:t>
            </w:r>
          </w:p>
        </w:tc>
      </w:tr>
      <w:tr w:rsidR="00BC61ED" w:rsidRPr="00BC61ED" w14:paraId="7CF4FF7C" w14:textId="77777777" w:rsidTr="00BC61ED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4" w:type="dxa"/>
            <w:hideMark/>
          </w:tcPr>
          <w:p w14:paraId="42C68BCF" w14:textId="77777777" w:rsidR="00BC61ED" w:rsidRPr="00BC61ED" w:rsidRDefault="00BC61ED" w:rsidP="00BC61ED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BC61ED">
              <w:rPr>
                <w:sz w:val="16"/>
                <w:szCs w:val="18"/>
                <w:lang w:eastAsia="da-DK"/>
              </w:rPr>
              <w:t>DR 1</w:t>
            </w:r>
          </w:p>
        </w:tc>
        <w:tc>
          <w:tcPr>
            <w:tcW w:w="2049" w:type="dxa"/>
            <w:hideMark/>
          </w:tcPr>
          <w:p w14:paraId="55EE550C" w14:textId="77777777" w:rsidR="00BC61ED" w:rsidRPr="00BC61ED" w:rsidRDefault="00BC61ED" w:rsidP="00BC61ED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BC61ED">
              <w:rPr>
                <w:sz w:val="16"/>
                <w:szCs w:val="18"/>
                <w:lang w:eastAsia="da-DK"/>
              </w:rPr>
              <w:t>Process Flow Diagrams</w:t>
            </w:r>
          </w:p>
        </w:tc>
        <w:tc>
          <w:tcPr>
            <w:tcW w:w="0" w:type="auto"/>
            <w:hideMark/>
          </w:tcPr>
          <w:p w14:paraId="334186D3" w14:textId="77777777" w:rsidR="00BC61ED" w:rsidRPr="00BC61ED" w:rsidRDefault="00BC61ED" w:rsidP="00BC61ED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BC61ED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73DE21D8" w14:textId="77777777" w:rsidR="00BC61ED" w:rsidRPr="00BC61ED" w:rsidRDefault="00BC61ED" w:rsidP="00BC61ED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BC61ED">
              <w:rPr>
                <w:sz w:val="16"/>
                <w:szCs w:val="18"/>
                <w:lang w:eastAsia="da-DK"/>
              </w:rPr>
              <w:t>Preliminary diagrams</w:t>
            </w:r>
          </w:p>
        </w:tc>
        <w:tc>
          <w:tcPr>
            <w:tcW w:w="0" w:type="auto"/>
            <w:hideMark/>
          </w:tcPr>
          <w:p w14:paraId="2BC54977" w14:textId="77777777" w:rsidR="00BC61ED" w:rsidRPr="00BC61ED" w:rsidRDefault="00BC61ED" w:rsidP="00BC61ED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4AA02695" w14:textId="77777777" w:rsidR="00BC61ED" w:rsidRPr="00BC61ED" w:rsidRDefault="00BC61ED" w:rsidP="00BC61ED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BC61ED" w14:paraId="7811631D" w14:textId="77777777" w:rsidTr="00BC61ED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4" w:type="dxa"/>
            <w:hideMark/>
          </w:tcPr>
          <w:p w14:paraId="5DFA44B0" w14:textId="77777777" w:rsidR="00BC61ED" w:rsidRPr="00BC61ED" w:rsidRDefault="00BC61ED" w:rsidP="00BC61ED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BC61ED">
              <w:rPr>
                <w:sz w:val="16"/>
                <w:szCs w:val="18"/>
                <w:lang w:eastAsia="da-DK"/>
              </w:rPr>
              <w:t>DR 2</w:t>
            </w:r>
          </w:p>
        </w:tc>
        <w:tc>
          <w:tcPr>
            <w:tcW w:w="2049" w:type="dxa"/>
            <w:hideMark/>
          </w:tcPr>
          <w:p w14:paraId="6529EB87" w14:textId="77777777" w:rsidR="00BC61ED" w:rsidRPr="00BC61ED" w:rsidRDefault="00BC61ED" w:rsidP="00BC61ED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BC61ED">
              <w:rPr>
                <w:sz w:val="16"/>
                <w:szCs w:val="18"/>
                <w:lang w:eastAsia="da-DK"/>
              </w:rPr>
              <w:t>P&amp;IDs</w:t>
            </w:r>
          </w:p>
        </w:tc>
        <w:tc>
          <w:tcPr>
            <w:tcW w:w="0" w:type="auto"/>
            <w:hideMark/>
          </w:tcPr>
          <w:p w14:paraId="143D80D9" w14:textId="77777777" w:rsidR="00BC61ED" w:rsidRPr="00BC61ED" w:rsidRDefault="00BC61ED" w:rsidP="00BC61ED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BC61ED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1684C067" w14:textId="77777777" w:rsidR="00BC61ED" w:rsidRPr="00BC61ED" w:rsidRDefault="00BC61ED" w:rsidP="00BC61ED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BC61ED">
              <w:rPr>
                <w:sz w:val="16"/>
                <w:szCs w:val="18"/>
                <w:lang w:eastAsia="da-DK"/>
              </w:rPr>
              <w:t>Preliminary P&amp;IDs</w:t>
            </w:r>
          </w:p>
        </w:tc>
        <w:tc>
          <w:tcPr>
            <w:tcW w:w="0" w:type="auto"/>
            <w:hideMark/>
          </w:tcPr>
          <w:p w14:paraId="7DD5F267" w14:textId="77777777" w:rsidR="00BC61ED" w:rsidRPr="00BC61ED" w:rsidRDefault="00BC61ED" w:rsidP="00BC61ED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13C14219" w14:textId="77777777" w:rsidR="00BC61ED" w:rsidRPr="00BC61ED" w:rsidRDefault="00BC61ED" w:rsidP="00BC61ED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BC61ED" w14:paraId="573FBA3B" w14:textId="77777777" w:rsidTr="00BC61ED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4" w:type="dxa"/>
            <w:hideMark/>
          </w:tcPr>
          <w:p w14:paraId="4E144BEA" w14:textId="77777777" w:rsidR="00BC61ED" w:rsidRPr="00BC61ED" w:rsidRDefault="00BC61ED" w:rsidP="00BC61ED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BC61ED">
              <w:rPr>
                <w:sz w:val="16"/>
                <w:szCs w:val="18"/>
                <w:lang w:eastAsia="da-DK"/>
              </w:rPr>
              <w:t>DR 3</w:t>
            </w:r>
          </w:p>
        </w:tc>
        <w:tc>
          <w:tcPr>
            <w:tcW w:w="2049" w:type="dxa"/>
            <w:hideMark/>
          </w:tcPr>
          <w:p w14:paraId="7BB13DED" w14:textId="77777777" w:rsidR="00BC61ED" w:rsidRPr="00BC61ED" w:rsidRDefault="00BC61ED" w:rsidP="00BC61ED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BC61ED">
              <w:rPr>
                <w:sz w:val="16"/>
                <w:szCs w:val="18"/>
                <w:lang w:eastAsia="da-DK"/>
              </w:rPr>
              <w:t>System layout drawings</w:t>
            </w:r>
          </w:p>
        </w:tc>
        <w:tc>
          <w:tcPr>
            <w:tcW w:w="0" w:type="auto"/>
            <w:hideMark/>
          </w:tcPr>
          <w:p w14:paraId="59A198D8" w14:textId="77777777" w:rsidR="00BC61ED" w:rsidRPr="00BC61ED" w:rsidRDefault="00BC61ED" w:rsidP="00BC61ED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BC61ED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2771781A" w14:textId="77777777" w:rsidR="00BC61ED" w:rsidRPr="00BC61ED" w:rsidRDefault="00BC61ED" w:rsidP="00BC61ED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BC61ED">
              <w:rPr>
                <w:sz w:val="16"/>
                <w:szCs w:val="18"/>
                <w:lang w:eastAsia="da-DK"/>
              </w:rPr>
              <w:t>Layouts showing access and maintainability</w:t>
            </w:r>
          </w:p>
        </w:tc>
        <w:tc>
          <w:tcPr>
            <w:tcW w:w="0" w:type="auto"/>
            <w:hideMark/>
          </w:tcPr>
          <w:p w14:paraId="47194AEC" w14:textId="77777777" w:rsidR="00BC61ED" w:rsidRPr="00BC61ED" w:rsidRDefault="00BC61ED" w:rsidP="00BC61ED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305C1288" w14:textId="77777777" w:rsidR="00BC61ED" w:rsidRPr="00BC61ED" w:rsidRDefault="00BC61ED" w:rsidP="00BC61ED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BC61ED" w14:paraId="3E1C3AF9" w14:textId="77777777" w:rsidTr="00BC61ED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4" w:type="dxa"/>
            <w:hideMark/>
          </w:tcPr>
          <w:p w14:paraId="42D84692" w14:textId="77777777" w:rsidR="00BC61ED" w:rsidRPr="00BC61ED" w:rsidRDefault="00BC61ED" w:rsidP="00BC61ED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BC61ED">
              <w:rPr>
                <w:sz w:val="16"/>
                <w:szCs w:val="18"/>
                <w:lang w:eastAsia="da-DK"/>
              </w:rPr>
              <w:t>DR 4</w:t>
            </w:r>
          </w:p>
        </w:tc>
        <w:tc>
          <w:tcPr>
            <w:tcW w:w="2049" w:type="dxa"/>
            <w:hideMark/>
          </w:tcPr>
          <w:p w14:paraId="7E182068" w14:textId="77777777" w:rsidR="00BC61ED" w:rsidRPr="00BC61ED" w:rsidRDefault="00BC61ED" w:rsidP="00BC61ED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BC61ED">
              <w:rPr>
                <w:sz w:val="16"/>
                <w:szCs w:val="18"/>
                <w:lang w:eastAsia="da-DK"/>
              </w:rPr>
              <w:t>Site layout, where relevant</w:t>
            </w:r>
          </w:p>
        </w:tc>
        <w:tc>
          <w:tcPr>
            <w:tcW w:w="0" w:type="auto"/>
            <w:hideMark/>
          </w:tcPr>
          <w:p w14:paraId="7EA04005" w14:textId="77777777" w:rsidR="00BC61ED" w:rsidRPr="00BC61ED" w:rsidRDefault="00BC61ED" w:rsidP="00BC61ED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BC61ED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64C504F6" w14:textId="77777777" w:rsidR="00BC61ED" w:rsidRPr="00BC61ED" w:rsidRDefault="00BC61ED" w:rsidP="00BC61ED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BC61ED">
              <w:rPr>
                <w:sz w:val="16"/>
                <w:szCs w:val="18"/>
                <w:lang w:eastAsia="da-DK"/>
              </w:rPr>
              <w:t>Site plans for WKO, TEO, TTES and Heating Central interfaces</w:t>
            </w:r>
          </w:p>
        </w:tc>
        <w:tc>
          <w:tcPr>
            <w:tcW w:w="0" w:type="auto"/>
            <w:hideMark/>
          </w:tcPr>
          <w:p w14:paraId="755C4906" w14:textId="77777777" w:rsidR="00BC61ED" w:rsidRPr="00BC61ED" w:rsidRDefault="00BC61ED" w:rsidP="00BC61ED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706A6E74" w14:textId="77777777" w:rsidR="00BC61ED" w:rsidRPr="00BC61ED" w:rsidRDefault="00BC61ED" w:rsidP="00BC61ED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BC61ED" w14:paraId="009A8AED" w14:textId="77777777" w:rsidTr="00BC61ED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4" w:type="dxa"/>
            <w:hideMark/>
          </w:tcPr>
          <w:p w14:paraId="5C0F2C69" w14:textId="77777777" w:rsidR="00BC61ED" w:rsidRPr="00BC61ED" w:rsidRDefault="00BC61ED" w:rsidP="00BC61ED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BC61ED">
              <w:rPr>
                <w:sz w:val="16"/>
                <w:szCs w:val="18"/>
                <w:lang w:eastAsia="da-DK"/>
              </w:rPr>
              <w:t>DR 5</w:t>
            </w:r>
          </w:p>
        </w:tc>
        <w:tc>
          <w:tcPr>
            <w:tcW w:w="2049" w:type="dxa"/>
            <w:hideMark/>
          </w:tcPr>
          <w:p w14:paraId="4D279CB3" w14:textId="77777777" w:rsidR="00BC61ED" w:rsidRPr="00BC61ED" w:rsidRDefault="00BC61ED" w:rsidP="00BC61ED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BC61ED">
              <w:rPr>
                <w:sz w:val="16"/>
                <w:szCs w:val="18"/>
                <w:lang w:eastAsia="da-DK"/>
              </w:rPr>
              <w:t>Interface and integration drawings</w:t>
            </w:r>
          </w:p>
        </w:tc>
        <w:tc>
          <w:tcPr>
            <w:tcW w:w="0" w:type="auto"/>
            <w:hideMark/>
          </w:tcPr>
          <w:p w14:paraId="03B34FBB" w14:textId="77777777" w:rsidR="00BC61ED" w:rsidRPr="00BC61ED" w:rsidRDefault="00BC61ED" w:rsidP="00BC61ED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BC61ED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11065E1A" w14:textId="77777777" w:rsidR="00BC61ED" w:rsidRPr="00BC61ED" w:rsidRDefault="00BC61ED" w:rsidP="00BC61ED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BC61ED">
              <w:rPr>
                <w:sz w:val="16"/>
                <w:szCs w:val="18"/>
                <w:lang w:eastAsia="da-DK"/>
              </w:rPr>
              <w:t>Integration drawings between Lots</w:t>
            </w:r>
          </w:p>
        </w:tc>
        <w:tc>
          <w:tcPr>
            <w:tcW w:w="0" w:type="auto"/>
            <w:hideMark/>
          </w:tcPr>
          <w:p w14:paraId="3C54C285" w14:textId="77777777" w:rsidR="00BC61ED" w:rsidRPr="00BC61ED" w:rsidRDefault="00BC61ED" w:rsidP="00BC61ED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1AB72F34" w14:textId="77777777" w:rsidR="00BC61ED" w:rsidRPr="00BC61ED" w:rsidRDefault="00BC61ED" w:rsidP="00BC61ED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</w:tbl>
    <w:p w14:paraId="43D05FF1" w14:textId="77777777" w:rsidR="00BC61ED" w:rsidRPr="00BC61ED" w:rsidRDefault="00BB4CF6" w:rsidP="00BC61ED">
      <w:pPr>
        <w:spacing w:line="300" w:lineRule="atLeast"/>
        <w:jc w:val="left"/>
        <w:rPr>
          <w:rFonts w:ascii="Segoe UI" w:eastAsia="Times New Roman" w:hAnsi="Segoe UI" w:cs="Segoe UI"/>
          <w:kern w:val="0"/>
          <w:sz w:val="21"/>
          <w:szCs w:val="21"/>
          <w:lang w:val="da-DK" w:eastAsia="da-DK"/>
          <w14:ligatures w14:val="none"/>
        </w:rPr>
      </w:pPr>
      <w:r>
        <w:rPr>
          <w:rFonts w:ascii="Segoe UI" w:eastAsia="Times New Roman" w:hAnsi="Segoe UI" w:cs="Segoe UI"/>
          <w:kern w:val="0"/>
          <w:sz w:val="21"/>
          <w:szCs w:val="21"/>
          <w:lang w:val="da-DK" w:eastAsia="da-DK"/>
          <w14:ligatures w14:val="none"/>
        </w:rPr>
        <w:pict w14:anchorId="1893AB80">
          <v:rect id="_x0000_i1025" style="width:0;height:1.5pt" o:hralign="center" o:hrstd="t" o:hr="t" fillcolor="#a0a0a0" stroked="f"/>
        </w:pict>
      </w:r>
    </w:p>
    <w:p w14:paraId="6EDEE892" w14:textId="77777777" w:rsidR="00BC61ED" w:rsidRDefault="00BC61ED">
      <w:pPr>
        <w:spacing w:after="160" w:line="259" w:lineRule="auto"/>
        <w:jc w:val="left"/>
        <w:rPr>
          <w:b/>
          <w:color w:val="000000" w:themeColor="text1"/>
          <w:sz w:val="32"/>
          <w:lang w:val="en-US" w:eastAsia="da-DK"/>
        </w:rPr>
      </w:pPr>
      <w:r>
        <w:rPr>
          <w:lang w:val="en-US" w:eastAsia="da-DK"/>
        </w:rPr>
        <w:br w:type="page"/>
      </w:r>
    </w:p>
    <w:p w14:paraId="2BFD8316" w14:textId="0B3AEE91" w:rsidR="00BC61ED" w:rsidRPr="00BC61ED" w:rsidRDefault="00BC61ED" w:rsidP="00BC61ED">
      <w:pPr>
        <w:pStyle w:val="Kop1"/>
        <w:rPr>
          <w:lang w:val="en-US" w:eastAsia="da-DK"/>
        </w:rPr>
      </w:pPr>
      <w:r w:rsidRPr="00BC61ED">
        <w:rPr>
          <w:lang w:val="en-US" w:eastAsia="da-DK"/>
        </w:rPr>
        <w:lastRenderedPageBreak/>
        <w:t>Lot A – Heating Central Compliance</w:t>
      </w:r>
    </w:p>
    <w:tbl>
      <w:tblPr>
        <w:tblStyle w:val="Rastertabel4-Accent1"/>
        <w:tblW w:w="0" w:type="auto"/>
        <w:tblLook w:val="04A0" w:firstRow="1" w:lastRow="0" w:firstColumn="1" w:lastColumn="0" w:noHBand="0" w:noVBand="1"/>
      </w:tblPr>
      <w:tblGrid>
        <w:gridCol w:w="539"/>
        <w:gridCol w:w="3491"/>
        <w:gridCol w:w="1099"/>
        <w:gridCol w:w="2355"/>
        <w:gridCol w:w="1222"/>
        <w:gridCol w:w="922"/>
      </w:tblGrid>
      <w:tr w:rsidR="00BC61ED" w:rsidRPr="00A8316E" w14:paraId="77014651" w14:textId="77777777" w:rsidTr="00A8316E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hideMark/>
          </w:tcPr>
          <w:p w14:paraId="379A9C77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Ref.</w:t>
            </w:r>
          </w:p>
        </w:tc>
        <w:tc>
          <w:tcPr>
            <w:tcW w:w="0" w:type="auto"/>
            <w:hideMark/>
          </w:tcPr>
          <w:p w14:paraId="417140EB" w14:textId="77777777" w:rsidR="00BC61ED" w:rsidRPr="00A8316E" w:rsidRDefault="00BC61ED" w:rsidP="00A8316E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Requirement</w:t>
            </w:r>
          </w:p>
        </w:tc>
        <w:tc>
          <w:tcPr>
            <w:tcW w:w="0" w:type="auto"/>
            <w:hideMark/>
          </w:tcPr>
          <w:p w14:paraId="30D46059" w14:textId="77777777" w:rsidR="00BC61ED" w:rsidRPr="00A8316E" w:rsidRDefault="00BC61ED" w:rsidP="00A8316E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Mandatory</w:t>
            </w:r>
          </w:p>
        </w:tc>
        <w:tc>
          <w:tcPr>
            <w:tcW w:w="0" w:type="auto"/>
            <w:hideMark/>
          </w:tcPr>
          <w:p w14:paraId="5E80FC2A" w14:textId="77777777" w:rsidR="00BC61ED" w:rsidRPr="00A8316E" w:rsidRDefault="00BC61ED" w:rsidP="00A8316E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Evidence to be Submitted</w:t>
            </w:r>
          </w:p>
        </w:tc>
        <w:tc>
          <w:tcPr>
            <w:tcW w:w="0" w:type="auto"/>
            <w:hideMark/>
          </w:tcPr>
          <w:p w14:paraId="1556BC30" w14:textId="77777777" w:rsidR="00BC61ED" w:rsidRPr="00A8316E" w:rsidRDefault="00BC61ED" w:rsidP="00A8316E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Compliant Y/N</w:t>
            </w:r>
          </w:p>
        </w:tc>
        <w:tc>
          <w:tcPr>
            <w:tcW w:w="0" w:type="auto"/>
            <w:hideMark/>
          </w:tcPr>
          <w:p w14:paraId="3B7E4A9D" w14:textId="77777777" w:rsidR="00BC61ED" w:rsidRPr="00A8316E" w:rsidRDefault="00BC61ED" w:rsidP="00A8316E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Remarks</w:t>
            </w:r>
          </w:p>
        </w:tc>
      </w:tr>
      <w:tr w:rsidR="00BC61ED" w:rsidRPr="00A8316E" w14:paraId="4D7EDC3E" w14:textId="77777777" w:rsidTr="00A8316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hideMark/>
          </w:tcPr>
          <w:p w14:paraId="06F3971A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A 1</w:t>
            </w:r>
          </w:p>
        </w:tc>
        <w:tc>
          <w:tcPr>
            <w:tcW w:w="0" w:type="auto"/>
            <w:hideMark/>
          </w:tcPr>
          <w:p w14:paraId="49F875B8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Heat pump system concept and redundancy</w:t>
            </w:r>
          </w:p>
        </w:tc>
        <w:tc>
          <w:tcPr>
            <w:tcW w:w="0" w:type="auto"/>
            <w:hideMark/>
          </w:tcPr>
          <w:p w14:paraId="5BC8F34D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472ABA8C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Technical description and layouts</w:t>
            </w:r>
          </w:p>
        </w:tc>
        <w:tc>
          <w:tcPr>
            <w:tcW w:w="0" w:type="auto"/>
            <w:hideMark/>
          </w:tcPr>
          <w:p w14:paraId="4D436413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2D63173A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50E5CD70" w14:textId="77777777" w:rsidTr="00A8316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hideMark/>
          </w:tcPr>
          <w:p w14:paraId="16D41E01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A 2</w:t>
            </w:r>
          </w:p>
        </w:tc>
        <w:tc>
          <w:tcPr>
            <w:tcW w:w="0" w:type="auto"/>
            <w:hideMark/>
          </w:tcPr>
          <w:p w14:paraId="628FB9EB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Heat pump component datasheets</w:t>
            </w:r>
          </w:p>
        </w:tc>
        <w:tc>
          <w:tcPr>
            <w:tcW w:w="0" w:type="auto"/>
            <w:hideMark/>
          </w:tcPr>
          <w:p w14:paraId="3EDC56FF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26023A52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Manufacturer datasheets</w:t>
            </w:r>
          </w:p>
        </w:tc>
        <w:tc>
          <w:tcPr>
            <w:tcW w:w="0" w:type="auto"/>
            <w:hideMark/>
          </w:tcPr>
          <w:p w14:paraId="3E8432C8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709CF812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3FEFD295" w14:textId="77777777" w:rsidTr="00A8316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hideMark/>
          </w:tcPr>
          <w:p w14:paraId="1B07281E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A 3</w:t>
            </w:r>
          </w:p>
        </w:tc>
        <w:tc>
          <w:tcPr>
            <w:tcW w:w="0" w:type="auto"/>
            <w:hideMark/>
          </w:tcPr>
          <w:p w14:paraId="7C9AC5FC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Natural refrigerants only</w:t>
            </w:r>
          </w:p>
        </w:tc>
        <w:tc>
          <w:tcPr>
            <w:tcW w:w="0" w:type="auto"/>
            <w:hideMark/>
          </w:tcPr>
          <w:p w14:paraId="58AA5280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192BDF61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Refrigerant declaration</w:t>
            </w:r>
          </w:p>
        </w:tc>
        <w:tc>
          <w:tcPr>
            <w:tcW w:w="0" w:type="auto"/>
            <w:hideMark/>
          </w:tcPr>
          <w:p w14:paraId="43254EC6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094BE729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5E607885" w14:textId="77777777" w:rsidTr="00A8316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hideMark/>
          </w:tcPr>
          <w:p w14:paraId="6E6E6AEE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A 4</w:t>
            </w:r>
          </w:p>
        </w:tc>
        <w:tc>
          <w:tcPr>
            <w:tcW w:w="0" w:type="auto"/>
            <w:hideMark/>
          </w:tcPr>
          <w:p w14:paraId="1D090D45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Heat pump operational modes and control logic</w:t>
            </w:r>
          </w:p>
        </w:tc>
        <w:tc>
          <w:tcPr>
            <w:tcW w:w="0" w:type="auto"/>
            <w:hideMark/>
          </w:tcPr>
          <w:p w14:paraId="7F4EDD9D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0F98D02A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Control philosophy description</w:t>
            </w:r>
          </w:p>
        </w:tc>
        <w:tc>
          <w:tcPr>
            <w:tcW w:w="0" w:type="auto"/>
            <w:hideMark/>
          </w:tcPr>
          <w:p w14:paraId="7476A61C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06CF6B9F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45D634A6" w14:textId="77777777" w:rsidTr="00A8316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hideMark/>
          </w:tcPr>
          <w:p w14:paraId="35FC6447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A 5</w:t>
            </w:r>
          </w:p>
        </w:tc>
        <w:tc>
          <w:tcPr>
            <w:tcW w:w="0" w:type="auto"/>
            <w:hideMark/>
          </w:tcPr>
          <w:p w14:paraId="2E9FC917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Acoustic performance and mitigation</w:t>
            </w:r>
          </w:p>
        </w:tc>
        <w:tc>
          <w:tcPr>
            <w:tcW w:w="0" w:type="auto"/>
            <w:hideMark/>
          </w:tcPr>
          <w:p w14:paraId="42F25444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65979788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Noise data and mitigation measures</w:t>
            </w:r>
          </w:p>
        </w:tc>
        <w:tc>
          <w:tcPr>
            <w:tcW w:w="0" w:type="auto"/>
            <w:hideMark/>
          </w:tcPr>
          <w:p w14:paraId="039D2CA7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3FC6B9E4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43B46B96" w14:textId="77777777" w:rsidTr="00A8316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hideMark/>
          </w:tcPr>
          <w:p w14:paraId="45AE8F75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A 6</w:t>
            </w:r>
          </w:p>
        </w:tc>
        <w:tc>
          <w:tcPr>
            <w:tcW w:w="0" w:type="auto"/>
            <w:hideMark/>
          </w:tcPr>
          <w:p w14:paraId="54C25C76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Gas boiler system</w:t>
            </w:r>
          </w:p>
        </w:tc>
        <w:tc>
          <w:tcPr>
            <w:tcW w:w="0" w:type="auto"/>
            <w:hideMark/>
          </w:tcPr>
          <w:p w14:paraId="3F61F65B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2C34D295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Technical description and emissions data</w:t>
            </w:r>
          </w:p>
        </w:tc>
        <w:tc>
          <w:tcPr>
            <w:tcW w:w="0" w:type="auto"/>
            <w:hideMark/>
          </w:tcPr>
          <w:p w14:paraId="017F6996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10024F99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4365927C" w14:textId="77777777" w:rsidTr="00A8316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hideMark/>
          </w:tcPr>
          <w:p w14:paraId="7B903803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A 7</w:t>
            </w:r>
          </w:p>
        </w:tc>
        <w:tc>
          <w:tcPr>
            <w:tcW w:w="0" w:type="auto"/>
            <w:hideMark/>
          </w:tcPr>
          <w:p w14:paraId="66C1BD6E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DH-CSCS / SCS concept</w:t>
            </w:r>
          </w:p>
        </w:tc>
        <w:tc>
          <w:tcPr>
            <w:tcW w:w="0" w:type="auto"/>
            <w:hideMark/>
          </w:tcPr>
          <w:p w14:paraId="318D05FF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0A2BC3BC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Architecture and interface description</w:t>
            </w:r>
          </w:p>
        </w:tc>
        <w:tc>
          <w:tcPr>
            <w:tcW w:w="0" w:type="auto"/>
            <w:hideMark/>
          </w:tcPr>
          <w:p w14:paraId="4C00AA56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50937112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7B788C6F" w14:textId="77777777" w:rsidTr="00A8316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hideMark/>
          </w:tcPr>
          <w:p w14:paraId="2AB17BCF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A 8</w:t>
            </w:r>
          </w:p>
        </w:tc>
        <w:tc>
          <w:tcPr>
            <w:tcW w:w="0" w:type="auto"/>
            <w:hideMark/>
          </w:tcPr>
          <w:p w14:paraId="75E78917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Water treatment and internal hydraulics</w:t>
            </w:r>
          </w:p>
        </w:tc>
        <w:tc>
          <w:tcPr>
            <w:tcW w:w="0" w:type="auto"/>
            <w:hideMark/>
          </w:tcPr>
          <w:p w14:paraId="4E832FD7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19CF27F2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Description and preliminary P&amp;IDs</w:t>
            </w:r>
          </w:p>
        </w:tc>
        <w:tc>
          <w:tcPr>
            <w:tcW w:w="0" w:type="auto"/>
            <w:hideMark/>
          </w:tcPr>
          <w:p w14:paraId="3B3C246A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0D4DC483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68C7533F" w14:textId="77777777" w:rsidTr="00A8316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hideMark/>
          </w:tcPr>
          <w:p w14:paraId="5AB07D07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A 9</w:t>
            </w:r>
          </w:p>
        </w:tc>
        <w:tc>
          <w:tcPr>
            <w:tcW w:w="0" w:type="auto"/>
            <w:hideMark/>
          </w:tcPr>
          <w:p w14:paraId="3FB95560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Design lifetime ≥ 25 years where required</w:t>
            </w:r>
          </w:p>
        </w:tc>
        <w:tc>
          <w:tcPr>
            <w:tcW w:w="0" w:type="auto"/>
            <w:hideMark/>
          </w:tcPr>
          <w:p w14:paraId="440D29ED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480E5212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Lifetime and corrosion protection strategy</w:t>
            </w:r>
          </w:p>
        </w:tc>
        <w:tc>
          <w:tcPr>
            <w:tcW w:w="0" w:type="auto"/>
            <w:hideMark/>
          </w:tcPr>
          <w:p w14:paraId="686F68BC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1511D93A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0D979E4D" w14:textId="77777777" w:rsidTr="00A8316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hideMark/>
          </w:tcPr>
          <w:p w14:paraId="41D1752C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A 10</w:t>
            </w:r>
          </w:p>
        </w:tc>
        <w:tc>
          <w:tcPr>
            <w:tcW w:w="0" w:type="auto"/>
            <w:hideMark/>
          </w:tcPr>
          <w:p w14:paraId="1B88F84C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Completed warranty/performance data sheet where applicable</w:t>
            </w:r>
          </w:p>
        </w:tc>
        <w:tc>
          <w:tcPr>
            <w:tcW w:w="0" w:type="auto"/>
            <w:hideMark/>
          </w:tcPr>
          <w:p w14:paraId="70AA30E1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4C222D8F" w14:textId="30FC154D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 xml:space="preserve">HP01 </w:t>
            </w:r>
          </w:p>
        </w:tc>
        <w:tc>
          <w:tcPr>
            <w:tcW w:w="0" w:type="auto"/>
            <w:hideMark/>
          </w:tcPr>
          <w:p w14:paraId="563AB0AC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24989BA4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</w:tbl>
    <w:p w14:paraId="085533D8" w14:textId="788D1635" w:rsidR="00BC61ED" w:rsidRPr="00BC61ED" w:rsidRDefault="00BC61ED" w:rsidP="00BC61ED">
      <w:pPr>
        <w:spacing w:line="300" w:lineRule="atLeast"/>
        <w:jc w:val="left"/>
        <w:rPr>
          <w:rFonts w:ascii="Segoe UI" w:eastAsia="Times New Roman" w:hAnsi="Segoe UI" w:cs="Segoe UI"/>
          <w:kern w:val="0"/>
          <w:sz w:val="21"/>
          <w:szCs w:val="21"/>
          <w:lang w:val="da-DK" w:eastAsia="da-DK"/>
          <w14:ligatures w14:val="none"/>
        </w:rPr>
      </w:pPr>
    </w:p>
    <w:p w14:paraId="47B2902E" w14:textId="2F7C8336" w:rsidR="00BC61ED" w:rsidRPr="00BC61ED" w:rsidRDefault="00BC61ED" w:rsidP="00BC61ED">
      <w:pPr>
        <w:pStyle w:val="Kop1"/>
        <w:rPr>
          <w:lang w:val="en-US" w:eastAsia="da-DK"/>
        </w:rPr>
      </w:pPr>
      <w:r w:rsidRPr="00BC61ED">
        <w:rPr>
          <w:lang w:val="en-US" w:eastAsia="da-DK"/>
        </w:rPr>
        <w:t>Lot B – WKO / TEO Compliance</w:t>
      </w:r>
    </w:p>
    <w:tbl>
      <w:tblPr>
        <w:tblStyle w:val="Rastertabel4-Accent1"/>
        <w:tblW w:w="0" w:type="auto"/>
        <w:tblLook w:val="04A0" w:firstRow="1" w:lastRow="0" w:firstColumn="1" w:lastColumn="0" w:noHBand="0" w:noVBand="1"/>
      </w:tblPr>
      <w:tblGrid>
        <w:gridCol w:w="525"/>
        <w:gridCol w:w="3814"/>
        <w:gridCol w:w="1099"/>
        <w:gridCol w:w="2057"/>
        <w:gridCol w:w="1211"/>
        <w:gridCol w:w="922"/>
      </w:tblGrid>
      <w:tr w:rsidR="00BC61ED" w:rsidRPr="00A8316E" w14:paraId="48EBAF75" w14:textId="77777777" w:rsidTr="00A8316E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hideMark/>
          </w:tcPr>
          <w:p w14:paraId="2851FCB8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Ref.</w:t>
            </w:r>
          </w:p>
        </w:tc>
        <w:tc>
          <w:tcPr>
            <w:tcW w:w="0" w:type="auto"/>
            <w:hideMark/>
          </w:tcPr>
          <w:p w14:paraId="6C58E7AC" w14:textId="77777777" w:rsidR="00BC61ED" w:rsidRPr="00A8316E" w:rsidRDefault="00BC61ED" w:rsidP="00A8316E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Requirement</w:t>
            </w:r>
          </w:p>
        </w:tc>
        <w:tc>
          <w:tcPr>
            <w:tcW w:w="0" w:type="auto"/>
            <w:hideMark/>
          </w:tcPr>
          <w:p w14:paraId="29BCA09B" w14:textId="77777777" w:rsidR="00BC61ED" w:rsidRPr="00A8316E" w:rsidRDefault="00BC61ED" w:rsidP="00A8316E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Mandatory</w:t>
            </w:r>
          </w:p>
        </w:tc>
        <w:tc>
          <w:tcPr>
            <w:tcW w:w="0" w:type="auto"/>
            <w:hideMark/>
          </w:tcPr>
          <w:p w14:paraId="446A1C2C" w14:textId="77777777" w:rsidR="00BC61ED" w:rsidRPr="00A8316E" w:rsidRDefault="00BC61ED" w:rsidP="00A8316E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Evidence to be Submitted</w:t>
            </w:r>
          </w:p>
        </w:tc>
        <w:tc>
          <w:tcPr>
            <w:tcW w:w="0" w:type="auto"/>
            <w:hideMark/>
          </w:tcPr>
          <w:p w14:paraId="35C790DD" w14:textId="77777777" w:rsidR="00BC61ED" w:rsidRPr="00A8316E" w:rsidRDefault="00BC61ED" w:rsidP="00A8316E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Compliant Y/N</w:t>
            </w:r>
          </w:p>
        </w:tc>
        <w:tc>
          <w:tcPr>
            <w:tcW w:w="0" w:type="auto"/>
            <w:hideMark/>
          </w:tcPr>
          <w:p w14:paraId="440D2FB3" w14:textId="77777777" w:rsidR="00BC61ED" w:rsidRPr="00A8316E" w:rsidRDefault="00BC61ED" w:rsidP="00A8316E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Remarks</w:t>
            </w:r>
          </w:p>
        </w:tc>
      </w:tr>
      <w:tr w:rsidR="00BC61ED" w:rsidRPr="00A8316E" w14:paraId="5C137E75" w14:textId="77777777" w:rsidTr="00A8316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hideMark/>
          </w:tcPr>
          <w:p w14:paraId="14B6F5A5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B 1</w:t>
            </w:r>
          </w:p>
        </w:tc>
        <w:tc>
          <w:tcPr>
            <w:tcW w:w="0" w:type="auto"/>
            <w:hideMark/>
          </w:tcPr>
          <w:p w14:paraId="49FA821F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WKO/TEO system design basis</w:t>
            </w:r>
          </w:p>
        </w:tc>
        <w:tc>
          <w:tcPr>
            <w:tcW w:w="0" w:type="auto"/>
            <w:hideMark/>
          </w:tcPr>
          <w:p w14:paraId="2A5ECE88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12260722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Design assumptions and calculations</w:t>
            </w:r>
          </w:p>
        </w:tc>
        <w:tc>
          <w:tcPr>
            <w:tcW w:w="0" w:type="auto"/>
            <w:hideMark/>
          </w:tcPr>
          <w:p w14:paraId="57EC6104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2252C31A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11941238" w14:textId="77777777" w:rsidTr="00A8316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hideMark/>
          </w:tcPr>
          <w:p w14:paraId="72E72950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B 2</w:t>
            </w:r>
          </w:p>
        </w:tc>
        <w:tc>
          <w:tcPr>
            <w:tcW w:w="0" w:type="auto"/>
            <w:hideMark/>
          </w:tcPr>
          <w:p w14:paraId="2928E7F6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Compliance with Dutch groundwater, surface water and environmental regulations</w:t>
            </w:r>
          </w:p>
        </w:tc>
        <w:tc>
          <w:tcPr>
            <w:tcW w:w="0" w:type="auto"/>
            <w:hideMark/>
          </w:tcPr>
          <w:p w14:paraId="215792A0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37A0B7D4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Regulatory compliance narrative</w:t>
            </w:r>
          </w:p>
        </w:tc>
        <w:tc>
          <w:tcPr>
            <w:tcW w:w="0" w:type="auto"/>
            <w:hideMark/>
          </w:tcPr>
          <w:p w14:paraId="2BB9003B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734AA475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533640E9" w14:textId="77777777" w:rsidTr="00A8316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hideMark/>
          </w:tcPr>
          <w:p w14:paraId="788BAF9A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B 3</w:t>
            </w:r>
          </w:p>
        </w:tc>
        <w:tc>
          <w:tcPr>
            <w:tcW w:w="0" w:type="auto"/>
            <w:hideMark/>
          </w:tcPr>
          <w:p w14:paraId="21DCAF2B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WKO well engineering and drilling method</w:t>
            </w:r>
          </w:p>
        </w:tc>
        <w:tc>
          <w:tcPr>
            <w:tcW w:w="0" w:type="auto"/>
            <w:hideMark/>
          </w:tcPr>
          <w:p w14:paraId="2A38C0CA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5E48D9C0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Well design and execution plan</w:t>
            </w:r>
          </w:p>
        </w:tc>
        <w:tc>
          <w:tcPr>
            <w:tcW w:w="0" w:type="auto"/>
            <w:hideMark/>
          </w:tcPr>
          <w:p w14:paraId="2BD688D2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604BB39C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4F9D92C4" w14:textId="77777777" w:rsidTr="00A8316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hideMark/>
          </w:tcPr>
          <w:p w14:paraId="6365114B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B 4</w:t>
            </w:r>
          </w:p>
        </w:tc>
        <w:tc>
          <w:tcPr>
            <w:tcW w:w="0" w:type="auto"/>
            <w:hideMark/>
          </w:tcPr>
          <w:p w14:paraId="3755649B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Long-term aquifer thermal balance</w:t>
            </w:r>
          </w:p>
        </w:tc>
        <w:tc>
          <w:tcPr>
            <w:tcW w:w="0" w:type="auto"/>
            <w:hideMark/>
          </w:tcPr>
          <w:p w14:paraId="62015989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68D4C4B1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Calculations and justification</w:t>
            </w:r>
          </w:p>
        </w:tc>
        <w:tc>
          <w:tcPr>
            <w:tcW w:w="0" w:type="auto"/>
            <w:hideMark/>
          </w:tcPr>
          <w:p w14:paraId="458AB808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75C2DCCD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0CCF5C42" w14:textId="77777777" w:rsidTr="00A8316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hideMark/>
          </w:tcPr>
          <w:p w14:paraId="6B14516D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B 5</w:t>
            </w:r>
          </w:p>
        </w:tc>
        <w:tc>
          <w:tcPr>
            <w:tcW w:w="0" w:type="auto"/>
            <w:hideMark/>
          </w:tcPr>
          <w:p w14:paraId="0584B5D7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 xml:space="preserve">TEO intake/outlet design for </w:t>
            </w:r>
            <w:proofErr w:type="spellStart"/>
            <w:r w:rsidRPr="00A8316E">
              <w:rPr>
                <w:sz w:val="16"/>
                <w:szCs w:val="18"/>
                <w:lang w:eastAsia="da-DK"/>
              </w:rPr>
              <w:t>IJmeer</w:t>
            </w:r>
            <w:proofErr w:type="spellEnd"/>
          </w:p>
        </w:tc>
        <w:tc>
          <w:tcPr>
            <w:tcW w:w="0" w:type="auto"/>
            <w:hideMark/>
          </w:tcPr>
          <w:p w14:paraId="4F40BAAB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0146097E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Technical description and drawings</w:t>
            </w:r>
          </w:p>
        </w:tc>
        <w:tc>
          <w:tcPr>
            <w:tcW w:w="0" w:type="auto"/>
            <w:hideMark/>
          </w:tcPr>
          <w:p w14:paraId="76E6D24E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101EE8A3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6D9841B0" w14:textId="77777777" w:rsidTr="00A8316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hideMark/>
          </w:tcPr>
          <w:p w14:paraId="0A12F572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B 6</w:t>
            </w:r>
          </w:p>
        </w:tc>
        <w:tc>
          <w:tcPr>
            <w:tcW w:w="0" w:type="auto"/>
            <w:hideMark/>
          </w:tcPr>
          <w:p w14:paraId="145EC300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Ice, biofouling and corrosion mitigation</w:t>
            </w:r>
          </w:p>
        </w:tc>
        <w:tc>
          <w:tcPr>
            <w:tcW w:w="0" w:type="auto"/>
            <w:hideMark/>
          </w:tcPr>
          <w:p w14:paraId="126B8D67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431C56F3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Design measures description</w:t>
            </w:r>
          </w:p>
        </w:tc>
        <w:tc>
          <w:tcPr>
            <w:tcW w:w="0" w:type="auto"/>
            <w:hideMark/>
          </w:tcPr>
          <w:p w14:paraId="31407A66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11A477E5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3EA0AB57" w14:textId="77777777" w:rsidTr="00A8316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hideMark/>
          </w:tcPr>
          <w:p w14:paraId="051CF14E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B 7</w:t>
            </w:r>
          </w:p>
        </w:tc>
        <w:tc>
          <w:tcPr>
            <w:tcW w:w="0" w:type="auto"/>
            <w:hideMark/>
          </w:tcPr>
          <w:p w14:paraId="4261F442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Integration with Heating Central and SR-CSCS</w:t>
            </w:r>
          </w:p>
        </w:tc>
        <w:tc>
          <w:tcPr>
            <w:tcW w:w="0" w:type="auto"/>
            <w:hideMark/>
          </w:tcPr>
          <w:p w14:paraId="42E46749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4F5B3728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Interface and control description</w:t>
            </w:r>
          </w:p>
        </w:tc>
        <w:tc>
          <w:tcPr>
            <w:tcW w:w="0" w:type="auto"/>
            <w:hideMark/>
          </w:tcPr>
          <w:p w14:paraId="795FD8FD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6D144B7B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624A26AA" w14:textId="77777777" w:rsidTr="00A8316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hideMark/>
          </w:tcPr>
          <w:p w14:paraId="34D9F39C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B 8</w:t>
            </w:r>
          </w:p>
        </w:tc>
        <w:tc>
          <w:tcPr>
            <w:tcW w:w="0" w:type="auto"/>
            <w:hideMark/>
          </w:tcPr>
          <w:p w14:paraId="28637AB2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Noise and environmental impact mitigation</w:t>
            </w:r>
          </w:p>
        </w:tc>
        <w:tc>
          <w:tcPr>
            <w:tcW w:w="0" w:type="auto"/>
            <w:hideMark/>
          </w:tcPr>
          <w:p w14:paraId="0B66BC09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7F484FAD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Noise data and mitigation plan</w:t>
            </w:r>
          </w:p>
        </w:tc>
        <w:tc>
          <w:tcPr>
            <w:tcW w:w="0" w:type="auto"/>
            <w:hideMark/>
          </w:tcPr>
          <w:p w14:paraId="142598B6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01603126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54C36F65" w14:textId="77777777" w:rsidTr="00A8316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hideMark/>
          </w:tcPr>
          <w:p w14:paraId="51BA39E0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B 9</w:t>
            </w:r>
          </w:p>
        </w:tc>
        <w:tc>
          <w:tcPr>
            <w:tcW w:w="0" w:type="auto"/>
            <w:hideMark/>
          </w:tcPr>
          <w:p w14:paraId="704B1DD0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Required permits, certifications and qualifications identified</w:t>
            </w:r>
          </w:p>
        </w:tc>
        <w:tc>
          <w:tcPr>
            <w:tcW w:w="0" w:type="auto"/>
            <w:hideMark/>
          </w:tcPr>
          <w:p w14:paraId="0CC3B3CB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4AD536B5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Permit and certification overview</w:t>
            </w:r>
          </w:p>
        </w:tc>
        <w:tc>
          <w:tcPr>
            <w:tcW w:w="0" w:type="auto"/>
            <w:hideMark/>
          </w:tcPr>
          <w:p w14:paraId="70A08DED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5A71A493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</w:tbl>
    <w:p w14:paraId="46A81D15" w14:textId="389AD5B0" w:rsidR="00BC61ED" w:rsidRDefault="00BC61ED" w:rsidP="00BC61ED">
      <w:pPr>
        <w:spacing w:line="300" w:lineRule="atLeast"/>
        <w:jc w:val="left"/>
        <w:rPr>
          <w:rFonts w:ascii="Segoe UI" w:eastAsia="Times New Roman" w:hAnsi="Segoe UI" w:cs="Segoe UI"/>
          <w:kern w:val="0"/>
          <w:sz w:val="21"/>
          <w:szCs w:val="21"/>
          <w:lang w:val="da-DK" w:eastAsia="da-DK"/>
          <w14:ligatures w14:val="none"/>
        </w:rPr>
      </w:pPr>
    </w:p>
    <w:p w14:paraId="7306A040" w14:textId="77777777" w:rsidR="00A8316E" w:rsidRDefault="00A8316E" w:rsidP="00BC61ED">
      <w:pPr>
        <w:spacing w:line="300" w:lineRule="atLeast"/>
        <w:jc w:val="left"/>
        <w:rPr>
          <w:rFonts w:ascii="Segoe UI" w:eastAsia="Times New Roman" w:hAnsi="Segoe UI" w:cs="Segoe UI"/>
          <w:kern w:val="0"/>
          <w:sz w:val="21"/>
          <w:szCs w:val="21"/>
          <w:lang w:val="da-DK" w:eastAsia="da-DK"/>
          <w14:ligatures w14:val="none"/>
        </w:rPr>
      </w:pPr>
    </w:p>
    <w:p w14:paraId="61BA4755" w14:textId="77777777" w:rsidR="00A8316E" w:rsidRDefault="00A8316E" w:rsidP="00BC61ED">
      <w:pPr>
        <w:spacing w:line="300" w:lineRule="atLeast"/>
        <w:jc w:val="left"/>
        <w:rPr>
          <w:rFonts w:ascii="Segoe UI" w:eastAsia="Times New Roman" w:hAnsi="Segoe UI" w:cs="Segoe UI"/>
          <w:kern w:val="0"/>
          <w:sz w:val="21"/>
          <w:szCs w:val="21"/>
          <w:lang w:val="da-DK" w:eastAsia="da-DK"/>
          <w14:ligatures w14:val="none"/>
        </w:rPr>
      </w:pPr>
    </w:p>
    <w:p w14:paraId="7A78C09B" w14:textId="77777777" w:rsidR="00A8316E" w:rsidRPr="00BC61ED" w:rsidRDefault="00A8316E" w:rsidP="00BC61ED">
      <w:pPr>
        <w:spacing w:line="300" w:lineRule="atLeast"/>
        <w:jc w:val="left"/>
        <w:rPr>
          <w:rFonts w:ascii="Segoe UI" w:eastAsia="Times New Roman" w:hAnsi="Segoe UI" w:cs="Segoe UI"/>
          <w:kern w:val="0"/>
          <w:sz w:val="21"/>
          <w:szCs w:val="21"/>
          <w:lang w:val="da-DK" w:eastAsia="da-DK"/>
          <w14:ligatures w14:val="none"/>
        </w:rPr>
      </w:pPr>
    </w:p>
    <w:p w14:paraId="3A7085FF" w14:textId="7F7BBBC8" w:rsidR="00BC61ED" w:rsidRPr="00BC61ED" w:rsidRDefault="00BC61ED" w:rsidP="00BC61ED">
      <w:pPr>
        <w:pStyle w:val="Kop1"/>
        <w:rPr>
          <w:lang w:val="da-DK" w:eastAsia="da-DK"/>
        </w:rPr>
      </w:pPr>
      <w:r w:rsidRPr="00BC61ED">
        <w:rPr>
          <w:lang w:val="da-DK" w:eastAsia="da-DK"/>
        </w:rPr>
        <w:lastRenderedPageBreak/>
        <w:t>Lot C – TTES Compliance</w:t>
      </w:r>
    </w:p>
    <w:tbl>
      <w:tblPr>
        <w:tblStyle w:val="Rastertabel4-Accent1"/>
        <w:tblW w:w="0" w:type="auto"/>
        <w:tblLook w:val="04A0" w:firstRow="1" w:lastRow="0" w:firstColumn="1" w:lastColumn="0" w:noHBand="0" w:noVBand="1"/>
      </w:tblPr>
      <w:tblGrid>
        <w:gridCol w:w="524"/>
        <w:gridCol w:w="3393"/>
        <w:gridCol w:w="1099"/>
        <w:gridCol w:w="2450"/>
        <w:gridCol w:w="1240"/>
        <w:gridCol w:w="922"/>
      </w:tblGrid>
      <w:tr w:rsidR="00BC61ED" w:rsidRPr="00A8316E" w14:paraId="26431CCA" w14:textId="77777777" w:rsidTr="00A8316E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hideMark/>
          </w:tcPr>
          <w:p w14:paraId="09D15989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Ref.</w:t>
            </w:r>
          </w:p>
        </w:tc>
        <w:tc>
          <w:tcPr>
            <w:tcW w:w="0" w:type="auto"/>
            <w:hideMark/>
          </w:tcPr>
          <w:p w14:paraId="3F64A4B3" w14:textId="77777777" w:rsidR="00BC61ED" w:rsidRPr="00A8316E" w:rsidRDefault="00BC61ED" w:rsidP="00A8316E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Requirement</w:t>
            </w:r>
          </w:p>
        </w:tc>
        <w:tc>
          <w:tcPr>
            <w:tcW w:w="0" w:type="auto"/>
            <w:hideMark/>
          </w:tcPr>
          <w:p w14:paraId="130F4F41" w14:textId="77777777" w:rsidR="00BC61ED" w:rsidRPr="00A8316E" w:rsidRDefault="00BC61ED" w:rsidP="00A8316E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Mandatory</w:t>
            </w:r>
          </w:p>
        </w:tc>
        <w:tc>
          <w:tcPr>
            <w:tcW w:w="0" w:type="auto"/>
            <w:hideMark/>
          </w:tcPr>
          <w:p w14:paraId="4D603D7D" w14:textId="77777777" w:rsidR="00BC61ED" w:rsidRPr="00A8316E" w:rsidRDefault="00BC61ED" w:rsidP="00A8316E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Evidence to be Submitted</w:t>
            </w:r>
          </w:p>
        </w:tc>
        <w:tc>
          <w:tcPr>
            <w:tcW w:w="0" w:type="auto"/>
            <w:hideMark/>
          </w:tcPr>
          <w:p w14:paraId="0023CC31" w14:textId="77777777" w:rsidR="00BC61ED" w:rsidRPr="00A8316E" w:rsidRDefault="00BC61ED" w:rsidP="00A8316E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Compliant Y/N</w:t>
            </w:r>
          </w:p>
        </w:tc>
        <w:tc>
          <w:tcPr>
            <w:tcW w:w="0" w:type="auto"/>
            <w:hideMark/>
          </w:tcPr>
          <w:p w14:paraId="785D16DD" w14:textId="77777777" w:rsidR="00BC61ED" w:rsidRPr="00A8316E" w:rsidRDefault="00BC61ED" w:rsidP="00A8316E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Remarks</w:t>
            </w:r>
          </w:p>
        </w:tc>
      </w:tr>
      <w:tr w:rsidR="00BC61ED" w:rsidRPr="00A8316E" w14:paraId="7AE436C5" w14:textId="77777777" w:rsidTr="00A8316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hideMark/>
          </w:tcPr>
          <w:p w14:paraId="77B44706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 1</w:t>
            </w:r>
          </w:p>
        </w:tc>
        <w:tc>
          <w:tcPr>
            <w:tcW w:w="0" w:type="auto"/>
            <w:hideMark/>
          </w:tcPr>
          <w:p w14:paraId="5A15A29F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Compliance with EN 14015, Eurocodes and Dutch requirements</w:t>
            </w:r>
          </w:p>
        </w:tc>
        <w:tc>
          <w:tcPr>
            <w:tcW w:w="0" w:type="auto"/>
            <w:hideMark/>
          </w:tcPr>
          <w:p w14:paraId="0B0C87E7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7AC67019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Design basis and standards list</w:t>
            </w:r>
          </w:p>
        </w:tc>
        <w:tc>
          <w:tcPr>
            <w:tcW w:w="0" w:type="auto"/>
            <w:hideMark/>
          </w:tcPr>
          <w:p w14:paraId="29C75E5A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607B727E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372EA895" w14:textId="77777777" w:rsidTr="00A8316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hideMark/>
          </w:tcPr>
          <w:p w14:paraId="20160C18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 2</w:t>
            </w:r>
          </w:p>
        </w:tc>
        <w:tc>
          <w:tcPr>
            <w:tcW w:w="0" w:type="auto"/>
            <w:hideMark/>
          </w:tcPr>
          <w:p w14:paraId="08DAB72F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Tank geometry and classification</w:t>
            </w:r>
          </w:p>
        </w:tc>
        <w:tc>
          <w:tcPr>
            <w:tcW w:w="0" w:type="auto"/>
            <w:hideMark/>
          </w:tcPr>
          <w:p w14:paraId="49B23DF8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56004043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Engineering description</w:t>
            </w:r>
          </w:p>
        </w:tc>
        <w:tc>
          <w:tcPr>
            <w:tcW w:w="0" w:type="auto"/>
            <w:hideMark/>
          </w:tcPr>
          <w:p w14:paraId="62AE3D21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516BFF51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56044973" w14:textId="77777777" w:rsidTr="00A8316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hideMark/>
          </w:tcPr>
          <w:p w14:paraId="14063406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 3</w:t>
            </w:r>
          </w:p>
        </w:tc>
        <w:tc>
          <w:tcPr>
            <w:tcW w:w="0" w:type="auto"/>
            <w:hideMark/>
          </w:tcPr>
          <w:p w14:paraId="4D068021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Corrosion protection and insulation</w:t>
            </w:r>
          </w:p>
        </w:tc>
        <w:tc>
          <w:tcPr>
            <w:tcW w:w="0" w:type="auto"/>
            <w:hideMark/>
          </w:tcPr>
          <w:p w14:paraId="0D6E4370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5A1DE42C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Technical description</w:t>
            </w:r>
          </w:p>
        </w:tc>
        <w:tc>
          <w:tcPr>
            <w:tcW w:w="0" w:type="auto"/>
            <w:hideMark/>
          </w:tcPr>
          <w:p w14:paraId="47C74693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42EB4008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526888D3" w14:textId="77777777" w:rsidTr="00A8316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hideMark/>
          </w:tcPr>
          <w:p w14:paraId="7D8292BF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 4</w:t>
            </w:r>
          </w:p>
        </w:tc>
        <w:tc>
          <w:tcPr>
            <w:tcW w:w="0" w:type="auto"/>
            <w:hideMark/>
          </w:tcPr>
          <w:p w14:paraId="15449EA7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Design lifetime ≥ 25 years</w:t>
            </w:r>
          </w:p>
        </w:tc>
        <w:tc>
          <w:tcPr>
            <w:tcW w:w="0" w:type="auto"/>
            <w:hideMark/>
          </w:tcPr>
          <w:p w14:paraId="04872A7D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5075AB44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Lifetime strategy</w:t>
            </w:r>
          </w:p>
        </w:tc>
        <w:tc>
          <w:tcPr>
            <w:tcW w:w="0" w:type="auto"/>
            <w:hideMark/>
          </w:tcPr>
          <w:p w14:paraId="4D382FD6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7F90004D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61EE4DD6" w14:textId="77777777" w:rsidTr="00A8316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hideMark/>
          </w:tcPr>
          <w:p w14:paraId="0F55F46D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 5</w:t>
            </w:r>
          </w:p>
        </w:tc>
        <w:tc>
          <w:tcPr>
            <w:tcW w:w="0" w:type="auto"/>
            <w:hideMark/>
          </w:tcPr>
          <w:p w14:paraId="6F8EB10B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Structural and civil integration</w:t>
            </w:r>
          </w:p>
        </w:tc>
        <w:tc>
          <w:tcPr>
            <w:tcW w:w="0" w:type="auto"/>
            <w:hideMark/>
          </w:tcPr>
          <w:p w14:paraId="502ADCB8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17626413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Structural concept drawings and load data</w:t>
            </w:r>
          </w:p>
        </w:tc>
        <w:tc>
          <w:tcPr>
            <w:tcW w:w="0" w:type="auto"/>
            <w:hideMark/>
          </w:tcPr>
          <w:p w14:paraId="34A5EF97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5CE540A8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471F5AA4" w14:textId="77777777" w:rsidTr="00A8316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hideMark/>
          </w:tcPr>
          <w:p w14:paraId="0E2CFEA9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 6</w:t>
            </w:r>
          </w:p>
        </w:tc>
        <w:tc>
          <w:tcPr>
            <w:tcW w:w="0" w:type="auto"/>
            <w:hideMark/>
          </w:tcPr>
          <w:p w14:paraId="6F324CCB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Hydraulic and thermal stratification concept</w:t>
            </w:r>
          </w:p>
        </w:tc>
        <w:tc>
          <w:tcPr>
            <w:tcW w:w="0" w:type="auto"/>
            <w:hideMark/>
          </w:tcPr>
          <w:p w14:paraId="77B8F8CF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0E2E2127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Hydraulic description</w:t>
            </w:r>
          </w:p>
        </w:tc>
        <w:tc>
          <w:tcPr>
            <w:tcW w:w="0" w:type="auto"/>
            <w:hideMark/>
          </w:tcPr>
          <w:p w14:paraId="1ABA83B3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005B3C27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22337BFB" w14:textId="77777777" w:rsidTr="00A8316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hideMark/>
          </w:tcPr>
          <w:p w14:paraId="18E52172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 7</w:t>
            </w:r>
          </w:p>
        </w:tc>
        <w:tc>
          <w:tcPr>
            <w:tcW w:w="0" w:type="auto"/>
            <w:hideMark/>
          </w:tcPr>
          <w:p w14:paraId="2940C870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Inspection and maintenance strategy</w:t>
            </w:r>
          </w:p>
        </w:tc>
        <w:tc>
          <w:tcPr>
            <w:tcW w:w="0" w:type="auto"/>
            <w:hideMark/>
          </w:tcPr>
          <w:p w14:paraId="3556491B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4A3F512C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Maintenance and inspection plan</w:t>
            </w:r>
          </w:p>
        </w:tc>
        <w:tc>
          <w:tcPr>
            <w:tcW w:w="0" w:type="auto"/>
            <w:hideMark/>
          </w:tcPr>
          <w:p w14:paraId="7A19DFF2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4DB13462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3A4F11C2" w14:textId="77777777" w:rsidTr="00A8316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hideMark/>
          </w:tcPr>
          <w:p w14:paraId="2C2800A3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 8</w:t>
            </w:r>
          </w:p>
        </w:tc>
        <w:tc>
          <w:tcPr>
            <w:tcW w:w="0" w:type="auto"/>
            <w:hideMark/>
          </w:tcPr>
          <w:p w14:paraId="15AD2663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Access systems, platforms, ladders and safety equipment</w:t>
            </w:r>
          </w:p>
        </w:tc>
        <w:tc>
          <w:tcPr>
            <w:tcW w:w="0" w:type="auto"/>
            <w:hideMark/>
          </w:tcPr>
          <w:p w14:paraId="2EA66E25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41DC5489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Technical description / drawings</w:t>
            </w:r>
          </w:p>
        </w:tc>
        <w:tc>
          <w:tcPr>
            <w:tcW w:w="0" w:type="auto"/>
            <w:hideMark/>
          </w:tcPr>
          <w:p w14:paraId="3CA3F678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7933263E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</w:tbl>
    <w:p w14:paraId="086790D4" w14:textId="310F95A4" w:rsidR="00BC61ED" w:rsidRPr="00BC61ED" w:rsidRDefault="00BC61ED" w:rsidP="00BC61ED">
      <w:pPr>
        <w:spacing w:line="300" w:lineRule="atLeast"/>
        <w:jc w:val="left"/>
        <w:rPr>
          <w:rFonts w:ascii="Segoe UI" w:eastAsia="Times New Roman" w:hAnsi="Segoe UI" w:cs="Segoe UI"/>
          <w:kern w:val="0"/>
          <w:sz w:val="21"/>
          <w:szCs w:val="21"/>
          <w:lang w:val="da-DK" w:eastAsia="da-DK"/>
          <w14:ligatures w14:val="none"/>
        </w:rPr>
      </w:pPr>
    </w:p>
    <w:p w14:paraId="082BB829" w14:textId="2294C1FC" w:rsidR="00BC61ED" w:rsidRPr="00BC61ED" w:rsidRDefault="00BC61ED" w:rsidP="00BC61ED">
      <w:pPr>
        <w:pStyle w:val="Kop1"/>
        <w:rPr>
          <w:lang w:val="da-DK" w:eastAsia="da-DK"/>
        </w:rPr>
      </w:pPr>
      <w:r w:rsidRPr="00BC61ED">
        <w:rPr>
          <w:lang w:val="da-DK" w:eastAsia="da-DK"/>
        </w:rPr>
        <w:t>Organisation, Quality &amp; Personnel</w:t>
      </w:r>
    </w:p>
    <w:tbl>
      <w:tblPr>
        <w:tblStyle w:val="Rastertabel4-Accent1"/>
        <w:tblW w:w="0" w:type="auto"/>
        <w:tblLook w:val="04A0" w:firstRow="1" w:lastRow="0" w:firstColumn="1" w:lastColumn="0" w:noHBand="0" w:noVBand="1"/>
      </w:tblPr>
      <w:tblGrid>
        <w:gridCol w:w="846"/>
        <w:gridCol w:w="3459"/>
        <w:gridCol w:w="1099"/>
        <w:gridCol w:w="2033"/>
        <w:gridCol w:w="1269"/>
        <w:gridCol w:w="922"/>
      </w:tblGrid>
      <w:tr w:rsidR="00BC61ED" w:rsidRPr="00A8316E" w14:paraId="0A0D4082" w14:textId="77777777" w:rsidTr="00A8316E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846" w:type="dxa"/>
            <w:hideMark/>
          </w:tcPr>
          <w:p w14:paraId="1044B7A4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Ref.</w:t>
            </w:r>
          </w:p>
        </w:tc>
        <w:tc>
          <w:tcPr>
            <w:tcW w:w="3459" w:type="dxa"/>
            <w:hideMark/>
          </w:tcPr>
          <w:p w14:paraId="3745D1A4" w14:textId="77777777" w:rsidR="00BC61ED" w:rsidRPr="00A8316E" w:rsidRDefault="00BC61ED" w:rsidP="00A8316E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Requirement</w:t>
            </w:r>
          </w:p>
        </w:tc>
        <w:tc>
          <w:tcPr>
            <w:tcW w:w="0" w:type="auto"/>
            <w:hideMark/>
          </w:tcPr>
          <w:p w14:paraId="0C8849DD" w14:textId="77777777" w:rsidR="00BC61ED" w:rsidRPr="00A8316E" w:rsidRDefault="00BC61ED" w:rsidP="00A8316E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Mandatory</w:t>
            </w:r>
          </w:p>
        </w:tc>
        <w:tc>
          <w:tcPr>
            <w:tcW w:w="0" w:type="auto"/>
            <w:hideMark/>
          </w:tcPr>
          <w:p w14:paraId="6386491F" w14:textId="77777777" w:rsidR="00BC61ED" w:rsidRPr="00A8316E" w:rsidRDefault="00BC61ED" w:rsidP="00A8316E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Evidence to be Submitted</w:t>
            </w:r>
          </w:p>
        </w:tc>
        <w:tc>
          <w:tcPr>
            <w:tcW w:w="0" w:type="auto"/>
            <w:hideMark/>
          </w:tcPr>
          <w:p w14:paraId="31B0200D" w14:textId="77777777" w:rsidR="00BC61ED" w:rsidRPr="00A8316E" w:rsidRDefault="00BC61ED" w:rsidP="00A8316E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Compliant Y/N</w:t>
            </w:r>
          </w:p>
        </w:tc>
        <w:tc>
          <w:tcPr>
            <w:tcW w:w="0" w:type="auto"/>
            <w:hideMark/>
          </w:tcPr>
          <w:p w14:paraId="4CCA5AE1" w14:textId="77777777" w:rsidR="00BC61ED" w:rsidRPr="00A8316E" w:rsidRDefault="00BC61ED" w:rsidP="00A8316E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Remarks</w:t>
            </w:r>
          </w:p>
        </w:tc>
      </w:tr>
      <w:tr w:rsidR="00BC61ED" w:rsidRPr="00A8316E" w14:paraId="3F167EEA" w14:textId="77777777" w:rsidTr="00A8316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846" w:type="dxa"/>
            <w:hideMark/>
          </w:tcPr>
          <w:p w14:paraId="39707BBE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ORG 1</w:t>
            </w:r>
          </w:p>
        </w:tc>
        <w:tc>
          <w:tcPr>
            <w:tcW w:w="3459" w:type="dxa"/>
            <w:hideMark/>
          </w:tcPr>
          <w:p w14:paraId="2B47EA90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 xml:space="preserve">Project </w:t>
            </w:r>
            <w:proofErr w:type="spellStart"/>
            <w:r w:rsidRPr="00A8316E">
              <w:rPr>
                <w:sz w:val="16"/>
                <w:szCs w:val="18"/>
                <w:lang w:eastAsia="da-DK"/>
              </w:rPr>
              <w:t>organisation</w:t>
            </w:r>
            <w:proofErr w:type="spellEnd"/>
            <w:r w:rsidRPr="00A8316E">
              <w:rPr>
                <w:sz w:val="16"/>
                <w:szCs w:val="18"/>
                <w:lang w:eastAsia="da-DK"/>
              </w:rPr>
              <w:t xml:space="preserve"> defined</w:t>
            </w:r>
          </w:p>
        </w:tc>
        <w:tc>
          <w:tcPr>
            <w:tcW w:w="0" w:type="auto"/>
            <w:hideMark/>
          </w:tcPr>
          <w:p w14:paraId="00FE552E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38168866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proofErr w:type="spellStart"/>
            <w:r w:rsidRPr="00A8316E">
              <w:rPr>
                <w:sz w:val="16"/>
                <w:szCs w:val="18"/>
                <w:lang w:eastAsia="da-DK"/>
              </w:rPr>
              <w:t>Organisation</w:t>
            </w:r>
            <w:proofErr w:type="spellEnd"/>
            <w:r w:rsidRPr="00A8316E">
              <w:rPr>
                <w:sz w:val="16"/>
                <w:szCs w:val="18"/>
                <w:lang w:eastAsia="da-DK"/>
              </w:rPr>
              <w:t xml:space="preserve"> chart</w:t>
            </w:r>
          </w:p>
        </w:tc>
        <w:tc>
          <w:tcPr>
            <w:tcW w:w="0" w:type="auto"/>
            <w:hideMark/>
          </w:tcPr>
          <w:p w14:paraId="537B7DDB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439826D5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1CA35AC9" w14:textId="77777777" w:rsidTr="00A8316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846" w:type="dxa"/>
            <w:hideMark/>
          </w:tcPr>
          <w:p w14:paraId="5D0FA010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ORG 2</w:t>
            </w:r>
          </w:p>
        </w:tc>
        <w:tc>
          <w:tcPr>
            <w:tcW w:w="3459" w:type="dxa"/>
            <w:hideMark/>
          </w:tcPr>
          <w:p w14:paraId="3B7C6379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Key personnel identified for the Lot tendered</w:t>
            </w:r>
          </w:p>
        </w:tc>
        <w:tc>
          <w:tcPr>
            <w:tcW w:w="0" w:type="auto"/>
            <w:hideMark/>
          </w:tcPr>
          <w:p w14:paraId="2E00F4BF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75BA0A6A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CVs / role descriptions</w:t>
            </w:r>
          </w:p>
        </w:tc>
        <w:tc>
          <w:tcPr>
            <w:tcW w:w="0" w:type="auto"/>
            <w:hideMark/>
          </w:tcPr>
          <w:p w14:paraId="7D2E8C33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7DC57EEE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0F5063F6" w14:textId="77777777" w:rsidTr="00A8316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846" w:type="dxa"/>
            <w:hideMark/>
          </w:tcPr>
          <w:p w14:paraId="41DEA145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ORG 3</w:t>
            </w:r>
          </w:p>
        </w:tc>
        <w:tc>
          <w:tcPr>
            <w:tcW w:w="3459" w:type="dxa"/>
            <w:hideMark/>
          </w:tcPr>
          <w:p w14:paraId="14DD9C26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Project Manager with relevant experience</w:t>
            </w:r>
          </w:p>
        </w:tc>
        <w:tc>
          <w:tcPr>
            <w:tcW w:w="0" w:type="auto"/>
            <w:hideMark/>
          </w:tcPr>
          <w:p w14:paraId="14BC2D9B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122E57F2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CV</w:t>
            </w:r>
          </w:p>
        </w:tc>
        <w:tc>
          <w:tcPr>
            <w:tcW w:w="0" w:type="auto"/>
            <w:hideMark/>
          </w:tcPr>
          <w:p w14:paraId="16F0A114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28603EA7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0615BCB0" w14:textId="77777777" w:rsidTr="00A8316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846" w:type="dxa"/>
            <w:hideMark/>
          </w:tcPr>
          <w:p w14:paraId="1A179F4C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ORG 4</w:t>
            </w:r>
          </w:p>
        </w:tc>
        <w:tc>
          <w:tcPr>
            <w:tcW w:w="3459" w:type="dxa"/>
            <w:hideMark/>
          </w:tcPr>
          <w:p w14:paraId="1746F2AA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Technical leads relevant to the Lot identified</w:t>
            </w:r>
          </w:p>
        </w:tc>
        <w:tc>
          <w:tcPr>
            <w:tcW w:w="0" w:type="auto"/>
            <w:hideMark/>
          </w:tcPr>
          <w:p w14:paraId="17D8253F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5A19B249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CVs / competence matrix</w:t>
            </w:r>
          </w:p>
        </w:tc>
        <w:tc>
          <w:tcPr>
            <w:tcW w:w="0" w:type="auto"/>
            <w:hideMark/>
          </w:tcPr>
          <w:p w14:paraId="26D9708A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7EBF25B0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55B96988" w14:textId="77777777" w:rsidTr="00A8316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846" w:type="dxa"/>
            <w:hideMark/>
          </w:tcPr>
          <w:p w14:paraId="0AF46736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ORG 5</w:t>
            </w:r>
          </w:p>
        </w:tc>
        <w:tc>
          <w:tcPr>
            <w:tcW w:w="3459" w:type="dxa"/>
            <w:hideMark/>
          </w:tcPr>
          <w:p w14:paraId="5D2829BA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Construction / site management role identified where relevant</w:t>
            </w:r>
          </w:p>
        </w:tc>
        <w:tc>
          <w:tcPr>
            <w:tcW w:w="0" w:type="auto"/>
            <w:hideMark/>
          </w:tcPr>
          <w:p w14:paraId="68D5BDBA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6ADC7DC2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CV / role description</w:t>
            </w:r>
          </w:p>
        </w:tc>
        <w:tc>
          <w:tcPr>
            <w:tcW w:w="0" w:type="auto"/>
            <w:hideMark/>
          </w:tcPr>
          <w:p w14:paraId="27D1589D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2541507C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4DF1B9E8" w14:textId="77777777" w:rsidTr="00A8316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846" w:type="dxa"/>
            <w:hideMark/>
          </w:tcPr>
          <w:p w14:paraId="451260FF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ORG 6</w:t>
            </w:r>
          </w:p>
        </w:tc>
        <w:tc>
          <w:tcPr>
            <w:tcW w:w="3459" w:type="dxa"/>
            <w:hideMark/>
          </w:tcPr>
          <w:p w14:paraId="6D1FE143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Quality management system described</w:t>
            </w:r>
          </w:p>
        </w:tc>
        <w:tc>
          <w:tcPr>
            <w:tcW w:w="0" w:type="auto"/>
            <w:hideMark/>
          </w:tcPr>
          <w:p w14:paraId="7B11C43E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73A276EE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Certificate and QA description</w:t>
            </w:r>
          </w:p>
        </w:tc>
        <w:tc>
          <w:tcPr>
            <w:tcW w:w="0" w:type="auto"/>
            <w:hideMark/>
          </w:tcPr>
          <w:p w14:paraId="3AB984C5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7A273A3A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028CBCF2" w14:textId="77777777" w:rsidTr="00A8316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846" w:type="dxa"/>
            <w:hideMark/>
          </w:tcPr>
          <w:p w14:paraId="4D75D66B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ORG 7</w:t>
            </w:r>
          </w:p>
        </w:tc>
        <w:tc>
          <w:tcPr>
            <w:tcW w:w="3459" w:type="dxa"/>
            <w:hideMark/>
          </w:tcPr>
          <w:p w14:paraId="3CAF983E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Interface and coordination approach</w:t>
            </w:r>
          </w:p>
        </w:tc>
        <w:tc>
          <w:tcPr>
            <w:tcW w:w="0" w:type="auto"/>
            <w:hideMark/>
          </w:tcPr>
          <w:p w14:paraId="37706667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6E155C20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Interface management plan</w:t>
            </w:r>
          </w:p>
        </w:tc>
        <w:tc>
          <w:tcPr>
            <w:tcW w:w="0" w:type="auto"/>
            <w:hideMark/>
          </w:tcPr>
          <w:p w14:paraId="447C283E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6A20ACA9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1A3856" w:rsidRPr="00A8316E" w14:paraId="29B0E814" w14:textId="77777777" w:rsidTr="00A8316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846" w:type="dxa"/>
          </w:tcPr>
          <w:p w14:paraId="63DDC767" w14:textId="378D146B" w:rsidR="001A3856" w:rsidRPr="000139A7" w:rsidRDefault="001A3856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0139A7">
              <w:rPr>
                <w:sz w:val="16"/>
                <w:szCs w:val="18"/>
                <w:lang w:eastAsia="da-DK"/>
              </w:rPr>
              <w:t>O</w:t>
            </w:r>
            <w:r w:rsidR="00CE21E3" w:rsidRPr="000139A7">
              <w:rPr>
                <w:sz w:val="16"/>
                <w:szCs w:val="18"/>
                <w:lang w:eastAsia="da-DK"/>
              </w:rPr>
              <w:t>RG 8</w:t>
            </w:r>
            <w:r w:rsidRPr="000139A7">
              <w:rPr>
                <w:sz w:val="16"/>
                <w:szCs w:val="18"/>
                <w:lang w:eastAsia="da-DK"/>
              </w:rPr>
              <w:t xml:space="preserve"> </w:t>
            </w:r>
          </w:p>
        </w:tc>
        <w:tc>
          <w:tcPr>
            <w:tcW w:w="3459" w:type="dxa"/>
          </w:tcPr>
          <w:p w14:paraId="4E379C59" w14:textId="1D12A722" w:rsidR="001A3856" w:rsidRPr="00661B0B" w:rsidRDefault="00CE21E3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 w:val="16"/>
                <w:szCs w:val="18"/>
                <w:lang w:eastAsia="da-DK"/>
              </w:rPr>
            </w:pPr>
            <w:r w:rsidRPr="00661B0B">
              <w:rPr>
                <w:b/>
                <w:bCs/>
                <w:sz w:val="16"/>
                <w:szCs w:val="18"/>
                <w:lang w:eastAsia="da-DK"/>
              </w:rPr>
              <w:t>Construction Planning</w:t>
            </w:r>
            <w:r w:rsidR="00F857D4" w:rsidRPr="00661B0B">
              <w:rPr>
                <w:b/>
                <w:bCs/>
                <w:sz w:val="16"/>
                <w:szCs w:val="18"/>
                <w:lang w:eastAsia="da-DK"/>
              </w:rPr>
              <w:t>, confirmation feasibi</w:t>
            </w:r>
            <w:r w:rsidR="008012F2" w:rsidRPr="00661B0B">
              <w:rPr>
                <w:b/>
                <w:bCs/>
                <w:sz w:val="16"/>
                <w:szCs w:val="18"/>
                <w:lang w:eastAsia="da-DK"/>
              </w:rPr>
              <w:t>li</w:t>
            </w:r>
            <w:r w:rsidR="00F857D4" w:rsidRPr="00661B0B">
              <w:rPr>
                <w:b/>
                <w:bCs/>
                <w:sz w:val="16"/>
                <w:szCs w:val="18"/>
                <w:lang w:eastAsia="da-DK"/>
              </w:rPr>
              <w:t>ty</w:t>
            </w:r>
            <w:r w:rsidR="008012F2" w:rsidRPr="00661B0B">
              <w:rPr>
                <w:b/>
                <w:bCs/>
                <w:sz w:val="16"/>
                <w:szCs w:val="18"/>
                <w:lang w:eastAsia="da-DK"/>
              </w:rPr>
              <w:t xml:space="preserve"> operation schedule</w:t>
            </w:r>
            <w:r w:rsidR="00F857D4" w:rsidRPr="00661B0B">
              <w:rPr>
                <w:b/>
                <w:bCs/>
                <w:sz w:val="16"/>
                <w:szCs w:val="18"/>
                <w:lang w:eastAsia="da-DK"/>
              </w:rPr>
              <w:t xml:space="preserve"> </w:t>
            </w:r>
          </w:p>
        </w:tc>
        <w:tc>
          <w:tcPr>
            <w:tcW w:w="0" w:type="auto"/>
          </w:tcPr>
          <w:p w14:paraId="4675EBAE" w14:textId="4B40D536" w:rsidR="001A3856" w:rsidRPr="00661B0B" w:rsidRDefault="00CE21E3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 w:val="16"/>
                <w:szCs w:val="18"/>
                <w:lang w:eastAsia="da-DK"/>
              </w:rPr>
            </w:pPr>
            <w:r w:rsidRPr="00661B0B">
              <w:rPr>
                <w:b/>
                <w:bCs/>
                <w:sz w:val="16"/>
                <w:szCs w:val="18"/>
                <w:lang w:eastAsia="da-DK"/>
              </w:rPr>
              <w:t xml:space="preserve">Yes </w:t>
            </w:r>
          </w:p>
        </w:tc>
        <w:tc>
          <w:tcPr>
            <w:tcW w:w="0" w:type="auto"/>
          </w:tcPr>
          <w:p w14:paraId="34DF5AE3" w14:textId="2067E37E" w:rsidR="001A3856" w:rsidRPr="00661B0B" w:rsidRDefault="00CE21E3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 w:val="16"/>
                <w:szCs w:val="18"/>
                <w:lang w:eastAsia="da-DK"/>
              </w:rPr>
            </w:pPr>
            <w:r w:rsidRPr="00661B0B">
              <w:rPr>
                <w:b/>
                <w:bCs/>
                <w:sz w:val="16"/>
                <w:szCs w:val="18"/>
                <w:lang w:eastAsia="da-DK"/>
              </w:rPr>
              <w:t>Guant chart</w:t>
            </w:r>
          </w:p>
        </w:tc>
        <w:tc>
          <w:tcPr>
            <w:tcW w:w="0" w:type="auto"/>
          </w:tcPr>
          <w:p w14:paraId="77AE86C9" w14:textId="77777777" w:rsidR="001A3856" w:rsidRPr="00A8316E" w:rsidRDefault="001A3856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</w:tcPr>
          <w:p w14:paraId="7D75C26E" w14:textId="77777777" w:rsidR="001A3856" w:rsidRPr="00A8316E" w:rsidRDefault="001A3856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</w:tbl>
    <w:p w14:paraId="6C393274" w14:textId="7F529A00" w:rsidR="00BC61ED" w:rsidRPr="00BC61ED" w:rsidRDefault="00BC61ED" w:rsidP="00BC61ED">
      <w:pPr>
        <w:spacing w:line="300" w:lineRule="atLeast"/>
        <w:jc w:val="left"/>
        <w:rPr>
          <w:rFonts w:ascii="Segoe UI" w:eastAsia="Times New Roman" w:hAnsi="Segoe UI" w:cs="Segoe UI"/>
          <w:kern w:val="0"/>
          <w:sz w:val="21"/>
          <w:szCs w:val="21"/>
          <w:lang w:val="da-DK" w:eastAsia="da-DK"/>
          <w14:ligatures w14:val="none"/>
        </w:rPr>
      </w:pPr>
    </w:p>
    <w:p w14:paraId="67D0159C" w14:textId="77777777" w:rsidR="00A8316E" w:rsidRDefault="00A8316E">
      <w:pPr>
        <w:spacing w:after="160" w:line="259" w:lineRule="auto"/>
        <w:jc w:val="left"/>
        <w:rPr>
          <w:b/>
          <w:color w:val="000000" w:themeColor="text1"/>
          <w:sz w:val="32"/>
          <w:lang w:val="da-DK" w:eastAsia="da-DK"/>
        </w:rPr>
      </w:pPr>
      <w:r>
        <w:rPr>
          <w:lang w:val="da-DK" w:eastAsia="da-DK"/>
        </w:rPr>
        <w:br w:type="page"/>
      </w:r>
    </w:p>
    <w:p w14:paraId="6951823A" w14:textId="05820395" w:rsidR="00BC61ED" w:rsidRPr="00BC61ED" w:rsidRDefault="00BC61ED" w:rsidP="00BC61ED">
      <w:pPr>
        <w:pStyle w:val="Kop1"/>
        <w:rPr>
          <w:lang w:val="da-DK" w:eastAsia="da-DK"/>
        </w:rPr>
      </w:pPr>
      <w:r w:rsidRPr="00BC61ED">
        <w:rPr>
          <w:lang w:val="da-DK" w:eastAsia="da-DK"/>
        </w:rPr>
        <w:lastRenderedPageBreak/>
        <w:t>Service &amp; Warranty Compliance</w:t>
      </w:r>
    </w:p>
    <w:tbl>
      <w:tblPr>
        <w:tblStyle w:val="Rastertabel4-Accent1"/>
        <w:tblW w:w="0" w:type="auto"/>
        <w:tblLook w:val="04A0" w:firstRow="1" w:lastRow="0" w:firstColumn="1" w:lastColumn="0" w:noHBand="0" w:noVBand="1"/>
      </w:tblPr>
      <w:tblGrid>
        <w:gridCol w:w="704"/>
        <w:gridCol w:w="3031"/>
        <w:gridCol w:w="1247"/>
        <w:gridCol w:w="2556"/>
        <w:gridCol w:w="1168"/>
        <w:gridCol w:w="922"/>
      </w:tblGrid>
      <w:tr w:rsidR="00BC61ED" w:rsidRPr="00A8316E" w14:paraId="78E48650" w14:textId="77777777" w:rsidTr="00A8316E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4" w:type="dxa"/>
            <w:hideMark/>
          </w:tcPr>
          <w:p w14:paraId="76FDE62D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Ref.</w:t>
            </w:r>
          </w:p>
        </w:tc>
        <w:tc>
          <w:tcPr>
            <w:tcW w:w="3031" w:type="dxa"/>
            <w:hideMark/>
          </w:tcPr>
          <w:p w14:paraId="057436E6" w14:textId="77777777" w:rsidR="00BC61ED" w:rsidRPr="00A8316E" w:rsidRDefault="00BC61ED" w:rsidP="00A8316E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Requirement</w:t>
            </w:r>
          </w:p>
        </w:tc>
        <w:tc>
          <w:tcPr>
            <w:tcW w:w="0" w:type="auto"/>
            <w:hideMark/>
          </w:tcPr>
          <w:p w14:paraId="566AD46B" w14:textId="77777777" w:rsidR="00BC61ED" w:rsidRPr="00A8316E" w:rsidRDefault="00BC61ED" w:rsidP="00A8316E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Mandatory</w:t>
            </w:r>
          </w:p>
        </w:tc>
        <w:tc>
          <w:tcPr>
            <w:tcW w:w="0" w:type="auto"/>
            <w:hideMark/>
          </w:tcPr>
          <w:p w14:paraId="5B63F5EB" w14:textId="77777777" w:rsidR="00BC61ED" w:rsidRPr="00A8316E" w:rsidRDefault="00BC61ED" w:rsidP="00A8316E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Evidence to be Submitted</w:t>
            </w:r>
          </w:p>
        </w:tc>
        <w:tc>
          <w:tcPr>
            <w:tcW w:w="0" w:type="auto"/>
            <w:hideMark/>
          </w:tcPr>
          <w:p w14:paraId="24DE2B8A" w14:textId="77777777" w:rsidR="00BC61ED" w:rsidRPr="00A8316E" w:rsidRDefault="00BC61ED" w:rsidP="00A8316E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Compliant Y/N</w:t>
            </w:r>
          </w:p>
        </w:tc>
        <w:tc>
          <w:tcPr>
            <w:tcW w:w="0" w:type="auto"/>
            <w:hideMark/>
          </w:tcPr>
          <w:p w14:paraId="7A390793" w14:textId="77777777" w:rsidR="00BC61ED" w:rsidRPr="00A8316E" w:rsidRDefault="00BC61ED" w:rsidP="00A8316E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Remarks</w:t>
            </w:r>
          </w:p>
        </w:tc>
      </w:tr>
      <w:tr w:rsidR="00BC61ED" w:rsidRPr="00A8316E" w14:paraId="227F1C2A" w14:textId="77777777" w:rsidTr="00A8316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4" w:type="dxa"/>
            <w:hideMark/>
          </w:tcPr>
          <w:p w14:paraId="7201AB43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SW 1</w:t>
            </w:r>
          </w:p>
        </w:tc>
        <w:tc>
          <w:tcPr>
            <w:tcW w:w="3031" w:type="dxa"/>
            <w:hideMark/>
          </w:tcPr>
          <w:p w14:paraId="45142173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Minimum warranty per contract</w:t>
            </w:r>
          </w:p>
        </w:tc>
        <w:tc>
          <w:tcPr>
            <w:tcW w:w="0" w:type="auto"/>
            <w:hideMark/>
          </w:tcPr>
          <w:p w14:paraId="30541936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2557FDB1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Warranty statement</w:t>
            </w:r>
          </w:p>
        </w:tc>
        <w:tc>
          <w:tcPr>
            <w:tcW w:w="0" w:type="auto"/>
            <w:hideMark/>
          </w:tcPr>
          <w:p w14:paraId="3BAC374F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58D29A87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041FF973" w14:textId="77777777" w:rsidTr="00A8316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4" w:type="dxa"/>
            <w:hideMark/>
          </w:tcPr>
          <w:p w14:paraId="0168390D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SW 2</w:t>
            </w:r>
          </w:p>
        </w:tc>
        <w:tc>
          <w:tcPr>
            <w:tcW w:w="3031" w:type="dxa"/>
            <w:hideMark/>
          </w:tcPr>
          <w:p w14:paraId="16614745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Extended warranty if offered</w:t>
            </w:r>
          </w:p>
        </w:tc>
        <w:tc>
          <w:tcPr>
            <w:tcW w:w="0" w:type="auto"/>
            <w:hideMark/>
          </w:tcPr>
          <w:p w14:paraId="2CF7E79A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Optional / scored</w:t>
            </w:r>
          </w:p>
        </w:tc>
        <w:tc>
          <w:tcPr>
            <w:tcW w:w="0" w:type="auto"/>
            <w:hideMark/>
          </w:tcPr>
          <w:p w14:paraId="3D7CD381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Warranty proposal / EMVI promise</w:t>
            </w:r>
          </w:p>
        </w:tc>
        <w:tc>
          <w:tcPr>
            <w:tcW w:w="0" w:type="auto"/>
            <w:hideMark/>
          </w:tcPr>
          <w:p w14:paraId="78CAC1CE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1579FE5D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3B49A409" w14:textId="77777777" w:rsidTr="00A8316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4" w:type="dxa"/>
            <w:hideMark/>
          </w:tcPr>
          <w:p w14:paraId="59B16513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SW 3</w:t>
            </w:r>
          </w:p>
        </w:tc>
        <w:tc>
          <w:tcPr>
            <w:tcW w:w="3031" w:type="dxa"/>
            <w:hideMark/>
          </w:tcPr>
          <w:p w14:paraId="057F81DE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Five-year service agreement included in main tender sum</w:t>
            </w:r>
          </w:p>
        </w:tc>
        <w:tc>
          <w:tcPr>
            <w:tcW w:w="0" w:type="auto"/>
            <w:hideMark/>
          </w:tcPr>
          <w:p w14:paraId="07A5CDB6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7ED16B19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Service agreement proposal and confirmation included in price</w:t>
            </w:r>
          </w:p>
        </w:tc>
        <w:tc>
          <w:tcPr>
            <w:tcW w:w="0" w:type="auto"/>
            <w:hideMark/>
          </w:tcPr>
          <w:p w14:paraId="43068FD3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6DC8614C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39661A79" w14:textId="77777777" w:rsidTr="00A8316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4" w:type="dxa"/>
            <w:hideMark/>
          </w:tcPr>
          <w:p w14:paraId="1326B7D4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SW 4</w:t>
            </w:r>
          </w:p>
        </w:tc>
        <w:tc>
          <w:tcPr>
            <w:tcW w:w="3031" w:type="dxa"/>
            <w:hideMark/>
          </w:tcPr>
          <w:p w14:paraId="4F66E93A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Optional extension years 6–10 priced</w:t>
            </w:r>
          </w:p>
        </w:tc>
        <w:tc>
          <w:tcPr>
            <w:tcW w:w="0" w:type="auto"/>
            <w:hideMark/>
          </w:tcPr>
          <w:p w14:paraId="3A0E2C2A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4CC115C8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Option pricing and scope</w:t>
            </w:r>
          </w:p>
        </w:tc>
        <w:tc>
          <w:tcPr>
            <w:tcW w:w="0" w:type="auto"/>
            <w:hideMark/>
          </w:tcPr>
          <w:p w14:paraId="266D8149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52058903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10D3192B" w14:textId="77777777" w:rsidTr="00A8316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4" w:type="dxa"/>
            <w:hideMark/>
          </w:tcPr>
          <w:p w14:paraId="1D125A64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SW 5</w:t>
            </w:r>
          </w:p>
        </w:tc>
        <w:tc>
          <w:tcPr>
            <w:tcW w:w="3031" w:type="dxa"/>
            <w:hideMark/>
          </w:tcPr>
          <w:p w14:paraId="64227E46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Service and maintenance plan submitted</w:t>
            </w:r>
          </w:p>
        </w:tc>
        <w:tc>
          <w:tcPr>
            <w:tcW w:w="0" w:type="auto"/>
            <w:hideMark/>
          </w:tcPr>
          <w:p w14:paraId="1A533C5E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063F9C12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Five-year maintenance plan / MJOP where relevant</w:t>
            </w:r>
          </w:p>
        </w:tc>
        <w:tc>
          <w:tcPr>
            <w:tcW w:w="0" w:type="auto"/>
            <w:hideMark/>
          </w:tcPr>
          <w:p w14:paraId="515321AD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7D3FBA18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23744081" w14:textId="77777777" w:rsidTr="00A8316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4" w:type="dxa"/>
            <w:hideMark/>
          </w:tcPr>
          <w:p w14:paraId="0D793036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SW 6</w:t>
            </w:r>
          </w:p>
        </w:tc>
        <w:tc>
          <w:tcPr>
            <w:tcW w:w="3031" w:type="dxa"/>
            <w:hideMark/>
          </w:tcPr>
          <w:p w14:paraId="7D3B33D2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Response times and preventive maintenance described</w:t>
            </w:r>
          </w:p>
        </w:tc>
        <w:tc>
          <w:tcPr>
            <w:tcW w:w="0" w:type="auto"/>
            <w:hideMark/>
          </w:tcPr>
          <w:p w14:paraId="634005EF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2A308B66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Service methodology</w:t>
            </w:r>
          </w:p>
        </w:tc>
        <w:tc>
          <w:tcPr>
            <w:tcW w:w="0" w:type="auto"/>
            <w:hideMark/>
          </w:tcPr>
          <w:p w14:paraId="23609F46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4CCB0464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4AF764DA" w14:textId="77777777" w:rsidTr="00A8316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4" w:type="dxa"/>
            <w:hideMark/>
          </w:tcPr>
          <w:p w14:paraId="3DDB55FA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SW 7</w:t>
            </w:r>
          </w:p>
        </w:tc>
        <w:tc>
          <w:tcPr>
            <w:tcW w:w="3031" w:type="dxa"/>
            <w:hideMark/>
          </w:tcPr>
          <w:p w14:paraId="227E2BBE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Improvements beyond minimum service requirements submitted as EMVI promises</w:t>
            </w:r>
          </w:p>
        </w:tc>
        <w:tc>
          <w:tcPr>
            <w:tcW w:w="0" w:type="auto"/>
            <w:hideMark/>
          </w:tcPr>
          <w:p w14:paraId="5D60DC48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Optional / scored</w:t>
            </w:r>
          </w:p>
        </w:tc>
        <w:tc>
          <w:tcPr>
            <w:tcW w:w="0" w:type="auto"/>
            <w:hideMark/>
          </w:tcPr>
          <w:p w14:paraId="67EFA233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EMVI promises</w:t>
            </w:r>
          </w:p>
        </w:tc>
        <w:tc>
          <w:tcPr>
            <w:tcW w:w="0" w:type="auto"/>
            <w:hideMark/>
          </w:tcPr>
          <w:p w14:paraId="6F2E7BE1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65536285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</w:tbl>
    <w:p w14:paraId="5B470A58" w14:textId="34DA0180" w:rsidR="00BC61ED" w:rsidRPr="00BC61ED" w:rsidRDefault="00BC61ED" w:rsidP="00BC61ED">
      <w:pPr>
        <w:spacing w:line="300" w:lineRule="atLeast"/>
        <w:jc w:val="left"/>
        <w:rPr>
          <w:rFonts w:ascii="Segoe UI" w:eastAsia="Times New Roman" w:hAnsi="Segoe UI" w:cs="Segoe UI"/>
          <w:kern w:val="0"/>
          <w:sz w:val="21"/>
          <w:szCs w:val="21"/>
          <w:lang w:val="da-DK" w:eastAsia="da-DK"/>
          <w14:ligatures w14:val="none"/>
        </w:rPr>
      </w:pPr>
    </w:p>
    <w:p w14:paraId="4F64ADAE" w14:textId="1B6BC6D2" w:rsidR="00BC61ED" w:rsidRPr="00BC61ED" w:rsidRDefault="00BC61ED" w:rsidP="00BC61ED">
      <w:pPr>
        <w:pStyle w:val="Kop1"/>
        <w:rPr>
          <w:lang w:val="da-DK" w:eastAsia="da-DK"/>
        </w:rPr>
      </w:pPr>
      <w:r w:rsidRPr="00BC61ED">
        <w:rPr>
          <w:lang w:val="da-DK" w:eastAsia="da-DK"/>
        </w:rPr>
        <w:t>Criterion B / EMVI Compliance</w:t>
      </w:r>
    </w:p>
    <w:tbl>
      <w:tblPr>
        <w:tblStyle w:val="Rastertabel4-Accent1"/>
        <w:tblW w:w="0" w:type="auto"/>
        <w:tblLook w:val="04A0" w:firstRow="1" w:lastRow="0" w:firstColumn="1" w:lastColumn="0" w:noHBand="0" w:noVBand="1"/>
      </w:tblPr>
      <w:tblGrid>
        <w:gridCol w:w="704"/>
        <w:gridCol w:w="3145"/>
        <w:gridCol w:w="1099"/>
        <w:gridCol w:w="2500"/>
        <w:gridCol w:w="1258"/>
        <w:gridCol w:w="922"/>
      </w:tblGrid>
      <w:tr w:rsidR="00BC61ED" w:rsidRPr="00A8316E" w14:paraId="548B59AA" w14:textId="77777777" w:rsidTr="00A8316E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4" w:type="dxa"/>
            <w:hideMark/>
          </w:tcPr>
          <w:p w14:paraId="6467D2A3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Ref.</w:t>
            </w:r>
          </w:p>
        </w:tc>
        <w:tc>
          <w:tcPr>
            <w:tcW w:w="3145" w:type="dxa"/>
            <w:hideMark/>
          </w:tcPr>
          <w:p w14:paraId="7E089CAA" w14:textId="77777777" w:rsidR="00BC61ED" w:rsidRPr="00A8316E" w:rsidRDefault="00BC61ED" w:rsidP="00A8316E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Requirement</w:t>
            </w:r>
          </w:p>
        </w:tc>
        <w:tc>
          <w:tcPr>
            <w:tcW w:w="0" w:type="auto"/>
            <w:hideMark/>
          </w:tcPr>
          <w:p w14:paraId="2B6F23B7" w14:textId="77777777" w:rsidR="00BC61ED" w:rsidRPr="00A8316E" w:rsidRDefault="00BC61ED" w:rsidP="00A8316E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Mandatory</w:t>
            </w:r>
          </w:p>
        </w:tc>
        <w:tc>
          <w:tcPr>
            <w:tcW w:w="0" w:type="auto"/>
            <w:hideMark/>
          </w:tcPr>
          <w:p w14:paraId="61B9E3FE" w14:textId="77777777" w:rsidR="00BC61ED" w:rsidRPr="00A8316E" w:rsidRDefault="00BC61ED" w:rsidP="00A8316E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Evidence to be Submitted</w:t>
            </w:r>
          </w:p>
        </w:tc>
        <w:tc>
          <w:tcPr>
            <w:tcW w:w="0" w:type="auto"/>
            <w:hideMark/>
          </w:tcPr>
          <w:p w14:paraId="336C702D" w14:textId="77777777" w:rsidR="00BC61ED" w:rsidRPr="00A8316E" w:rsidRDefault="00BC61ED" w:rsidP="00A8316E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Compliant Y/N</w:t>
            </w:r>
          </w:p>
        </w:tc>
        <w:tc>
          <w:tcPr>
            <w:tcW w:w="0" w:type="auto"/>
            <w:hideMark/>
          </w:tcPr>
          <w:p w14:paraId="62182D36" w14:textId="77777777" w:rsidR="00BC61ED" w:rsidRPr="00A8316E" w:rsidRDefault="00BC61ED" w:rsidP="00A8316E">
            <w:pPr>
              <w:pStyle w:val="BrdtekstP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Remarks</w:t>
            </w:r>
          </w:p>
        </w:tc>
      </w:tr>
      <w:tr w:rsidR="00BC61ED" w:rsidRPr="00A8316E" w14:paraId="3AE73229" w14:textId="77777777" w:rsidTr="00A8316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4" w:type="dxa"/>
            <w:hideMark/>
          </w:tcPr>
          <w:p w14:paraId="00FBC1ED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CB 1</w:t>
            </w:r>
          </w:p>
        </w:tc>
        <w:tc>
          <w:tcPr>
            <w:tcW w:w="3145" w:type="dxa"/>
            <w:hideMark/>
          </w:tcPr>
          <w:p w14:paraId="554B5B8A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Plans of Approach submitted for all required dimensions</w:t>
            </w:r>
          </w:p>
        </w:tc>
        <w:tc>
          <w:tcPr>
            <w:tcW w:w="0" w:type="auto"/>
            <w:hideMark/>
          </w:tcPr>
          <w:p w14:paraId="4703B10C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73ABFE96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Plans of Approach per Lot and dimension</w:t>
            </w:r>
          </w:p>
        </w:tc>
        <w:tc>
          <w:tcPr>
            <w:tcW w:w="0" w:type="auto"/>
            <w:hideMark/>
          </w:tcPr>
          <w:p w14:paraId="2852A98B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063F0674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5BCE687C" w14:textId="77777777" w:rsidTr="00A8316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4" w:type="dxa"/>
            <w:hideMark/>
          </w:tcPr>
          <w:p w14:paraId="527C1434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CB 2</w:t>
            </w:r>
          </w:p>
        </w:tc>
        <w:tc>
          <w:tcPr>
            <w:tcW w:w="3145" w:type="dxa"/>
            <w:hideMark/>
          </w:tcPr>
          <w:p w14:paraId="7D1FE967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Plans of Approach comply with page limits</w:t>
            </w:r>
          </w:p>
        </w:tc>
        <w:tc>
          <w:tcPr>
            <w:tcW w:w="0" w:type="auto"/>
            <w:hideMark/>
          </w:tcPr>
          <w:p w14:paraId="4C49FE71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4DB30FCA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PDF documents within page limits</w:t>
            </w:r>
          </w:p>
        </w:tc>
        <w:tc>
          <w:tcPr>
            <w:tcW w:w="0" w:type="auto"/>
            <w:hideMark/>
          </w:tcPr>
          <w:p w14:paraId="697190F2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44D28894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5C01DE4C" w14:textId="77777777" w:rsidTr="00A8316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4" w:type="dxa"/>
            <w:hideMark/>
          </w:tcPr>
          <w:p w14:paraId="188B4B45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CB 3</w:t>
            </w:r>
          </w:p>
        </w:tc>
        <w:tc>
          <w:tcPr>
            <w:tcW w:w="3145" w:type="dxa"/>
            <w:hideMark/>
          </w:tcPr>
          <w:p w14:paraId="32D350F6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Required number of EMVI promises submitted</w:t>
            </w:r>
          </w:p>
        </w:tc>
        <w:tc>
          <w:tcPr>
            <w:tcW w:w="0" w:type="auto"/>
            <w:hideMark/>
          </w:tcPr>
          <w:p w14:paraId="6FD5BE5D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75F4DD2F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EMVI promise forms / descriptions</w:t>
            </w:r>
          </w:p>
        </w:tc>
        <w:tc>
          <w:tcPr>
            <w:tcW w:w="0" w:type="auto"/>
            <w:hideMark/>
          </w:tcPr>
          <w:p w14:paraId="4DD64763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307D8FC9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15CC2760" w14:textId="77777777" w:rsidTr="00A8316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4" w:type="dxa"/>
            <w:hideMark/>
          </w:tcPr>
          <w:p w14:paraId="4EB9E000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CB 4</w:t>
            </w:r>
          </w:p>
        </w:tc>
        <w:tc>
          <w:tcPr>
            <w:tcW w:w="3145" w:type="dxa"/>
            <w:hideMark/>
          </w:tcPr>
          <w:p w14:paraId="4BD34A66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EMVI promises structured according to required format</w:t>
            </w:r>
          </w:p>
        </w:tc>
        <w:tc>
          <w:tcPr>
            <w:tcW w:w="0" w:type="auto"/>
            <w:hideMark/>
          </w:tcPr>
          <w:p w14:paraId="03DA0233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5D931B84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Structured EMVI promise template</w:t>
            </w:r>
          </w:p>
        </w:tc>
        <w:tc>
          <w:tcPr>
            <w:tcW w:w="0" w:type="auto"/>
            <w:hideMark/>
          </w:tcPr>
          <w:p w14:paraId="6F93919C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0B45F4C7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321DC807" w14:textId="77777777" w:rsidTr="00A8316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4" w:type="dxa"/>
            <w:hideMark/>
          </w:tcPr>
          <w:p w14:paraId="540F4060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CB 5</w:t>
            </w:r>
          </w:p>
        </w:tc>
        <w:tc>
          <w:tcPr>
            <w:tcW w:w="3145" w:type="dxa"/>
            <w:hideMark/>
          </w:tcPr>
          <w:p w14:paraId="68258D0C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EMVI promises are SMART and verifiable</w:t>
            </w:r>
          </w:p>
        </w:tc>
        <w:tc>
          <w:tcPr>
            <w:tcW w:w="0" w:type="auto"/>
            <w:hideMark/>
          </w:tcPr>
          <w:p w14:paraId="03A0EDF7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4FD5BFB9" w14:textId="77777777" w:rsidR="00BC61ED" w:rsidRPr="00A8316E" w:rsidRDefault="00BC61ED" w:rsidP="00A8316E">
            <w:pPr>
              <w:pStyle w:val="BrdtekstPE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KPIs and verification method</w:t>
            </w:r>
          </w:p>
        </w:tc>
        <w:tc>
          <w:tcPr>
            <w:tcW w:w="0" w:type="auto"/>
            <w:hideMark/>
          </w:tcPr>
          <w:p w14:paraId="5628EF60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7B74278A" w14:textId="77777777" w:rsidR="00BC61ED" w:rsidRPr="00A8316E" w:rsidRDefault="00BC61ED" w:rsidP="00A8316E">
            <w:pPr>
              <w:pStyle w:val="BrdtekstP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  <w:tr w:rsidR="00BC61ED" w:rsidRPr="00A8316E" w14:paraId="62526218" w14:textId="77777777" w:rsidTr="00A8316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4" w:type="dxa"/>
            <w:hideMark/>
          </w:tcPr>
          <w:p w14:paraId="3B8F87CA" w14:textId="77777777" w:rsidR="00BC61ED" w:rsidRPr="00A8316E" w:rsidRDefault="00BC61ED" w:rsidP="00A8316E">
            <w:pPr>
              <w:pStyle w:val="BrdtekstPE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CB 6</w:t>
            </w:r>
          </w:p>
        </w:tc>
        <w:tc>
          <w:tcPr>
            <w:tcW w:w="3145" w:type="dxa"/>
            <w:hideMark/>
          </w:tcPr>
          <w:p w14:paraId="0C5922A8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Appendices used only for supporting documentation</w:t>
            </w:r>
          </w:p>
        </w:tc>
        <w:tc>
          <w:tcPr>
            <w:tcW w:w="0" w:type="auto"/>
            <w:hideMark/>
          </w:tcPr>
          <w:p w14:paraId="52934B71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Yes</w:t>
            </w:r>
          </w:p>
        </w:tc>
        <w:tc>
          <w:tcPr>
            <w:tcW w:w="0" w:type="auto"/>
            <w:hideMark/>
          </w:tcPr>
          <w:p w14:paraId="77C201AB" w14:textId="77777777" w:rsidR="00BC61ED" w:rsidRPr="00A8316E" w:rsidRDefault="00BC61ED" w:rsidP="00A8316E">
            <w:pPr>
              <w:pStyle w:val="BrdtekstPE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  <w:r w:rsidRPr="00A8316E">
              <w:rPr>
                <w:sz w:val="16"/>
                <w:szCs w:val="18"/>
                <w:lang w:eastAsia="da-DK"/>
              </w:rPr>
              <w:t>Appendices clearly referenced</w:t>
            </w:r>
          </w:p>
        </w:tc>
        <w:tc>
          <w:tcPr>
            <w:tcW w:w="0" w:type="auto"/>
            <w:hideMark/>
          </w:tcPr>
          <w:p w14:paraId="68C6F23B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  <w:tc>
          <w:tcPr>
            <w:tcW w:w="0" w:type="auto"/>
            <w:hideMark/>
          </w:tcPr>
          <w:p w14:paraId="3347BE0A" w14:textId="77777777" w:rsidR="00BC61ED" w:rsidRPr="00A8316E" w:rsidRDefault="00BC61ED" w:rsidP="00A8316E">
            <w:pPr>
              <w:pStyle w:val="BrdtekstP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16"/>
                <w:szCs w:val="18"/>
                <w:lang w:eastAsia="da-DK"/>
              </w:rPr>
            </w:pPr>
          </w:p>
        </w:tc>
      </w:tr>
    </w:tbl>
    <w:p w14:paraId="1FCD1270" w14:textId="77777777" w:rsidR="00BC61ED" w:rsidRDefault="00BC61ED" w:rsidP="005D685C">
      <w:pPr>
        <w:pStyle w:val="BrdtekstPE"/>
      </w:pPr>
    </w:p>
    <w:p w14:paraId="6379337D" w14:textId="77777777" w:rsidR="00270A0D" w:rsidRDefault="00270A0D" w:rsidP="005D685C">
      <w:pPr>
        <w:pStyle w:val="BrdtekstPE"/>
      </w:pPr>
    </w:p>
    <w:p w14:paraId="3BB93773" w14:textId="77777777" w:rsidR="00270A0D" w:rsidRDefault="00270A0D" w:rsidP="005D685C">
      <w:pPr>
        <w:pStyle w:val="BrdtekstPE"/>
      </w:pPr>
    </w:p>
    <w:p w14:paraId="4B9105FA" w14:textId="77777777" w:rsidR="00270A0D" w:rsidRDefault="00270A0D" w:rsidP="005D685C">
      <w:pPr>
        <w:pStyle w:val="BrdtekstPE"/>
      </w:pPr>
    </w:p>
    <w:p w14:paraId="159F2170" w14:textId="77777777" w:rsidR="00270A0D" w:rsidRDefault="00270A0D" w:rsidP="005D685C">
      <w:pPr>
        <w:pStyle w:val="BrdtekstPE"/>
      </w:pPr>
    </w:p>
    <w:p w14:paraId="14D28275" w14:textId="77777777" w:rsidR="00270A0D" w:rsidRDefault="00270A0D" w:rsidP="005D685C">
      <w:pPr>
        <w:pStyle w:val="BrdtekstPE"/>
      </w:pPr>
    </w:p>
    <w:p w14:paraId="6AE381E4" w14:textId="77777777" w:rsidR="00270A0D" w:rsidRDefault="00270A0D" w:rsidP="005D685C">
      <w:pPr>
        <w:pStyle w:val="BrdtekstPE"/>
      </w:pPr>
    </w:p>
    <w:p w14:paraId="34FAFB4B" w14:textId="77777777" w:rsidR="00270A0D" w:rsidRDefault="00270A0D" w:rsidP="005D685C">
      <w:pPr>
        <w:pStyle w:val="BrdtekstPE"/>
        <w:rPr>
          <w:rFonts w:ascii="Open Sans" w:hAnsi="Open Sans" w:cs="Open Sans"/>
          <w:szCs w:val="20"/>
        </w:rPr>
      </w:pPr>
    </w:p>
    <w:p w14:paraId="1B8742A4" w14:textId="77777777" w:rsidR="001A70CB" w:rsidRPr="00270A0D" w:rsidRDefault="001A70CB" w:rsidP="005D685C">
      <w:pPr>
        <w:pStyle w:val="BrdtekstPE"/>
        <w:rPr>
          <w:rFonts w:ascii="Open Sans" w:hAnsi="Open Sans" w:cs="Open Sans"/>
          <w:szCs w:val="20"/>
        </w:rPr>
      </w:pPr>
    </w:p>
    <w:sectPr w:rsidR="001A70CB" w:rsidRPr="00270A0D" w:rsidSect="00F012B5">
      <w:headerReference w:type="default" r:id="rId12"/>
      <w:footerReference w:type="default" r:id="rId13"/>
      <w:headerReference w:type="first" r:id="rId14"/>
      <w:footerReference w:type="first" r:id="rId15"/>
      <w:type w:val="continuous"/>
      <w:pgSz w:w="11906" w:h="16838"/>
      <w:pgMar w:top="1701" w:right="1134" w:bottom="1418" w:left="1134" w:header="708" w:footer="567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8899A49" w14:textId="77777777" w:rsidR="00BB4CF6" w:rsidRDefault="00BB4CF6">
      <w:pPr>
        <w:spacing w:line="240" w:lineRule="auto"/>
      </w:pPr>
      <w:r>
        <w:separator/>
      </w:r>
    </w:p>
  </w:endnote>
  <w:endnote w:type="continuationSeparator" w:id="0">
    <w:p w14:paraId="1F455B68" w14:textId="77777777" w:rsidR="00BB4CF6" w:rsidRDefault="00BB4CF6">
      <w:pPr>
        <w:spacing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Open Sans">
    <w:charset w:val="00"/>
    <w:family w:val="swiss"/>
    <w:pitch w:val="variable"/>
    <w:sig w:usb0="E00002EF" w:usb1="4000205B" w:usb2="00000028" w:usb3="00000000" w:csb0="0000019F" w:csb1="00000000"/>
  </w:font>
  <w:font w:name="Garet">
    <w:altName w:val="Calibri"/>
    <w:panose1 w:val="00000000000000000000"/>
    <w:charset w:val="00"/>
    <w:family w:val="swiss"/>
    <w:notTrueType/>
    <w:pitch w:val="default"/>
    <w:sig w:usb0="00000003" w:usb1="00000000" w:usb2="00000000" w:usb3="00000000" w:csb0="0000000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227506072"/>
      <w:docPartObj>
        <w:docPartGallery w:val="Page Numbers (Bottom of Page)"/>
        <w:docPartUnique/>
      </w:docPartObj>
    </w:sdtPr>
    <w:sdtEndPr/>
    <w:sdtContent>
      <w:sdt>
        <w:sdtPr>
          <w:id w:val="-1769616900"/>
          <w:docPartObj>
            <w:docPartGallery w:val="Page Numbers (Top of Page)"/>
            <w:docPartUnique/>
          </w:docPartObj>
        </w:sdtPr>
        <w:sdtEndPr/>
        <w:sdtContent>
          <w:p w14:paraId="51519CAC" w14:textId="77777777" w:rsidR="006658CC" w:rsidRPr="001A70CB" w:rsidRDefault="001A70CB" w:rsidP="001A70CB">
            <w:pPr>
              <w:pStyle w:val="Voettekst"/>
              <w:jc w:val="right"/>
            </w:pPr>
            <w:r>
              <w:rPr>
                <w:lang w:val="da-DK"/>
              </w:rPr>
              <w:t>Page</w:t>
            </w:r>
            <w:r w:rsidRPr="001A70CB">
              <w:rPr>
                <w:lang w:val="da-DK"/>
              </w:rPr>
              <w:t xml:space="preserve"> </w:t>
            </w:r>
            <w:r w:rsidRPr="001A70CB">
              <w:rPr>
                <w:sz w:val="24"/>
                <w:szCs w:val="24"/>
              </w:rPr>
              <w:fldChar w:fldCharType="begin"/>
            </w:r>
            <w:r w:rsidRPr="001A70CB">
              <w:instrText>PAGE</w:instrText>
            </w:r>
            <w:r w:rsidRPr="001A70CB">
              <w:rPr>
                <w:sz w:val="24"/>
                <w:szCs w:val="24"/>
              </w:rPr>
              <w:fldChar w:fldCharType="separate"/>
            </w:r>
            <w:r w:rsidRPr="001A70CB">
              <w:rPr>
                <w:lang w:val="da-DK"/>
              </w:rPr>
              <w:t>2</w:t>
            </w:r>
            <w:r w:rsidRPr="001A70CB">
              <w:rPr>
                <w:sz w:val="24"/>
                <w:szCs w:val="24"/>
              </w:rPr>
              <w:fldChar w:fldCharType="end"/>
            </w:r>
            <w:r w:rsidRPr="001A70CB">
              <w:rPr>
                <w:lang w:val="da-DK"/>
              </w:rPr>
              <w:t xml:space="preserve"> </w:t>
            </w:r>
            <w:r>
              <w:rPr>
                <w:lang w:val="da-DK"/>
              </w:rPr>
              <w:t>o</w:t>
            </w:r>
            <w:r w:rsidRPr="001A70CB">
              <w:rPr>
                <w:lang w:val="da-DK"/>
              </w:rPr>
              <w:t xml:space="preserve">f </w:t>
            </w:r>
            <w:r w:rsidRPr="001A70CB">
              <w:rPr>
                <w:sz w:val="24"/>
                <w:szCs w:val="24"/>
              </w:rPr>
              <w:fldChar w:fldCharType="begin"/>
            </w:r>
            <w:r w:rsidRPr="001A70CB">
              <w:instrText>NUMPAGES</w:instrText>
            </w:r>
            <w:r w:rsidRPr="001A70CB">
              <w:rPr>
                <w:sz w:val="24"/>
                <w:szCs w:val="24"/>
              </w:rPr>
              <w:fldChar w:fldCharType="separate"/>
            </w:r>
            <w:r w:rsidRPr="001A70CB">
              <w:rPr>
                <w:lang w:val="da-DK"/>
              </w:rPr>
              <w:t>2</w:t>
            </w:r>
            <w:r w:rsidRPr="001A70CB">
              <w:rPr>
                <w:sz w:val="24"/>
                <w:szCs w:val="24"/>
              </w:rPr>
              <w:fldChar w:fldCharType="end"/>
            </w:r>
          </w:p>
        </w:sdtContent>
      </w:sdt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8673F6F" w14:textId="77777777" w:rsidR="00270A0D" w:rsidRDefault="00270A0D">
    <w:pPr>
      <w:pStyle w:val="Voettekst"/>
    </w:pPr>
    <w:r>
      <w:rPr>
        <w:rFonts w:ascii="Open Sans" w:hAnsi="Open Sans" w:cs="Open Sans"/>
        <w:noProof/>
        <w:szCs w:val="20"/>
      </w:rPr>
      <mc:AlternateContent>
        <mc:Choice Requires="wpg">
          <w:drawing>
            <wp:anchor distT="0" distB="0" distL="114300" distR="114300" simplePos="0" relativeHeight="251659264" behindDoc="0" locked="0" layoutInCell="1" allowOverlap="1" wp14:anchorId="35595A27" wp14:editId="4B7982CD">
              <wp:simplePos x="0" y="0"/>
              <wp:positionH relativeFrom="column">
                <wp:posOffset>0</wp:posOffset>
              </wp:positionH>
              <wp:positionV relativeFrom="paragraph">
                <wp:posOffset>-215900</wp:posOffset>
              </wp:positionV>
              <wp:extent cx="6125845" cy="483870"/>
              <wp:effectExtent l="0" t="0" r="8255" b="0"/>
              <wp:wrapNone/>
              <wp:docPr id="2123056969" name="Gruppe 5"/>
              <wp:cNvGraphicFramePr/>
              <a:graphic xmlns:a="http://schemas.openxmlformats.org/drawingml/2006/main">
                <a:graphicData uri="http://schemas.microsoft.com/office/word/2010/wordprocessingGroup">
                  <wpg:wgp>
                    <wpg:cNvGrpSpPr/>
                    <wpg:grpSpPr>
                      <a:xfrm>
                        <a:off x="0" y="0"/>
                        <a:ext cx="6125845" cy="483870"/>
                        <a:chOff x="0" y="0"/>
                        <a:chExt cx="6125845" cy="483870"/>
                      </a:xfrm>
                    </wpg:grpSpPr>
                    <wps:wsp>
                      <wps:cNvPr id="1844044788" name="Rektangel 1844044788"/>
                      <wps:cNvSpPr/>
                      <wps:spPr>
                        <a:xfrm>
                          <a:off x="0" y="0"/>
                          <a:ext cx="6119495" cy="3175"/>
                        </a:xfrm>
                        <a:prstGeom prst="rect">
                          <a:avLst/>
                        </a:prstGeom>
                        <a:solidFill>
                          <a:schemeClr val="bg1">
                            <a:lumMod val="65000"/>
                          </a:schemeClr>
                        </a:solidFill>
                        <a:ln>
                          <a:solidFill>
                            <a:schemeClr val="bg1">
                              <a:lumMod val="65000"/>
                            </a:schemeClr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15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  <pic:pic xmlns:pic="http://schemas.openxmlformats.org/drawingml/2006/picture">
                      <pic:nvPicPr>
                        <pic:cNvPr id="401920875" name="Billede 1"/>
                        <pic:cNvPicPr>
                          <a:picLocks noChangeAspect="1"/>
                        </pic:cNvPicPr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6350" y="419100"/>
                          <a:ext cx="6119495" cy="64770"/>
                        </a:xfrm>
                        <a:prstGeom prst="rect">
                          <a:avLst/>
                        </a:prstGeom>
                      </pic:spPr>
                    </pic:pic>
                    <wpg:grpSp>
                      <wpg:cNvPr id="1901181535" name="Gruppe 6"/>
                      <wpg:cNvGrpSpPr/>
                      <wpg:grpSpPr>
                        <a:xfrm>
                          <a:off x="4508500" y="25400"/>
                          <a:ext cx="1556821" cy="384772"/>
                          <a:chOff x="6507" y="105896"/>
                          <a:chExt cx="1557086" cy="470708"/>
                        </a:xfrm>
                      </wpg:grpSpPr>
                      <wps:wsp>
                        <wps:cNvPr id="1894463005" name="Tekstfelt 2"/>
                        <wps:cNvSpPr txBox="1">
                          <a:spLocks noChangeArrowheads="1"/>
                        </wps:cNvSpPr>
                        <wps:spPr bwMode="auto">
                          <a:xfrm>
                            <a:off x="149339" y="105896"/>
                            <a:ext cx="1414254" cy="470708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wps:spPr>
                        <wps:txbx>
                          <w:txbxContent>
                            <w:p w14:paraId="21E4C371" w14:textId="24DD2527" w:rsidR="00270A0D" w:rsidRPr="00C60038" w:rsidRDefault="00270A0D" w:rsidP="00270A0D">
                              <w:pPr>
                                <w:spacing w:line="360" w:lineRule="auto"/>
                                <w:rPr>
                                  <w:rFonts w:ascii="Open Sans" w:hAnsi="Open Sans" w:cs="Open Sans"/>
                                  <w:sz w:val="12"/>
                                  <w:szCs w:val="12"/>
                                </w:rPr>
                              </w:pPr>
                              <w:r w:rsidRPr="00B418F4">
                                <w:rPr>
                                  <w:rFonts w:ascii="Open Sans" w:hAnsi="Open Sans" w:cs="Open Sans"/>
                                  <w:sz w:val="12"/>
                                  <w:szCs w:val="12"/>
                                </w:rPr>
                                <w:t>+45</w:t>
                              </w:r>
                              <w:r>
                                <w:rPr>
                                  <w:rFonts w:ascii="Open Sans" w:hAnsi="Open Sans" w:cs="Open Sans"/>
                                  <w:sz w:val="12"/>
                                  <w:szCs w:val="12"/>
                                </w:rPr>
                                <w:t xml:space="preserve"> </w:t>
                              </w:r>
                              <w:sdt>
                                <w:sdtPr>
                                  <w:rPr>
                                    <w:rFonts w:ascii="Open Sans" w:hAnsi="Open Sans" w:cs="Open Sans"/>
                                    <w:sz w:val="12"/>
                                    <w:szCs w:val="12"/>
                                  </w:rPr>
                                  <w:id w:val="-2107947161"/>
                                  <w:placeholder>
                                    <w:docPart w:val="DDCC64A9274841E9963ED1277D8A29E1"/>
                                  </w:placeholder>
                                </w:sdtPr>
                                <w:sdtEndPr/>
                                <w:sdtContent>
                                  <w:r w:rsidR="00A8316E">
                                    <w:rPr>
                                      <w:rFonts w:ascii="Open Sans" w:hAnsi="Open Sans" w:cs="Open Sans"/>
                                      <w:sz w:val="12"/>
                                      <w:szCs w:val="12"/>
                                    </w:rPr>
                                    <w:t>22225196</w:t>
                                  </w:r>
                                </w:sdtContent>
                              </w:sdt>
                            </w:p>
                            <w:p w14:paraId="602A92A0" w14:textId="77777777" w:rsidR="00270A0D" w:rsidRPr="00C60038" w:rsidRDefault="00270A0D" w:rsidP="00270A0D">
                              <w:pPr>
                                <w:spacing w:line="360" w:lineRule="auto"/>
                                <w:rPr>
                                  <w:rFonts w:ascii="Open Sans" w:hAnsi="Open Sans" w:cs="Open Sans"/>
                                  <w:sz w:val="12"/>
                                  <w:szCs w:val="12"/>
                                  <w:lang w:val="da-DK"/>
                                </w:rPr>
                              </w:pPr>
                              <w:r>
                                <w:rPr>
                                  <w:rFonts w:ascii="Open Sans" w:hAnsi="Open Sans" w:cs="Open Sans"/>
                                  <w:sz w:val="12"/>
                                  <w:szCs w:val="12"/>
                                  <w:lang w:val="da-DK"/>
                                </w:rPr>
                                <w:t>VAT</w:t>
                              </w:r>
                              <w:r w:rsidRPr="007909F5">
                                <w:rPr>
                                  <w:rFonts w:ascii="Open Sans" w:hAnsi="Open Sans" w:cs="Open Sans"/>
                                  <w:sz w:val="12"/>
                                  <w:szCs w:val="12"/>
                                  <w:lang w:val="da-DK"/>
                                </w:rPr>
                                <w:t xml:space="preserve"> </w:t>
                              </w:r>
                              <w:r>
                                <w:rPr>
                                  <w:rFonts w:ascii="Open Sans" w:hAnsi="Open Sans" w:cs="Open Sans"/>
                                  <w:sz w:val="12"/>
                                  <w:szCs w:val="12"/>
                                  <w:lang w:val="da-DK"/>
                                </w:rPr>
                                <w:t>DK-</w:t>
                              </w:r>
                              <w:r w:rsidRPr="007909F5">
                                <w:rPr>
                                  <w:rFonts w:ascii="Open Sans" w:hAnsi="Open Sans" w:cs="Open Sans"/>
                                  <w:sz w:val="12"/>
                                  <w:szCs w:val="12"/>
                                  <w:lang w:val="da-DK"/>
                                </w:rPr>
                                <w:t>7403 8212</w:t>
                              </w:r>
                            </w:p>
                          </w:txbxContent>
                        </wps:txbx>
                        <wps:bodyPr rot="0" vert="horz" wrap="square" lIns="54000" tIns="54000" rIns="36000" bIns="54000" anchor="t" anchorCtr="0">
                          <a:noAutofit/>
                        </wps:bodyPr>
                      </wps:wsp>
                      <wpg:grpSp>
                        <wpg:cNvPr id="1861024917" name="Gruppe 5"/>
                        <wpg:cNvGrpSpPr/>
                        <wpg:grpSpPr>
                          <a:xfrm>
                            <a:off x="6507" y="162372"/>
                            <a:ext cx="142875" cy="353317"/>
                            <a:chOff x="6507" y="121631"/>
                            <a:chExt cx="142875" cy="353317"/>
                          </a:xfrm>
                        </wpg:grpSpPr>
                        <pic:pic xmlns:pic="http://schemas.openxmlformats.org/drawingml/2006/picture">
                          <pic:nvPicPr>
                            <pic:cNvPr id="1709362500" name="Grafik 1" descr="By med massiv udfyldning"/>
                            <pic:cNvPicPr>
                              <a:picLocks noChangeAspect="1"/>
                            </pic:cNvPicPr>
                          </pic:nvPicPr>
                          <pic:blipFill>
                            <a:blip r:embed="rId2">
                              <a:extLst>
                                <a:ext uri="{28A0092B-C50C-407E-A947-70E740481C1C}">
                                  <a14:useLocalDpi xmlns:a14="http://schemas.microsoft.com/office/drawing/2010/main" val="0"/>
                                </a:ext>
                                <a:ext uri="{96DAC541-7B7A-43D3-8B79-37D633B846F1}">
                                  <asvg:svgBlip xmlns:asvg="http://schemas.microsoft.com/office/drawing/2016/SVG/main" r:embed="rId3"/>
                                </a:ext>
                              </a:extLst>
                            </a:blip>
                            <a:stretch>
                              <a:fillRect/>
                            </a:stretch>
                          </pic:blipFill>
                          <pic:spPr>
                            <a:xfrm>
                              <a:off x="6507" y="297412"/>
                              <a:ext cx="142875" cy="177536"/>
                            </a:xfrm>
                            <a:prstGeom prst="rect">
                              <a:avLst/>
                            </a:prstGeom>
                          </pic:spPr>
                        </pic:pic>
                        <pic:pic xmlns:pic="http://schemas.openxmlformats.org/drawingml/2006/picture">
                          <pic:nvPicPr>
                            <pic:cNvPr id="1145037450" name="Grafik 1" descr="Telephone with solid fill"/>
                            <pic:cNvPicPr>
                              <a:picLocks noChangeAspect="1"/>
                            </pic:cNvPicPr>
                          </pic:nvPicPr>
                          <pic:blipFill>
                            <a:blip r:embed="rId4" cstate="print">
                              <a:extLst>
                                <a:ext uri="{28A0092B-C50C-407E-A947-70E740481C1C}">
                                  <a14:useLocalDpi xmlns:a14="http://schemas.microsoft.com/office/drawing/2010/main" val="0"/>
                                </a:ext>
                                <a:ext uri="{96DAC541-7B7A-43D3-8B79-37D633B846F1}">
                                  <asvg:svgBlip xmlns:asvg="http://schemas.microsoft.com/office/drawing/2016/SVG/main" r:embed="rId5"/>
                                </a:ext>
                              </a:extLst>
                            </a:blip>
                            <a:stretch>
                              <a:fillRect/>
                            </a:stretch>
                          </pic:blipFill>
                          <pic:spPr>
                            <a:xfrm>
                              <a:off x="6507" y="121631"/>
                              <a:ext cx="142875" cy="159497"/>
                            </a:xfrm>
                            <a:prstGeom prst="rect">
                              <a:avLst/>
                            </a:prstGeom>
                          </pic:spPr>
                        </pic:pic>
                      </wpg:grpSp>
                    </wpg:grpSp>
                    <wpg:grpSp>
                      <wpg:cNvPr id="1880196537" name="Gruppe 2"/>
                      <wpg:cNvGrpSpPr/>
                      <wpg:grpSpPr>
                        <a:xfrm>
                          <a:off x="25400" y="25400"/>
                          <a:ext cx="1541323" cy="398353"/>
                          <a:chOff x="3658" y="0"/>
                          <a:chExt cx="1541323" cy="398353"/>
                        </a:xfrm>
                      </wpg:grpSpPr>
                      <wps:wsp>
                        <wps:cNvPr id="682280651" name="Tekstfelt 7"/>
                        <wps:cNvSpPr txBox="1">
                          <a:spLocks noChangeArrowheads="1"/>
                        </wps:cNvSpPr>
                        <wps:spPr bwMode="auto">
                          <a:xfrm>
                            <a:off x="197511" y="0"/>
                            <a:ext cx="1347470" cy="398353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wps:spPr>
                        <wps:txbx>
                          <w:txbxContent>
                            <w:p w14:paraId="4FC4343E" w14:textId="7A2A629A" w:rsidR="00B50207" w:rsidRPr="00A8316E" w:rsidRDefault="00BB4CF6" w:rsidP="00270A0D">
                              <w:pPr>
                                <w:spacing w:line="360" w:lineRule="auto"/>
                                <w:rPr>
                                  <w:rFonts w:ascii="Open Sans" w:hAnsi="Open Sans" w:cs="Open Sans"/>
                                  <w:sz w:val="12"/>
                                  <w:szCs w:val="12"/>
                                  <w:lang w:val="en-US"/>
                                </w:rPr>
                              </w:pPr>
                              <w:sdt>
                                <w:sdtPr>
                                  <w:rPr>
                                    <w:rFonts w:ascii="Open Sans" w:hAnsi="Open Sans" w:cs="Open Sans"/>
                                    <w:sz w:val="12"/>
                                    <w:szCs w:val="12"/>
                                  </w:rPr>
                                  <w:id w:val="1695889441"/>
                                </w:sdtPr>
                                <w:sdtEndPr/>
                                <w:sdtContent>
                                  <w:r w:rsidR="00A8316E">
                                    <w:rPr>
                                      <w:rFonts w:ascii="Open Sans" w:hAnsi="Open Sans" w:cs="Open Sans"/>
                                      <w:sz w:val="12"/>
                                      <w:szCs w:val="12"/>
                                    </w:rPr>
                                    <w:t>Tina Hartun Nielsen</w:t>
                                  </w:r>
                                </w:sdtContent>
                              </w:sdt>
                            </w:p>
                            <w:p w14:paraId="3515072A" w14:textId="77777777" w:rsidR="00270A0D" w:rsidRPr="00A8316E" w:rsidRDefault="00270A0D" w:rsidP="00270A0D">
                              <w:pPr>
                                <w:spacing w:line="360" w:lineRule="auto"/>
                                <w:rPr>
                                  <w:rFonts w:ascii="Open Sans" w:hAnsi="Open Sans" w:cs="Open Sans"/>
                                  <w:sz w:val="12"/>
                                  <w:szCs w:val="12"/>
                                  <w:lang w:val="en-US"/>
                                </w:rPr>
                              </w:pPr>
                              <w:r w:rsidRPr="00A8316E">
                                <w:rPr>
                                  <w:rFonts w:ascii="Open Sans" w:hAnsi="Open Sans" w:cs="Open Sans"/>
                                  <w:sz w:val="12"/>
                                  <w:szCs w:val="12"/>
                                  <w:lang w:val="en-US"/>
                                </w:rPr>
                                <w:t>www.planenergi.dk</w:t>
                              </w:r>
                            </w:p>
                            <w:p w14:paraId="02C0AB88" w14:textId="77777777" w:rsidR="00270A0D" w:rsidRPr="00A8316E" w:rsidRDefault="00270A0D" w:rsidP="00270A0D">
                              <w:pPr>
                                <w:spacing w:line="360" w:lineRule="auto"/>
                                <w:rPr>
                                  <w:rFonts w:ascii="Open Sans" w:hAnsi="Open Sans" w:cs="Open Sans"/>
                                  <w:sz w:val="12"/>
                                  <w:szCs w:val="12"/>
                                  <w:lang w:val="en-US"/>
                                </w:rPr>
                              </w:pPr>
                            </w:p>
                          </w:txbxContent>
                        </wps:txbx>
                        <wps:bodyPr rot="0" vert="horz" wrap="square" lIns="54000" tIns="54000" rIns="36000" bIns="54000" anchor="t" anchorCtr="0">
                          <a:noAutofit/>
                        </wps:bodyPr>
                      </wps:wsp>
                      <wpg:grpSp>
                        <wpg:cNvPr id="895506939" name="Gruppe 1"/>
                        <wpg:cNvGrpSpPr/>
                        <wpg:grpSpPr>
                          <a:xfrm>
                            <a:off x="3658" y="36576"/>
                            <a:ext cx="143744" cy="315417"/>
                            <a:chOff x="3658" y="0"/>
                            <a:chExt cx="143744" cy="315417"/>
                          </a:xfrm>
                        </wpg:grpSpPr>
                        <pic:pic xmlns:pic="http://schemas.openxmlformats.org/drawingml/2006/picture">
                          <pic:nvPicPr>
                            <pic:cNvPr id="1971593477" name="Grafik 1" descr="Bruger med massiv udfyldning"/>
                            <pic:cNvPicPr>
                              <a:picLocks noChangeAspect="1"/>
                            </pic:cNvPicPr>
                          </pic:nvPicPr>
                          <pic:blipFill>
                            <a:blip r:embed="rId6">
                              <a:extLst>
                                <a:ext uri="{28A0092B-C50C-407E-A947-70E740481C1C}">
                                  <a14:useLocalDpi xmlns:a14="http://schemas.microsoft.com/office/drawing/2010/main" val="0"/>
                                </a:ext>
                                <a:ext uri="{96DAC541-7B7A-43D3-8B79-37D633B846F1}">
                                  <asvg:svgBlip xmlns:asvg="http://schemas.microsoft.com/office/drawing/2016/SVG/main" r:embed="rId7"/>
                                </a:ext>
                              </a:extLst>
                            </a:blip>
                            <a:stretch>
                              <a:fillRect/>
                            </a:stretch>
                          </pic:blipFill>
                          <pic:spPr>
                            <a:xfrm>
                              <a:off x="3658" y="0"/>
                              <a:ext cx="142875" cy="143510"/>
                            </a:xfrm>
                            <a:prstGeom prst="rect">
                              <a:avLst/>
                            </a:prstGeom>
                          </pic:spPr>
                        </pic:pic>
                        <pic:pic xmlns:pic="http://schemas.openxmlformats.org/drawingml/2006/picture">
                          <pic:nvPicPr>
                            <pic:cNvPr id="411531987" name="Grafik 1" descr="World with solid fill"/>
                            <pic:cNvPicPr>
                              <a:picLocks noChangeAspect="1"/>
                            </pic:cNvPicPr>
                          </pic:nvPicPr>
                          <pic:blipFill>
                            <a:blip r:embed="rId8" cstate="print">
                              <a:extLst>
                                <a:ext uri="{28A0092B-C50C-407E-A947-70E740481C1C}">
                                  <a14:useLocalDpi xmlns:a14="http://schemas.microsoft.com/office/drawing/2010/main" val="0"/>
                                </a:ext>
                                <a:ext uri="{96DAC541-7B7A-43D3-8B79-37D633B846F1}">
                                  <asvg:svgBlip xmlns:asvg="http://schemas.microsoft.com/office/drawing/2016/SVG/main" r:embed="rId9"/>
                                </a:ext>
                              </a:extLst>
                            </a:blip>
                            <a:stretch>
                              <a:fillRect/>
                            </a:stretch>
                          </pic:blipFill>
                          <pic:spPr>
                            <a:xfrm>
                              <a:off x="4527" y="171907"/>
                              <a:ext cx="142875" cy="143510"/>
                            </a:xfrm>
                            <a:prstGeom prst="rect">
                              <a:avLst/>
                            </a:prstGeom>
                          </pic:spPr>
                        </pic:pic>
                      </wpg:grpSp>
                    </wpg:grpSp>
                    <wpg:grpSp>
                      <wpg:cNvPr id="587362193" name="Gruppe 3"/>
                      <wpg:cNvGrpSpPr/>
                      <wpg:grpSpPr>
                        <a:xfrm>
                          <a:off x="2298700" y="25400"/>
                          <a:ext cx="1559093" cy="384175"/>
                          <a:chOff x="0" y="-1"/>
                          <a:chExt cx="1559077" cy="384175"/>
                        </a:xfrm>
                      </wpg:grpSpPr>
                      <wps:wsp>
                        <wps:cNvPr id="1928757111" name="Tekstfelt 11"/>
                        <wps:cNvSpPr txBox="1">
                          <a:spLocks noChangeArrowheads="1"/>
                        </wps:cNvSpPr>
                        <wps:spPr bwMode="auto">
                          <a:xfrm>
                            <a:off x="144823" y="-1"/>
                            <a:ext cx="1414254" cy="3841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wps:spPr>
                        <wps:txbx>
                          <w:txbxContent>
                            <w:p w14:paraId="5A010A2C" w14:textId="34DD6356" w:rsidR="00B50207" w:rsidRPr="001B13A6" w:rsidRDefault="00BB4CF6" w:rsidP="00270A0D">
                              <w:pPr>
                                <w:spacing w:line="360" w:lineRule="auto"/>
                                <w:rPr>
                                  <w:rFonts w:ascii="Open Sans" w:hAnsi="Open Sans" w:cs="Open Sans"/>
                                  <w:sz w:val="12"/>
                                  <w:szCs w:val="12"/>
                                  <w:lang w:val="en-US"/>
                                </w:rPr>
                              </w:pPr>
                              <w:sdt>
                                <w:sdtPr>
                                  <w:rPr>
                                    <w:rFonts w:ascii="Open Sans" w:hAnsi="Open Sans" w:cs="Open Sans"/>
                                    <w:sz w:val="12"/>
                                    <w:szCs w:val="12"/>
                                  </w:rPr>
                                  <w:id w:val="-72825140"/>
                                </w:sdtPr>
                                <w:sdtEndPr/>
                                <w:sdtContent>
                                  <w:r w:rsidR="00A8316E">
                                    <w:rPr>
                                      <w:rFonts w:ascii="Open Sans" w:hAnsi="Open Sans" w:cs="Open Sans"/>
                                      <w:sz w:val="12"/>
                                      <w:szCs w:val="12"/>
                                    </w:rPr>
                                    <w:t>thn@planenergi.dk</w:t>
                                  </w:r>
                                </w:sdtContent>
                              </w:sdt>
                            </w:p>
                            <w:p w14:paraId="74F02EB8" w14:textId="77777777" w:rsidR="00270A0D" w:rsidRPr="001B13A6" w:rsidRDefault="00270A0D" w:rsidP="00270A0D">
                              <w:pPr>
                                <w:spacing w:line="360" w:lineRule="auto"/>
                                <w:rPr>
                                  <w:rFonts w:ascii="Open Sans" w:hAnsi="Open Sans" w:cs="Open Sans"/>
                                  <w:sz w:val="12"/>
                                  <w:szCs w:val="12"/>
                                  <w:lang w:val="en-US"/>
                                </w:rPr>
                              </w:pPr>
                              <w:r w:rsidRPr="001B13A6">
                                <w:rPr>
                                  <w:rFonts w:ascii="Open Sans" w:hAnsi="Open Sans" w:cs="Open Sans"/>
                                  <w:sz w:val="12"/>
                                  <w:szCs w:val="12"/>
                                  <w:lang w:val="en-US"/>
                                </w:rPr>
                                <w:t>planenergi@planenergi.dk</w:t>
                              </w:r>
                            </w:p>
                            <w:p w14:paraId="3D3D48E6" w14:textId="77777777" w:rsidR="00270A0D" w:rsidRPr="00C60038" w:rsidRDefault="00270A0D" w:rsidP="00270A0D">
                              <w:pPr>
                                <w:spacing w:line="360" w:lineRule="auto"/>
                                <w:rPr>
                                  <w:rFonts w:ascii="Open Sans" w:hAnsi="Open Sans" w:cs="Open Sans"/>
                                  <w:sz w:val="12"/>
                                  <w:szCs w:val="12"/>
                                  <w:lang w:val="en-US"/>
                                </w:rPr>
                              </w:pPr>
                            </w:p>
                            <w:p w14:paraId="7322635D" w14:textId="77777777" w:rsidR="00270A0D" w:rsidRPr="001B13A6" w:rsidRDefault="00270A0D" w:rsidP="00270A0D">
                              <w:pPr>
                                <w:spacing w:line="360" w:lineRule="auto"/>
                                <w:rPr>
                                  <w:rFonts w:ascii="Open Sans" w:hAnsi="Open Sans" w:cs="Open Sans"/>
                                  <w:sz w:val="12"/>
                                  <w:szCs w:val="12"/>
                                  <w:lang w:val="en-US"/>
                                </w:rPr>
                              </w:pPr>
                              <w:r w:rsidRPr="001B13A6">
                                <w:rPr>
                                  <w:rFonts w:ascii="Open Sans" w:hAnsi="Open Sans" w:cs="Open Sans"/>
                                  <w:sz w:val="12"/>
                                  <w:szCs w:val="12"/>
                                  <w:lang w:val="en-US"/>
                                </w:rPr>
                                <w:t>www.planenergi.dk</w:t>
                              </w:r>
                            </w:p>
                          </w:txbxContent>
                        </wps:txbx>
                        <wps:bodyPr rot="0" vert="horz" wrap="square" lIns="54000" tIns="54000" rIns="36000" bIns="54000" anchor="t" anchorCtr="0">
                          <a:noAutofit/>
                        </wps:bodyPr>
                      </wps:wsp>
                      <wpg:grpSp>
                        <wpg:cNvPr id="1118685922" name="Gruppe 1"/>
                        <wpg:cNvGrpSpPr/>
                        <wpg:grpSpPr>
                          <a:xfrm>
                            <a:off x="0" y="49794"/>
                            <a:ext cx="142875" cy="294237"/>
                            <a:chOff x="0" y="0"/>
                            <a:chExt cx="142875" cy="326532"/>
                          </a:xfrm>
                        </wpg:grpSpPr>
                        <pic:pic xmlns:pic="http://schemas.openxmlformats.org/drawingml/2006/picture">
                          <pic:nvPicPr>
                            <pic:cNvPr id="356120065" name="Grafik 12" descr="Envelope with solid fill"/>
                            <pic:cNvPicPr>
                              <a:picLocks noChangeAspect="1"/>
                            </pic:cNvPicPr>
                          </pic:nvPicPr>
                          <pic:blipFill>
                            <a:blip r:embed="rId10" cstate="print">
                              <a:extLst>
                                <a:ext uri="{28A0092B-C50C-407E-A947-70E740481C1C}">
                                  <a14:useLocalDpi xmlns:a14="http://schemas.microsoft.com/office/drawing/2010/main" val="0"/>
                                </a:ext>
                                <a:ext uri="{96DAC541-7B7A-43D3-8B79-37D633B846F1}">
                                  <asvg:svgBlip xmlns:asvg="http://schemas.microsoft.com/office/drawing/2016/SVG/main" r:embed="rId11"/>
                                </a:ext>
                              </a:extLst>
                            </a:blip>
                            <a:stretch>
                              <a:fillRect/>
                            </a:stretch>
                          </pic:blipFill>
                          <pic:spPr>
                            <a:xfrm>
                              <a:off x="0" y="0"/>
                              <a:ext cx="142875" cy="149225"/>
                            </a:xfrm>
                            <a:prstGeom prst="rect">
                              <a:avLst/>
                            </a:prstGeom>
                          </pic:spPr>
                        </pic:pic>
                        <pic:pic xmlns:pic="http://schemas.openxmlformats.org/drawingml/2006/picture">
                          <pic:nvPicPr>
                            <pic:cNvPr id="1992229284" name="Grafik 12" descr="Envelope with solid fill"/>
                            <pic:cNvPicPr>
                              <a:picLocks noChangeAspect="1"/>
                            </pic:cNvPicPr>
                          </pic:nvPicPr>
                          <pic:blipFill>
                            <a:blip r:embed="rId10" cstate="print">
                              <a:extLst>
                                <a:ext uri="{28A0092B-C50C-407E-A947-70E740481C1C}">
                                  <a14:useLocalDpi xmlns:a14="http://schemas.microsoft.com/office/drawing/2010/main" val="0"/>
                                </a:ext>
                                <a:ext uri="{96DAC541-7B7A-43D3-8B79-37D633B846F1}">
                                  <asvg:svgBlip xmlns:asvg="http://schemas.microsoft.com/office/drawing/2016/SVG/main" r:embed="rId11"/>
                                </a:ext>
                              </a:extLst>
                            </a:blip>
                            <a:stretch>
                              <a:fillRect/>
                            </a:stretch>
                          </pic:blipFill>
                          <pic:spPr>
                            <a:xfrm>
                              <a:off x="0" y="167328"/>
                              <a:ext cx="142875" cy="159204"/>
                            </a:xfrm>
                            <a:prstGeom prst="rect">
                              <a:avLst/>
                            </a:prstGeom>
                          </pic:spPr>
                        </pic:pic>
                      </wpg:grpSp>
                    </wpg:grpSp>
                  </wpg:wgp>
                </a:graphicData>
              </a:graphic>
            </wp:anchor>
          </w:drawing>
        </mc:Choice>
        <mc:Fallback>
          <w:pict>
            <v:group w14:anchorId="35595A27" id="Gruppe 5" o:spid="_x0000_s1026" style="position:absolute;left:0;text-align:left;margin-left:0;margin-top:-17pt;width:482.35pt;height:38.1pt;z-index:251659264" coordsize="61258,4838" o:gfxdata="UEsDBBQABgAIAAAAIQCo1seoEwEAAEkCAAATAAAAW0NvbnRlbnRfVHlwZXNdLnhtbJSSwU7DMBBE&#10;70j8g+UrShx6QAgl6YGUIyBUPsCyN4lFvLa8JrR/j5O2ElRtpR493jc7I7tcbuzARghkHFb8Pi84&#10;A1ROG+wq/rl+yR45oyhRy8EhVHwLxJf17U253noglmikivcx+ichSPVgJeXOA6ab1gUrYzqGTnip&#10;vmQHYlEUD0I5jIAxi5MHr8sGWvk9RLbaJHmXxGPH2fNublpVcWMnftLFSSLAQEeI9H4wSsbUTYyo&#10;j3Jl+0x5IucZ6o2nuxT8zAYaT2dK+gVq8vvf5G+s/ba39ATBaGDvMsRXaVNfoQMJWLjGqfyyx1TN&#10;Uuba1ijIm0CrmTpkOuet3Q8GGK81bxL2AePBXcwfof4FAAD//wMAUEsDBBQABgAIAAAAIQA4/SH/&#10;1gAAAJQBAAALAAAAX3JlbHMvLnJlbHOkkMFqwzAMhu+DvYPRfXGawxijTi+j0GvpHsDYimMaW0Yy&#10;2fr2M4PBMnrbUb/Q94l/f/hMi1qRJVI2sOt6UJgd+ZiDgffL8ekFlFSbvV0oo4EbChzGx4f9GRdb&#10;25HMsYhqlCwG5lrLq9biZkxWOiqY22YiTra2kYMu1l1tQD30/bPm3wwYN0x18gb45AdQl1tp5j/s&#10;FB2T0FQ7R0nTNEV3j6o9feQzro1iOWA14Fm+Q8a1a8+Bvu/d/dMb2JY5uiPbhG/ktn4cqGU/er3p&#10;cvwCAAD//wMAUEsDBBQABgAIAAAAIQC2uoKlxAcAALwlAAAOAAAAZHJzL2Uyb0RvYy54bWzsWltv&#10;2zYYfR+w/yDovbWou4w6Q3oLBnRbsXbYsyzRthBJ1Cg6Tvbrd3gRZStOF3dNtgR7iKMbKfLj+c45&#10;/OxXP1w3tXNFeV+xduGSl57r0LZgZdWuF+5vn9+/SF2nF3lb5jVr6cK9ob37w9n3373adXPqsw2r&#10;S8oddNL28123cDdCdPPZrC82tMn7l6yjLW6uGG9ygVO+npU836H3pp75nhfPdoyXHWcF7Xtcfatv&#10;umeq/9WKFuKX1aqnwqkXLsYm1CdXn0v5OTt7lc/XPO82VWGGkX/FKJq8avFS29XbXOTOlle3umqq&#10;grOercTLgjUztlpVBVVzwGyIN5nNBWfbTs1lPd+tOxsmhHYSp6/utvj56oJ3n7qPHJHYdWvEQp3J&#10;uVyveCP/Y5TOtQrZjQ0ZvRZOgYsx8aM0jFynwL0wDdLExLTYIPC3mhWbd19uOBteOzsYzK4DPPox&#10;Av0/i8CnTd5RFdh+jgh85E5VAr1pGHphmKTAbJs3QOuv9BLYXdPa2bunAqXa2bD18x4RvH/MSBZm&#10;JmYBSSKJQjvxfN7xXlxQ1jjyYOFygFhhK7/60Av96PCIfGXP6qp8X9W1OpGJQ9/U3LnKAfnlmqim&#10;9bb5iZX6Whx5nlokvFLlmXxcDeCgp7p9sM7xYtk7lngInDoSNzWV76zbX+kKKwJ4+Wr0dpR6AnlR&#10;0FboifWbvKT6MrlzXqpD2fMKUbJ9mw4OAzb0rcNsnpdNqSIT29j70sB0Y9tCvZm1wjZuqpbxYx3U&#10;mJV5s35+CJIOjYzSkpU3wCtnmsr6rnhfASYf8l58zDm4CywHPha/4GNVs93CZebIdTaM/3nsunwe&#10;CYW7rrMDFy7c/o9tzqnr1D+2SLWMIDFAnuokjBIfJ3z/znL/Trtt3jBgj4D5u0IdyudFPRyuOGt+&#10;B22fy7fiVt4WePfCLQQfTt4IzdEg/oKen6vHQJhdLj60n7pCdi6jKtPg8/XvOe9Mrgjw0s9sSO98&#10;PkkZ/axs2bLzrWCrSuXTGFcTb1DN2auuKub4M6yLo1uc8/fqhFZiKwOpFa65Vx9Nzi+33Qs932pZ&#10;1ZW4UWKHOctBtVcfq0LSjTwZ6Sv0SOZ7KejEsNdroJ0iOxSmhmd1S4SuKj6w4rJ3WvZmIznuvO9A&#10;NDKyEoGHj6vTg9cu66obOEcemwli1SbKdCRGWvXesmLbII+1jHNa5wIeot9UXQ+0zGmzpCXI78dS&#10;DQhUJTgVxUYlk0rjwnChvaFGOQ5MTuEOWo6DCLiTikUyoskQGW6VaY+e4zDRiva1/KwGpYehDjGq&#10;PaHVh+MakswjJCVRYBfxgm+7jjqxXBUpiScIdhh5KThRTdSPwuk8SRTFqY8sldIdpJioL1+Sz610&#10;QykS1Zp4UZqpIci7g4Sjg8RLY6P9iYcTw17aOfwrEp6FYRx4no3fZ3rZixWthaNmJ1MdIZTK7Yjr&#10;1wwaY3Sgm6QD52y3oXkJ/tMpsddULoWWLme5g7DCKuSgE8VJE9dEwiwIsltRHMBGQhJibe6M4clu&#10;oGUyLdU61q0D+s8iP1ID27vTVAKuu66ahZvCDAzIkNN915aqscirWh8fV2txvbxWkLwlSX+nJhKJ&#10;AKVWE3Oi1SSI1R2tJubOIA5iIg33JHHrIm32WLMXE88PMwKEa7NnMk25sRMzbUyU2A+GNBqX2Fek&#10;rNIsCmD47kwzn8SBobu9NAuPtbd8dJhlkvTw92REiyReFsS+oqlhGfJVdQnRckraFxCU1zdOQ0sH&#10;28G+unK25eqmLlvs9WQU5XQlez49VTNca8VrMKf/RNUGuvazJCTmBcdQSJIkChSdWxSdyDNHVe3J&#10;YY9AIYMEHyMFTLD3mda026By4ewqsXHUBsmRu4KnDT6pN6jKCOhWx6tWaEJ6ECySPU47isUIe2HF&#10;iN8UiyMrKktv6hpaBNayxHFbD1L45zgKpnpgbMNJzku7LWkwj/qukAR+YHxXlgZRMBGEII5QgkBr&#10;W0t5Z7wpiY62taEbpy33B9KkPHjVBB7ST704AmFrAh8dl1rWPdv0SI4rSyKC0Yzxs7gLwiSEndeO&#10;10beRu9EEpS7yMczW7pEJZEiIzopAzwNz5VmUeTFmbTDg9arzY2yPCdaLpsjOEjM1sSucwhWN546&#10;kCkzdVy28e0EO9rUIuQwv56c4GUJiTIkwR7HTQTvNd+usTV4hobLYORbitwURiP+RsdOwiAiQ7l1&#10;2BsO5dt7VXifhdcKCYoaJEvvRh4qgnX5vGwWRPyBbVYY+YgolI4kKB0ZmntEGI58eE+bFaUJtnsk&#10;g/05kABlgU6UAN8Hnr5Y38qwuTRqn0IF1NZ+r76lS2Mvbu+4owjBRGBNZWz6Fc0460dzWSjtooiQ&#10;EGlspjYL14wreOTKVphKGwv0DSEckbdX1UJpcRrA/77RssXCJ2m0AJM0TqPM9we0mOLW1zgtnSXY&#10;pGWh3qeMqzzKnJ+FqHxN9jG65RGPNbYLfGy5VLCficcKInwljh8m2AL0BdcWC0thClrv2ita43uR&#10;5yV2MDkPrXYHeDqGQhTbfVS7wYYWTSdSzbMwWyRDGHwoBvZAg8r+D8Jv9N2hBiGJk8BXX3eNXxxC&#10;82yhH/ss31N8+U2RODqPQ7+lruMnQgr45udM8jdI++eqxfijq7O/AAAA//8DAFBLAwQKAAAAAAAA&#10;ACEAaWWLJPMCAADzAgAAFAAAAGRycy9tZWRpYS9pbWFnZTEucG5niVBORw0KGgoAAAANSUhEUgAA&#10;BX0AAAAPCAYAAAC4PWytAAAAAXNSR0IArs4c6QAAAARnQU1BAACxjwv8YQUAAAAJcEhZcwAADsMA&#10;AA7DAcdvqGQAAABhaVRYdFNuaXBNZXRhZGF0YQAAAAAAeyJjbGlwUG9pbnRzIjpbeyJ4IjowLCJ5&#10;IjowfSx7IngiOjE0MDUsInkiOjB9LHsieCI6MTQwNSwieSI6MTV9LHsieCI6MCwieSI6MTV9XX1x&#10;J3BsAAACG0lEQVR4Xu3dsWtTURTA4ZtMig7iYqSLYoaCCJmkoKKTdFPQoZsKTjo5+Qc4CYKTuurm&#10;4KBbcVJQEKeKCB2C6FDsJA6CbrHn9UZSTGybhKS9fB+8vLz79gw/Die1zpoEAAAAAEAR6vkOAAAA&#10;AEABatcf3eu0V1fy47pavgMAAAAAsPPFOodmYybdv3oj1eNj/569628AAAAAANh1ovHevrhQ3evx&#10;cWfhWn4FAAAAAMAkxHTuOK59OfjGpG+odvq2jjSrsV8AAAAAAHaPGOq9OX8hnZ49kU9SqnXW5O9p&#10;6Us73Xr8MD/tHHYMAwAAAACl+Rtmh9Rd6dAbfMOG6BviT90i/P78/SufTJ/oCwAAAACUZpToOyj4&#10;hn+ib4jge/f50/Rm+WM+mS7RFwAAAAAozbDRN9b1RvBtHDiYTzbqG327nr17nR4svshP0yP6AgAA&#10;AACl2W70jeneK+fOp8tzZ/NJf/+NvmH1x/f05NXLtLj0Pp9MnugLAAAAAJRmq9E3Ym9M90bwbTZm&#10;8ulgm0bfrlj5EFO/04i/oi8AAAAAUJrNwmzE3vnWyXRp7szAVQ79bDn69orw+3b508R2/oq+AAAA&#10;AEBp+oXZCL0xzXtq9ngVfON5u4aKvr0i/La/raQPXz9XqyDiGjfRFwAAAAAoTYTZ7uqGY4cOp9bR&#10;ZhV8hwm9vUaOvv3EKgigDKP+yAAAADB+2guUY/ztJaU/H8ag8M93CukAAAAASUVORK5CYIJQSwME&#10;CgAAAAAAAAAhAAuI9TiyCgAAsgoAABQAAABkcnMvbWVkaWEvaW1hZ2UyLnBuZ4lQTkcNChoKAAAA&#10;DUlIRFIAAADAAAAAwAgGAAAAUtxsBwAAAAFzUkdCAK7OHOkAAAAEZ0FNQQAAsY8L/GEFAAAACXBI&#10;WXMAAB2HAAAdhwGP5fFlAAAKR0lEQVR4Xu3TwY1dVRBFUYdCJsaZkIHlALDJiBAIhVBAYsbqwVGr&#10;vu51vT5b2rNdV1Wvf3/6VEoppZRSSimllFJKKaWUUkoppZRSSimllFJKKaWUUkoppZRSSimllFJK&#10;KaWUUkoppZRSSimllFJKKaWUUkoppfzHlx/f/tms95TyLvxBbdN7SnkX/qC26T2lvAt/UNv0nlLe&#10;hT+obXrPbb58//b3l+/f/vry/dufn3//+sfnH19/+/zj66+ff3z9xbb8BPiD2qb33Mb93th/kJ+L&#10;N3+gZXrPbdzv3fYf5Cxv/gDL9J7buN/L7T/Ia3nzgZfpPbdxv+P2H+R9vPmAy/Se27jfT2f/Qf7P&#10;mw+0TO+5jftt03sejx9gm95zG/fbpvc8Hj9A0nmxV3uxTzp/G/fbpvc8Hj9A0nmxV3uxTzp/G/fb&#10;pvc8Hj9A0nmxV3uxTzp/G/fbpvc8Hj9A0nmxV3uxTzp/G/fbpvc8Hj9A0nmxV3uxTzp/G/fbpvc8&#10;Hj9A0nmxV3uxTzp/G/fbpvc8Hj9A0nmxV3uxTzp/G/dLOi/2ai/2Secfjx8g6bzYq73YJ52/jfsl&#10;nRd7tRf7pPOPxw+wTe+5jfslnRd7tRf7pPOPxw+wTe+5jfslnRd7tRf7pPOPxw+wTe+5jfslnRd7&#10;tRf7pPOPxw+wTe+5jfslnRd7tRf7pPOPxw+wTe+5jfslnRd7tRf7pPOPxw+wTe+5jfslnRd7tRf7&#10;pPOPxw+wTe+5jftt03sejx9gm95zG/fbpvc8Hj9A0nmxV3uxTzp/G/fbpvc8Hj9A0nmxV3uxTzp/&#10;G/fbpvc8Hj9A0nmxV3uxTzp/G/fbpvc8Hj9A0nmxV3uxTzp/G/fbpvc8Hj9A0nmxV3uxTzp/G/dL&#10;Oi/2ai/2Secfjx8g6bzYq73YJ52/jfslnRd7tRf7pPOPxw+QdF7s1V7sk87fxv2Szou92ot90vnH&#10;4wdIOi/2ai/2Sedv435J58Ve7cU+6fzj8QNs03tu435J58Ve7cU+6fzj8QNs03tu435J58Ve7cU+&#10;6fzj8QNs03tu435J58Ve7cU+6fzj8QNs03tu435J58Ve7cU+6fzj8QNs03tu437b9J7H4wfYpvfc&#10;xv226T2Pxw+wTe+5jftt03sejx9gm95zG/fbpveUF+MHn+r7t3G/bXpPeTF+8Km+fxv326b3lBfj&#10;B5/q+7dxv216T3kxfvCpvn8b99um95QX4wef6vu3cb+k82Kv9mKfdL68GD/4VN+/jfslnRd7tRf7&#10;pPPlxfjBp/r+bdwv6bzYq73YJ50vL8YPPtX3b+N+SefFXu3FPun8cVxom94j9lN9/zbul3Re7NVe&#10;7JPOH8eFtuk9Yj/V92/jfknnxV7txT7p/HFcaJveI/ZTff827pd0XuzVXuyTzh/HhbbpPWI/1fdv&#10;435J58Ve7cU+6fxxXGib3iP2U33/Nu63Te85jgtt03vEfqrv38b9tuk9x3GhbXqP2E/1/du43za9&#10;5zgutE3vEfupvn8b99um9xzHhbbpPR8Nv8c2vec4LrRN7/lo+D226T3HcaFtes9Hw++xTe85jgtt&#10;03s+Gn6PbXrPcVwo6bzYq73YJ53/aPg9ks6LvdqLfdL547hQ0nmxV3uxTzr/0fB7JJ0Xe7UX+6Tz&#10;x3GhpPNir/Zin3T+o+H3SDov9mov9knnj+NCSefFXu3FPun8R8PvkXRe7NVe7JPOH8eFks6LvdqL&#10;fdJ5sd+m94h90nmxV3uxTzp/HBdKOi/2ai/2SefFfpveI/ZJ58Ve7cU+6fxxXCjpvNirvdgnnRf7&#10;bXqP2CedF3u1F/uk88dxoaTzYq/2Yp90Xuy36T1in3Re7NVe7JPOH8eFtuk9Yr9N7xH7bXrPcVxo&#10;m94j9tv0HrHfpvccx4W26T1iv03vEfttes9xXGib3iP22/Qesd+m9xzHhbbpPWK/Te8R+216z3Fc&#10;aJveI/bb9B6x36b3HMeFtuk9Yr9N7xH7bXrPcVxom94j9tv0HrHfpvccx4WSzou92ot90nmxTzov&#10;9mov9knnxT7pvNirvdgnnT+OCyWdF3u1F/uk82KfdF7s1V7sk86LfdJ5sVd7sU86fxwXSjov9mov&#10;9knnxT7pvNirvdgnnRf7pPNir/Zin3T+OC6UdF7s1V7sk86LfdJ5sVd7sU86L/ZJ58Ve7cU+6fxx&#10;XCjpvNirvdgnnRf7pPNir/Zin3Re7JPOi73ai33S+eO4UNJ5sVd7sU86L/ZJ58Ve7cU+6bzYJ50X&#10;e7UX+6Tzx3GhpPNir/Zin3Re7JPOi73ai33SebFPOi/2ai/2SeeP40JJ58Ve7cU+6bzYJ50Xe7UX&#10;+6TzYp90XuzVXuyTzh/HhbbpPWK/Te8R+216z3FcaJveI/bb9B6x36b3HMeFtuk9Yr9N7xH7bXrP&#10;cVxom94j9tv0HrHfpvccx4W26T1iv03vEfttes9xXGib3iP22/Qesd+m9xzHhbbpPWK/Te8R+216&#10;z3FcaJveI/bb9B6x36b3HMeFks6LvdqLfdJ5sU86L/ZqL/ZJ58U+6bzYq73YJ50/jgslnRd7tRf7&#10;pPNin3Re7NVe7JPOi33SebFXe7FPOn8cF0o6L/ZqL/ZJ58U+6bzYq73YJ50X+6TzYq/2Yp90/jgu&#10;lHRe7NVe7JPOi33SebFXe7FPOi/2SefFXu3FPun8cVwo6bzYq73YJ50X+6TzYq/2Yp90XuyTzou9&#10;2ot90vnjuFDSebFXe7FPOi/2SefFXu3FPum82CedF3u1F/uk88dxoaTzYq/2Yp90XuyTzou92ot9&#10;0nmxTzov9mov9knnj+NCSefFXu3FPum82CedF3u1F/uk82KfdF7s1V7sk84fx4W26T1iv03vEftt&#10;es9xXGib3iP22/Qesd+m9xzHhbbpPWK/Te8R+216z3FcaJveI/bb9B6x36b3HMeFtuk9Yr9N7xH7&#10;bXrPcVxom94j9tv0HrHfpvccx4W26T1iv03vEfttes9xXGib3iP22/Qesd+m9xzHhab6vthP9X2x&#10;n+r7Yj/V98V+qu+L/VTfP44LTfV9sZ/q+2I/1ffFfqrvi/1U3xf7qb5/HBea6vtiP9X3xX6q74v9&#10;VN8X+6m+L/ZTff84LjTV98V+qu+L/VTfF/upvi/2U31f7Kf6/nFcaKrvi/1U3xf7qb4v9lN9X+yn&#10;+r7YT/X947jQVN8X+6m+L/ZTfV/sp/q+2E/1fbGf6vvHcaGpvi/2U31f7Kf6vthP9X2xn+r7Yj/V&#10;94/jQlN9X+yn+r7YT/V9sZ/q+2I/1ffFfqrvH8eFpvq+2E/1fbGf6vtiP9X3xX6q74v9VN8/jgtN&#10;9X2xn+r7Yj/V98V+qu+L/VTfF/upvn8cF5rq+2I/1ffFfqrvi/1U3xf7qb4v9lN9/zguNNX3xX6q&#10;74v9VN8X+6m+L/ZTfV/sp/p+KaWUUkoppZRSSimllFJKKaWUUkoppZRSSimllFJKKaWUUkoppZRS&#10;SimllFJKKaWUUkoppZRSSimllFJKKaWUn4V/ASPPr3PJRb/EAAAAAElFTkSuQmCCUEsDBAoAAAAA&#10;AAAAIQBOhDju7gQAAO4EAAAUAAAAZHJzL21lZGlhL2ltYWdlMy5zdmc8c3ZnIHZpZXdCb3g9IjAg&#10;MCA5NiA5NiIgeG1sbnM9Imh0dHA6Ly93d3cudzMub3JnLzIwMDAvc3ZnIiB4bWxuczp4bGluaz0i&#10;aHR0cDovL3d3dy53My5vcmcvMTk5OS94bGluayIgaWQ9Ikljb25zX0NpdHkiIG92ZXJmbG93PSJo&#10;aWRkZW4iPjxwYXRoIGQ9Ik0xNCA2NSAxOCA2NSAxOCA2OSAxNCA2OSAxNCA2NVpNMTQgNTcgMTgg&#10;NTcgMTggNjEgMTQgNjEgMTQgNTdaTTE0IDQ5IDE4IDQ5IDE4IDUzIDE0IDUzIDE0IDQ5Wk0yMiA2&#10;NSAyNiA2NSAyNiA2OSAyMiA2OSAyMiA2NVpNMjIgNTcgMjYgNTcgMjYgNjEgMjIgNjEgMjIgNTda&#10;TTIyIDQ5IDI2IDQ5IDI2IDUzIDIyIDUzIDIyIDQ5Wk04IDc5IDE4IDc5IDE4IDczIDIyIDczIDIy&#10;IDc5IDMyIDc5IDMyIDQzIDggNDMgOCA3OVoiIGZpbGw9IiM0MTdGNzEiLz48cGF0aCBkPSJNNDIg&#10;NjUgNDYgNjUgNDYgNjkgNDIgNjkgNDIgNjVaTTQyIDU3IDQ2IDU3IDQ2IDYxIDQyIDYxIDQyIDU3&#10;Wk01MCA2NSA1NCA2NSA1NCA2OSA1MCA2OSA1MCA2NVpNNTAgNTcgNTQgNTcgNTQgNjEgNTAgNjEg&#10;NTAgNTdaTTM2IDc5IDQ2IDc5IDQ2IDczIDUwIDczIDUwIDc5IDYwIDc5IDYwIDUxIDM2IDUxIDM2&#10;IDc5WiIgZmlsbD0iIzQxN0Y3MSIvPjxwYXRoIGQ9Ik04MiAzMCA3OCAzMCA3OCAyNiA4MiAyNiA4&#10;MiAzMFpNODIgMzcgNzggMzcgNzggMzMgODIgMzMgODIgMzdaTTgyIDQ1IDc4IDQ1IDc4IDQxIDgy&#10;IDQxIDgyIDQ1Wk04MiA1MyA3OCA1MyA3OCA0OSA4MiA0OSA4MiA1M1pNODIgNjEgNzggNjEgNzgg&#10;NTcgODIgNTcgODIgNjFaTTgyIDY5IDc4IDY5IDc4IDY1IDgyIDY1IDgyIDY5Wk03NCAzMCA3MCAz&#10;MCA3MCAyNiA3NCAyNiA3NCAzMFpNNzQgMzcgNzAgMzcgNzAgMzMgNzQgMzMgNzQgMzdaTTc0IDQ1&#10;IDcwIDQ1IDcwIDQxIDc0IDQxIDc0IDQ1Wk03NCA1MyA3MCA1MyA3MCA0OSA3NCA0OSA3NCA1M1pN&#10;NzQgNjEgNzAgNjEgNzAgNTcgNzQgNTcgNzQgNjFaTTc0IDY5IDcwIDY5IDcwIDY1IDc0IDY1IDc0&#10;IDY5Wk02NCAxOSA2NCA3OSA3NCA3OSA3NCA3MyA3OCA3MyA3OCA3OSA4OCA3OSA4OCAyMiA2NCAx&#10;OVoiIGZpbGw9IiM0MTdGNzEiLz48cGF0aCBkPSJNMzYgMzEgNDAgMzEgNDAgMzUgMzYgMzUgMzYg&#10;MzFaTTM2IDIzIDQwIDIzIDQwIDI3IDM2IDI3IDM2IDIzWk0zMiAyNyAyOCAyNyAyOCAyMyAzMiAy&#10;MyAzMiAyN1pNMzIgMzUgMjggMzUgMjggMzEgMzIgMzEgMzIgMzVaTTM2IDQ3IDQ2IDQ3IDQ2IDE3&#10;IDIyIDE3IDIyIDM5IDM2IDM5IDM2IDQ3WiIgZmlsbD0iIzQxN0Y3MSIvPjwvc3ZnPlBLAwQKAAAA&#10;AAAAACEAp3LqRusIAADrCAAAFAAAAGRycy9tZWRpYS9pbWFnZTQucG5niVBORw0KGgoAAAANSUhE&#10;UgAAAMAAAADACAYAAABS3GwHAAAAAXNSR0IArs4c6QAAAARnQU1BAACxjwv8YQUAAAAJcEhZcwAA&#10;HYcAAB2HAY/l8WUAAAiASURBVHhe7d3tcds4F4bhlJAStoTtwOsOUkI6UJj/odJBSnAJLsEluASX&#10;4BKyA5KyPTdlk7RI4gC6r5ln3pl9DxwIBCh+SfryRZIkSZIkSZIkSZIkSZIkSZIkSZIkSZIkSZIk&#10;SZIkSZIkSZIkSZIkSZIkScru5nj4enM8/HtzPHy7OR6+3xwPP27bn39u2+butm3ub9vmYcjjmzzd&#10;ts0zkv5bSvr/T21S+5T0t+5ufh1+D//GfzfHwz/si7SJNNmGCX6a3KcJ/Xx7bP5mT79wuoUyLBIX&#10;iJYb9uZp8pwmepxJ/tm4MPSe4dDlx3CI8TiaPLWmP+S6T689jQHHRRV6c6yeJnw6hCl7z7520oIY&#10;3iU4dirUMOm/DYcBTvgl6d8h0gn3V46rAhsmfdrLl3/8HiWv7w6eP0TUHdr8Ovy+quP4XGmbh2Ex&#10;eO6QU7end9LnTds8DovBw6S9pJO04RKlhzeR0p8zfOP20grc2xeU7qbczz+eL6yg39t7MltshitJ&#10;3K76wOlurHv7ipLOFVwIHxsm/ncnfsVpmycXArw5vn8aDZipN+3PP5wLVyVN/Ku8mjN+/PmU6xqH&#10;U65tIby5U1vHHr+fzOlE/X64+pEeMEtPXaakZ4/So9Qp6XXPul4+1J7apb+R/lb/eYP+3TI9vJee&#10;Z6pjDI/N3zRuHIfqFHty20/yB0zwNDFnTeitvfm8wmmBPIxeQwmp9WS5qIn/skd/mexhJvpSQ9+/&#10;v3yIh681avqFUP6jFulFdIPPFxgpp2fjh+dbSp3sc71+sq25H41FtPT3Ecq8odZP/qAndq/PsFQ/&#10;4ad0CyLyXfa2eS7u3WA45Ikz+YdjeJ9i/NibCxTh3h2K+aBOf3kzzuQfTlivei//Wd2Hic6Maa4U&#10;cTjUvZ2e6XyusH9ahuOZM2lusX+hDHv/UNem2Uctw/HMmrZ5Zv9C6U582enMYR+1DMczd0Kfw5W+&#10;AIaH8U5fetV92VTJN2bWeD0cz9wJfTJc6gJIJ1cfXvnob8zEPwEbrPl6Rm0zJ/oC+MoO5w77eM6s&#10;u6Rt88R2Ua35ekbtMmfuws2me1DrTMdzhf2j7jDhTLtzWXr4kMPar4dtsqZt7tm/cLqbYOx4xrB/&#10;9OGhAlPABlj79YzaZEwxH7qPdFudfaNFl22jX4bb4PWM2uRKf95Sxg3N7iSMLyBT2Ddi/VTYPhr2&#10;dypsT6zPkv55oLgnv+d0z5Twheydtnlkv2jUZiJsHw37OxW2pwjv5uHvAL9n1tWILdM2d+wTjdpM&#10;hO2jYX+nwvaU/XH29BBjKYc+lPuy6Jw9B9tMhe2jYX+nwva05KrS6inxUWjK9kThzD3HqN1E2D4a&#10;9ncqbH9OrsOgOTuwIiy6NLdGFuw5Rm0nwvbRsL9TYftzslzUaJsH9qNYu35GoJ/8kzd4TkbtJ8L2&#10;0bC/U2H79+x6f2fBDqwYuxwKLZz8yehvTITto2F/p8L2H9lrEVT7FSmbHgp9YvIno78zEbaPhv2d&#10;CttP2XwRzLg7XazNDoU+OfmT0d+aCNtHw/5Ohe3n2GwR1HjoQ6sfCl0w+ZPR37uycDzm2mIRVHvo&#10;Q6sdCl04+ZPR37yycDyWWHUR1HzoQ6t8dniFyR/icY3MufRa+yqLoN+Wk/dsqnLRwDn5V03uRVDM&#10;Y85r+9ShkJN/k2RbBDOe16raok+QOfk3ze6LoG3uru7Q55xZi6Cf/Be9VTr5p7PKIphzqbv/9m0n&#10;/8m730l5+l7PC68PO/nnZ4VFkC5yjHdqr9syfe28k/896TBnyCrf6+nkX55LF8HJyw939P978bbU&#10;Qk7+z2etRaBMnPwr5Np+xK4WTv4V4yIoi5N/g7gIyuDk3zAugtic/DvERRCTk3/HuAhi2XPy898m&#10;1jOsJ9YzrCfWb5Zrenw5sj0nfwr/fWI9w3piPcN6Yv2mqembG0q09+RPYR+I9QzrifUM64n1m8dF&#10;kEeOyZ/CfhDrGdYT6xnWE+t3iYtgX7kmfwr7QqxnWE+sZ1hPrN8tLoJ95Jz8KewPsZ5hPbGeYT2x&#10;fte4CLaVe/KnsE/Eeob1xHqG9cT63eMi2EaEyZ/CfhHrGdYT6xnWE+uzxEWwriiT3yyIi2AdTv6C&#10;482yy3TfIjfn86UmbC79EoOr1f3qvJO/ihT3A3cRnP2AvCkzM3+VXoPF3y9jwsdDoQWy/7qkWT8z&#10;fpRb/d4/6y9Lmu2SfmuM21uw+u8HrBz2l1jPsJ5Yz7CeWB8p6ZI2+yuIfvLL/hLrGdYT6xnWE+tD&#10;xfsC06If/7O/xHqG9cR6hvXE+lDxatC0i384Y+Owv8R6hvXEeob1xPpQ8UR4mgtg3GbN9rnD/go4&#10;YNHC/hLrGdYT6xnWE+ujhf0VcMCihf0l1jOsJ9YzrCfWRwv7K+CARQv7S6xnWE+sZ1hPrI8W9lfA&#10;ATN1hdtbwAEzdYXbW8ABM3WF21vAATN1hdtbwAEzdYXbW8ABM3WF21vAATN1hdtbwAEzdYXbW8AB&#10;ixb2l1jPsJ5Yz7CeWB8t7K+AAxYt7C+xnmE9sZ5hPbE+WthfAQcsWthfYj3DemI9w3pifbSwvwIO&#10;WLSwv8R6hvXEeob1xPpoYX8FHLBoYX+J9QzrifUM64n10cL+Cjhg0cL+EusZ1hPrGdYT66OF/RVw&#10;wKKF/SXWM6wn1jOsJ9ZHC/sr4IBFC/tLrGdYT6xnWE+sjxb2V8ABM3WF21vAATN1hdtbwAEzdYXb&#10;W8ABM3WF21vAATN1hdtbwAEzdYXbW8ABM3WF21vAATN1hdtbwAEzdYXbW8ABM3WF21vAATN1hdtb&#10;wAEzdYXbW8ABM3WF21vAATN1hdtbwAEzdYXbW8ABM3WF21uSJEmSJEmSJEmSJEmSJEmSJEmSJEmS&#10;JEmSJEmSJEmSJEmSJEmSJEmSJEmSJJXrfyCU2gnnetRWAAAAAElFTkSuQmCCUEsDBAoAAAAAAAAA&#10;IQAUAMCYCwQAAAsEAAAUAAAAZHJzL21lZGlhL2ltYWdlNS5zdmc8c3ZnIHZpZXdCb3g9IjAgMCA5&#10;NiA5NiIgeG1sbnM9Imh0dHA6Ly93d3cudzMub3JnLzIwMDAvc3ZnIiB4bWxuczp4bGluaz0iaHR0&#10;cDovL3d3dy53My5vcmcvMTk5OS94bGluayIgaWQ9Ikljb25zX1RlbGVwaG9uZSIgb3ZlcmZsb3c9&#10;ImhpZGRlbiI+PHBhdGggZD0iTTg0LjIgMjguOUM3My42IDIyLjYgNjEuMiAxOSA0OCAxOSAzNC44&#10;IDE5IDIyLjQgMjIuNiAxMS44IDI4LjkgOS44IDMwLjEgOS4yIDMyLjcgMTAuNSAzNC42TDE1Ljgg&#10;NDIuNEMxNy4yIDQ0LjUgMjAuMiA0NC44IDIxLjkgNDNMMjYuOCAzOC4xQzI3LjYgMzcuMyAyOCAz&#10;Ni4zIDI4IDM1LjNMMjggMzAuMkMzNC4zIDI4LjEgNDEgMjYuOSA0OCAyNi45IDU1IDI2LjkgNjEu&#10;NyAyOC4xIDY4IDMwLjJMNjggMzUuM0M2OCAzNi40IDY4LjQgMzcuNCA2OS4yIDM4LjFMNzQuMSA0&#10;M0M3NS45IDQ0LjggNzguOCA0NC41IDgwLjIgNDIuNEw4NS41IDM0LjZDODYuOCAzMi43IDg2LjIg&#10;MzAuMSA4NC4yIDI4LjlaIiBmaWxsPSIjNDE3RjcxIi8+PHBhdGggZD0iTTU4IDUyIDU0IDUyIDU0&#10;IDQ4IDU4IDQ4IDU4IDUyWk01OCA2MCA1NCA2MCA1NCA1NiA1OCA1NiA1OCA2MFpNNTggNjggNTQg&#10;NjggNTQgNjQgNTggNjQgNTggNjhaTTUwIDUyIDQ2IDUyIDQ2IDQ4IDUwIDQ4IDUwIDUyWk01MCA2&#10;MCA0NiA2MCA0NiA1NiA1MCA1NiA1MCA2MFpNNTAgNjggNDYgNjggNDYgNjQgNTAgNjQgNTAgNjha&#10;TTQyIDUyIDM4IDUyIDM4IDQ4IDQyIDQ4IDQyIDUyWk00MiA2MCAzOCA2MCAzOCA1NiA0MiA1NiA0&#10;MiA2MFpNNDIgNjggMzggNjggMzggNjQgNDIgNjQgNDIgNjhaTTY0IDQxIDY0IDM1QzY0IDMzLjMg&#10;NjIuNyAzMiA2MSAzMiA1OS4zIDMyIDU4IDMzLjMgNTggMzVMNTggNDAgMzggNDAgMzggMzVDMzgg&#10;MzMuMyAzNi43IDMyIDM1IDMyIDMzLjMgMzIgMzIgMzMuMyAzMiAzNUwzMiA0MSAyMC4zIDUyLjdD&#10;MTguOCA1NC4yIDE4IDU2LjIgMTggNTguNEwxOCA3NiA3OCA3NiA3OCA1OC4zQzc4IDU2LjIgNzcu&#10;MiA1NC4xIDc1LjcgNTIuNkw2NCA0MVoiIGZpbGw9IiM0MTdGNzEiLz48L3N2Zz5QSwMECgAAAAAA&#10;AAAhAEDODNhoCQAAaAkAABQAAABkcnMvbWVkaWEvaW1hZ2U2LnBuZ4lQTkcNChoKAAAADUlIRFIA&#10;AADAAAAAwAgGAAAAUtxsBwAAAAFzUkdCAK7OHOkAAAAEZ0FNQQAAsY8L/GEFAAAACXBIWXMAAB2H&#10;AAAdhwGP5fFlAAAI/UlEQVR4Xu3dX4hcZxnH8WCx6KUiYkUUKlJQQbAgvbCZ990kRRS80aBRYkXE&#10;IjWZ551VkDbzvOu6VxoRBMFS9EJQMArFCxGhJiCpICItguKfSy2hXtgSKmqJrTxnZufPcybJ/pnd&#10;nZnn+4EfGzbJzjnPeXbm/HnPe44dAwAAAAAAAAAAAAAAAAAAAAAAAAAAAAAAAAAAAAAAwKo6Vdff&#10;mLV7JtVeL1e5mPryw6zlSlL5c65y3dL82b5nf2f/Rsu6/R/7v/7nAQsvb3bvaZq4yuVcyyv7Sapy&#10;uflZF7r3+NcBFkannntLrrKVtTztm3ic3uDrhv/+DmM/uy9b9lr+9YEj0an1NamWzaTlxkSjtpt3&#10;v5n4mfZa9pr22n55gEOTVLppozw3akzftAeQydew17Zl8MsFHKik8smk5Q+jxjyId/xdxJbFlskv&#10;JzB3uZYN34ALlA2/vMDcpFq+P6PpFiq2jH65gX05UeXupPJU02Qq//NNtxjpTS7bVVtmvx7ArqV+&#10;70RSGR7oysvtxlu0DJbRltmW3a8PsGP2LppVrrWbbIEzeY1B5RqfBNgz25VoNdiSxXbd/HoBtzU+&#10;4JWX93zl9sgz3B3iwBi7MTrVubAHvLuIjo5bOEWK27MLSuMGGo7dWZFwsQy3NXWFd8Vi6+bXFxix&#10;cTXDZlmC0517C2OHMFMzqnNiYNuqJtXyD0aRosWGF/tmWbkMB+3Zuvr1R2B2g8nUeP4Vj60rN9Vg&#10;xO6yahpjRrOsWsbrKFu+Dgjq1rcxrmi0PO3rgIDsZvNBQyzDQLc5ZXtdN7nRPrzB7A0zmiRAbN19&#10;PRCMTTviGyNO5LKvBwJpJq1qNUWsMPlWYDb7mm+IcNHuGV8XBBF5/397oJ9N2ejrgiBsHs52Y0SL&#10;XPR1QRCDyWh9Q8SK1cDXBUHYjMy+IeJkeK+Dliu+LghiMEW5b4xYsRr4uiCIwfz87aaIkIkxQdd9&#10;XRBE5F+AcfgFCItdIHaBQhsdBC/ttCdzCAfBcXEalNOgoY0vhK3W9Ce7CxfCwho8udE3RKwwJDow&#10;BsMxGC40hkMzHDq8eTzLd1ljNwP5eiCYyEOi2f9H81T3piEi3hTP0+dhmBYFodkkUdYUoSbG6jMx&#10;FoaYGhHhjSbHPeKnvh9GmBwXLUyPjvB4QAbC4xFJCG36IXmrkPFIVx6Shx3hMakIb+pB2b6pliHN&#10;XW48KBv7kFSeajXW8uWqXy9gR05UuTurXBs107LdO6xyzdbBrxewY6nfO5FUhtcHlmF3aLjbo/Kc&#10;LbtfH2DXmk+CWq42DdYcVC7oPcTDA17bdeOdH3M3PjBe3HDAiwM1OkW6mOFUJw6eXVBKWv44owEP&#10;LxOD9mxZuMiFQ2fjamxw2agRfZMeQCZfw16bsT04Us0o0lo2p+4nOIgh1dPv+DfsNRnViYVhN5jY&#10;XVZ7vr1ydI3hFmeYmp8tW9zMgoVmN5vbjAvzeQaxXG5mruCp7lhGzeRb2j0zmH5FLjYT8mq5Mpia&#10;3Z5PINebP9v3msl65WIzZaN2zzBpFQAAAAAAAIAFlB9df1uu3eNZ5Wyu5ULW8nhW+Xmq5VdJy+9S&#10;LX/KWv6Wa/ln1vLfrOWlrOX5pOXZrPLXVOWZVMuvs8qTScuPkpavr9XyhVx7H86b5T3v//LnX+df&#10;Ezh0J+uX3pxr+WCq8kiqcinX8pd0SDfRJ5UXhr8k3+5U+Wzur997rNZX+WUE5uL0pUt3HO+XnGrR&#10;pPKzpPKsb8p2ZPB1e4jDTb6m7X83mZveeimvrLW+t/1zyo2s5bdJy2OdWj7ORTTs2b2Pfe7Vucqa&#10;ja9PWn6Za3nJN9xSxH4hqnytU8sHTtd6p19PYOS+Ul6ba/lErvKT5t3UN9NSRVojUpth1CpPrNXe&#10;p++r5fV+/RHQO2u9M2nvY3awebN3+TUbnXnTXZIFzsb2qNLZo0sHu3Ldhzr1i2/ydcGK61T5aFL5&#10;QVb5t2+M1c+MY44qT2aVc/c/Inf5WmFFnKwP21mbjal5fpp3eN8MkdL+dLCb6ju1m3z9sKTWanlf&#10;Uvnu7A0/690wWLZ37/wxg8pvkpaH7ISArymWQOqXjyQtv2htcHKb2JvDeAKwpM39Ct/s1PV3+xpj&#10;ASXtPZxUxnP8qz3sov1RT3YS9wmp5Qn7RPU1xwKwiz+pyu/bG5HsK8OzSdOzUcj3jm+ef4ffBjgC&#10;a/3eqaxyZbRxIj3w+qij8o1O7b3BbxMcgrUq781afry9MQ5rHA6ZTtoo/+rUcuH0pdN3+G2EA3D/&#10;ltyVa+87o43Q7OO3Nww5jIyPEZrRrLV8ym8vzFGu3c/Y0OGpjbCMV2lXOEnL4536IBN2zdPJev6t&#10;aWJ3hyx2bJqX4/3zp/x2xB7YeJWk8uKwsOznL1FS7fJE+r3Kj557u513ni4q5/OXIxPbyc7Qbcq7&#10;/PbFLeQNOZu0/McKaO/6scfrLGt6doJi8Iltn9wqZ/12xgx2JmG6kIzXWaFwluhWksqDM4pGVii2&#10;jf12R/POLw/4YpFVjTzgt394SeWZdqHIKsa2td/+oSWVrzbF4TRnmNg2930QUjOmZ0aByOrHtr3v&#10;h3Bs2g5fGBIjtu19P4STVWyawFZxyOonaffvvh9CSV+RD/mikFixHvB9EUaq5Vu+ICRWrAd8X4SR&#10;tPzUF4TEivWA74swbCpwXxASK9YDvi/CGN3cwk0t8TKej+h53xdhtIpCQsb3RRi+ECRmfF+E4QtB&#10;Ysb3RRi+ECRmfF+E4QtBYsb3RRi+ECRmfF+E4QtBYsb3RRi+ECRmfF+E4QtBYsb3RRi+ECRmfF+E&#10;4QtBYsb3RRi+ECRmfF+E4QtBYsb3RRi+ECRmfF+E4QtBYsb3RRi+ECRmfF+E4QtBYsb3RRi+ECRm&#10;fF+E4QtBYsb3RRi+ECRmfF+E4QtBYsb3RRi+ECRmfF+E4QtBYsb3RRi+ECRmfF+E4QtBYsb3RRi+&#10;ECRmfF+E4QtBYsb3RRi+ECRmfF+E4QtBYsb3RRi+ECRmfF+E4QtBYsb3RRi+ECRmfF+E4QtBYsb3&#10;BQAAAAAAAAAAAAAAAAAAAAAAAAAAAAAAAAAAAAAAQBD/BxWpEWBVszu6AAAAAElFTkSuQmCCUEsD&#10;BAoAAAAAAAAAIQBk3jaz2gIAANoCAAAUAAAAZHJzL21lZGlhL2ltYWdlNy5zdmc8c3ZnIHZpZXdC&#10;b3g9IjAgMCA5NiA5NiIgeG1sbnM9Imh0dHA6Ly93d3cudzMub3JnLzIwMDAvc3ZnIiB4bWxuczp4&#10;bGluaz0iaHR0cDovL3d3dy53My5vcmcvMTk5OS94bGluayIgaWQ9Ikljb25zX1VzZXIiIG92ZXJm&#10;bG93PSJoaWRkZW4iPjxzdHlsZT4NCi5Nc2Z0T2ZjVGhtX1RleHQyX0ZpbGxfdjIgew0KIGZpbGw6&#10;IzQxN0Y3MTsgDQp9DQouTXNmdE9mY1RobV9UZXh0Ml9TdHJva2VfdjIgew0KIHN0cm9rZTojNDE3&#10;RjcxOyANCn0NCjwvc3R5bGU+DQo8Zz48Y2lyY2xlIGN4PSI0OCIgY3k9IjMwIiByPSIxNiIgY2xh&#10;c3M9Ik1zZnRPZmNUaG1fVGV4dDJfRmlsbF92MiBNc2Z0T2ZjVGhtX1RleHQyX1N0cm9rZV92MiIg&#10;c3Ryb2tlPSIjNDE3RjcxIiBzdHJva2Utd2lkdGg9IjAuOTk5ODExIiBmaWxsPSIjNDE3RjcxIi8+&#10;PHBhdGggZD0iTTgwIDgyIDgwIDY2QzgwIDYzLjYgNzguOCA2MS4yIDc2LjggNTkuNiA3Mi40IDU2&#10;IDY2LjggNTMuNiA2MS4yIDUyIDU3LjIgNTAuOCA1Mi44IDUwIDQ4IDUwIDQzLjYgNTAgMzkuMiA1&#10;MC44IDM0LjggNTIgMjkuMiA1My42IDIzLjYgNTYuNCAxOS4yIDU5LjYgMTcuMiA2MS4yIDE2IDYz&#10;LjYgMTYgNjZMMTYgODIgODAgODJaIiBjbGFzcz0iTXNmdE9mY1RobV9UZXh0Ml9GaWxsX3YyIE1z&#10;ZnRPZmNUaG1fVGV4dDJfU3Ryb2tlX3YyIiBzdHJva2U9IiM0MTdGNzEiIHN0cm9rZS13aWR0aD0i&#10;MC45OTk4MTEiIGZpbGw9IiM0MTdGNzEiLz48L2c+PC9zdmc+UEsDBAoAAAAAAAAAIQAS8NGJWxEA&#10;AFsRAAAUAAAAZHJzL21lZGlhL2ltYWdlOC5wbmeJUE5HDQoaCgAAAA1JSERSAAAAwAAAAMAIBgAA&#10;AFLcbAcAAAABc1JHQgCuzhzpAAAABGdBTUEAALGPC/xhBQAAAAlwSFlzAAAdhwAAHYcBj+XxZQAA&#10;EPBJREFUeF7tne1x3DgThC+EC+FCcAayMrgQnIG8/n8rZ+AQHIJCcAgKQSE4hPctLEmZapCcBjCN&#10;5XLnqeqqK2uW4JKYLwDS/fVXEARBEARBEARBEARBEARBEARBEARBEARBEARBEARBEARBEARBEARB&#10;EARBEATBHfHw/PT3w/PTp4fnp38fnp++Pp6//Xg8n34+nk8vj+fTr8fz6XXU2+P59HtU+u+k9O/J&#10;Jtmmz/x8+O/p+8Pz0+d0TRwrCK7KONn/HSf5NLl/Pz6f/ifT4CgvaczkYOke8L6CQAJM+Ndscl5L&#10;Qxb5+fD89CUcInDlUn789/R9VxPe0iVLXDLEZ/w+QWDy8Pz0z81N+jX9cYZ/8HsGwTtjefOlSx1/&#10;LZ1Pv1LfgN89uGPSxB9r+mNO+jVFVrhv0su/y4mPCke4L9J6ekz8BQ2rSOEIR+VuS51ShSMci1lz&#10;GxO/QNEsH4C0Dn6Ipcxr6Xx6jSMYN0iUO84aGuXYYb4Fxqj/lr1ElYZjCK/jJEml1s/Mxknjwbgv&#10;4ybdL/y5VOfT73QMBJ93sBO6Rv0/Ez6d+nyPjMMKk3Z8LEkup04Hh+ji9Gms+fjBDhgm/+kFX5ar&#10;0i7qEIEXa+LxHvT9xhCJF8uR8dj0V/l9DL1BrBTtAWnJ8+eU5eKknyN3wLnOp184PjJmI1k5FiXR&#10;DhijnX/JMZ6ZWYu0yKUEwWssiZmQjM1oh/exxvicJEEiSqIrcan3F15IkwonfuLS+OJ1ljSUDX9n&#10;/w5K12RLmNIIPPwug8ARCpwxaGSstbkoyWqYnEUTPzGcJyIy0FAuXMqo7Geg8bqmo0xiyjNkXK3y&#10;dQSiLAsacW92h4lZPPET471QS5Fpwk2fw5+hZtf/jD9b1Pn09n5ThVxKI7xei86nVxwjcEIw+VO5&#10;U72SQZdg528/PnwOfw76YEuPcXqZf64EwXO9lHo4TtCA6xJjQ9SfKK3755/NbEBz24s9n2WK+gHE&#10;NRucT2/4vYNKXCPUEPWLa+Y5hXV/lmEyOxDaj9/frtdnfUYt49Ip5XCmohxqx23yO0T9RGHdvxiR&#10;0Q6F9oke/cAct2wQjXEbLqs9DlF/gl/v/1j3z8lsQWg/UVB2VfcDc8Zs0F52hhPUQTeAW3I8xVgQ&#10;hV+2xszsQWg/h82Ga9mnBqcg5OKUd4NLCvad/FwTTjR/2WdAaD+n4D5+42db8ApGeN1ggXG30m4y&#10;t+T8sKkJMPQZ5h+iyj4HQnvk0oQvfC6Tc9Sly78NeWamQzJGuKbJ73025eKQC+Og2F8hxM+h0H6J&#10;gntynXDNmXllZSwYYWvcNc13XD0oKDnoaJt9FoT2a1DPauPodC10L7SmaIqXaYouw4t2nfyJgtKH&#10;XmXKPg9C+zUK9gdo52RpdwLfEvXmGc/015U+onPpBWUGVfpM4OdRaL8FOxFFz4cae02Ke7pJWut+&#10;xYNUlD4T2TVAaG/BlkL4OQ+anCD6gQGqzFiTKJVSKx6V9XV2HRDaW7ClkPfiwAT1rNZUEUAORWME&#10;STu8xRPQgj3rU5t58DootGdgn6Mq4rLHQ5bELB0fluoHJ0yf1M5nQ+TKrgVCexbyviUrMGwWWpTT&#10;+aWbo3rVR9T0JqjGt3DVB8muB0J7FraXEj67TzgWq9KFhJuHfVlLktWyZOPbOj5eD4X2JVAH5kQN&#10;cYIaf0nCjL5Lqhtf46BZC1RGIs76WGTXBKF9KT2ceAtqVWpJDWXlTUGfZUE5TL412IzkUT7gNVFo&#10;Xwr1fIURt6UfUN3TrqCatQUpVwuopTynCJVdF4T2NTDPWJkFKCdcktMz3i3sEmMm0Xp/gor+jY3v&#10;nOzaILSvgYrCwiyQYJxwScp7ujpVtX/lhhMLE/09oyVeG4X2tTANqef3QignXNJR/8hWbfTv8JK2&#10;78nZAbPrg9C+FmoCCleEEowTLumQWYCJtJkW/qyIJ8w9eTsgXh+F9i0wE9D7+yHMqlSmo2UBKtIu&#10;yGPVZQ02Qno7YDYGCO1bYb4jfsaT2g2yQ2UBao0dJf67MteI/gkcA4X2rVBZQLwTW5MF1PfUlZoz&#10;P4pfcJljvhRB9E9k44DQ3oMdZAH7iAnqKGeEqlKgcNMrwZyeVET/BI6DQnsPyCwgKzcTphMu6BBl&#10;EFNqoNTpz1yjFq6RZ2OB0N4DqgcTN56ME2YS7v90o9jzRaXHBDkZZDuS2VggtPfC3IMRP/dEzVzA&#10;a9wUdeWP1uuZelR57ALHQqG9FxfHXxgPvrc48xpOuCB1aSalsvyRTb6E2ZCLV5+y8UBo7wnR+Esb&#10;T8YJM4lLMykVKU86+ZiMpGp+J3A8FNp7wtThqt5nomJO3GYZVOPt6slnZiRh8zuRjQlCe0/IzT9p&#10;xGWcEKV+JxKYWhul/qJE+SNrfieyMUFo741Zh4sjblVgFPcmEsylRpS+/DEffI+GC8dEob031B6I&#10;PhBtZyFUh8DkTvmXvPLqT4dlwEQ2LgjtFVjLwPpdeCMLocRZyR2m2USpoy9R/3eJMtm4ILRXYGZn&#10;fR+wHYwWpM5KrhQ3Oh2ir5WR1A34BI6LQnsF5vvpEHGtLIS6qT6gIsVJ/mDTBJORekUYHBeF9grI&#10;fkj6PMwFCVSnDO1C8Z/G0Nf/VsSTNuBzsrFBaK/CzIjiiFsRJG/KATYfLkrfdBkOKXbAOdnYILRX&#10;YU5A8YQr7gM6lGVuZDdv6NrpVt2Az8GxUWivwpyAOzwWoe4TXWDqbZT6i1kZyetPnjDg2Ci0V2FO&#10;wA4Rt6IR7vaeqjEjC0pcf5svukMGmoNjo9BeCY6N6hCYNjMzSt2XuFD8+7/XXgESp3okGx+E9kqs&#10;06EdTuZu70fg/XRaqm6i9EtdfdNF7IBINj4I7ZVYEVgdcc1GHCVuzF0odwDtCoyZkcQOiGTjg9Be&#10;iTUB1RHX3J1H3YgDbC85gjosgW46pDrKITg+Cu2VEPsj0glnZmdU52xdhZVWUeolSMsh1eMjOD4K&#10;7ZWYE1A84ZiTqXA/0gUTF6zGKhSqVucFiyqsNfdQqFod9iaaCQcIyXQjDlC0uxcKlQjn2+4IBwgp&#10;hfNtd4QDhGS6kRIoVoFCGt3IKlA4QEijG3GA0o0w9YGrzftRj4/g+Ci0V2JuROk3wrYPKqJuZCNs&#10;c+cVpT6KYJ53EY+P4PgotFdCHIWQnpMyx0eJHdIF6+wN6uoHrsQvGcnGB6G9Eis4XP2gIuo2HMB4&#10;qCjxBCTOu0gPfCHZ+CC0V2Jla/VBRTM4ocRzxYWKLyWdgOZvhHVeWsvGB6G9EmvXXn1Q0HLATOKM&#10;5IIZcVHizt50gOFFS3/1bw6OjUJ7JTg2Sv2roqUOoM5ILlz+j/ALN7+qDhGYiHTdftkax0ahvQpm&#10;BQY/4431XlDqjOQCE3FR6glILIV2WwnCsVFor8LM1OIlR8YBUeqM5EaFZ0snoNmYd2yusrFBaK/C&#10;7NX0vdm2A6LEpbIrVsRFyZdCrYfdoQybyMYGob0KK0h1eCfHWwKdMCMuSh9tzLKsV3rFcVFor4Ap&#10;P9TPo7QB7pmlmzEjLqpDBDYjnrgMm8BxUWivwNyB3cH7QPV6Py4wERelPpNjZiVxFprIxgWhvQIz&#10;+oqfhXkGaUHqjOROqYerU5yZlTpEvUQ2LgjtFVjvRr3ebjbgqE7vxhUz4qLEX5LJSuoslMAxUWjv&#10;zU7q/6JFEnVGkmBG3AVd/cGLs1AiGxOE9t6Y0Ve//m8GIpQ6I0mo/KLSRsdceuvx/yrDMUFo78nl&#10;nVi/sio+b2O+gwWpA6MMq9bMtI8ySOqEOB4K7T1hsrK6DDSzMOqWNsCQ4j6gg7ebv68gfuDZeCC0&#10;98ScfPryx+w/MnUoS2Xs8QuTUVDmhDgWCu29YN6FfPfX6j8WdBMH4LbYWxmUMO9J6ITZWCC098Kc&#10;fEP/I3P8hPncUR16MjmVZZC06zfvSfjgs7FAaO8B1/xqlxqZzJtJ3JB3gWk8M4nrcOaeVM0wjoNC&#10;ew+YlRd1qWH2HwtSN+TdKE59XbKAcU+iUiwbB4T2rYzR3/qub6qMl6iL/tqGvCvm4asl6bOAeU+K&#10;LIBjoNC+FSr6i5vfqugvvqeuMCXHkjqkZSsyumeBbAwQ2rdARn9Zv5OoOfjWoyHvjrn+vqQ9ZAHn&#10;SITXR6F9C+bKj+D7ITXRX92QX4WGLHCoXiC7Pgjta9lJ9C+v/Yd3Lv0d8atRmQVcJyDSOwvgtVFo&#10;X8u1oz/lgEs6YvSfqM0Cyo2phPmiHGvS7NogtK+BXPd3+05LMA64pMMsfa5RlQXEaZHJAl6RKbsu&#10;CO1rMDf69NH/k+mAS3J6xrum+A9n/Xk4soaYTdceTojXRKF9KZdVF2vyCaP/+Cyr/h8Rh4/+E+bv&#10;pK5J+KcxyCzQ7ITZNUFoXwqz6qKM/kz2WdQ9RP+J6l5AtDk1wUSu1vHxeii0L4HZ9FLu+lLjL2nI&#10;SM3Z9aaoflhOpcgSzJHh1vIhux4I7Vmoxle4rFxd94sz0q5hIu6ihOvXVHnWkK6za4HQnoUqPRru&#10;e4uWul+ZkXZP1Tb5nwcn6QfY8qz2mAZeB4X2DNRzHIKGpMmkgsaKap/jYWh8eE31+BpUeVaZhbLr&#10;gNDego6+orP11LNakygj3RRs7bomYVQzl0VrXmB2DRDaW5ClT5WzWrTU/XfZ+K5BpfANKZyAvafS&#10;FI6fR6H9FuxZG0WmbJr8Fc/t8FCRbEMKJ6DKs8JVoezzILRfg86cFVnKgtps25KoHLt5qFp2Q95L&#10;fOwOcUlDnn0WhPZrFDina+lz2TBsmvynV+97Ogx0VNuQd7r3LoXwcyi0X4LatdYEhK9N7yfqfht2&#10;wm3J2wnYA3zMy8XPoNAeoWtv5xO0zZNf4JCHpbUfuDxsx93FglLIPCuUfQaE9nP4JU/f0qdpqfP9&#10;nqLuL4KNuptyfOh0ZjL6gcwehPZz2GfClmMMtef6P+j87YenQ94NzMlGU0PTRa/SbMFmpq0SDG1R&#10;aD9BR2Enpx+zjd1oWzqfXmLyN+DiBI71J1WCbCzLoh0K7RMFdb/LCkvzSo/z/dw1dN3LyCEb0L/Q&#10;s1KHZ3YgtKe/v8NZH7eonxST3w96EpBqzQbsDuxSP5DZgDJ7ckJulV0MblE/aTjh2RRoAsDbCdLk&#10;bHlJ9MSE1Sj8OWpuy9f99Uue43OlmmtKDlk2WMHdCRqzAXsv81UZ/BlqsrtkGSYiN5ynbz7SgIqy&#10;pw9ejfG7hhdX7AiF/cAlKmY/A71fl5mYlXX/OPEp56U1ZNSY/L1wTduTKhyhoB+4bJJl/w4asxzl&#10;4KV1v2TiJ8U6/3Vg1+WLVegItDMyfQP7ncj1/jQxZRM/KSb/daF3aGs1vGCzqWOjtouIWnsoo779&#10;oEqpGg3lFx0kAiGK5jjTsKP5dc0Zxnuwzwu1auP3D8Zonw6tvcomflKs9OwTunxoVWr4/nv6jqc/&#10;qT+r0qJh8n8455PGvJzXUQeASVHy7Bt5SbSklB0Gh/jMntWv0fsYw4T/JY3yqCh5bgf3zZ17V+Om&#10;YXAlxkNk+rr8qBpqfbej1cGVoI8UhAYN5U5q+KPWPwpRFpGKcufYjGVROAJqmPjm7zQHByEcYSh1&#10;YuLfOXfpCDHxA+TDLipOmKNoZQMvCD4w213tt9GkUlrRiUkf1DL8YorwUJlCQ4mTzi59iqXMwI20&#10;PDiWSS+7cohpwkekD3oynv1JDvGz29mcsYFNY04TPqJ8sCtS2ZQOjo19xOQcSemY8lt2PGOY1Enp&#10;Z8km2aYs8zKevky7sjHRgyAIgiAIgiAIgiAIgiAIgiAIgiAIgiAIgiAIgiAIgiAIgiAIgiAIgiAI&#10;giC4O/4P8cGXprX8TpMAAAAASUVORK5CYIJQSwMECgAAAAAAAAAhAAwDqDTYAgAA2AIAABQAAABk&#10;cnMvbWVkaWEvaW1hZ2U5LnN2Zzxzdmcgdmlld0JveD0iMCAwIDk2IDk2IiB4bWxucz0iaHR0cDov&#10;L3d3dy53My5vcmcvMjAwMC9zdmciIHhtbG5zOnhsaW5rPSJodHRwOi8vd3d3LnczLm9yZy8xOTk5&#10;L3hsaW5rIiBpZD0iSWNvbnNfV29ybGQiIG92ZXJmbG93PSJoaWRkZW4iPjxwYXRoIGQ9Ik01My41&#10;IDc5LjVDNjAgNzEuNSA2Ny4yIDYxLjQgNjcuOSA1MEw3OS45IDUwQzc5IDY0LjkgNjcuOSA3NyA1&#10;My41IDc5LjVaTTE2LjEgNTAgMjguMSA1MEMyOC45IDYxLjQgMzYgNzEuNSA0Mi41IDc5LjUgMjgu&#10;MSA3NyAxNyA2NC45IDE2LjEgNTBaTTQyLjUgMTYuNUMzNiAyNC41IDI4LjggMzQuNiAyOC4xIDQ2&#10;TDE2LjEgNDZDMTcgMzEuMSAyOC4xIDE5IDQyLjUgMTYuNVpNNTAgNTAgNjMuOSA1MEM2My4xIDYw&#10;LjMgNTYuNCA2OS42IDUwIDc3LjVMNTAgNTBaTTQ2IDUwIDQ2IDc3LjVDMzkuNiA2OS42IDMyLjkg&#10;NjAuMyAzMi4xIDUwTDQ2IDUwWk01MCAxOC41QzU2LjQgMjYuNCA2My4xIDM1LjYgNjMuOSA0Nkw1&#10;MCA0NiA1MCAxOC41Wk00NiA0NiAzMi4xIDQ2QzMyLjkgMzUuNyAzOS42IDI2LjQgNDYgMTguNUw0&#10;NiA0NlpNNzkuOSA0NiA2Ny45IDQ2QzY3LjIgMzQuNiA2MCAyNC41IDUzLjUgMTYuNSA2Ny45IDE5&#10;IDc5IDMxLjEgNzkuOSA0NlpNNDggMTBDMjcgMTAgMTAgMjcgMTAgNDggMTAgNjkgMjcgODYgNDgg&#10;ODYgNjkgODYgODYgNjkgODYgNDggODYgMjcgNjkgMTAgNDggMTBaIiBmaWxsPSIjNDE3RjcxIi8+&#10;PC9zdmc+UEsDBAoAAAAAAAAAIQCwJdqCoAkAAKAJAAAVAAAAZHJzL21lZGlhL2ltYWdlMTAucG5n&#10;iVBORw0KGgoAAAANSUhEUgAAAMAAAADACAYAAABS3GwHAAAAAXNSR0IArs4c6QAAAARnQU1BAACx&#10;jwv8YQUAAAAJcEhZcwAAHYcAAB2HAY/l8WUAAAk1SURBVHhe7Z3bcSNHFkRlwpogE9aDkTxYE+QB&#10;Bf0vuB7IBJkgE2jCmCATZMJuFIlecfISSlR3dXYBPCfi/JDIrgzg3nmQeHz3HQAAAAAAAAAAAAAA&#10;AAAAAAAAAAAAAAAAAAAAAAAAAAAAAAAAAAAAAAAAAAAAAAAAAAAAAAAAAAAAAAAAHMaPz6f/Ih6l&#10;zmMcLYSYVOcxjhZCTKrzGEcLISbVeYyjhRCT6jzG0UKISXUe42ghxKQ6j3G0EGJSncc4Wggxqc5j&#10;HC2EmFTnMY4WQkyq8xhHCyEm1XmMo4XW+uXfT//Ra8Nj8uX56Ycfz6c/dQbWqNeOo4W2yBI8Pl+e&#10;n34aNfxNvX4cLbRVluBxGT38TT0jjhYa4vmXX/UcuG++PD/9PHr4m3pOHC00TJbgYdhr+Jt6Vhwt&#10;ZD2fXsrXrnk+/a7nwX3RNfzn09fyNaOeF0cLOV8z59Nv+vWrnk8veibcB6/Dr4/nNc+nr1+en74v&#10;XzfqmXG0kPP/OZbgoVkx/P9oufI9o54bRws5v8myBA/J2uFvlO8bvz35ALSQs+RZgoei/Ri7PG7X&#10;lOFvlNsY32cPQQs5Nd9gCR6DrcPfKLczaj6OFnJqfoEluG86h//lo+FvlNsaNR9HCzk1/572s3+9&#10;/VVZgmno/cPr2vA3yu2Nmo+jhZyaVzqX4KvmIcvI4W+UjFHzcbSQU/MfwRLMTxvkzuH/zQ1/o+SM&#10;mo+jhZyav0bnvyk//A8V7MNew98oWaPm42ghp+b/DpZgPi7D/3u5/695/uXXnsel5I2aj6OFnJp3&#10;sATzsPfwN8o1jJqPo4Wcmr+Fzt8s/tF7p4MnMfyNch2j5uNoIafmb4UlOI41w6/XuJVyLaPm42gh&#10;p+Z7WLEE3+s1oI/k8DfK9Yyaj6OFnJrv5fUF1R9c90PPpz+/PD/9U68Bt5Ee/ka5plHzcbSQU/Nr&#10;YAn254jhb5TrGjUfRws5Nb8WlmA/LsN/86uzRr6RgV7bqfk4Wsip+S2wBOM5cvgben2n5uNoIafm&#10;t8ISjOP1JYnn0x/lfrti+6GEXmMreoZT83G0kFPzI2AJtrNi+H/Sa4xAz3FqPo4Wcmp+FCzBetp9&#10;McPwN/Qsp+bjaCGn5keyYgl+0Gt8NrqG/+0+2234G+VMo+bjaCGn5kfTtQRvf5p92iWYbfgb5Vyj&#10;5uNoIafm9+D1gf3g7Gt+xiW4DP+tb1gVGf5GOduo+ThayKn5vWAJrrNi+P+l19iLcr5R83G0kFPz&#10;e8ISVGYe/kbpYNR8HC3k1PzedD3gb0sQfcCTdN0XBwx/o/Qwaj6OFnJqPkHXA7/zj/mOoutTWQ4a&#10;/kbpYtR8HC3k1HyKz7wE9zL8jdLHqPk4Wsip+SSX33beNggPsgT3NPyN0smo+ThayKn5NJ9pCbo+&#10;kmiC4W+UXkbNx9FCTs0fwYolGP6kr71ZMfxTPDWkdDNqPo4Wcmr+KLqf9ntHS9D5qSzTDH+j9DNq&#10;Po4Wcmr+SB5xCTqHf7rXTZeORs3H0UJOzR9N9xIMfgHISB7hTQNKT6Pm42ghp+Zn4BGWoHP4Xz+P&#10;S68xA6WrUfNxtJBT87PQ/SzSiZaga/gn/223dnVqPo4Wcmp+BrqeFvzeQe+EsIXe4X/rPdd/fN9T&#10;uho1H0cLOTV/NKuHf/HAJeh631R10iUoPY2aj6OFnJo/ks3Dv3jAB3pvGv6/ek+3BKWjUfNxtJBT&#10;80cxbPgXgx/Z1PUBIs7JlqD0M2o+jhZyav4Ihg//YmAJuj6Y4lYnWoLSzaj5OFrIqfk0XcN/eSlg&#10;31sE7rcEXcP/V/fbfrw7yRKUXkbNx9FCTs0n6Xrvm8sALdnO4Ru6BJffU/Sc37q/vrqt63ccEyxB&#10;6WTUfBwt5NR8ii3Dv9A5hEOWYOXwfzPE97QEpY9R83G0kFPzCUYM/0LnMG5agv53aL7+9IZ7WYLS&#10;xaj5OFrIqfm9GTn8C4klGDn8C/ewBKWHUfNxtJBT83uyx/AvdP0osvOzjFcM/83P7Zl9CUoHo+bj&#10;aCGn5vdiz+Ff2GMJ9hz+hZmXoJxv1HwcLeTU/B4khn+h6zey5mNcE8O/MOsSlLONmo+jhZyaH01y&#10;+BdGLMHK4S/X6WHGJSjnGjUfRws5NT+SI4Z/oXMJXs9uA3ixvXPDbb3f8puHf2G2JShnGjUfRws5&#10;NT+KI4d/YdVTk3sdOPwLMy1BOc+o+ThayKn5Ecww/Au7LsEOw78wyxKUs4yaj6OFnJrfykzDv9D7&#10;6rKbPJ9e9hr+hRmWoJxj1HwcLeTU/BZmHP6FoUsQGP6Fo5egnGHUfBwt5NT8WlY8ULHhXxiyBMHh&#10;X1hx3w5bgnJ9o+bjaCGn5tew4gGKD/9CG46b/5aqvX9OD//Civt4yBKUaxs1H0cLOTXfy4oH5rDh&#10;f0/Xf47f/tQfMlBbWHFfb+5crmvUfBwt5NR8DysekCmG/z2t0+uT6Za/Fdq7uL350n6XMGKIRrLi&#10;Pt/Uv1zTqPk4Wsip+VtZ8UBMN/z3yor7fvUSlOsZNR9HCzk1fwsrHgCGfzCXx+DW9xxdvQTlWkbN&#10;x9FCTs07GP55uPzYedclKNcxaj6OFnJq/u9g+Odj7yUo1zBqPo4Wcmr+Ggz/vOy5BCVv1HwcLeTU&#10;/Ecw/POz1xKUrFHzcbSQU/MKw38/7LEEJWfUfBwt5NT8exj++2P0EpSMUfNxtJBT8wsM//0ycgnK&#10;7Y2aj6OFnJpvXIb/RW/7oQz/lIxagnJbo+bjaCGn5i/Df9trYRn+qRmxBOV2Rs3H0ULO91mG//HY&#10;ugTlNsb32UPQQs4lx/A/LluWoHzf+O3JB6CFnC3D8D8+a5egfM+o58bRQk6G//OwZgnK1416Zhwt&#10;ZGX4PxWvQ92xBOVrRj0vjhYaIsP/UHQtQad6VhwttFmG/yHZawn0nDhaaJMM/0OzxxLoGXG00GoZ&#10;/k/B6CXQ68fRQqtk+D8VI5dArx1HCyEm1XmMo4UQk+o8xtFCiEl1HuNoIcSkOo9xtBBiUp3HOFoI&#10;ManOYxwthJhU5zGOFkJMqvMYRwshJtV5jKOFEJPqPMbRQohJdR7jaCHEpDqPAAAAAAAAAAAAAAAA&#10;AAAAAAAAAAAAAAAAAAAAAAAAAAAAAAAAAAAAAAAAAAAAAAAAAAAAAAAAAAAAAACQ438VHH41Ba18&#10;4gAAAABJRU5ErkJgglBLAwQKAAAAAAAAACEAkdqTo8oBAADKAQAAFQAAAGRycy9tZWRpYS9pbWFn&#10;ZTExLnN2Zzxzdmcgdmlld0JveD0iMCAwIDk2IDk2IiB4bWxucz0iaHR0cDovL3d3dy53My5vcmcv&#10;MjAwMC9zdmciIHhtbG5zOnhsaW5rPSJodHRwOi8vd3d3LnczLm9yZy8xOTk5L3hsaW5rIiBpZD0i&#10;SWNvbnNfRW52ZWxvcGUiIG92ZXJmbG93PSJoaWRkZW4iPjxwYXRoIGQ9Ik04IDIwIDggNzYgODgg&#10;NzYgODggMjAgOCAyMFpNNDkuNCA1NC45QzQ4LjYgNTUuNyA0Ny40IDU1LjcgNDYuNiA1NC45TDE3&#10;IDI2IDc5LjEgMjYgNDkuNCA1NC45Wk0zMy41IDQ3LjcgMTQgNjcuMyAxNCAyOC42IDMzLjUgNDcu&#10;N1pNMzYuNCA1MC41IDQzLjkgNTcuOEM0NS4xIDU4LjkgNDYuNiA1OS41IDQ4LjEgNTkuNSA0OS42&#10;IDU5LjUgNTEuMSA1OC45IDUyLjMgNTcuOEw1OS44IDUwLjUgNzkuMiA3MCAxNi45IDcwIDM2LjQg&#10;NTAuNVpNNjIuNSA0Ny43IDgyIDI4LjcgODIgNjcuMiA2Mi41IDQ3LjdaIiBmaWxsPSIjNDE3Rjcx&#10;Ii8+PC9zdmc+UEsDBBQABgAIAAAAIQAwN8/h3wAAAAcBAAAPAAAAZHJzL2Rvd25yZXYueG1sTI9B&#10;S8NAEIXvgv9hGcFbu0kaq8ZsSinqqRRsBfE2zU6T0OxsyG6T9N+7nvQ2j/d475t8NZlWDNS7xrKC&#10;eB6BIC6tbrhS8Hl4mz2BcB5ZY2uZFFzJwaq4vckx03bkDxr2vhKhhF2GCmrvu0xKV9Zk0M1tRxy8&#10;k+0N+iD7Suoex1BuWplE0VIabDgs1NjRpqbyvL8YBe8jjutF/Dpsz6fN9fvwsPvaxqTU/d20fgHh&#10;afJ/YfjFD+hQBKajvbB2olUQHvEKZos0HMF+XqaPII4K0iQBWeTyP3/xAwAA//8DAFBLAwQUAAYA&#10;CAAAACEABpFpkAYBAABNBgAAGQAAAGRycy9fcmVscy9lMm9Eb2MueG1sLnJlbHO81c1qAyEQB/B7&#10;oe+wzD3rukk2SYmbSyjkWtIHEJ3dlawfqA3N21cohQZSe/Oo4n9+OKL7w6eeqyv6oKxhQOsGKjTC&#10;SmVGBu/n18UWqhC5kXy2BhncMMChf37av+HMY9oUJuVClVJMYDDF6F4ICWJCzUNtHZq0MliveUxD&#10;PxLHxYWPSNqm6Yj/nQH9XWZ1kgz8Sab655tLlf/PtsOgBB6t+NBo4oMSROlUOwVyP2JkoFEq/j25&#10;rZ0ZgTw2LMsYlnW4/mnYlDFscoa2jKHN9YKWMdCcoStj6HIGWuogaO5GrMucxDpnoOnNKvFE0CbX&#10;j1UZxCpn2JUx7H66Qe4+gf4LAAD//wMAUEsBAi0AFAAGAAgAAAAhAKjWx6gTAQAASQIAABMAAAAA&#10;AAAAAAAAAAAAAAAAAFtDb250ZW50X1R5cGVzXS54bWxQSwECLQAUAAYACAAAACEAOP0h/9YAAACU&#10;AQAACwAAAAAAAAAAAAAAAABEAQAAX3JlbHMvLnJlbHNQSwECLQAUAAYACAAAACEAtrqCpcQHAAC8&#10;JQAADgAAAAAAAAAAAAAAAABDAgAAZHJzL2Uyb0RvYy54bWxQSwECLQAKAAAAAAAAACEAaWWLJPMC&#10;AADzAgAAFAAAAAAAAAAAAAAAAAAzCgAAZHJzL21lZGlhL2ltYWdlMS5wbmdQSwECLQAKAAAAAAAA&#10;ACEAC4j1OLIKAACyCgAAFAAAAAAAAAAAAAAAAABYDQAAZHJzL21lZGlhL2ltYWdlMi5wbmdQSwEC&#10;LQAKAAAAAAAAACEAToQ47u4EAADuBAAAFAAAAAAAAAAAAAAAAAA8GAAAZHJzL21lZGlhL2ltYWdl&#10;My5zdmdQSwECLQAKAAAAAAAAACEAp3LqRusIAADrCAAAFAAAAAAAAAAAAAAAAABcHQAAZHJzL21l&#10;ZGlhL2ltYWdlNC5wbmdQSwECLQAKAAAAAAAAACEAFADAmAsEAAALBAAAFAAAAAAAAAAAAAAAAAB5&#10;JgAAZHJzL21lZGlhL2ltYWdlNS5zdmdQSwECLQAKAAAAAAAAACEAQM4M2GgJAABoCQAAFAAAAAAA&#10;AAAAAAAAAAC2KgAAZHJzL21lZGlhL2ltYWdlNi5wbmdQSwECLQAKAAAAAAAAACEAZN42s9oCAADa&#10;AgAAFAAAAAAAAAAAAAAAAABQNAAAZHJzL21lZGlhL2ltYWdlNy5zdmdQSwECLQAKAAAAAAAAACEA&#10;EvDRiVsRAABbEQAAFAAAAAAAAAAAAAAAAABcNwAAZHJzL21lZGlhL2ltYWdlOC5wbmdQSwECLQAK&#10;AAAAAAAAACEADAOoNNgCAADYAgAAFAAAAAAAAAAAAAAAAADpSAAAZHJzL21lZGlhL2ltYWdlOS5z&#10;dmdQSwECLQAKAAAAAAAAACEAsCXagqAJAACgCQAAFQAAAAAAAAAAAAAAAADzSwAAZHJzL21lZGlh&#10;L2ltYWdlMTAucG5nUEsBAi0ACgAAAAAAAAAhAJHak6PKAQAAygEAABUAAAAAAAAAAAAAAAAAxlUA&#10;AGRycy9tZWRpYS9pbWFnZTExLnN2Z1BLAQItABQABgAIAAAAIQAwN8/h3wAAAAcBAAAPAAAAAAAA&#10;AAAAAAAAAMNXAABkcnMvZG93bnJldi54bWxQSwECLQAUAAYACAAAACEABpFpkAYBAABNBgAAGQAA&#10;AAAAAAAAAAAAAADPWAAAZHJzL19yZWxzL2Uyb0RvYy54bWwucmVsc1BLBQYAAAAAEAAQABIEAAAM&#10;WgAAAAA=&#10;">
              <v:rect id="Rektangel 1844044788" o:spid="_x0000_s1027" style="position:absolute;width:61194;height:31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O1HyhyQAAAOMAAAAPAAAAZHJzL2Rvd25yZXYueG1sRI9Ba8Mw&#10;DIXvg/4Ho0Fvq5MRtpDWLaNQ2KmwdvSsxlocFsvGdpN0v34+DHaU3tN7nza72Q5ipBB7xwrKVQGC&#10;uHW6507B5/nwVIOICVnj4JgU3CnCbrt42GCj3cQfNJ5SJ3IIxwYVmJR8I2VsDVmMK+eJs/blgsWU&#10;x9BJHXDK4XaQz0XxIi32nBsMetobar9PN6vgEM78c5n8VN/Msbybckz+KpVaPs5vaxCJ5vRv/rt+&#10;1xm/rqqiql7rDJ1/yguQ218AAAD//wMAUEsBAi0AFAAGAAgAAAAhANvh9svuAAAAhQEAABMAAAAA&#10;AAAAAAAAAAAAAAAAAFtDb250ZW50X1R5cGVzXS54bWxQSwECLQAUAAYACAAAACEAWvQsW78AAAAV&#10;AQAACwAAAAAAAAAAAAAAAAAfAQAAX3JlbHMvLnJlbHNQSwECLQAUAAYACAAAACEAjtR8ockAAADj&#10;AAAADwAAAAAAAAAAAAAAAAAHAgAAZHJzL2Rvd25yZXYueG1sUEsFBgAAAAADAAMAtwAAAP0CAAAA&#10;AA==&#10;" fillcolor="#a5a5a5 [2092]" strokecolor="#a5a5a5 [2092]" strokeweight="1.5pt"/>
              <v:shapetype id="_x0000_t75" coordsize="21600,21600" o:spt="75" o:preferrelative="t" path="m@4@5l@4@11@9@11@9@5xe" filled="f" stroked="f">
                <v:stroke joinstyle="miter"/>
                <v:formulas>
                  <v:f eqn="if lineDrawn pixelLineWidth 0"/>
                  <v:f eqn="sum @0 1 0"/>
                  <v:f eqn="sum 0 0 @1"/>
                  <v:f eqn="prod @2 1 2"/>
                  <v:f eqn="prod @3 21600 pixelWidth"/>
                  <v:f eqn="prod @3 21600 pixelHeight"/>
                  <v:f eqn="sum @0 0 1"/>
                  <v:f eqn="prod @6 1 2"/>
                  <v:f eqn="prod @7 21600 pixelWidth"/>
                  <v:f eqn="sum @8 21600 0"/>
                  <v:f eqn="prod @7 21600 pixelHeight"/>
                  <v:f eqn="sum @10 21600 0"/>
                </v:formulas>
                <v:path o:extrusionok="f" gradientshapeok="t" o:connecttype="rect"/>
                <o:lock v:ext="edit" aspectratio="t"/>
              </v:shapetype>
              <v:shape id="Billede 1" o:spid="_x0000_s1028" type="#_x0000_t75" style="position:absolute;left:63;top:4191;width:61195;height:647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dU5elygAAAOIAAAAPAAAAZHJzL2Rvd25yZXYueG1sRI9Pa8JA&#10;FMTvBb/D8oTedFepmkZXKaXFgAf/VOr1NftMQrNvQ3ar6bfvCkKPw8z8hlmsOluLC7W+cqxhNFQg&#10;iHNnKi40HD/eBwkIH5AN1o5Jwy95WC17DwtMjbvyni6HUIgIYZ+ihjKEJpXS5yVZ9EPXEEfv7FqL&#10;Icq2kKbFa4TbWo6VmkqLFceFEht6LSn/PvxYDTxdv23lbvOJpy957OwpzzLrtX7sdy9zEIG68B++&#10;tzOj4UmNnscqmU3gdineAbn8AwAA//8DAFBLAQItABQABgAIAAAAIQDb4fbL7gAAAIUBAAATAAAA&#10;AAAAAAAAAAAAAAAAAABbQ29udGVudF9UeXBlc10ueG1sUEsBAi0AFAAGAAgAAAAhAFr0LFu/AAAA&#10;FQEAAAsAAAAAAAAAAAAAAAAAHwEAAF9yZWxzLy5yZWxzUEsBAi0AFAAGAAgAAAAhAJ1Tl6XKAAAA&#10;4gAAAA8AAAAAAAAAAAAAAAAABwIAAGRycy9kb3ducmV2LnhtbFBLBQYAAAAAAwADALcAAAD+AgAA&#10;AAA=&#10;">
                <v:imagedata r:id="rId12" o:title=""/>
              </v:shape>
              <v:group id="Gruppe 6" o:spid="_x0000_s1029" style="position:absolute;left:45085;top:254;width:15568;height:3847" coordorigin="65,1058" coordsize="15570,4707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lLHx2yAAAAOMAAAAPAAAAZHJzL2Rvd25yZXYueG1sRE9La8JA&#10;EL4X/A/LCL3VzSopmrqKiC09SMEHSG9DdkyC2dmQ3Sbx33cLBY/zvWe5HmwtOmp95ViDmiQgiHNn&#10;Ki40nE/vL3MQPiAbrB2Thjt5WK9GT0vMjOv5QN0xFCKGsM9QQxlCk0np85Is+olriCN3da3FEM+2&#10;kKbFPobbWk6T5FVarDg2lNjQtqT8dvyxGj567Dcztev2t+v2/n1Kvy57RVo/j4fNG4hAQ3iI/92f&#10;Js5fJErNVTpL4e+nCIBc/QIAAP//AwBQSwECLQAUAAYACAAAACEA2+H2y+4AAACFAQAAEwAAAAAA&#10;AAAAAAAAAAAAAAAAW0NvbnRlbnRfVHlwZXNdLnhtbFBLAQItABQABgAIAAAAIQBa9CxbvwAAABUB&#10;AAALAAAAAAAAAAAAAAAAAB8BAABfcmVscy8ucmVsc1BLAQItABQABgAIAAAAIQBlLHx2yAAAAOMA&#10;AAAPAAAAAAAAAAAAAAAAAAcCAABkcnMvZG93bnJldi54bWxQSwUGAAAAAAMAAwC3AAAA/AIAAAAA&#10;">
                <v:shapetype id="_x0000_t202" coordsize="21600,21600" o:spt="202" path="m,l,21600r21600,l21600,xe">
                  <v:stroke joinstyle="miter"/>
                  <v:path gradientshapeok="t" o:connecttype="rect"/>
                </v:shapetype>
                <v:shape id="Tekstfelt 2" o:spid="_x0000_s1030" type="#_x0000_t202" style="position:absolute;left:1493;top:1058;width:14142;height:470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3Z+bwyQAAAOMAAAAPAAAAZHJzL2Rvd25yZXYueG1sRE/NagIx&#10;EL4X+g5hCr3VxKrLdjWKFFp6sILai7dxM91d3EzCJtXVp28KBY/z/c9s0dtWnKgLjWMNw4ECQVw6&#10;03Cl4Wv39pSDCBHZYOuYNFwowGJ+fzfDwrgzb+i0jZVIIRwK1FDH6AspQ1mTxTBwnjhx366zGNPZ&#10;VdJ0eE7htpXPSmXSYsOpoUZPrzWVx+2P1ZCv/apd7o5u79+z/Wg4Mdfr4VPrx4d+OQURqY838b/7&#10;w6T5+ct4nI2UmsDfTwkAOf8FAAD//wMAUEsBAi0AFAAGAAgAAAAhANvh9svuAAAAhQEAABMAAAAA&#10;AAAAAAAAAAAAAAAAAFtDb250ZW50X1R5cGVzXS54bWxQSwECLQAUAAYACAAAACEAWvQsW78AAAAV&#10;AQAACwAAAAAAAAAAAAAAAAAfAQAAX3JlbHMvLnJlbHNQSwECLQAUAAYACAAAACEA92fm8MkAAADj&#10;AAAADwAAAAAAAAAAAAAAAAAHAgAAZHJzL2Rvd25yZXYueG1sUEsFBgAAAAADAAMAtwAAAP0CAAAA&#10;AA==&#10;" filled="f" stroked="f">
                  <v:textbox inset="1.5mm,1.5mm,1mm,1.5mm">
                    <w:txbxContent>
                      <w:p w14:paraId="21E4C371" w14:textId="24DD2527" w:rsidR="00270A0D" w:rsidRPr="00C60038" w:rsidRDefault="00270A0D" w:rsidP="00270A0D">
                        <w:pPr>
                          <w:spacing w:line="360" w:lineRule="auto"/>
                          <w:rPr>
                            <w:rFonts w:ascii="Open Sans" w:hAnsi="Open Sans" w:cs="Open Sans"/>
                            <w:sz w:val="12"/>
                            <w:szCs w:val="12"/>
                          </w:rPr>
                        </w:pPr>
                        <w:r w:rsidRPr="00B418F4">
                          <w:rPr>
                            <w:rFonts w:ascii="Open Sans" w:hAnsi="Open Sans" w:cs="Open Sans"/>
                            <w:sz w:val="12"/>
                            <w:szCs w:val="12"/>
                          </w:rPr>
                          <w:t>+45</w:t>
                        </w:r>
                        <w:r>
                          <w:rPr>
                            <w:rFonts w:ascii="Open Sans" w:hAnsi="Open Sans" w:cs="Open Sans"/>
                            <w:sz w:val="12"/>
                            <w:szCs w:val="12"/>
                          </w:rPr>
                          <w:t xml:space="preserve"> </w:t>
                        </w:r>
                        <w:sdt>
                          <w:sdtPr>
                            <w:rPr>
                              <w:rFonts w:ascii="Open Sans" w:hAnsi="Open Sans" w:cs="Open Sans"/>
                              <w:sz w:val="12"/>
                              <w:szCs w:val="12"/>
                            </w:rPr>
                            <w:id w:val="-2107947161"/>
                            <w:placeholder>
                              <w:docPart w:val="DDCC64A9274841E9963ED1277D8A29E1"/>
                            </w:placeholder>
                          </w:sdtPr>
                          <w:sdtEndPr/>
                          <w:sdtContent>
                            <w:r w:rsidR="00A8316E">
                              <w:rPr>
                                <w:rFonts w:ascii="Open Sans" w:hAnsi="Open Sans" w:cs="Open Sans"/>
                                <w:sz w:val="12"/>
                                <w:szCs w:val="12"/>
                              </w:rPr>
                              <w:t>22225196</w:t>
                            </w:r>
                          </w:sdtContent>
                        </w:sdt>
                      </w:p>
                      <w:p w14:paraId="602A92A0" w14:textId="77777777" w:rsidR="00270A0D" w:rsidRPr="00C60038" w:rsidRDefault="00270A0D" w:rsidP="00270A0D">
                        <w:pPr>
                          <w:spacing w:line="360" w:lineRule="auto"/>
                          <w:rPr>
                            <w:rFonts w:ascii="Open Sans" w:hAnsi="Open Sans" w:cs="Open Sans"/>
                            <w:sz w:val="12"/>
                            <w:szCs w:val="12"/>
                            <w:lang w:val="da-DK"/>
                          </w:rPr>
                        </w:pPr>
                        <w:r>
                          <w:rPr>
                            <w:rFonts w:ascii="Open Sans" w:hAnsi="Open Sans" w:cs="Open Sans"/>
                            <w:sz w:val="12"/>
                            <w:szCs w:val="12"/>
                            <w:lang w:val="da-DK"/>
                          </w:rPr>
                          <w:t>VAT</w:t>
                        </w:r>
                        <w:r w:rsidRPr="007909F5">
                          <w:rPr>
                            <w:rFonts w:ascii="Open Sans" w:hAnsi="Open Sans" w:cs="Open Sans"/>
                            <w:sz w:val="12"/>
                            <w:szCs w:val="12"/>
                            <w:lang w:val="da-DK"/>
                          </w:rPr>
                          <w:t xml:space="preserve"> </w:t>
                        </w:r>
                        <w:r>
                          <w:rPr>
                            <w:rFonts w:ascii="Open Sans" w:hAnsi="Open Sans" w:cs="Open Sans"/>
                            <w:sz w:val="12"/>
                            <w:szCs w:val="12"/>
                            <w:lang w:val="da-DK"/>
                          </w:rPr>
                          <w:t>DK-</w:t>
                        </w:r>
                        <w:r w:rsidRPr="007909F5">
                          <w:rPr>
                            <w:rFonts w:ascii="Open Sans" w:hAnsi="Open Sans" w:cs="Open Sans"/>
                            <w:sz w:val="12"/>
                            <w:szCs w:val="12"/>
                            <w:lang w:val="da-DK"/>
                          </w:rPr>
                          <w:t>7403 8212</w:t>
                        </w:r>
                      </w:p>
                    </w:txbxContent>
                  </v:textbox>
                </v:shape>
                <v:group id="_x0000_s1031" style="position:absolute;left:65;top:1623;width:1428;height:3533" coordorigin="6507,121631" coordsize="142875,353317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tacdoyQAAAOMAAAAPAAAAZHJzL2Rvd25yZXYueG1sRE9La8JA&#10;EL4L/Q/LFHrTzdpWbeoqIlp6kIIPkN6G7JgEs7Mhu03iv+8WhB7ne8982dtKtNT40rEGNUpAEGfO&#10;lJxrOB23wxkIH5ANVo5Jw408LBcPgzmmxnW8p/YQchFD2KeooQihTqX0WUEW/cjVxJG7uMZiiGeT&#10;S9NgF8NtJcdJMpEWS44NBda0Lii7Hn6sho8Ou9Wz2rS762V9+z6+fp13irR+euxX7yAC9eFffHd/&#10;mjh/NlHJ+OVNTeHvpwiAXPwCAAD//wMAUEsBAi0AFAAGAAgAAAAhANvh9svuAAAAhQEAABMAAAAA&#10;AAAAAAAAAAAAAAAAAFtDb250ZW50X1R5cGVzXS54bWxQSwECLQAUAAYACAAAACEAWvQsW78AAAAV&#10;AQAACwAAAAAAAAAAAAAAAAAfAQAAX3JlbHMvLnJlbHNQSwECLQAUAAYACAAAACEALWnHaMkAAADj&#10;AAAADwAAAAAAAAAAAAAAAAAHAgAAZHJzL2Rvd25yZXYueG1sUEsFBgAAAAADAAMAtwAAAP0CAAAA&#10;AA==&#10;">
                  <v:shape id="Grafik 1" o:spid="_x0000_s1032" type="#_x0000_t75" alt="By med massiv udfyldning" style="position:absolute;left:6507;top:297412;width:142875;height:177536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0zZYcywAAAOMAAAAPAAAAZHJzL2Rvd25yZXYueG1sRI9LT8Mw&#10;EITvSP0P1lbiRm0C9JHWrRCICvVEH1Kvq3ibhMbrKHbb8O/ZAxLH3Z2dmW+x6n2jrtTFOrCFx5EB&#10;RVwEV3Np4bD/eJiCignZYROYLPxQhNVycLfA3IUbb+m6S6USE445WqhSanOtY1GRxzgKLbHcTqHz&#10;mGTsSu06vIm5b3RmzFh7rFkSKmzpraLivLt4C0fXH94LXl+yzde6QV3j9/l5Y+39sH+dg0rUp3/x&#10;3/enk/oTM3saZy9GKIRJFqCXvwAAAP//AwBQSwECLQAUAAYACAAAACEA2+H2y+4AAACFAQAAEwAA&#10;AAAAAAAAAAAAAAAAAAAAW0NvbnRlbnRfVHlwZXNdLnhtbFBLAQItABQABgAIAAAAIQBa9CxbvwAA&#10;ABUBAAALAAAAAAAAAAAAAAAAAB8BAABfcmVscy8ucmVsc1BLAQItABQABgAIAAAAIQD0zZYcywAA&#10;AOMAAAAPAAAAAAAAAAAAAAAAAAcCAABkcnMvZG93bnJldi54bWxQSwUGAAAAAAMAAwC3AAAA/wIA&#10;AAAA&#10;">
                    <v:imagedata r:id="rId13" o:title="By med massiv udfyldning"/>
                  </v:shape>
                  <v:shape id="Grafik 1" o:spid="_x0000_s1033" type="#_x0000_t75" alt="Telephone with solid fill" style="position:absolute;left:6507;top:121631;width:142875;height:159497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R58kdzAAAAOMAAAAPAAAAZHJzL2Rvd25yZXYueG1sRE9da8JA&#10;EHwv+B+OFXzTi7W1JXpKEZXig18t4uOSW5Ngbi/mThP763sFoS8Du7MzszOeNqYQN6pcbllBvxeB&#10;IE6szjlV8P216L6DcB5ZY2GZFNzJwXTSehpjrG3NO7rtfSqCCbsYFWTel7GULsnIoOvZkjhwJ1sZ&#10;9GGsUqkrrIO5KeRzFA2lwZxDQoYlzTJKzvurUXCc+fmmXq5+lhe3Ps4H+XV7OZBSnXbzMQLhqfH/&#10;xw/1pw7v919eo8FbAPjrFBYgJ78AAAD//wMAUEsBAi0AFAAGAAgAAAAhANvh9svuAAAAhQEAABMA&#10;AAAAAAAAAAAAAAAAAAAAAFtDb250ZW50X1R5cGVzXS54bWxQSwECLQAUAAYACAAAACEAWvQsW78A&#10;AAAVAQAACwAAAAAAAAAAAAAAAAAfAQAAX3JlbHMvLnJlbHNQSwECLQAUAAYACAAAACEA0efJHcwA&#10;AADjAAAADwAAAAAAAAAAAAAAAAAHAgAAZHJzL2Rvd25yZXYueG1sUEsFBgAAAAADAAMAtwAAAAAD&#10;AAAAAA==&#10;">
                    <v:imagedata r:id="rId14" o:title="Telephone with solid fill"/>
                  </v:shape>
                </v:group>
              </v:group>
              <v:group id="Gruppe 2" o:spid="_x0000_s1034" style="position:absolute;left:254;top:254;width:15413;height:3983" coordorigin="36" coordsize="15413,3983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TvLosyAAAAOMAAAAPAAAAZHJzL2Rvd25yZXYueG1sRE/NasJA&#10;EL4X+g7LFLzpJhVtTF1FxEoPIlQF8TZkxySYnQ3ZbRLf3i0IPc73P/NlbyrRUuNKywriUQSCOLO6&#10;5FzB6fg1TEA4j6yxskwK7uRguXh9mWOqbcc/1B58LkIIuxQVFN7XqZQuK8igG9maOHBX2xj04Wxy&#10;qRvsQrip5HsUTaXBkkNDgTWtC8puh1+jYNthtxrHm3Z3u67vl+Nkf97FpNTgrV99gvDU+3/x0/2t&#10;w/wkieLZdDL+gL+fAgBy8QAAAP//AwBQSwECLQAUAAYACAAAACEA2+H2y+4AAACFAQAAEwAAAAAA&#10;AAAAAAAAAAAAAAAAW0NvbnRlbnRfVHlwZXNdLnhtbFBLAQItABQABgAIAAAAIQBa9CxbvwAAABUB&#10;AAALAAAAAAAAAAAAAAAAAB8BAABfcmVscy8ucmVsc1BLAQItABQABgAIAAAAIQBTvLosyAAAAOMA&#10;AAAPAAAAAAAAAAAAAAAAAAcCAABkcnMvZG93bnJldi54bWxQSwUGAAAAAAMAAwC3AAAA/AIAAAAA&#10;">
                <v:shape id="Tekstfelt 7" o:spid="_x0000_s1035" type="#_x0000_t202" style="position:absolute;left:1975;width:13474;height:398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amZmXygAAAOIAAAAPAAAAZHJzL2Rvd25yZXYueG1sRI9Ba8JA&#10;FITvhf6H5Qne6iYRQ0hdRQpKD1qo9uLtNftMgtm3S3ar0V/vFgo9DjPzDTNfDqYTF+p9a1lBOklA&#10;EFdWt1wr+DqsXwoQPiBr7CyTght5WC6en+ZYanvlT7rsQy0ihH2JCpoQXCmlrxoy6CfWEUfvZHuD&#10;Icq+lrrHa4SbTmZJkkuDLceFBh29NVSd9z9GQfHhtt3qcLZHt8mP03Sm7/fvnVLj0bB6BRFoCP/h&#10;v/a7VpAXWVYk+SyF30vxDsjFAwAA//8DAFBLAQItABQABgAIAAAAIQDb4fbL7gAAAIUBAAATAAAA&#10;AAAAAAAAAAAAAAAAAABbQ29udGVudF9UeXBlc10ueG1sUEsBAi0AFAAGAAgAAAAhAFr0LFu/AAAA&#10;FQEAAAsAAAAAAAAAAAAAAAAAHwEAAF9yZWxzLy5yZWxzUEsBAi0AFAAGAAgAAAAhAFqZmZfKAAAA&#10;4gAAAA8AAAAAAAAAAAAAAAAABwIAAGRycy9kb3ducmV2LnhtbFBLBQYAAAAAAwADALcAAAD+AgAA&#10;AAA=&#10;" filled="f" stroked="f">
                  <v:textbox inset="1.5mm,1.5mm,1mm,1.5mm">
                    <w:txbxContent>
                      <w:p w14:paraId="4FC4343E" w14:textId="7A2A629A" w:rsidR="00B50207" w:rsidRPr="00A8316E" w:rsidRDefault="00BB4CF6" w:rsidP="00270A0D">
                        <w:pPr>
                          <w:spacing w:line="360" w:lineRule="auto"/>
                          <w:rPr>
                            <w:rFonts w:ascii="Open Sans" w:hAnsi="Open Sans" w:cs="Open Sans"/>
                            <w:sz w:val="12"/>
                            <w:szCs w:val="12"/>
                            <w:lang w:val="en-US"/>
                          </w:rPr>
                        </w:pPr>
                        <w:sdt>
                          <w:sdtPr>
                            <w:rPr>
                              <w:rFonts w:ascii="Open Sans" w:hAnsi="Open Sans" w:cs="Open Sans"/>
                              <w:sz w:val="12"/>
                              <w:szCs w:val="12"/>
                            </w:rPr>
                            <w:id w:val="1695889441"/>
                          </w:sdtPr>
                          <w:sdtEndPr/>
                          <w:sdtContent>
                            <w:r w:rsidR="00A8316E">
                              <w:rPr>
                                <w:rFonts w:ascii="Open Sans" w:hAnsi="Open Sans" w:cs="Open Sans"/>
                                <w:sz w:val="12"/>
                                <w:szCs w:val="12"/>
                              </w:rPr>
                              <w:t>Tina Hartun Nielsen</w:t>
                            </w:r>
                          </w:sdtContent>
                        </w:sdt>
                      </w:p>
                      <w:p w14:paraId="3515072A" w14:textId="77777777" w:rsidR="00270A0D" w:rsidRPr="00A8316E" w:rsidRDefault="00270A0D" w:rsidP="00270A0D">
                        <w:pPr>
                          <w:spacing w:line="360" w:lineRule="auto"/>
                          <w:rPr>
                            <w:rFonts w:ascii="Open Sans" w:hAnsi="Open Sans" w:cs="Open Sans"/>
                            <w:sz w:val="12"/>
                            <w:szCs w:val="12"/>
                            <w:lang w:val="en-US"/>
                          </w:rPr>
                        </w:pPr>
                        <w:r w:rsidRPr="00A8316E">
                          <w:rPr>
                            <w:rFonts w:ascii="Open Sans" w:hAnsi="Open Sans" w:cs="Open Sans"/>
                            <w:sz w:val="12"/>
                            <w:szCs w:val="12"/>
                            <w:lang w:val="en-US"/>
                          </w:rPr>
                          <w:t>www.planenergi.dk</w:t>
                        </w:r>
                      </w:p>
                      <w:p w14:paraId="02C0AB88" w14:textId="77777777" w:rsidR="00270A0D" w:rsidRPr="00A8316E" w:rsidRDefault="00270A0D" w:rsidP="00270A0D">
                        <w:pPr>
                          <w:spacing w:line="360" w:lineRule="auto"/>
                          <w:rPr>
                            <w:rFonts w:ascii="Open Sans" w:hAnsi="Open Sans" w:cs="Open Sans"/>
                            <w:sz w:val="12"/>
                            <w:szCs w:val="12"/>
                            <w:lang w:val="en-US"/>
                          </w:rPr>
                        </w:pPr>
                      </w:p>
                    </w:txbxContent>
                  </v:textbox>
                </v:shape>
                <v:group id="Gruppe 1" o:spid="_x0000_s1036" style="position:absolute;left:36;top:365;width:1438;height:3154" coordorigin="3658" coordsize="143744,315417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mIIi3ygAAAOIAAAAPAAAAZHJzL2Rvd25yZXYueG1sRI9Ba8JA&#10;FITvQv/D8gq96SaViEldRcSWHkSoFkpvj+wzCWbfhuyaxH/vCoLHYWa+YRarwdSio9ZVlhXEkwgE&#10;cW51xYWC3+PneA7CeWSNtWVScCUHq+XLaIGZtj3/UHfwhQgQdhkqKL1vMildXpJBN7ENcfBOtjXo&#10;g2wLqVvsA9zU8j2KZtJgxWGhxIY2JeXnw8Uo+OqxX0/jbbc7nzbX/2Oy/9vFpNTb67D+AOFp8M/w&#10;o/2tFczTJIlm6TSF+6VwB+TyBgAA//8DAFBLAQItABQABgAIAAAAIQDb4fbL7gAAAIUBAAATAAAA&#10;AAAAAAAAAAAAAAAAAABbQ29udGVudF9UeXBlc10ueG1sUEsBAi0AFAAGAAgAAAAhAFr0LFu/AAAA&#10;FQEAAAsAAAAAAAAAAAAAAAAAHwEAAF9yZWxzLy5yZWxzUEsBAi0AFAAGAAgAAAAhAOYgiLfKAAAA&#10;4gAAAA8AAAAAAAAAAAAAAAAABwIAAGRycy9kb3ducmV2LnhtbFBLBQYAAAAAAwADALcAAAD+AgAA&#10;AAA=&#10;">
                  <v:shape id="Grafik 1" o:spid="_x0000_s1037" type="#_x0000_t75" alt="Bruger med massiv udfyldning" style="position:absolute;left:3658;width:142875;height:143510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mNGCmxAAAAOMAAAAPAAAAZHJzL2Rvd25yZXYueG1sRE/NisIw&#10;EL4LvkMYYW+aaler1SgiCJ4Edb3PJmNbbCalyWp9+42wsMf5/me16WwtHtT6yrGC8SgBQaydqbhQ&#10;8HXZD+cgfEA2WDsmBS/ysFn3eyvMjXvyiR7nUIgYwj5HBWUITS6l1yVZ9CPXEEfu5lqLIZ5tIU2L&#10;zxhuazlJkpm0WHFsKLGhXUn6fv6xCr7RHm/Z4bW/1jTXV7lLQ6dTpT4G3XYJIlAX/sV/7oOJ8xfZ&#10;eLpIP7MM3j9FAOT6FwAA//8DAFBLAQItABQABgAIAAAAIQDb4fbL7gAAAIUBAAATAAAAAAAAAAAA&#10;AAAAAAAAAABbQ29udGVudF9UeXBlc10ueG1sUEsBAi0AFAAGAAgAAAAhAFr0LFu/AAAAFQEAAAsA&#10;AAAAAAAAAAAAAAAAHwEAAF9yZWxzLy5yZWxzUEsBAi0AFAAGAAgAAAAhACY0YKbEAAAA4wAAAA8A&#10;AAAAAAAAAAAAAAAABwIAAGRycy9kb3ducmV2LnhtbFBLBQYAAAAAAwADALcAAAD4AgAAAAA=&#10;">
                    <v:imagedata r:id="rId15" o:title="Bruger med massiv udfyldning"/>
                  </v:shape>
                  <v:shape id="Grafik 1" o:spid="_x0000_s1038" type="#_x0000_t75" alt="World with solid fill" style="position:absolute;left:4527;top:171907;width:142875;height:143510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B8Y1pzQAAAOIAAAAPAAAAZHJzL2Rvd25yZXYueG1sRI9PS8NA&#10;FMTvgt9heUJvdpP+sTV2W0qx1B5EkirV2yP7TILZtyG7Num37woFj8PM/IZZrHpTixO1rrKsIB5G&#10;IIhzqysuFLwftvdzEM4ja6wtk4IzOVgtb28WmGjbcUqnzBciQNglqKD0vkmkdHlJBt3QNsTB+7at&#10;QR9kW0jdYhfgppajKHqQBisOCyU2tCkp/8l+jYJ0vNl/yd3b9pgdi+ePdcevk8+dUoO7fv0EwlPv&#10;/8PX9otWMInj6Th+nM/g71K4A3J5AQAA//8DAFBLAQItABQABgAIAAAAIQDb4fbL7gAAAIUBAAAT&#10;AAAAAAAAAAAAAAAAAAAAAABbQ29udGVudF9UeXBlc10ueG1sUEsBAi0AFAAGAAgAAAAhAFr0LFu/&#10;AAAAFQEAAAsAAAAAAAAAAAAAAAAAHwEAAF9yZWxzLy5yZWxzUEsBAi0AFAAGAAgAAAAhAEHxjWnN&#10;AAAA4gAAAA8AAAAAAAAAAAAAAAAABwIAAGRycy9kb3ducmV2LnhtbFBLBQYAAAAAAwADALcAAAAB&#10;AwAAAAA=&#10;">
                    <v:imagedata r:id="rId16" o:title="World with solid fill"/>
                  </v:shape>
                </v:group>
              </v:group>
              <v:group id="Gruppe 3" o:spid="_x0000_s1039" style="position:absolute;left:22987;top:254;width:15590;height:3841" coordorigin="" coordsize="15590,3841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u5gdOywAAAOIAAAAPAAAAZHJzL2Rvd25yZXYueG1sRI9Ba8JA&#10;FITvBf/D8gRvdRODVqOriGjpQQrVgnh7ZJ9JMPs2ZNck/vtuodDjMDPfMKtNbyrRUuNKywricQSC&#10;OLO65FzB9/nwOgfhPLLGyjIpeJKDzXrwssJU246/qD35XAQIuxQVFN7XqZQuK8igG9uaOHg32xj0&#10;QTa51A12AW4qOYmimTRYclgosKZdQdn99DAK3jvstkm8b4/32+55PU8/L8eYlBoN++0ShKfe/4f/&#10;2h9awXT+lswm8SKB30vhDsj1DwAAAP//AwBQSwECLQAUAAYACAAAACEA2+H2y+4AAACFAQAAEwAA&#10;AAAAAAAAAAAAAAAAAAAAW0NvbnRlbnRfVHlwZXNdLnhtbFBLAQItABQABgAIAAAAIQBa9CxbvwAA&#10;ABUBAAALAAAAAAAAAAAAAAAAAB8BAABfcmVscy8ucmVsc1BLAQItABQABgAIAAAAIQBu5gdOywAA&#10;AOIAAAAPAAAAAAAAAAAAAAAAAAcCAABkcnMvZG93bnJldi54bWxQSwUGAAAAAAMAAwC3AAAA/wIA&#10;AAAA&#10;">
                <v:shape id="Tekstfelt 11" o:spid="_x0000_s1040" type="#_x0000_t202" style="position:absolute;left:1448;width:14142;height:3841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ONz6QyQAAAOMAAAAPAAAAZHJzL2Rvd25yZXYueG1sRE/NagIx&#10;EL4X+g5hCr3VbCzqdjWKFFp6sILai7dxM91d3EzCJtXVp28KBY/z/c9s0dtWnKgLjWMNapCBIC6d&#10;abjS8LV7e8pBhIhssHVMGi4UYDG/v5thYdyZN3TaxkqkEA4Faqhj9IWUoazJYhg4T5y4b9dZjOns&#10;Kmk6PKdw28phlo2lxYZTQ42eXmsqj9sfqyFf+1W73B3d3r+P989qZK7Xw6fWjw/9cgoiUh9v4n/3&#10;h0nzX4b5ZDRRSsHfTwkAOf8FAAD//wMAUEsBAi0AFAAGAAgAAAAhANvh9svuAAAAhQEAABMAAAAA&#10;AAAAAAAAAAAAAAAAAFtDb250ZW50X1R5cGVzXS54bWxQSwECLQAUAAYACAAAACEAWvQsW78AAAAV&#10;AQAACwAAAAAAAAAAAAAAAAAfAQAAX3JlbHMvLnJlbHNQSwECLQAUAAYACAAAACEADjc+kMkAAADj&#10;AAAADwAAAAAAAAAAAAAAAAAHAgAAZHJzL2Rvd25yZXYueG1sUEsFBgAAAAADAAMAtwAAAP0CAAAA&#10;AA==&#10;" filled="f" stroked="f">
                  <v:textbox inset="1.5mm,1.5mm,1mm,1.5mm">
                    <w:txbxContent>
                      <w:p w14:paraId="5A010A2C" w14:textId="34DD6356" w:rsidR="00B50207" w:rsidRPr="001B13A6" w:rsidRDefault="00BB4CF6" w:rsidP="00270A0D">
                        <w:pPr>
                          <w:spacing w:line="360" w:lineRule="auto"/>
                          <w:rPr>
                            <w:rFonts w:ascii="Open Sans" w:hAnsi="Open Sans" w:cs="Open Sans"/>
                            <w:sz w:val="12"/>
                            <w:szCs w:val="12"/>
                            <w:lang w:val="en-US"/>
                          </w:rPr>
                        </w:pPr>
                        <w:sdt>
                          <w:sdtPr>
                            <w:rPr>
                              <w:rFonts w:ascii="Open Sans" w:hAnsi="Open Sans" w:cs="Open Sans"/>
                              <w:sz w:val="12"/>
                              <w:szCs w:val="12"/>
                            </w:rPr>
                            <w:id w:val="-72825140"/>
                          </w:sdtPr>
                          <w:sdtEndPr/>
                          <w:sdtContent>
                            <w:r w:rsidR="00A8316E">
                              <w:rPr>
                                <w:rFonts w:ascii="Open Sans" w:hAnsi="Open Sans" w:cs="Open Sans"/>
                                <w:sz w:val="12"/>
                                <w:szCs w:val="12"/>
                              </w:rPr>
                              <w:t>thn@planenergi.dk</w:t>
                            </w:r>
                          </w:sdtContent>
                        </w:sdt>
                      </w:p>
                      <w:p w14:paraId="74F02EB8" w14:textId="77777777" w:rsidR="00270A0D" w:rsidRPr="001B13A6" w:rsidRDefault="00270A0D" w:rsidP="00270A0D">
                        <w:pPr>
                          <w:spacing w:line="360" w:lineRule="auto"/>
                          <w:rPr>
                            <w:rFonts w:ascii="Open Sans" w:hAnsi="Open Sans" w:cs="Open Sans"/>
                            <w:sz w:val="12"/>
                            <w:szCs w:val="12"/>
                            <w:lang w:val="en-US"/>
                          </w:rPr>
                        </w:pPr>
                        <w:r w:rsidRPr="001B13A6">
                          <w:rPr>
                            <w:rFonts w:ascii="Open Sans" w:hAnsi="Open Sans" w:cs="Open Sans"/>
                            <w:sz w:val="12"/>
                            <w:szCs w:val="12"/>
                            <w:lang w:val="en-US"/>
                          </w:rPr>
                          <w:t>planenergi@planenergi.dk</w:t>
                        </w:r>
                      </w:p>
                      <w:p w14:paraId="3D3D48E6" w14:textId="77777777" w:rsidR="00270A0D" w:rsidRPr="00C60038" w:rsidRDefault="00270A0D" w:rsidP="00270A0D">
                        <w:pPr>
                          <w:spacing w:line="360" w:lineRule="auto"/>
                          <w:rPr>
                            <w:rFonts w:ascii="Open Sans" w:hAnsi="Open Sans" w:cs="Open Sans"/>
                            <w:sz w:val="12"/>
                            <w:szCs w:val="12"/>
                            <w:lang w:val="en-US"/>
                          </w:rPr>
                        </w:pPr>
                      </w:p>
                      <w:p w14:paraId="7322635D" w14:textId="77777777" w:rsidR="00270A0D" w:rsidRPr="001B13A6" w:rsidRDefault="00270A0D" w:rsidP="00270A0D">
                        <w:pPr>
                          <w:spacing w:line="360" w:lineRule="auto"/>
                          <w:rPr>
                            <w:rFonts w:ascii="Open Sans" w:hAnsi="Open Sans" w:cs="Open Sans"/>
                            <w:sz w:val="12"/>
                            <w:szCs w:val="12"/>
                            <w:lang w:val="en-US"/>
                          </w:rPr>
                        </w:pPr>
                        <w:r w:rsidRPr="001B13A6">
                          <w:rPr>
                            <w:rFonts w:ascii="Open Sans" w:hAnsi="Open Sans" w:cs="Open Sans"/>
                            <w:sz w:val="12"/>
                            <w:szCs w:val="12"/>
                            <w:lang w:val="en-US"/>
                          </w:rPr>
                          <w:t>www.planenergi.dk</w:t>
                        </w:r>
                      </w:p>
                    </w:txbxContent>
                  </v:textbox>
                </v:shape>
                <v:group id="Gruppe 1" o:spid="_x0000_s1041" style="position:absolute;top:497;width:1428;height:2943" coordsize="142875,326532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t2lPtyAAAAOMAAAAPAAAAZHJzL2Rvd25yZXYueG1sRE9fa8Iw&#10;EH8f7DuEE/Y203QotRpFZBt7kMFUEN+O5myLzaU0WVu//TIY7PF+/2+1GW0jeup87ViDmiYgiAtn&#10;ai41nI5vzxkIH5ANNo5Jw508bNaPDyvMjRv4i/pDKEUMYZ+jhiqENpfSFxVZ9FPXEkfu6jqLIZ5d&#10;KU2HQwy3jUyTZC4t1hwbKmxpV1FxO3xbDe8DDtsX9drvb9fd/XKcfZ73irR+mozbJYhAY/gX/7k/&#10;TJyvVDbPZos0hd+fIgBy/QMAAP//AwBQSwECLQAUAAYACAAAACEA2+H2y+4AAACFAQAAEwAAAAAA&#10;AAAAAAAAAAAAAAAAW0NvbnRlbnRfVHlwZXNdLnhtbFBLAQItABQABgAIAAAAIQBa9CxbvwAAABUB&#10;AAALAAAAAAAAAAAAAAAAAB8BAABfcmVscy8ucmVsc1BLAQItABQABgAIAAAAIQBt2lPtyAAAAOMA&#10;AAAPAAAAAAAAAAAAAAAAAAcCAABkcnMvZG93bnJldi54bWxQSwUGAAAAAAMAAwC3AAAA/AIAAAAA&#10;">
                  <v:shape id="Grafik 12" o:spid="_x0000_s1042" type="#_x0000_t75" alt="Envelope with solid fill" style="position:absolute;width:142875;height:149225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tFZ3xyAAAAOIAAAAPAAAAZHJzL2Rvd25yZXYueG1sRI9BawIx&#10;FITvgv8hPKEX0awtimyNYheEHnrR9eDxsXndLG5eliR1t/31jSB4HGbmG2azG2wrbuRD41jBYp6B&#10;IK6cbrhWcC4PszWIEJE1to5JwS8F2G3How3m2vV8pNsp1iJBOOSowMTY5VKGypDFMHcdcfK+nbcY&#10;k/S11B77BLetfM2ylbTYcFow2FFhqLqefqyCqS/s18flui46zv7aQ9mb83Sv1Mtk2L+DiDTEZ/jR&#10;/tQK3parxZ26hPuldAfk9h8AAP//AwBQSwECLQAUAAYACAAAACEA2+H2y+4AAACFAQAAEwAAAAAA&#10;AAAAAAAAAAAAAAAAW0NvbnRlbnRfVHlwZXNdLnhtbFBLAQItABQABgAIAAAAIQBa9CxbvwAAABUB&#10;AAALAAAAAAAAAAAAAAAAAB8BAABfcmVscy8ucmVsc1BLAQItABQABgAIAAAAIQBtFZ3xyAAAAOIA&#10;AAAPAAAAAAAAAAAAAAAAAAcCAABkcnMvZG93bnJldi54bWxQSwUGAAAAAAMAAwC3AAAA/AIAAAAA&#10;">
                    <v:imagedata r:id="rId17" o:title="Envelope with solid fill"/>
                  </v:shape>
                  <v:shape id="Grafik 12" o:spid="_x0000_s1043" type="#_x0000_t75" alt="Envelope with solid fill" style="position:absolute;top:167328;width:142875;height:159204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viXaDyAAAAOMAAAAPAAAAZHJzL2Rvd25yZXYueG1sRE9PS8Mw&#10;FL8L+w7hDbwMlxpE2rpszMLAgxe3HTw+mmdT1ryUJK7VT28EweP7/X+b3ewGcaUQe88a7tcFCOLW&#10;m547DefT4a4EEROywcEzafiiCLvt4maDtfETv9H1mDqRQzjWqMGmNNZSxtaSw7j2I3HmPnxwmPIZ&#10;OmkCTjncDVIVxaN02HNusDhSY6m9HD+dhlVo3Ovz+6VsRi6+h8NpsufVXuvb5bx/ApFoTv/iP/eL&#10;yfOrSilVqfIBfn/KAMjtDwAAAP//AwBQSwECLQAUAAYACAAAACEA2+H2y+4AAACFAQAAEwAAAAAA&#10;AAAAAAAAAAAAAAAAW0NvbnRlbnRfVHlwZXNdLnhtbFBLAQItABQABgAIAAAAIQBa9CxbvwAAABUB&#10;AAALAAAAAAAAAAAAAAAAAB8BAABfcmVscy8ucmVsc1BLAQItABQABgAIAAAAIQBviXaDyAAAAOMA&#10;AAAPAAAAAAAAAAAAAAAAAAcCAABkcnMvZG93bnJldi54bWxQSwUGAAAAAAMAAwC3AAAA/AIAAAAA&#10;">
                    <v:imagedata r:id="rId17" o:title="Envelope with solid fill"/>
                  </v:shape>
                </v:group>
              </v:group>
            </v:group>
          </w:pict>
        </mc:Fallback>
      </mc:AlternateConten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4EE952CE" w14:textId="77777777" w:rsidR="00BB4CF6" w:rsidRDefault="00BB4CF6">
      <w:pPr>
        <w:spacing w:line="240" w:lineRule="auto"/>
      </w:pPr>
      <w:r>
        <w:separator/>
      </w:r>
    </w:p>
  </w:footnote>
  <w:footnote w:type="continuationSeparator" w:id="0">
    <w:p w14:paraId="5BB51CC9" w14:textId="77777777" w:rsidR="00BB4CF6" w:rsidRDefault="00BB4CF6">
      <w:pPr>
        <w:spacing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D9C83D4" w14:textId="77777777" w:rsidR="00270A0D" w:rsidRDefault="00270A0D" w:rsidP="00270A0D">
    <w:pPr>
      <w:pStyle w:val="Koptekst"/>
      <w:jc w:val="right"/>
    </w:pPr>
    <w:r w:rsidRPr="00463309">
      <w:rPr>
        <w:noProof/>
      </w:rPr>
      <w:drawing>
        <wp:inline distT="0" distB="0" distL="0" distR="0" wp14:anchorId="63690B8D" wp14:editId="4FED078C">
          <wp:extent cx="1212085" cy="257810"/>
          <wp:effectExtent l="0" t="0" r="7620" b="8890"/>
          <wp:docPr id="1777392480" name="Grafik 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681600395" name=""/>
                  <pic:cNvPicPr/>
                </pic:nvPicPr>
                <pic:blipFill>
                  <a:blip r:embed="rId1">
                    <a:extLst>
                      <a:ext uri="{96DAC541-7B7A-43D3-8B79-37D633B846F1}">
                        <asvg:svgBlip xmlns:asvg="http://schemas.microsoft.com/office/drawing/2016/SVG/main" r:embed="rId2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318315" cy="280405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2CD2A8E" w14:textId="77777777" w:rsidR="00270A0D" w:rsidRDefault="00270A0D" w:rsidP="00270A0D">
    <w:pPr>
      <w:pStyle w:val="Koptekst"/>
      <w:jc w:val="right"/>
    </w:pPr>
    <w:r w:rsidRPr="00463309">
      <w:rPr>
        <w:noProof/>
      </w:rPr>
      <w:drawing>
        <wp:inline distT="0" distB="0" distL="0" distR="0" wp14:anchorId="7907B79F" wp14:editId="381C59E8">
          <wp:extent cx="1212085" cy="257810"/>
          <wp:effectExtent l="0" t="0" r="7620" b="8890"/>
          <wp:docPr id="490715331" name="Grafik 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681600395" name=""/>
                  <pic:cNvPicPr/>
                </pic:nvPicPr>
                <pic:blipFill>
                  <a:blip r:embed="rId1">
                    <a:extLst>
                      <a:ext uri="{96DAC541-7B7A-43D3-8B79-37D633B846F1}">
                        <asvg:svgBlip xmlns:asvg="http://schemas.microsoft.com/office/drawing/2016/SVG/main" r:embed="rId2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318315" cy="280405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22A54DEF"/>
    <w:multiLevelType w:val="multilevel"/>
    <w:tmpl w:val="41D4E73E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1" w15:restartNumberingAfterBreak="0">
    <w:nsid w:val="3070707D"/>
    <w:multiLevelType w:val="multilevel"/>
    <w:tmpl w:val="04060025"/>
    <w:lvl w:ilvl="0">
      <w:start w:val="1"/>
      <w:numFmt w:val="decimal"/>
      <w:lvlText w:val="%1"/>
      <w:lvlJc w:val="left"/>
      <w:pPr>
        <w:ind w:left="432" w:hanging="432"/>
      </w:pPr>
    </w:lvl>
    <w:lvl w:ilvl="1">
      <w:start w:val="1"/>
      <w:numFmt w:val="decimal"/>
      <w:lvlText w:val="%1.%2"/>
      <w:lvlJc w:val="left"/>
      <w:pPr>
        <w:ind w:left="576" w:hanging="576"/>
      </w:pPr>
    </w:lvl>
    <w:lvl w:ilvl="2">
      <w:start w:val="1"/>
      <w:numFmt w:val="decimal"/>
      <w:lvlText w:val="%1.%2.%3"/>
      <w:lvlJc w:val="left"/>
      <w:pPr>
        <w:ind w:left="720" w:hanging="720"/>
      </w:pPr>
    </w:lvl>
    <w:lvl w:ilvl="3">
      <w:start w:val="1"/>
      <w:numFmt w:val="decimal"/>
      <w:lvlText w:val="%1.%2.%3.%4"/>
      <w:lvlJc w:val="left"/>
      <w:pPr>
        <w:ind w:left="864" w:hanging="864"/>
      </w:pPr>
    </w:lvl>
    <w:lvl w:ilvl="4">
      <w:start w:val="1"/>
      <w:numFmt w:val="decimal"/>
      <w:lvlText w:val="%1.%2.%3.%4.%5"/>
      <w:lvlJc w:val="left"/>
      <w:pPr>
        <w:ind w:left="1008" w:hanging="1008"/>
      </w:pPr>
    </w:lvl>
    <w:lvl w:ilvl="5">
      <w:start w:val="1"/>
      <w:numFmt w:val="decimal"/>
      <w:lvlText w:val="%1.%2.%3.%4.%5.%6"/>
      <w:lvlJc w:val="left"/>
      <w:pPr>
        <w:ind w:left="1152" w:hanging="1152"/>
      </w:pPr>
    </w:lvl>
    <w:lvl w:ilvl="6">
      <w:start w:val="1"/>
      <w:numFmt w:val="decimal"/>
      <w:lvlText w:val="%1.%2.%3.%4.%5.%6.%7"/>
      <w:lvlJc w:val="left"/>
      <w:pPr>
        <w:ind w:left="1296" w:hanging="1296"/>
      </w:pPr>
    </w:lvl>
    <w:lvl w:ilvl="7">
      <w:start w:val="1"/>
      <w:numFmt w:val="decimal"/>
      <w:lvlText w:val="%1.%2.%3.%4.%5.%6.%7.%8"/>
      <w:lvlJc w:val="left"/>
      <w:pPr>
        <w:ind w:left="1440" w:hanging="1440"/>
      </w:pPr>
    </w:lvl>
    <w:lvl w:ilvl="8">
      <w:start w:val="1"/>
      <w:numFmt w:val="decimal"/>
      <w:lvlText w:val="%1.%2.%3.%4.%5.%6.%7.%8.%9"/>
      <w:lvlJc w:val="left"/>
      <w:pPr>
        <w:ind w:left="1584" w:hanging="1584"/>
      </w:pPr>
    </w:lvl>
  </w:abstractNum>
  <w:abstractNum w:abstractNumId="2" w15:restartNumberingAfterBreak="0">
    <w:nsid w:val="33143D23"/>
    <w:multiLevelType w:val="multilevel"/>
    <w:tmpl w:val="04060025"/>
    <w:lvl w:ilvl="0">
      <w:start w:val="1"/>
      <w:numFmt w:val="decimal"/>
      <w:lvlText w:val="%1"/>
      <w:lvlJc w:val="left"/>
      <w:pPr>
        <w:ind w:left="432" w:hanging="432"/>
      </w:pPr>
    </w:lvl>
    <w:lvl w:ilvl="1">
      <w:start w:val="1"/>
      <w:numFmt w:val="decimal"/>
      <w:lvlText w:val="%1.%2"/>
      <w:lvlJc w:val="left"/>
      <w:pPr>
        <w:ind w:left="576" w:hanging="576"/>
      </w:pPr>
    </w:lvl>
    <w:lvl w:ilvl="2">
      <w:start w:val="1"/>
      <w:numFmt w:val="decimal"/>
      <w:lvlText w:val="%1.%2.%3"/>
      <w:lvlJc w:val="left"/>
      <w:pPr>
        <w:ind w:left="720" w:hanging="720"/>
      </w:pPr>
    </w:lvl>
    <w:lvl w:ilvl="3">
      <w:start w:val="1"/>
      <w:numFmt w:val="decimal"/>
      <w:lvlText w:val="%1.%2.%3.%4"/>
      <w:lvlJc w:val="left"/>
      <w:pPr>
        <w:ind w:left="864" w:hanging="864"/>
      </w:pPr>
    </w:lvl>
    <w:lvl w:ilvl="4">
      <w:start w:val="1"/>
      <w:numFmt w:val="decimal"/>
      <w:lvlText w:val="%1.%2.%3.%4.%5"/>
      <w:lvlJc w:val="left"/>
      <w:pPr>
        <w:ind w:left="1008" w:hanging="1008"/>
      </w:pPr>
    </w:lvl>
    <w:lvl w:ilvl="5">
      <w:start w:val="1"/>
      <w:numFmt w:val="decimal"/>
      <w:lvlText w:val="%1.%2.%3.%4.%5.%6"/>
      <w:lvlJc w:val="left"/>
      <w:pPr>
        <w:ind w:left="1152" w:hanging="1152"/>
      </w:pPr>
    </w:lvl>
    <w:lvl w:ilvl="6">
      <w:start w:val="1"/>
      <w:numFmt w:val="decimal"/>
      <w:lvlText w:val="%1.%2.%3.%4.%5.%6.%7"/>
      <w:lvlJc w:val="left"/>
      <w:pPr>
        <w:ind w:left="1296" w:hanging="1296"/>
      </w:pPr>
    </w:lvl>
    <w:lvl w:ilvl="7">
      <w:start w:val="1"/>
      <w:numFmt w:val="decimal"/>
      <w:lvlText w:val="%1.%2.%3.%4.%5.%6.%7.%8"/>
      <w:lvlJc w:val="left"/>
      <w:pPr>
        <w:ind w:left="1440" w:hanging="1440"/>
      </w:pPr>
    </w:lvl>
    <w:lvl w:ilvl="8">
      <w:start w:val="1"/>
      <w:numFmt w:val="decimal"/>
      <w:lvlText w:val="%1.%2.%3.%4.%5.%6.%7.%8.%9"/>
      <w:lvlJc w:val="left"/>
      <w:pPr>
        <w:ind w:left="1584" w:hanging="1584"/>
      </w:pPr>
    </w:lvl>
  </w:abstractNum>
  <w:abstractNum w:abstractNumId="3" w15:restartNumberingAfterBreak="0">
    <w:nsid w:val="337D00C7"/>
    <w:multiLevelType w:val="multilevel"/>
    <w:tmpl w:val="5896D7C6"/>
    <w:lvl w:ilvl="0">
      <w:start w:val="1"/>
      <w:numFmt w:val="decimal"/>
      <w:pStyle w:val="Kop1"/>
      <w:lvlText w:val="%1"/>
      <w:lvlJc w:val="left"/>
      <w:pPr>
        <w:ind w:left="432" w:hanging="432"/>
      </w:pPr>
    </w:lvl>
    <w:lvl w:ilvl="1">
      <w:start w:val="1"/>
      <w:numFmt w:val="decimal"/>
      <w:pStyle w:val="Kop2"/>
      <w:lvlText w:val="%1.%2"/>
      <w:lvlJc w:val="left"/>
      <w:pPr>
        <w:ind w:left="576" w:hanging="576"/>
      </w:pPr>
    </w:lvl>
    <w:lvl w:ilvl="2">
      <w:start w:val="1"/>
      <w:numFmt w:val="decimal"/>
      <w:pStyle w:val="Kop3"/>
      <w:lvlText w:val="%1.%2.%3"/>
      <w:lvlJc w:val="left"/>
      <w:pPr>
        <w:ind w:left="720" w:hanging="720"/>
      </w:pPr>
    </w:lvl>
    <w:lvl w:ilvl="3">
      <w:start w:val="1"/>
      <w:numFmt w:val="decimal"/>
      <w:pStyle w:val="Kop4"/>
      <w:lvlText w:val="%1.%2.%3.%4"/>
      <w:lvlJc w:val="left"/>
      <w:pPr>
        <w:ind w:left="864" w:hanging="864"/>
      </w:pPr>
    </w:lvl>
    <w:lvl w:ilvl="4">
      <w:start w:val="1"/>
      <w:numFmt w:val="decimal"/>
      <w:pStyle w:val="Kop5"/>
      <w:lvlText w:val="%1.%2.%3.%4.%5"/>
      <w:lvlJc w:val="left"/>
      <w:pPr>
        <w:ind w:left="1008" w:hanging="1008"/>
      </w:pPr>
    </w:lvl>
    <w:lvl w:ilvl="5">
      <w:start w:val="1"/>
      <w:numFmt w:val="decimal"/>
      <w:pStyle w:val="Kop6"/>
      <w:lvlText w:val="%1.%2.%3.%4.%5.%6"/>
      <w:lvlJc w:val="left"/>
      <w:pPr>
        <w:ind w:left="1152" w:hanging="1152"/>
      </w:pPr>
    </w:lvl>
    <w:lvl w:ilvl="6">
      <w:start w:val="1"/>
      <w:numFmt w:val="decimal"/>
      <w:pStyle w:val="Kop7"/>
      <w:lvlText w:val="%1.%2.%3.%4.%5.%6.%7"/>
      <w:lvlJc w:val="left"/>
      <w:pPr>
        <w:ind w:left="1296" w:hanging="1296"/>
      </w:pPr>
    </w:lvl>
    <w:lvl w:ilvl="7">
      <w:start w:val="1"/>
      <w:numFmt w:val="decimal"/>
      <w:pStyle w:val="Kop8"/>
      <w:lvlText w:val="%1.%2.%3.%4.%5.%6.%7.%8"/>
      <w:lvlJc w:val="left"/>
      <w:pPr>
        <w:ind w:left="1440" w:hanging="1440"/>
      </w:pPr>
    </w:lvl>
    <w:lvl w:ilvl="8">
      <w:start w:val="1"/>
      <w:numFmt w:val="decimal"/>
      <w:pStyle w:val="Kop9"/>
      <w:lvlText w:val="%1.%2.%3.%4.%5.%6.%7.%8.%9"/>
      <w:lvlJc w:val="left"/>
      <w:pPr>
        <w:ind w:left="1584" w:hanging="1584"/>
      </w:pPr>
    </w:lvl>
  </w:abstractNum>
  <w:abstractNum w:abstractNumId="4" w15:restartNumberingAfterBreak="0">
    <w:nsid w:val="3CA0788A"/>
    <w:multiLevelType w:val="hybridMultilevel"/>
    <w:tmpl w:val="316AFD86"/>
    <w:lvl w:ilvl="0" w:tplc="0406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6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43CA510B"/>
    <w:multiLevelType w:val="multilevel"/>
    <w:tmpl w:val="AF364118"/>
    <w:lvl w:ilvl="0">
      <w:start w:val="1"/>
      <w:numFmt w:val="decimal"/>
      <w:lvlText w:val="%1"/>
      <w:lvlJc w:val="left"/>
      <w:pPr>
        <w:ind w:left="432" w:hanging="432"/>
      </w:pPr>
    </w:lvl>
    <w:lvl w:ilvl="1">
      <w:start w:val="1"/>
      <w:numFmt w:val="decimal"/>
      <w:lvlText w:val="%1.%2"/>
      <w:lvlJc w:val="left"/>
      <w:pPr>
        <w:ind w:left="576" w:hanging="576"/>
      </w:pPr>
    </w:lvl>
    <w:lvl w:ilvl="2">
      <w:start w:val="1"/>
      <w:numFmt w:val="decimal"/>
      <w:lvlText w:val="%1.%2.%3"/>
      <w:lvlJc w:val="left"/>
      <w:pPr>
        <w:ind w:left="720" w:hanging="720"/>
      </w:pPr>
    </w:lvl>
    <w:lvl w:ilvl="3">
      <w:start w:val="1"/>
      <w:numFmt w:val="decimal"/>
      <w:lvlText w:val="%1.%2.%3.%4"/>
      <w:lvlJc w:val="left"/>
      <w:pPr>
        <w:ind w:left="864" w:hanging="864"/>
      </w:pPr>
    </w:lvl>
    <w:lvl w:ilvl="4">
      <w:start w:val="1"/>
      <w:numFmt w:val="decimal"/>
      <w:lvlText w:val="%1.%2.%3.%4.%5"/>
      <w:lvlJc w:val="left"/>
      <w:pPr>
        <w:ind w:left="1008" w:hanging="1008"/>
      </w:pPr>
    </w:lvl>
    <w:lvl w:ilvl="5">
      <w:start w:val="1"/>
      <w:numFmt w:val="decimal"/>
      <w:lvlText w:val="%1.%2.%3.%4.%5.%6"/>
      <w:lvlJc w:val="left"/>
      <w:pPr>
        <w:ind w:left="1152" w:hanging="1152"/>
      </w:pPr>
    </w:lvl>
    <w:lvl w:ilvl="6">
      <w:start w:val="1"/>
      <w:numFmt w:val="decimal"/>
      <w:lvlText w:val="%1.%2.%3.%4.%5.%6.%7"/>
      <w:lvlJc w:val="left"/>
      <w:pPr>
        <w:ind w:left="1296" w:hanging="1296"/>
      </w:pPr>
    </w:lvl>
    <w:lvl w:ilvl="7">
      <w:start w:val="1"/>
      <w:numFmt w:val="decimal"/>
      <w:lvlText w:val="%1.%2.%3.%4.%5.%6.%7.%8"/>
      <w:lvlJc w:val="left"/>
      <w:pPr>
        <w:ind w:left="1440" w:hanging="1440"/>
      </w:pPr>
    </w:lvl>
    <w:lvl w:ilvl="8">
      <w:start w:val="1"/>
      <w:numFmt w:val="decimal"/>
      <w:lvlText w:val="%1.%2.%3.%4.%5.%6.%7.%8.%9"/>
      <w:lvlJc w:val="left"/>
      <w:pPr>
        <w:ind w:left="1584" w:hanging="1584"/>
      </w:pPr>
    </w:lvl>
  </w:abstractNum>
  <w:abstractNum w:abstractNumId="6" w15:restartNumberingAfterBreak="0">
    <w:nsid w:val="54102440"/>
    <w:multiLevelType w:val="multilevel"/>
    <w:tmpl w:val="571C63EA"/>
    <w:lvl w:ilvl="0">
      <w:start w:val="1"/>
      <w:numFmt w:val="decimal"/>
      <w:lvlText w:val="%1"/>
      <w:lvlJc w:val="left"/>
      <w:pPr>
        <w:ind w:left="432" w:hanging="432"/>
      </w:pPr>
    </w:lvl>
    <w:lvl w:ilvl="1">
      <w:start w:val="1"/>
      <w:numFmt w:val="decimal"/>
      <w:lvlText w:val="%1.%2"/>
      <w:lvlJc w:val="left"/>
      <w:pPr>
        <w:ind w:left="576" w:hanging="576"/>
      </w:pPr>
    </w:lvl>
    <w:lvl w:ilvl="2">
      <w:start w:val="1"/>
      <w:numFmt w:val="decimal"/>
      <w:lvlText w:val="%1.%2.%3"/>
      <w:lvlJc w:val="left"/>
      <w:pPr>
        <w:ind w:left="720" w:hanging="720"/>
      </w:pPr>
    </w:lvl>
    <w:lvl w:ilvl="3">
      <w:start w:val="1"/>
      <w:numFmt w:val="decimal"/>
      <w:lvlText w:val="%1.%2.%3.%4"/>
      <w:lvlJc w:val="left"/>
      <w:pPr>
        <w:ind w:left="864" w:hanging="864"/>
      </w:pPr>
    </w:lvl>
    <w:lvl w:ilvl="4">
      <w:start w:val="1"/>
      <w:numFmt w:val="decimal"/>
      <w:lvlText w:val="%1.%2.%3.%4.%5"/>
      <w:lvlJc w:val="left"/>
      <w:pPr>
        <w:ind w:left="1008" w:hanging="1008"/>
      </w:pPr>
    </w:lvl>
    <w:lvl w:ilvl="5">
      <w:start w:val="1"/>
      <w:numFmt w:val="decimal"/>
      <w:lvlText w:val="%1.%2.%3.%4.%5.%6"/>
      <w:lvlJc w:val="left"/>
      <w:pPr>
        <w:ind w:left="1152" w:hanging="1152"/>
      </w:pPr>
    </w:lvl>
    <w:lvl w:ilvl="6">
      <w:start w:val="1"/>
      <w:numFmt w:val="decimal"/>
      <w:lvlText w:val="%1.%2.%3.%4.%5.%6.%7"/>
      <w:lvlJc w:val="left"/>
      <w:pPr>
        <w:ind w:left="1296" w:hanging="1296"/>
      </w:pPr>
    </w:lvl>
    <w:lvl w:ilvl="7">
      <w:start w:val="1"/>
      <w:numFmt w:val="decimal"/>
      <w:lvlText w:val="%1.%2.%3.%4.%5.%6.%7.%8"/>
      <w:lvlJc w:val="left"/>
      <w:pPr>
        <w:ind w:left="1440" w:hanging="1440"/>
      </w:pPr>
    </w:lvl>
    <w:lvl w:ilvl="8">
      <w:start w:val="1"/>
      <w:numFmt w:val="decimal"/>
      <w:lvlText w:val="%1.%2.%3.%4.%5.%6.%7.%8.%9"/>
      <w:lvlJc w:val="left"/>
      <w:pPr>
        <w:ind w:left="1584" w:hanging="1584"/>
      </w:pPr>
    </w:lvl>
  </w:abstractNum>
  <w:abstractNum w:abstractNumId="7" w15:restartNumberingAfterBreak="0">
    <w:nsid w:val="58C256B8"/>
    <w:multiLevelType w:val="hybridMultilevel"/>
    <w:tmpl w:val="60DA2926"/>
    <w:lvl w:ilvl="0" w:tplc="0406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FFFFFFFF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5B39567E"/>
    <w:multiLevelType w:val="multilevel"/>
    <w:tmpl w:val="F1BE851A"/>
    <w:lvl w:ilvl="0">
      <w:start w:val="1"/>
      <w:numFmt w:val="decimal"/>
      <w:lvlText w:val="%1"/>
      <w:lvlJc w:val="left"/>
      <w:pPr>
        <w:ind w:left="432" w:hanging="432"/>
      </w:pPr>
    </w:lvl>
    <w:lvl w:ilvl="1">
      <w:start w:val="1"/>
      <w:numFmt w:val="decimal"/>
      <w:lvlText w:val="%1.%2"/>
      <w:lvlJc w:val="left"/>
      <w:pPr>
        <w:ind w:left="576" w:hanging="576"/>
      </w:pPr>
    </w:lvl>
    <w:lvl w:ilvl="2">
      <w:start w:val="1"/>
      <w:numFmt w:val="decimal"/>
      <w:lvlText w:val="%1.%2.%3"/>
      <w:lvlJc w:val="left"/>
      <w:pPr>
        <w:ind w:left="720" w:hanging="720"/>
      </w:pPr>
    </w:lvl>
    <w:lvl w:ilvl="3">
      <w:start w:val="1"/>
      <w:numFmt w:val="decimal"/>
      <w:lvlText w:val="%1.%2.%3.%4"/>
      <w:lvlJc w:val="left"/>
      <w:pPr>
        <w:ind w:left="864" w:hanging="864"/>
      </w:pPr>
    </w:lvl>
    <w:lvl w:ilvl="4">
      <w:start w:val="1"/>
      <w:numFmt w:val="decimal"/>
      <w:lvlText w:val="%1.%2.%3.%4.%5"/>
      <w:lvlJc w:val="left"/>
      <w:pPr>
        <w:ind w:left="1008" w:hanging="1008"/>
      </w:pPr>
    </w:lvl>
    <w:lvl w:ilvl="5">
      <w:start w:val="1"/>
      <w:numFmt w:val="decimal"/>
      <w:lvlText w:val="%1.%2.%3.%4.%5.%6"/>
      <w:lvlJc w:val="left"/>
      <w:pPr>
        <w:ind w:left="1152" w:hanging="1152"/>
      </w:pPr>
    </w:lvl>
    <w:lvl w:ilvl="6">
      <w:start w:val="1"/>
      <w:numFmt w:val="decimal"/>
      <w:lvlText w:val="%1.%2.%3.%4.%5.%6.%7"/>
      <w:lvlJc w:val="left"/>
      <w:pPr>
        <w:ind w:left="1296" w:hanging="1296"/>
      </w:pPr>
    </w:lvl>
    <w:lvl w:ilvl="7">
      <w:start w:val="1"/>
      <w:numFmt w:val="decimal"/>
      <w:lvlText w:val="%1.%2.%3.%4.%5.%6.%7.%8"/>
      <w:lvlJc w:val="left"/>
      <w:pPr>
        <w:ind w:left="1440" w:hanging="1440"/>
      </w:pPr>
    </w:lvl>
    <w:lvl w:ilvl="8">
      <w:start w:val="1"/>
      <w:numFmt w:val="decimal"/>
      <w:lvlText w:val="%1.%2.%3.%4.%5.%6.%7.%8.%9"/>
      <w:lvlJc w:val="left"/>
      <w:pPr>
        <w:ind w:left="1584" w:hanging="1584"/>
      </w:pPr>
    </w:lvl>
  </w:abstractNum>
  <w:abstractNum w:abstractNumId="9" w15:restartNumberingAfterBreak="0">
    <w:nsid w:val="760561C4"/>
    <w:multiLevelType w:val="multilevel"/>
    <w:tmpl w:val="36BAFBA8"/>
    <w:lvl w:ilvl="0">
      <w:start w:val="1"/>
      <w:numFmt w:val="decimal"/>
      <w:lvlText w:val="%1"/>
      <w:lvlJc w:val="left"/>
      <w:pPr>
        <w:ind w:left="432" w:hanging="432"/>
      </w:pPr>
    </w:lvl>
    <w:lvl w:ilvl="1">
      <w:start w:val="1"/>
      <w:numFmt w:val="decimal"/>
      <w:lvlText w:val="%1.%2"/>
      <w:lvlJc w:val="left"/>
      <w:pPr>
        <w:ind w:left="576" w:hanging="576"/>
      </w:pPr>
    </w:lvl>
    <w:lvl w:ilvl="2">
      <w:start w:val="1"/>
      <w:numFmt w:val="decimal"/>
      <w:lvlText w:val="%1.%2.%3"/>
      <w:lvlJc w:val="left"/>
      <w:pPr>
        <w:ind w:left="720" w:hanging="720"/>
      </w:pPr>
    </w:lvl>
    <w:lvl w:ilvl="3">
      <w:start w:val="1"/>
      <w:numFmt w:val="decimal"/>
      <w:lvlText w:val="%1.%2.%3.%4"/>
      <w:lvlJc w:val="left"/>
      <w:pPr>
        <w:ind w:left="864" w:hanging="864"/>
      </w:pPr>
    </w:lvl>
    <w:lvl w:ilvl="4">
      <w:start w:val="1"/>
      <w:numFmt w:val="decimal"/>
      <w:lvlText w:val="%1.%2.%3.%4.%5"/>
      <w:lvlJc w:val="left"/>
      <w:pPr>
        <w:ind w:left="1008" w:hanging="1008"/>
      </w:pPr>
    </w:lvl>
    <w:lvl w:ilvl="5">
      <w:start w:val="1"/>
      <w:numFmt w:val="decimal"/>
      <w:lvlText w:val="%1.%2.%3.%4.%5.%6"/>
      <w:lvlJc w:val="left"/>
      <w:pPr>
        <w:ind w:left="1152" w:hanging="1152"/>
      </w:pPr>
    </w:lvl>
    <w:lvl w:ilvl="6">
      <w:start w:val="1"/>
      <w:numFmt w:val="decimal"/>
      <w:lvlText w:val="%1.%2.%3.%4.%5.%6.%7"/>
      <w:lvlJc w:val="left"/>
      <w:pPr>
        <w:ind w:left="1296" w:hanging="1296"/>
      </w:pPr>
    </w:lvl>
    <w:lvl w:ilvl="7">
      <w:start w:val="1"/>
      <w:numFmt w:val="decimal"/>
      <w:lvlText w:val="%1.%2.%3.%4.%5.%6.%7.%8"/>
      <w:lvlJc w:val="left"/>
      <w:pPr>
        <w:ind w:left="1440" w:hanging="1440"/>
      </w:pPr>
    </w:lvl>
    <w:lvl w:ilvl="8">
      <w:start w:val="1"/>
      <w:numFmt w:val="decimal"/>
      <w:lvlText w:val="%1.%2.%3.%4.%5.%6.%7.%8.%9"/>
      <w:lvlJc w:val="left"/>
      <w:pPr>
        <w:ind w:left="1584" w:hanging="1584"/>
      </w:pPr>
    </w:lvl>
  </w:abstractNum>
  <w:abstractNum w:abstractNumId="10" w15:restartNumberingAfterBreak="0">
    <w:nsid w:val="79E87CB1"/>
    <w:multiLevelType w:val="multilevel"/>
    <w:tmpl w:val="182EF292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11" w15:restartNumberingAfterBreak="0">
    <w:nsid w:val="7BB937C2"/>
    <w:multiLevelType w:val="multilevel"/>
    <w:tmpl w:val="CB004F2A"/>
    <w:lvl w:ilvl="0">
      <w:start w:val="1"/>
      <w:numFmt w:val="decimal"/>
      <w:lvlText w:val="%1"/>
      <w:lvlJc w:val="left"/>
      <w:pPr>
        <w:ind w:left="432" w:hanging="432"/>
      </w:pPr>
    </w:lvl>
    <w:lvl w:ilvl="1">
      <w:start w:val="1"/>
      <w:numFmt w:val="decimal"/>
      <w:lvlText w:val="%1.%2"/>
      <w:lvlJc w:val="left"/>
      <w:pPr>
        <w:ind w:left="576" w:hanging="576"/>
      </w:pPr>
    </w:lvl>
    <w:lvl w:ilvl="2">
      <w:start w:val="1"/>
      <w:numFmt w:val="decimal"/>
      <w:lvlText w:val="%1.%2.%3"/>
      <w:lvlJc w:val="left"/>
      <w:pPr>
        <w:ind w:left="720" w:hanging="720"/>
      </w:pPr>
    </w:lvl>
    <w:lvl w:ilvl="3">
      <w:start w:val="1"/>
      <w:numFmt w:val="decimal"/>
      <w:lvlText w:val="%1.%2.%3.%4"/>
      <w:lvlJc w:val="left"/>
      <w:pPr>
        <w:ind w:left="864" w:hanging="864"/>
      </w:pPr>
    </w:lvl>
    <w:lvl w:ilvl="4">
      <w:start w:val="1"/>
      <w:numFmt w:val="decimal"/>
      <w:lvlText w:val="%1.%2.%3.%4.%5"/>
      <w:lvlJc w:val="left"/>
      <w:pPr>
        <w:ind w:left="1008" w:hanging="1008"/>
      </w:pPr>
    </w:lvl>
    <w:lvl w:ilvl="5">
      <w:start w:val="1"/>
      <w:numFmt w:val="decimal"/>
      <w:lvlText w:val="%1.%2.%3.%4.%5.%6"/>
      <w:lvlJc w:val="left"/>
      <w:pPr>
        <w:ind w:left="1152" w:hanging="1152"/>
      </w:pPr>
    </w:lvl>
    <w:lvl w:ilvl="6">
      <w:start w:val="1"/>
      <w:numFmt w:val="decimal"/>
      <w:lvlText w:val="%1.%2.%3.%4.%5.%6.%7"/>
      <w:lvlJc w:val="left"/>
      <w:pPr>
        <w:ind w:left="1296" w:hanging="1296"/>
      </w:pPr>
    </w:lvl>
    <w:lvl w:ilvl="7">
      <w:start w:val="1"/>
      <w:numFmt w:val="decimal"/>
      <w:lvlText w:val="%1.%2.%3.%4.%5.%6.%7.%8"/>
      <w:lvlJc w:val="left"/>
      <w:pPr>
        <w:ind w:left="1440" w:hanging="1440"/>
      </w:pPr>
    </w:lvl>
    <w:lvl w:ilvl="8">
      <w:start w:val="1"/>
      <w:numFmt w:val="decimal"/>
      <w:lvlText w:val="%1.%2.%3.%4.%5.%6.%7.%8.%9"/>
      <w:lvlJc w:val="left"/>
      <w:pPr>
        <w:ind w:left="1584" w:hanging="1584"/>
      </w:pPr>
    </w:lvl>
  </w:abstractNum>
  <w:num w:numId="1" w16cid:durableId="586379464">
    <w:abstractNumId w:val="10"/>
  </w:num>
  <w:num w:numId="2" w16cid:durableId="249655033">
    <w:abstractNumId w:val="0"/>
  </w:num>
  <w:num w:numId="3" w16cid:durableId="1530950614">
    <w:abstractNumId w:val="3"/>
  </w:num>
  <w:num w:numId="4" w16cid:durableId="189029730">
    <w:abstractNumId w:val="6"/>
  </w:num>
  <w:num w:numId="5" w16cid:durableId="917976888">
    <w:abstractNumId w:val="1"/>
  </w:num>
  <w:num w:numId="6" w16cid:durableId="1145514412">
    <w:abstractNumId w:val="2"/>
  </w:num>
  <w:num w:numId="7" w16cid:durableId="111831442">
    <w:abstractNumId w:val="9"/>
  </w:num>
  <w:num w:numId="8" w16cid:durableId="1806314256">
    <w:abstractNumId w:val="5"/>
  </w:num>
  <w:num w:numId="9" w16cid:durableId="1464343616">
    <w:abstractNumId w:val="11"/>
  </w:num>
  <w:num w:numId="10" w16cid:durableId="1032533671">
    <w:abstractNumId w:val="8"/>
  </w:num>
  <w:num w:numId="11" w16cid:durableId="576675809">
    <w:abstractNumId w:val="3"/>
  </w:num>
  <w:num w:numId="12" w16cid:durableId="1213495680">
    <w:abstractNumId w:val="3"/>
  </w:num>
  <w:num w:numId="13" w16cid:durableId="607781077">
    <w:abstractNumId w:val="3"/>
  </w:num>
  <w:num w:numId="14" w16cid:durableId="583685833">
    <w:abstractNumId w:val="3"/>
  </w:num>
  <w:num w:numId="15" w16cid:durableId="296837420">
    <w:abstractNumId w:val="3"/>
  </w:num>
  <w:num w:numId="16" w16cid:durableId="2052343177">
    <w:abstractNumId w:val="8"/>
  </w:num>
  <w:num w:numId="17" w16cid:durableId="331304274">
    <w:abstractNumId w:val="8"/>
  </w:num>
  <w:num w:numId="18" w16cid:durableId="850146368">
    <w:abstractNumId w:val="8"/>
  </w:num>
  <w:num w:numId="19" w16cid:durableId="2107653201">
    <w:abstractNumId w:val="3"/>
  </w:num>
  <w:num w:numId="20" w16cid:durableId="84034267">
    <w:abstractNumId w:val="3"/>
  </w:num>
  <w:num w:numId="21" w16cid:durableId="1123965218">
    <w:abstractNumId w:val="3"/>
  </w:num>
  <w:num w:numId="22" w16cid:durableId="953832370">
    <w:abstractNumId w:val="3"/>
  </w:num>
  <w:num w:numId="23" w16cid:durableId="1085150132">
    <w:abstractNumId w:val="3"/>
  </w:num>
  <w:num w:numId="24" w16cid:durableId="1359547978">
    <w:abstractNumId w:val="8"/>
  </w:num>
  <w:num w:numId="25" w16cid:durableId="1700888281">
    <w:abstractNumId w:val="8"/>
  </w:num>
  <w:num w:numId="26" w16cid:durableId="302465043">
    <w:abstractNumId w:val="8"/>
  </w:num>
  <w:num w:numId="27" w16cid:durableId="1415780397">
    <w:abstractNumId w:val="4"/>
  </w:num>
  <w:num w:numId="28" w16cid:durableId="185683106">
    <w:abstractNumId w:val="7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10"/>
  <w:proofState w:spelling="clean"/>
  <w:defaultTabStop w:val="1304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BC61ED"/>
    <w:rsid w:val="000139A7"/>
    <w:rsid w:val="00055CA6"/>
    <w:rsid w:val="00060ABA"/>
    <w:rsid w:val="00122CF3"/>
    <w:rsid w:val="001323D4"/>
    <w:rsid w:val="001667E6"/>
    <w:rsid w:val="0019576D"/>
    <w:rsid w:val="001A36B2"/>
    <w:rsid w:val="001A3856"/>
    <w:rsid w:val="001A70CB"/>
    <w:rsid w:val="001B131D"/>
    <w:rsid w:val="001B13A6"/>
    <w:rsid w:val="001B1A38"/>
    <w:rsid w:val="001C16D1"/>
    <w:rsid w:val="001E3EA5"/>
    <w:rsid w:val="001F683D"/>
    <w:rsid w:val="002009CF"/>
    <w:rsid w:val="00234B63"/>
    <w:rsid w:val="00270A0D"/>
    <w:rsid w:val="002712B5"/>
    <w:rsid w:val="002759FA"/>
    <w:rsid w:val="002B6F41"/>
    <w:rsid w:val="002D47E1"/>
    <w:rsid w:val="002F65A5"/>
    <w:rsid w:val="00355308"/>
    <w:rsid w:val="00367186"/>
    <w:rsid w:val="00391B7D"/>
    <w:rsid w:val="003A11E1"/>
    <w:rsid w:val="003F2035"/>
    <w:rsid w:val="00407B75"/>
    <w:rsid w:val="00435071"/>
    <w:rsid w:val="0045263B"/>
    <w:rsid w:val="004D29F8"/>
    <w:rsid w:val="00553146"/>
    <w:rsid w:val="00576966"/>
    <w:rsid w:val="005C133A"/>
    <w:rsid w:val="005C610E"/>
    <w:rsid w:val="005D685C"/>
    <w:rsid w:val="005D7389"/>
    <w:rsid w:val="005E057E"/>
    <w:rsid w:val="00630995"/>
    <w:rsid w:val="00661B0B"/>
    <w:rsid w:val="006658CC"/>
    <w:rsid w:val="006B0E58"/>
    <w:rsid w:val="007352F2"/>
    <w:rsid w:val="00735F5D"/>
    <w:rsid w:val="00742788"/>
    <w:rsid w:val="007B14D1"/>
    <w:rsid w:val="007C5853"/>
    <w:rsid w:val="007E24DF"/>
    <w:rsid w:val="008012F2"/>
    <w:rsid w:val="0082448E"/>
    <w:rsid w:val="00870BD3"/>
    <w:rsid w:val="00893106"/>
    <w:rsid w:val="008F4EE5"/>
    <w:rsid w:val="009147D6"/>
    <w:rsid w:val="009235C2"/>
    <w:rsid w:val="00961296"/>
    <w:rsid w:val="00980D3C"/>
    <w:rsid w:val="009A2AA8"/>
    <w:rsid w:val="00A00F4A"/>
    <w:rsid w:val="00A07B6E"/>
    <w:rsid w:val="00A236A5"/>
    <w:rsid w:val="00A31005"/>
    <w:rsid w:val="00A40408"/>
    <w:rsid w:val="00A61159"/>
    <w:rsid w:val="00A8316E"/>
    <w:rsid w:val="00B50207"/>
    <w:rsid w:val="00B70E6D"/>
    <w:rsid w:val="00B84777"/>
    <w:rsid w:val="00BB09CE"/>
    <w:rsid w:val="00BB4CF6"/>
    <w:rsid w:val="00BC23CC"/>
    <w:rsid w:val="00BC61ED"/>
    <w:rsid w:val="00BD1374"/>
    <w:rsid w:val="00BE341D"/>
    <w:rsid w:val="00BF393F"/>
    <w:rsid w:val="00C158B6"/>
    <w:rsid w:val="00C17480"/>
    <w:rsid w:val="00C2622E"/>
    <w:rsid w:val="00C27C58"/>
    <w:rsid w:val="00C36454"/>
    <w:rsid w:val="00C95C13"/>
    <w:rsid w:val="00CA5226"/>
    <w:rsid w:val="00CE21E3"/>
    <w:rsid w:val="00CE2DB9"/>
    <w:rsid w:val="00CE3A90"/>
    <w:rsid w:val="00D0443D"/>
    <w:rsid w:val="00D14333"/>
    <w:rsid w:val="00D62842"/>
    <w:rsid w:val="00DA02DF"/>
    <w:rsid w:val="00DC3C3E"/>
    <w:rsid w:val="00DF6072"/>
    <w:rsid w:val="00E5058E"/>
    <w:rsid w:val="00ED1DE6"/>
    <w:rsid w:val="00EE4BC5"/>
    <w:rsid w:val="00F012B5"/>
    <w:rsid w:val="00F25A7E"/>
    <w:rsid w:val="00F52B5C"/>
    <w:rsid w:val="00F53E07"/>
    <w:rsid w:val="00F71F7B"/>
    <w:rsid w:val="00F857D4"/>
    <w:rsid w:val="00FA1A1E"/>
    <w:rsid w:val="00FB7E6E"/>
    <w:rsid w:val="00FF1DC2"/>
    <w:rsid w:val="31833C1B"/>
    <w:rsid w:val="46EBF62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a-DK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207745B3"/>
  <w15:chartTrackingRefBased/>
  <w15:docId w15:val="{FF63B842-6649-46BC-8186-EA3E58C5AC9B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kern w:val="2"/>
        <w:sz w:val="22"/>
        <w:szCs w:val="22"/>
        <w:lang w:val="da-DK" w:eastAsia="en-US" w:bidi="ar-SA"/>
        <w14:ligatures w14:val="standardContextual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rsid w:val="00355308"/>
    <w:pPr>
      <w:spacing w:after="0" w:line="276" w:lineRule="auto"/>
      <w:jc w:val="both"/>
    </w:pPr>
    <w:rPr>
      <w:sz w:val="20"/>
      <w:lang w:val="en-GB"/>
    </w:rPr>
  </w:style>
  <w:style w:type="paragraph" w:styleId="Kop1">
    <w:name w:val="heading 1"/>
    <w:basedOn w:val="Standaard"/>
    <w:next w:val="Standaard"/>
    <w:link w:val="Kop1Char"/>
    <w:autoRedefine/>
    <w:qFormat/>
    <w:rsid w:val="00A61159"/>
    <w:pPr>
      <w:numPr>
        <w:numId w:val="23"/>
      </w:numPr>
      <w:spacing w:before="280"/>
      <w:ind w:left="431" w:hanging="431"/>
      <w:outlineLvl w:val="0"/>
    </w:pPr>
    <w:rPr>
      <w:b/>
      <w:color w:val="000000" w:themeColor="text1"/>
      <w:sz w:val="32"/>
    </w:rPr>
  </w:style>
  <w:style w:type="paragraph" w:styleId="Kop2">
    <w:name w:val="heading 2"/>
    <w:basedOn w:val="Standaard"/>
    <w:next w:val="Standaard"/>
    <w:link w:val="Kop2Char"/>
    <w:autoRedefine/>
    <w:uiPriority w:val="9"/>
    <w:unhideWhenUsed/>
    <w:qFormat/>
    <w:rsid w:val="00A61159"/>
    <w:pPr>
      <w:keepNext/>
      <w:keepLines/>
      <w:numPr>
        <w:ilvl w:val="1"/>
        <w:numId w:val="23"/>
      </w:numPr>
      <w:spacing w:before="280"/>
      <w:ind w:left="578" w:hanging="578"/>
      <w:outlineLvl w:val="1"/>
    </w:pPr>
    <w:rPr>
      <w:rFonts w:asciiTheme="majorHAnsi" w:eastAsiaTheme="majorEastAsia" w:hAnsiTheme="majorHAnsi" w:cstheme="majorBidi"/>
      <w:b/>
      <w:color w:val="000000" w:themeColor="text1"/>
      <w:sz w:val="28"/>
      <w:szCs w:val="26"/>
    </w:rPr>
  </w:style>
  <w:style w:type="paragraph" w:styleId="Kop3">
    <w:name w:val="heading 3"/>
    <w:basedOn w:val="Standaard"/>
    <w:next w:val="Standaard"/>
    <w:link w:val="Kop3Char"/>
    <w:autoRedefine/>
    <w:unhideWhenUsed/>
    <w:qFormat/>
    <w:rsid w:val="00A61159"/>
    <w:pPr>
      <w:keepNext/>
      <w:keepLines/>
      <w:numPr>
        <w:ilvl w:val="2"/>
        <w:numId w:val="23"/>
      </w:numPr>
      <w:spacing w:before="280"/>
      <w:outlineLvl w:val="2"/>
    </w:pPr>
    <w:rPr>
      <w:rFonts w:asciiTheme="majorHAnsi" w:eastAsiaTheme="majorEastAsia" w:hAnsiTheme="majorHAnsi" w:cstheme="majorBidi"/>
      <w:b/>
      <w:i/>
      <w:color w:val="000000" w:themeColor="text1"/>
      <w:sz w:val="24"/>
      <w:szCs w:val="24"/>
    </w:rPr>
  </w:style>
  <w:style w:type="paragraph" w:styleId="Kop4">
    <w:name w:val="heading 4"/>
    <w:basedOn w:val="Standaard"/>
    <w:next w:val="Standaard"/>
    <w:link w:val="Kop4Char"/>
    <w:uiPriority w:val="9"/>
    <w:semiHidden/>
    <w:unhideWhenUsed/>
    <w:rsid w:val="00BC23CC"/>
    <w:pPr>
      <w:keepNext/>
      <w:keepLines/>
      <w:numPr>
        <w:ilvl w:val="3"/>
        <w:numId w:val="23"/>
      </w:numPr>
      <w:spacing w:before="80" w:after="40"/>
      <w:outlineLvl w:val="3"/>
    </w:pPr>
    <w:rPr>
      <w:rFonts w:eastAsiaTheme="majorEastAsia" w:cstheme="majorBidi"/>
      <w:i/>
      <w:iCs/>
      <w:color w:val="305F54" w:themeColor="accent1" w:themeShade="BF"/>
      <w:lang w:val="da-DK"/>
    </w:rPr>
  </w:style>
  <w:style w:type="paragraph" w:styleId="Kop5">
    <w:name w:val="heading 5"/>
    <w:basedOn w:val="Standaard"/>
    <w:next w:val="Standaard"/>
    <w:link w:val="Kop5Char"/>
    <w:uiPriority w:val="9"/>
    <w:semiHidden/>
    <w:unhideWhenUsed/>
    <w:qFormat/>
    <w:rsid w:val="002009CF"/>
    <w:pPr>
      <w:keepNext/>
      <w:keepLines/>
      <w:numPr>
        <w:ilvl w:val="4"/>
        <w:numId w:val="23"/>
      </w:numPr>
      <w:spacing w:before="80" w:after="40"/>
      <w:outlineLvl w:val="4"/>
    </w:pPr>
    <w:rPr>
      <w:rFonts w:eastAsiaTheme="majorEastAsia" w:cstheme="majorBidi"/>
      <w:color w:val="305F54" w:themeColor="accent1" w:themeShade="BF"/>
      <w:lang w:val="da-DK"/>
    </w:rPr>
  </w:style>
  <w:style w:type="paragraph" w:styleId="Kop6">
    <w:name w:val="heading 6"/>
    <w:basedOn w:val="Standaard"/>
    <w:next w:val="Standaard"/>
    <w:link w:val="Kop6Char"/>
    <w:uiPriority w:val="9"/>
    <w:semiHidden/>
    <w:unhideWhenUsed/>
    <w:qFormat/>
    <w:rsid w:val="002009CF"/>
    <w:pPr>
      <w:keepNext/>
      <w:keepLines/>
      <w:numPr>
        <w:ilvl w:val="5"/>
        <w:numId w:val="23"/>
      </w:numPr>
      <w:spacing w:before="40"/>
      <w:outlineLvl w:val="5"/>
    </w:pPr>
    <w:rPr>
      <w:rFonts w:eastAsiaTheme="majorEastAsia" w:cstheme="majorBidi"/>
      <w:i/>
      <w:iCs/>
      <w:color w:val="595959" w:themeColor="text1" w:themeTint="A6"/>
      <w:lang w:val="da-DK"/>
    </w:rPr>
  </w:style>
  <w:style w:type="paragraph" w:styleId="Kop7">
    <w:name w:val="heading 7"/>
    <w:basedOn w:val="Standaard"/>
    <w:next w:val="Standaard"/>
    <w:link w:val="Kop7Char"/>
    <w:uiPriority w:val="9"/>
    <w:semiHidden/>
    <w:unhideWhenUsed/>
    <w:qFormat/>
    <w:rsid w:val="002009CF"/>
    <w:pPr>
      <w:keepNext/>
      <w:keepLines/>
      <w:numPr>
        <w:ilvl w:val="6"/>
        <w:numId w:val="23"/>
      </w:numPr>
      <w:spacing w:before="40"/>
      <w:outlineLvl w:val="6"/>
    </w:pPr>
    <w:rPr>
      <w:rFonts w:eastAsiaTheme="majorEastAsia" w:cstheme="majorBidi"/>
      <w:color w:val="595959" w:themeColor="text1" w:themeTint="A6"/>
      <w:lang w:val="da-DK"/>
    </w:rPr>
  </w:style>
  <w:style w:type="paragraph" w:styleId="Kop8">
    <w:name w:val="heading 8"/>
    <w:basedOn w:val="Standaard"/>
    <w:next w:val="Standaard"/>
    <w:link w:val="Kop8Char"/>
    <w:uiPriority w:val="9"/>
    <w:semiHidden/>
    <w:unhideWhenUsed/>
    <w:qFormat/>
    <w:rsid w:val="002009CF"/>
    <w:pPr>
      <w:keepNext/>
      <w:keepLines/>
      <w:numPr>
        <w:ilvl w:val="7"/>
        <w:numId w:val="23"/>
      </w:numPr>
      <w:outlineLvl w:val="7"/>
    </w:pPr>
    <w:rPr>
      <w:rFonts w:eastAsiaTheme="majorEastAsia" w:cstheme="majorBidi"/>
      <w:i/>
      <w:iCs/>
      <w:color w:val="272727" w:themeColor="text1" w:themeTint="D8"/>
      <w:lang w:val="da-DK"/>
    </w:rPr>
  </w:style>
  <w:style w:type="paragraph" w:styleId="Kop9">
    <w:name w:val="heading 9"/>
    <w:basedOn w:val="Standaard"/>
    <w:next w:val="Standaard"/>
    <w:link w:val="Kop9Char"/>
    <w:uiPriority w:val="9"/>
    <w:semiHidden/>
    <w:unhideWhenUsed/>
    <w:qFormat/>
    <w:rsid w:val="002009CF"/>
    <w:pPr>
      <w:keepNext/>
      <w:keepLines/>
      <w:numPr>
        <w:ilvl w:val="8"/>
        <w:numId w:val="23"/>
      </w:numPr>
      <w:outlineLvl w:val="8"/>
    </w:pPr>
    <w:rPr>
      <w:rFonts w:eastAsiaTheme="majorEastAsia" w:cstheme="majorBidi"/>
      <w:color w:val="272727" w:themeColor="text1" w:themeTint="D8"/>
      <w:lang w:val="da-DK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styleId="Inhopg1">
    <w:name w:val="toc 1"/>
    <w:basedOn w:val="Standaard"/>
    <w:next w:val="Standaard"/>
    <w:autoRedefine/>
    <w:uiPriority w:val="39"/>
    <w:unhideWhenUsed/>
    <w:rsid w:val="00D14333"/>
    <w:pPr>
      <w:spacing w:after="100"/>
    </w:pPr>
    <w:rPr>
      <w:b/>
      <w:color w:val="000000" w:themeColor="text1"/>
      <w:sz w:val="18"/>
      <w:lang w:val="da-DK"/>
    </w:rPr>
  </w:style>
  <w:style w:type="paragraph" w:styleId="Inhopg2">
    <w:name w:val="toc 2"/>
    <w:basedOn w:val="Standaard"/>
    <w:next w:val="Standaard"/>
    <w:autoRedefine/>
    <w:uiPriority w:val="39"/>
    <w:unhideWhenUsed/>
    <w:rsid w:val="00D14333"/>
    <w:pPr>
      <w:spacing w:after="100"/>
      <w:ind w:left="284"/>
    </w:pPr>
    <w:rPr>
      <w:color w:val="000000" w:themeColor="text1"/>
      <w:sz w:val="18"/>
      <w:lang w:val="da-DK"/>
    </w:rPr>
  </w:style>
  <w:style w:type="paragraph" w:styleId="Inhopg3">
    <w:name w:val="toc 3"/>
    <w:basedOn w:val="Standaard"/>
    <w:next w:val="Standaard"/>
    <w:autoRedefine/>
    <w:uiPriority w:val="39"/>
    <w:unhideWhenUsed/>
    <w:rsid w:val="00D14333"/>
    <w:pPr>
      <w:tabs>
        <w:tab w:val="right" w:leader="dot" w:pos="9628"/>
      </w:tabs>
      <w:spacing w:after="100"/>
      <w:ind w:left="567"/>
    </w:pPr>
    <w:rPr>
      <w:color w:val="000000" w:themeColor="text1"/>
      <w:sz w:val="18"/>
      <w:lang w:val="da-DK"/>
    </w:rPr>
  </w:style>
  <w:style w:type="character" w:customStyle="1" w:styleId="Kop1Char">
    <w:name w:val="Kop 1 Char"/>
    <w:basedOn w:val="Standaardalinea-lettertype"/>
    <w:link w:val="Kop1"/>
    <w:rsid w:val="00A61159"/>
    <w:rPr>
      <w:b/>
      <w:color w:val="000000" w:themeColor="text1"/>
      <w:sz w:val="32"/>
      <w:lang w:val="en-GB"/>
    </w:rPr>
  </w:style>
  <w:style w:type="character" w:customStyle="1" w:styleId="Kop2Char">
    <w:name w:val="Kop 2 Char"/>
    <w:basedOn w:val="Standaardalinea-lettertype"/>
    <w:link w:val="Kop2"/>
    <w:uiPriority w:val="9"/>
    <w:rsid w:val="00A61159"/>
    <w:rPr>
      <w:rFonts w:asciiTheme="majorHAnsi" w:eastAsiaTheme="majorEastAsia" w:hAnsiTheme="majorHAnsi" w:cstheme="majorBidi"/>
      <w:b/>
      <w:color w:val="000000" w:themeColor="text1"/>
      <w:sz w:val="28"/>
      <w:szCs w:val="26"/>
      <w:lang w:val="en-GB"/>
    </w:rPr>
  </w:style>
  <w:style w:type="character" w:customStyle="1" w:styleId="Kop3Char">
    <w:name w:val="Kop 3 Char"/>
    <w:basedOn w:val="Standaardalinea-lettertype"/>
    <w:link w:val="Kop3"/>
    <w:rsid w:val="00A61159"/>
    <w:rPr>
      <w:rFonts w:asciiTheme="majorHAnsi" w:eastAsiaTheme="majorEastAsia" w:hAnsiTheme="majorHAnsi" w:cstheme="majorBidi"/>
      <w:b/>
      <w:i/>
      <w:color w:val="000000" w:themeColor="text1"/>
      <w:sz w:val="24"/>
      <w:szCs w:val="24"/>
      <w:lang w:val="en-GB"/>
    </w:rPr>
  </w:style>
  <w:style w:type="character" w:customStyle="1" w:styleId="Kop4Char">
    <w:name w:val="Kop 4 Char"/>
    <w:basedOn w:val="Standaardalinea-lettertype"/>
    <w:link w:val="Kop4"/>
    <w:uiPriority w:val="9"/>
    <w:semiHidden/>
    <w:rsid w:val="00BC23CC"/>
    <w:rPr>
      <w:rFonts w:eastAsiaTheme="majorEastAsia" w:cstheme="majorBidi"/>
      <w:i/>
      <w:iCs/>
      <w:color w:val="305F54" w:themeColor="accent1" w:themeShade="BF"/>
    </w:rPr>
  </w:style>
  <w:style w:type="character" w:customStyle="1" w:styleId="Kop5Char">
    <w:name w:val="Kop 5 Char"/>
    <w:basedOn w:val="Standaardalinea-lettertype"/>
    <w:link w:val="Kop5"/>
    <w:uiPriority w:val="9"/>
    <w:semiHidden/>
    <w:rsid w:val="002009CF"/>
    <w:rPr>
      <w:rFonts w:eastAsiaTheme="majorEastAsia" w:cstheme="majorBidi"/>
      <w:color w:val="305F54" w:themeColor="accent1" w:themeShade="BF"/>
    </w:rPr>
  </w:style>
  <w:style w:type="character" w:customStyle="1" w:styleId="Kop6Char">
    <w:name w:val="Kop 6 Char"/>
    <w:basedOn w:val="Standaardalinea-lettertype"/>
    <w:link w:val="Kop6"/>
    <w:uiPriority w:val="9"/>
    <w:semiHidden/>
    <w:rsid w:val="002009CF"/>
    <w:rPr>
      <w:rFonts w:eastAsiaTheme="majorEastAsia" w:cstheme="majorBidi"/>
      <w:i/>
      <w:iCs/>
      <w:color w:val="595959" w:themeColor="text1" w:themeTint="A6"/>
    </w:rPr>
  </w:style>
  <w:style w:type="character" w:customStyle="1" w:styleId="Kop7Char">
    <w:name w:val="Kop 7 Char"/>
    <w:basedOn w:val="Standaardalinea-lettertype"/>
    <w:link w:val="Kop7"/>
    <w:uiPriority w:val="9"/>
    <w:semiHidden/>
    <w:rsid w:val="002009CF"/>
    <w:rPr>
      <w:rFonts w:eastAsiaTheme="majorEastAsia" w:cstheme="majorBidi"/>
      <w:color w:val="595959" w:themeColor="text1" w:themeTint="A6"/>
    </w:rPr>
  </w:style>
  <w:style w:type="character" w:customStyle="1" w:styleId="Kop8Char">
    <w:name w:val="Kop 8 Char"/>
    <w:basedOn w:val="Standaardalinea-lettertype"/>
    <w:link w:val="Kop8"/>
    <w:uiPriority w:val="9"/>
    <w:semiHidden/>
    <w:rsid w:val="002009CF"/>
    <w:rPr>
      <w:rFonts w:eastAsiaTheme="majorEastAsia" w:cstheme="majorBidi"/>
      <w:i/>
      <w:iCs/>
      <w:color w:val="272727" w:themeColor="text1" w:themeTint="D8"/>
    </w:rPr>
  </w:style>
  <w:style w:type="character" w:customStyle="1" w:styleId="Kop9Char">
    <w:name w:val="Kop 9 Char"/>
    <w:basedOn w:val="Standaardalinea-lettertype"/>
    <w:link w:val="Kop9"/>
    <w:uiPriority w:val="9"/>
    <w:semiHidden/>
    <w:rsid w:val="002009CF"/>
    <w:rPr>
      <w:rFonts w:eastAsiaTheme="majorEastAsia" w:cstheme="majorBidi"/>
      <w:color w:val="272727" w:themeColor="text1" w:themeTint="D8"/>
    </w:rPr>
  </w:style>
  <w:style w:type="paragraph" w:styleId="Titel">
    <w:name w:val="Title"/>
    <w:basedOn w:val="Standaard"/>
    <w:next w:val="Standaard"/>
    <w:link w:val="TitelChar"/>
    <w:uiPriority w:val="10"/>
    <w:qFormat/>
    <w:rsid w:val="00A61159"/>
    <w:pPr>
      <w:spacing w:after="80" w:line="240" w:lineRule="auto"/>
      <w:contextualSpacing/>
    </w:pPr>
    <w:rPr>
      <w:rFonts w:asciiTheme="majorHAnsi" w:eastAsiaTheme="majorEastAsia" w:hAnsiTheme="majorHAnsi" w:cstheme="majorBidi"/>
      <w:color w:val="000000" w:themeColor="text1"/>
      <w:spacing w:val="-10"/>
      <w:kern w:val="28"/>
      <w:sz w:val="56"/>
      <w:szCs w:val="56"/>
    </w:rPr>
  </w:style>
  <w:style w:type="character" w:customStyle="1" w:styleId="TitelChar">
    <w:name w:val="Titel Char"/>
    <w:basedOn w:val="Standaardalinea-lettertype"/>
    <w:link w:val="Titel"/>
    <w:uiPriority w:val="10"/>
    <w:rsid w:val="00A61159"/>
    <w:rPr>
      <w:rFonts w:asciiTheme="majorHAnsi" w:eastAsiaTheme="majorEastAsia" w:hAnsiTheme="majorHAnsi" w:cstheme="majorBidi"/>
      <w:color w:val="000000" w:themeColor="text1"/>
      <w:spacing w:val="-10"/>
      <w:kern w:val="28"/>
      <w:sz w:val="56"/>
      <w:szCs w:val="56"/>
      <w:lang w:val="en-GB"/>
    </w:rPr>
  </w:style>
  <w:style w:type="paragraph" w:styleId="Ondertitel">
    <w:name w:val="Subtitle"/>
    <w:basedOn w:val="Standaard"/>
    <w:next w:val="Standaard"/>
    <w:link w:val="OndertitelChar"/>
    <w:uiPriority w:val="11"/>
    <w:rsid w:val="00BC23CC"/>
    <w:pPr>
      <w:numPr>
        <w:ilvl w:val="1"/>
      </w:numPr>
    </w:pPr>
    <w:rPr>
      <w:rFonts w:eastAsiaTheme="majorEastAsia" w:cstheme="majorBidi"/>
      <w:color w:val="595959" w:themeColor="text1" w:themeTint="A6"/>
      <w:spacing w:val="15"/>
      <w:sz w:val="28"/>
      <w:szCs w:val="28"/>
      <w:lang w:val="da-DK"/>
    </w:rPr>
  </w:style>
  <w:style w:type="character" w:customStyle="1" w:styleId="OndertitelChar">
    <w:name w:val="Ondertitel Char"/>
    <w:basedOn w:val="Standaardalinea-lettertype"/>
    <w:link w:val="Ondertitel"/>
    <w:uiPriority w:val="11"/>
    <w:rsid w:val="00BC23CC"/>
    <w:rPr>
      <w:rFonts w:eastAsiaTheme="majorEastAsia" w:cstheme="majorBidi"/>
      <w:color w:val="595959" w:themeColor="text1" w:themeTint="A6"/>
      <w:spacing w:val="15"/>
      <w:sz w:val="28"/>
      <w:szCs w:val="28"/>
    </w:rPr>
  </w:style>
  <w:style w:type="paragraph" w:styleId="Lijstalinea">
    <w:name w:val="List Paragraph"/>
    <w:basedOn w:val="Standaard"/>
    <w:uiPriority w:val="34"/>
    <w:rsid w:val="00BC23CC"/>
    <w:pPr>
      <w:ind w:left="720"/>
      <w:contextualSpacing/>
    </w:pPr>
    <w:rPr>
      <w:color w:val="000000" w:themeColor="text1"/>
      <w:lang w:val="da-DK"/>
    </w:rPr>
  </w:style>
  <w:style w:type="paragraph" w:styleId="Citaat">
    <w:name w:val="Quote"/>
    <w:basedOn w:val="Standaard"/>
    <w:next w:val="Standaard"/>
    <w:link w:val="CitaatChar"/>
    <w:uiPriority w:val="29"/>
    <w:rsid w:val="00BC23CC"/>
    <w:pPr>
      <w:spacing w:before="160"/>
      <w:jc w:val="center"/>
    </w:pPr>
    <w:rPr>
      <w:i/>
      <w:iCs/>
      <w:color w:val="404040" w:themeColor="text1" w:themeTint="BF"/>
      <w:lang w:val="da-DK"/>
    </w:rPr>
  </w:style>
  <w:style w:type="character" w:customStyle="1" w:styleId="CitaatChar">
    <w:name w:val="Citaat Char"/>
    <w:basedOn w:val="Standaardalinea-lettertype"/>
    <w:link w:val="Citaat"/>
    <w:uiPriority w:val="29"/>
    <w:rsid w:val="00BC23CC"/>
    <w:rPr>
      <w:i/>
      <w:iCs/>
      <w:color w:val="404040" w:themeColor="text1" w:themeTint="BF"/>
    </w:rPr>
  </w:style>
  <w:style w:type="paragraph" w:styleId="Duidelijkcitaat">
    <w:name w:val="Intense Quote"/>
    <w:basedOn w:val="Standaard"/>
    <w:next w:val="Standaard"/>
    <w:link w:val="DuidelijkcitaatChar"/>
    <w:uiPriority w:val="30"/>
    <w:rsid w:val="00BC23CC"/>
    <w:pPr>
      <w:pBdr>
        <w:top w:val="single" w:sz="4" w:space="10" w:color="305F54" w:themeColor="accent1" w:themeShade="BF"/>
        <w:bottom w:val="single" w:sz="4" w:space="10" w:color="305F54" w:themeColor="accent1" w:themeShade="BF"/>
      </w:pBdr>
      <w:spacing w:before="360" w:after="360"/>
      <w:ind w:left="864" w:right="864"/>
      <w:jc w:val="center"/>
    </w:pPr>
    <w:rPr>
      <w:i/>
      <w:iCs/>
      <w:color w:val="305F54" w:themeColor="accent1" w:themeShade="BF"/>
      <w:lang w:val="da-DK"/>
    </w:rPr>
  </w:style>
  <w:style w:type="character" w:customStyle="1" w:styleId="DuidelijkcitaatChar">
    <w:name w:val="Duidelijk citaat Char"/>
    <w:basedOn w:val="Standaardalinea-lettertype"/>
    <w:link w:val="Duidelijkcitaat"/>
    <w:uiPriority w:val="30"/>
    <w:rsid w:val="00BC23CC"/>
    <w:rPr>
      <w:i/>
      <w:iCs/>
      <w:color w:val="305F54" w:themeColor="accent1" w:themeShade="BF"/>
    </w:rPr>
  </w:style>
  <w:style w:type="character" w:styleId="Intensievebenadrukking">
    <w:name w:val="Intense Emphasis"/>
    <w:basedOn w:val="Standaardalinea-lettertype"/>
    <w:uiPriority w:val="21"/>
    <w:rsid w:val="00BC23CC"/>
    <w:rPr>
      <w:i/>
      <w:iCs/>
      <w:color w:val="305F54" w:themeColor="accent1" w:themeShade="BF"/>
    </w:rPr>
  </w:style>
  <w:style w:type="character" w:styleId="Intensieveverwijzing">
    <w:name w:val="Intense Reference"/>
    <w:basedOn w:val="Standaardalinea-lettertype"/>
    <w:uiPriority w:val="32"/>
    <w:rsid w:val="00BC23CC"/>
    <w:rPr>
      <w:b/>
      <w:bCs/>
      <w:smallCaps/>
      <w:color w:val="305F54" w:themeColor="accent1" w:themeShade="BF"/>
      <w:spacing w:val="5"/>
    </w:rPr>
  </w:style>
  <w:style w:type="paragraph" w:customStyle="1" w:styleId="Overskrift3uPunkt">
    <w:name w:val="Overskrift 3 u. Punkt"/>
    <w:basedOn w:val="Kop3"/>
    <w:next w:val="Standaard"/>
    <w:autoRedefine/>
    <w:uiPriority w:val="1"/>
    <w:qFormat/>
    <w:rsid w:val="00A61159"/>
    <w:pPr>
      <w:numPr>
        <w:ilvl w:val="0"/>
        <w:numId w:val="0"/>
      </w:numPr>
      <w:spacing w:before="240"/>
      <w:ind w:left="720" w:hanging="720"/>
      <w:contextualSpacing/>
    </w:pPr>
  </w:style>
  <w:style w:type="paragraph" w:styleId="Kopvaninhoudsopgave">
    <w:name w:val="TOC Heading"/>
    <w:basedOn w:val="Kop1"/>
    <w:next w:val="Standaard"/>
    <w:autoRedefine/>
    <w:uiPriority w:val="39"/>
    <w:unhideWhenUsed/>
    <w:rsid w:val="00FF1DC2"/>
    <w:pPr>
      <w:keepNext/>
      <w:keepLines/>
      <w:numPr>
        <w:numId w:val="0"/>
      </w:numPr>
      <w:spacing w:before="240"/>
      <w:outlineLvl w:val="9"/>
    </w:pPr>
    <w:rPr>
      <w:rFonts w:asciiTheme="majorHAnsi" w:eastAsiaTheme="majorEastAsia" w:hAnsiTheme="majorHAnsi" w:cstheme="majorBidi"/>
      <w:kern w:val="0"/>
      <w:szCs w:val="32"/>
      <w:lang w:eastAsia="da-DK"/>
      <w14:ligatures w14:val="none"/>
    </w:rPr>
  </w:style>
  <w:style w:type="character" w:styleId="Hyperlink">
    <w:name w:val="Hyperlink"/>
    <w:basedOn w:val="Standaardalinea-lettertype"/>
    <w:uiPriority w:val="99"/>
    <w:unhideWhenUsed/>
    <w:rsid w:val="00367186"/>
    <w:rPr>
      <w:color w:val="467886" w:themeColor="hyperlink"/>
      <w:u w:val="single"/>
    </w:rPr>
  </w:style>
  <w:style w:type="paragraph" w:customStyle="1" w:styleId="Overskrift1uPunkt">
    <w:name w:val="Overskrift 1 u. Punkt"/>
    <w:basedOn w:val="Standaard"/>
    <w:next w:val="Standaard"/>
    <w:autoRedefine/>
    <w:uiPriority w:val="1"/>
    <w:qFormat/>
    <w:rsid w:val="00A61159"/>
    <w:pPr>
      <w:spacing w:before="280"/>
      <w:ind w:left="431" w:hanging="431"/>
      <w:contextualSpacing/>
      <w:outlineLvl w:val="0"/>
    </w:pPr>
    <w:rPr>
      <w:b/>
      <w:color w:val="000000" w:themeColor="text1"/>
      <w:sz w:val="32"/>
    </w:rPr>
  </w:style>
  <w:style w:type="paragraph" w:customStyle="1" w:styleId="Overskrift2uPunkt">
    <w:name w:val="Overskrift 2 u. Punkt"/>
    <w:basedOn w:val="Standaard"/>
    <w:next w:val="Standaard"/>
    <w:autoRedefine/>
    <w:uiPriority w:val="1"/>
    <w:qFormat/>
    <w:rsid w:val="00A61159"/>
    <w:pPr>
      <w:spacing w:before="280"/>
      <w:ind w:left="578" w:hanging="578"/>
      <w:contextualSpacing/>
      <w:outlineLvl w:val="1"/>
    </w:pPr>
    <w:rPr>
      <w:b/>
      <w:color w:val="000000" w:themeColor="text1"/>
      <w:sz w:val="28"/>
    </w:rPr>
  </w:style>
  <w:style w:type="paragraph" w:styleId="Bijschrift">
    <w:name w:val="caption"/>
    <w:basedOn w:val="Standaard"/>
    <w:next w:val="Standaard"/>
    <w:autoRedefine/>
    <w:uiPriority w:val="35"/>
    <w:unhideWhenUsed/>
    <w:qFormat/>
    <w:rsid w:val="00A61159"/>
    <w:pPr>
      <w:spacing w:after="200" w:line="240" w:lineRule="auto"/>
    </w:pPr>
    <w:rPr>
      <w:i/>
      <w:iCs/>
      <w:color w:val="000000" w:themeColor="text1"/>
      <w:sz w:val="18"/>
      <w:szCs w:val="18"/>
    </w:rPr>
  </w:style>
  <w:style w:type="paragraph" w:styleId="Koptekst">
    <w:name w:val="header"/>
    <w:basedOn w:val="Standaard"/>
    <w:link w:val="KoptekstChar"/>
    <w:uiPriority w:val="99"/>
    <w:unhideWhenUsed/>
    <w:rsid w:val="00742788"/>
    <w:pPr>
      <w:tabs>
        <w:tab w:val="center" w:pos="4819"/>
        <w:tab w:val="right" w:pos="9638"/>
      </w:tabs>
      <w:spacing w:line="240" w:lineRule="auto"/>
    </w:pPr>
  </w:style>
  <w:style w:type="character" w:customStyle="1" w:styleId="KoptekstChar">
    <w:name w:val="Koptekst Char"/>
    <w:basedOn w:val="Standaardalinea-lettertype"/>
    <w:link w:val="Koptekst"/>
    <w:uiPriority w:val="99"/>
    <w:rsid w:val="00742788"/>
    <w:rPr>
      <w:lang w:val="en-GB"/>
    </w:rPr>
  </w:style>
  <w:style w:type="paragraph" w:styleId="Voettekst">
    <w:name w:val="footer"/>
    <w:basedOn w:val="Standaard"/>
    <w:link w:val="VoettekstChar"/>
    <w:uiPriority w:val="99"/>
    <w:unhideWhenUsed/>
    <w:rsid w:val="00742788"/>
    <w:pPr>
      <w:tabs>
        <w:tab w:val="center" w:pos="4819"/>
        <w:tab w:val="right" w:pos="9638"/>
      </w:tabs>
      <w:spacing w:line="240" w:lineRule="auto"/>
    </w:pPr>
  </w:style>
  <w:style w:type="character" w:customStyle="1" w:styleId="VoettekstChar">
    <w:name w:val="Voettekst Char"/>
    <w:basedOn w:val="Standaardalinea-lettertype"/>
    <w:link w:val="Voettekst"/>
    <w:uiPriority w:val="99"/>
    <w:rsid w:val="00742788"/>
    <w:rPr>
      <w:lang w:val="en-GB"/>
    </w:rPr>
  </w:style>
  <w:style w:type="paragraph" w:customStyle="1" w:styleId="Default">
    <w:name w:val="Default"/>
    <w:rsid w:val="00742788"/>
    <w:pPr>
      <w:autoSpaceDE w:val="0"/>
      <w:autoSpaceDN w:val="0"/>
      <w:adjustRightInd w:val="0"/>
      <w:spacing w:after="0" w:line="240" w:lineRule="auto"/>
    </w:pPr>
    <w:rPr>
      <w:rFonts w:ascii="Garet" w:hAnsi="Garet" w:cs="Garet"/>
      <w:color w:val="000000"/>
      <w:kern w:val="0"/>
      <w:sz w:val="24"/>
      <w:szCs w:val="24"/>
      <w:lang w:val="en-GB"/>
    </w:rPr>
  </w:style>
  <w:style w:type="character" w:styleId="Tekstvantijdelijkeaanduiding">
    <w:name w:val="Placeholder Text"/>
    <w:basedOn w:val="Standaardalinea-lettertype"/>
    <w:uiPriority w:val="99"/>
    <w:semiHidden/>
    <w:rsid w:val="00742788"/>
    <w:rPr>
      <w:color w:val="666666"/>
    </w:rPr>
  </w:style>
  <w:style w:type="table" w:styleId="Tabelraster">
    <w:name w:val="Table Grid"/>
    <w:basedOn w:val="Standaardtabel"/>
    <w:uiPriority w:val="39"/>
    <w:rsid w:val="0074278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BrdtekstPE">
    <w:name w:val="Brødtekst PE"/>
    <w:basedOn w:val="Standaard"/>
    <w:link w:val="BrdtekstPETegn"/>
    <w:qFormat/>
    <w:rsid w:val="005D685C"/>
    <w:rPr>
      <w:lang w:val="en-US"/>
    </w:rPr>
  </w:style>
  <w:style w:type="character" w:customStyle="1" w:styleId="BrdtekstPETegn">
    <w:name w:val="Brødtekst PE Tegn"/>
    <w:basedOn w:val="Standaardalinea-lettertype"/>
    <w:link w:val="BrdtekstPE"/>
    <w:rsid w:val="005D685C"/>
    <w:rPr>
      <w:sz w:val="20"/>
      <w:lang w:val="en-US"/>
    </w:rPr>
  </w:style>
  <w:style w:type="paragraph" w:styleId="Normaalweb">
    <w:name w:val="Normal (Web)"/>
    <w:basedOn w:val="Standaard"/>
    <w:uiPriority w:val="99"/>
    <w:semiHidden/>
    <w:unhideWhenUsed/>
    <w:rsid w:val="00BC61ED"/>
    <w:pPr>
      <w:spacing w:before="100" w:beforeAutospacing="1" w:after="100" w:afterAutospacing="1" w:line="240" w:lineRule="auto"/>
      <w:jc w:val="left"/>
    </w:pPr>
    <w:rPr>
      <w:rFonts w:ascii="Times New Roman" w:eastAsia="Times New Roman" w:hAnsi="Times New Roman" w:cs="Times New Roman"/>
      <w:kern w:val="0"/>
      <w:sz w:val="24"/>
      <w:szCs w:val="24"/>
      <w:lang w:val="da-DK" w:eastAsia="da-DK"/>
      <w14:ligatures w14:val="none"/>
    </w:rPr>
  </w:style>
  <w:style w:type="table" w:styleId="Rastertabel4-Accent1">
    <w:name w:val="Grid Table 4 Accent 1"/>
    <w:basedOn w:val="Standaardtabel"/>
    <w:uiPriority w:val="49"/>
    <w:rsid w:val="00BC61ED"/>
    <w:pPr>
      <w:spacing w:after="0" w:line="240" w:lineRule="auto"/>
    </w:pPr>
    <w:tblPr>
      <w:tblStyleRowBandSize w:val="1"/>
      <w:tblStyleColBandSize w:val="1"/>
      <w:tblBorders>
        <w:top w:val="single" w:sz="4" w:space="0" w:color="80BEB0" w:themeColor="accent1" w:themeTint="99"/>
        <w:left w:val="single" w:sz="4" w:space="0" w:color="80BEB0" w:themeColor="accent1" w:themeTint="99"/>
        <w:bottom w:val="single" w:sz="4" w:space="0" w:color="80BEB0" w:themeColor="accent1" w:themeTint="99"/>
        <w:right w:val="single" w:sz="4" w:space="0" w:color="80BEB0" w:themeColor="accent1" w:themeTint="99"/>
        <w:insideH w:val="single" w:sz="4" w:space="0" w:color="80BEB0" w:themeColor="accent1" w:themeTint="99"/>
        <w:insideV w:val="single" w:sz="4" w:space="0" w:color="80BEB0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17F71" w:themeColor="accent1"/>
          <w:left w:val="single" w:sz="4" w:space="0" w:color="417F71" w:themeColor="accent1"/>
          <w:bottom w:val="single" w:sz="4" w:space="0" w:color="417F71" w:themeColor="accent1"/>
          <w:right w:val="single" w:sz="4" w:space="0" w:color="417F71" w:themeColor="accent1"/>
          <w:insideH w:val="nil"/>
          <w:insideV w:val="nil"/>
        </w:tcBorders>
        <w:shd w:val="clear" w:color="auto" w:fill="417F71" w:themeFill="accent1"/>
      </w:tcPr>
    </w:tblStylePr>
    <w:tblStylePr w:type="lastRow">
      <w:rPr>
        <w:b/>
        <w:bCs/>
      </w:rPr>
      <w:tblPr/>
      <w:tcPr>
        <w:tcBorders>
          <w:top w:val="double" w:sz="4" w:space="0" w:color="417F71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4E9E4" w:themeFill="accent1" w:themeFillTint="33"/>
      </w:tcPr>
    </w:tblStylePr>
    <w:tblStylePr w:type="band1Horz">
      <w:tblPr/>
      <w:tcPr>
        <w:shd w:val="clear" w:color="auto" w:fill="D4E9E4" w:themeFill="accent1" w:themeFillTint="33"/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footer" Target="footer1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glossaryDocument" Target="glossary/document.xml"/><Relationship Id="rId2" Type="http://schemas.openxmlformats.org/officeDocument/2006/relationships/customXml" Target="../customXml/item2.xml"/><Relationship Id="rId16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10" Type="http://schemas.openxmlformats.org/officeDocument/2006/relationships/footnotes" Target="footnotes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eader" Target="header2.xml"/></Relationships>
</file>

<file path=word/_rels/footer2.xml.rels><?xml version="1.0" encoding="UTF-8" standalone="yes"?>
<Relationships xmlns="http://schemas.openxmlformats.org/package/2006/relationships"><Relationship Id="rId8" Type="http://schemas.openxmlformats.org/officeDocument/2006/relationships/image" Target="media/image10.png"/><Relationship Id="rId13" Type="http://schemas.openxmlformats.org/officeDocument/2006/relationships/image" Target="media/image15.png"/><Relationship Id="rId3" Type="http://schemas.openxmlformats.org/officeDocument/2006/relationships/image" Target="media/image5.svg"/><Relationship Id="rId7" Type="http://schemas.openxmlformats.org/officeDocument/2006/relationships/image" Target="media/image9.svg"/><Relationship Id="rId12" Type="http://schemas.openxmlformats.org/officeDocument/2006/relationships/image" Target="media/image14.png"/><Relationship Id="rId17" Type="http://schemas.openxmlformats.org/officeDocument/2006/relationships/image" Target="media/image19.png"/><Relationship Id="rId2" Type="http://schemas.openxmlformats.org/officeDocument/2006/relationships/image" Target="media/image4.png"/><Relationship Id="rId16" Type="http://schemas.openxmlformats.org/officeDocument/2006/relationships/image" Target="media/image18.png"/><Relationship Id="rId1" Type="http://schemas.openxmlformats.org/officeDocument/2006/relationships/image" Target="media/image3.png"/><Relationship Id="rId6" Type="http://schemas.openxmlformats.org/officeDocument/2006/relationships/image" Target="media/image8.png"/><Relationship Id="rId11" Type="http://schemas.openxmlformats.org/officeDocument/2006/relationships/image" Target="media/image13.svg"/><Relationship Id="rId5" Type="http://schemas.openxmlformats.org/officeDocument/2006/relationships/image" Target="media/image7.svg"/><Relationship Id="rId15" Type="http://schemas.openxmlformats.org/officeDocument/2006/relationships/image" Target="media/image17.png"/><Relationship Id="rId10" Type="http://schemas.openxmlformats.org/officeDocument/2006/relationships/image" Target="media/image12.png"/><Relationship Id="rId4" Type="http://schemas.openxmlformats.org/officeDocument/2006/relationships/image" Target="media/image6.png"/><Relationship Id="rId9" Type="http://schemas.openxmlformats.org/officeDocument/2006/relationships/image" Target="media/image11.svg"/><Relationship Id="rId14" Type="http://schemas.openxmlformats.org/officeDocument/2006/relationships/image" Target="media/image16.png"/></Relationships>
</file>

<file path=word/_rels/header1.xml.rels><?xml version="1.0" encoding="UTF-8" standalone="yes"?>
<Relationships xmlns="http://schemas.openxmlformats.org/package/2006/relationships"><Relationship Id="rId2" Type="http://schemas.openxmlformats.org/officeDocument/2006/relationships/image" Target="media/image2.svg"/><Relationship Id="rId1" Type="http://schemas.openxmlformats.org/officeDocument/2006/relationships/image" Target="media/image1.png"/></Relationships>
</file>

<file path=word/_rels/header2.xml.rels><?xml version="1.0" encoding="UTF-8" standalone="yes"?>
<Relationships xmlns="http://schemas.openxmlformats.org/package/2006/relationships"><Relationship Id="rId2" Type="http://schemas.openxmlformats.org/officeDocument/2006/relationships/image" Target="media/image2.svg"/><Relationship Id="rId1" Type="http://schemas.openxmlformats.org/officeDocument/2006/relationships/image" Target="media/image1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E98333650DE64EB6814AE40A252CE8BC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C5A32C43-EB1B-4DCE-A942-A29DB8A6B342}"/>
      </w:docPartPr>
      <w:docPartBody>
        <w:p w:rsidR="00576966" w:rsidRDefault="00576966">
          <w:pPr>
            <w:pStyle w:val="E98333650DE64EB6814AE40A252CE8BC"/>
          </w:pPr>
          <w:r w:rsidRPr="006B04BD">
            <w:rPr>
              <w:rStyle w:val="Tekstvantijdelijkeaanduiding"/>
            </w:rPr>
            <w:t>[Titel]</w:t>
          </w:r>
        </w:p>
      </w:docPartBody>
    </w:docPart>
    <w:docPart>
      <w:docPartPr>
        <w:name w:val="3C3BEE16065148C792EFF9507630CDA7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522ADB34-9E0D-40E4-B298-3D223598018C}"/>
      </w:docPartPr>
      <w:docPartBody>
        <w:p w:rsidR="00576966" w:rsidRDefault="00576966">
          <w:pPr>
            <w:pStyle w:val="3C3BEE16065148C792EFF9507630CDA7"/>
          </w:pPr>
          <w:r w:rsidRPr="006B04BD">
            <w:rPr>
              <w:rStyle w:val="Tekstvantijdelijkeaanduiding"/>
            </w:rPr>
            <w:t>[Udgivelsesdato]</w:t>
          </w:r>
        </w:p>
      </w:docPartBody>
    </w:docPart>
    <w:docPart>
      <w:docPartPr>
        <w:name w:val="DDCC64A9274841E9963ED1277D8A29E1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B3C1AFD5-99DC-4B12-A6D0-2B94C2E79546}"/>
      </w:docPartPr>
      <w:docPartBody>
        <w:p w:rsidR="00576966" w:rsidRDefault="00576966">
          <w:pPr>
            <w:pStyle w:val="DDCC64A9274841E9963ED1277D8A29E1"/>
          </w:pPr>
          <w:r>
            <w:rPr>
              <w:rFonts w:ascii="Open Sans" w:hAnsi="Open Sans" w:cs="Open Sans"/>
              <w:sz w:val="12"/>
              <w:szCs w:val="12"/>
            </w:rPr>
            <w:t>INSERT PHONE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Open Sans">
    <w:charset w:val="00"/>
    <w:family w:val="swiss"/>
    <w:pitch w:val="variable"/>
    <w:sig w:usb0="E00002EF" w:usb1="4000205B" w:usb2="00000028" w:usb3="00000000" w:csb0="0000019F" w:csb1="00000000"/>
  </w:font>
  <w:font w:name="Garet">
    <w:altName w:val="Calibri"/>
    <w:panose1 w:val="00000000000000000000"/>
    <w:charset w:val="00"/>
    <w:family w:val="swiss"/>
    <w:notTrueType/>
    <w:pitch w:val="default"/>
    <w:sig w:usb0="00000003" w:usb1="00000000" w:usb2="00000000" w:usb3="00000000" w:csb0="0000000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576966"/>
    <w:rsid w:val="0010125A"/>
    <w:rsid w:val="00576966"/>
    <w:rsid w:val="00775F08"/>
    <w:rsid w:val="00870BD3"/>
    <w:rsid w:val="00A236A5"/>
    <w:rsid w:val="00BB09C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a-DK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da-DK" w:eastAsia="da-DK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basedOn w:val="Standaardalinea-lettertype"/>
    <w:uiPriority w:val="99"/>
    <w:semiHidden/>
    <w:rPr>
      <w:color w:val="666666"/>
    </w:rPr>
  </w:style>
  <w:style w:type="paragraph" w:customStyle="1" w:styleId="E98333650DE64EB6814AE40A252CE8BC">
    <w:name w:val="E98333650DE64EB6814AE40A252CE8BC"/>
  </w:style>
  <w:style w:type="paragraph" w:customStyle="1" w:styleId="3C3BEE16065148C792EFF9507630CDA7">
    <w:name w:val="3C3BEE16065148C792EFF9507630CDA7"/>
  </w:style>
  <w:style w:type="paragraph" w:customStyle="1" w:styleId="DDCC64A9274841E9963ED1277D8A29E1">
    <w:name w:val="DDCC64A9274841E9963ED1277D8A29E1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PlanEnergi Theme">
  <a:themeElements>
    <a:clrScheme name="Brugerdefineret 1">
      <a:dk1>
        <a:sysClr val="windowText" lastClr="000000"/>
      </a:dk1>
      <a:lt1>
        <a:sysClr val="window" lastClr="FFFFFF"/>
      </a:lt1>
      <a:dk2>
        <a:srgbClr val="417F71"/>
      </a:dk2>
      <a:lt2>
        <a:srgbClr val="D3D3D3"/>
      </a:lt2>
      <a:accent1>
        <a:srgbClr val="417F71"/>
      </a:accent1>
      <a:accent2>
        <a:srgbClr val="A14A21"/>
      </a:accent2>
      <a:accent3>
        <a:srgbClr val="2178A1"/>
      </a:accent3>
      <a:accent4>
        <a:srgbClr val="5D9033"/>
      </a:accent4>
      <a:accent5>
        <a:srgbClr val="7F1A31"/>
      </a:accent5>
      <a:accent6>
        <a:srgbClr val="41507F"/>
      </a:accent6>
      <a:hlink>
        <a:srgbClr val="467886"/>
      </a:hlink>
      <a:folHlink>
        <a:srgbClr val="96607D"/>
      </a:folHlink>
    </a:clrScheme>
    <a:fontScheme name="OpenSans">
      <a:majorFont>
        <a:latin typeface="Open sans"/>
        <a:ea typeface=""/>
        <a:cs typeface=""/>
      </a:majorFont>
      <a:minorFont>
        <a:latin typeface="Open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2026-08-27T00:00:00</PublishDate>
  <Abstract/>
  <CompanyAddress/>
  <CompanyPhone/>
  <CompanyFax/>
  <CompanyEmail/>
</CoverPage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C44648A61E4934180AEBA1BD40D3B7D" ma:contentTypeVersion="12" ma:contentTypeDescription="Een nieuw document maken." ma:contentTypeScope="" ma:versionID="bc261df2e71ee7732572a96052194f82">
  <xsd:schema xmlns:xsd="http://www.w3.org/2001/XMLSchema" xmlns:xs="http://www.w3.org/2001/XMLSchema" xmlns:p="http://schemas.microsoft.com/office/2006/metadata/properties" xmlns:ns2="0b54d9c2-80d3-45f4-a176-23b7230d6a85" xmlns:ns3="901bd774-cc44-4d51-a79a-d665ff7e5c5a" targetNamespace="http://schemas.microsoft.com/office/2006/metadata/properties" ma:root="true" ma:fieldsID="fc7ec59b27beaa3d9f3765bc567bd413" ns2:_="" ns3:_="">
    <xsd:import namespace="0b54d9c2-80d3-45f4-a176-23b7230d6a85"/>
    <xsd:import namespace="901bd774-cc44-4d51-a79a-d665ff7e5c5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b54d9c2-80d3-45f4-a176-23b7230d6a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4" nillable="true" ma:taxonomy="true" ma:internalName="lcf76f155ced4ddcb4097134ff3c332f" ma:taxonomyFieldName="MediaServiceImageTags" ma:displayName="Afbeeldingtags" ma:readOnly="false" ma:fieldId="{5cf76f15-5ced-4ddc-b409-7134ff3c332f}" ma:taxonomyMulti="true" ma:sspId="35342b98-9981-4530-81f0-e5d67e67541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d774-cc44-4d51-a79a-d665ff7e5c5a" elementFormDefault="qualified">
    <xsd:import namespace="http://schemas.microsoft.com/office/2006/documentManagement/types"/>
    <xsd:import namespace="http://schemas.microsoft.com/office/infopath/2007/PartnerControls"/>
    <xsd:element name="TaxCatchAll" ma:index="15" nillable="true" ma:displayName="Taxonomy Catch All Column" ma:hidden="true" ma:list="{993dad32-8e5e-46a6-83f1-30c10712a115}" ma:internalName="TaxCatchAll" ma:showField="CatchAllData" ma:web="901bd774-cc44-4d51-a79a-d665ff7e5c5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01bd774-cc44-4d51-a79a-d665ff7e5c5a" xsi:nil="true"/>
    <lcf76f155ced4ddcb4097134ff3c332f xmlns="0b54d9c2-80d3-45f4-a176-23b7230d6a85">
      <Terms xmlns="http://schemas.microsoft.com/office/infopath/2007/PartnerControls"/>
    </lcf76f155ced4ddcb4097134ff3c332f>
  </documentManagement>
</p:propertie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7C5D7895-B6ED-4224-A034-7492D5B7CB64}"/>
</file>

<file path=customXml/itemProps3.xml><?xml version="1.0" encoding="utf-8"?>
<ds:datastoreItem xmlns:ds="http://schemas.openxmlformats.org/officeDocument/2006/customXml" ds:itemID="{175AE8F5-836C-4D09-A80A-1CAC40222B27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AC538638-EE0E-4865-A47A-929D0DFB0876}">
  <ds:schemaRefs>
    <ds:schemaRef ds:uri="http://schemas.microsoft.com/office/2006/metadata/properties"/>
    <ds:schemaRef ds:uri="http://schemas.microsoft.com/office/infopath/2007/PartnerControls"/>
    <ds:schemaRef ds:uri="901bd774-cc44-4d51-a79a-d665ff7e5c5a"/>
    <ds:schemaRef ds:uri="0b54d9c2-80d3-45f4-a176-23b7230d6a85"/>
  </ds:schemaRefs>
</ds:datastoreItem>
</file>

<file path=customXml/itemProps5.xml><?xml version="1.0" encoding="utf-8"?>
<ds:datastoreItem xmlns:ds="http://schemas.openxmlformats.org/officeDocument/2006/customXml" ds:itemID="{61FD03F7-6566-422A-9FE1-BE81D98EA27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2</TotalTime>
  <Pages>5</Pages>
  <Words>1147</Words>
  <Characters>6312</Characters>
  <Application>Microsoft Office Word</Application>
  <DocSecurity>0</DocSecurity>
  <Lines>52</Lines>
  <Paragraphs>14</Paragraphs>
  <ScaleCrop>false</ScaleCrop>
  <Company/>
  <LinksUpToDate>false</LinksUpToDate>
  <CharactersWithSpaces>7445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WARMTENET MUIDERBERG version 3.0</dc:title>
  <dc:subject/>
  <dc:creator>Tina Hartun Nielsen</dc:creator>
  <cp:keywords/>
  <dc:description/>
  <cp:lastModifiedBy>Mark Raming - Bouwtafel</cp:lastModifiedBy>
  <cp:revision>19</cp:revision>
  <cp:lastPrinted>2024-04-16T08:06:00Z</cp:lastPrinted>
  <dcterms:created xsi:type="dcterms:W3CDTF">2026-05-27T06:59:00Z</dcterms:created>
  <dcterms:modified xsi:type="dcterms:W3CDTF">2026-08-25T15:41:00Z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0x010100BC44648A61E4934180AEBA1BD40D3B7D</vt:lpwstr>
  </property>
  <property fmtid="{D5CDD505-2E9C-101B-9397-08002B2CF9AE}" pid="3" name="MediaServiceImageTags">
    <vt:lpwstr/>
  </property>
</Properties>
</file>