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6" r:id="rId6"/>
    <p:sldId id="265" r:id="rId7"/>
    <p:sldId id="257" r:id="rId8"/>
    <p:sldId id="266" r:id="rId9"/>
    <p:sldId id="268" r:id="rId1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AF6F6B-3EF7-E32C-63FD-F1F01F5701AD}" name="Vleuten, C.G.C. (Kees) van der" initials="Kv" userId="S::kees.vandervleuten@tno.nl::f7495ad6-6b91-4687-ab28-01ace0e94c3c"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8081A13-D464-49BC-9012-F8F761B34BC1}" v="6" dt="2026-02-24T08:29:33.7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138"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viewProps" Target="viewProps.xml"/><Relationship Id="rId17" Type="http://schemas.microsoft.com/office/2018/10/relationships/authors" Target="author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presProps" Target="presProps.xml"/><Relationship Id="rId5" Type="http://schemas.openxmlformats.org/officeDocument/2006/relationships/slideMaster" Target="slideMasters/slideMaster1.xml"/><Relationship Id="rId15" Type="http://schemas.microsoft.com/office/2016/11/relationships/changesInfo" Target="changesInfos/changesInfo1.xml"/><Relationship Id="rId10"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danpour, H. (Hossein)" userId="41246c86-1033-4b94-a55b-2d7bcfc378b6" providerId="ADAL" clId="{AAF4BD9F-4090-4315-9F47-3103EBF5AB8A}"/>
    <pc:docChg chg="modSld">
      <pc:chgData name="Mardanpour, H. (Hossein)" userId="41246c86-1033-4b94-a55b-2d7bcfc378b6" providerId="ADAL" clId="{AAF4BD9F-4090-4315-9F47-3103EBF5AB8A}" dt="2026-02-24T08:38:42.512" v="39" actId="13926"/>
      <pc:docMkLst>
        <pc:docMk/>
      </pc:docMkLst>
      <pc:sldChg chg="modSp mod">
        <pc:chgData name="Mardanpour, H. (Hossein)" userId="41246c86-1033-4b94-a55b-2d7bcfc378b6" providerId="ADAL" clId="{AAF4BD9F-4090-4315-9F47-3103EBF5AB8A}" dt="2026-02-24T08:38:42.512" v="39" actId="13926"/>
        <pc:sldMkLst>
          <pc:docMk/>
          <pc:sldMk cId="763642702" sldId="266"/>
        </pc:sldMkLst>
        <pc:graphicFrameChg chg="mod modGraphic">
          <ac:chgData name="Mardanpour, H. (Hossein)" userId="41246c86-1033-4b94-a55b-2d7bcfc378b6" providerId="ADAL" clId="{AAF4BD9F-4090-4315-9F47-3103EBF5AB8A}" dt="2026-02-24T08:38:42.512" v="39" actId="13926"/>
          <ac:graphicFrameMkLst>
            <pc:docMk/>
            <pc:sldMk cId="763642702" sldId="266"/>
            <ac:graphicFrameMk id="3" creationId="{B00AAE3B-C812-ABC1-9E26-6CF1F69450A3}"/>
          </ac:graphicFrameMkLst>
        </pc:graphicFrameChg>
      </pc:sldChg>
      <pc:sldChg chg="modSp mod">
        <pc:chgData name="Mardanpour, H. (Hossein)" userId="41246c86-1033-4b94-a55b-2d7bcfc378b6" providerId="ADAL" clId="{AAF4BD9F-4090-4315-9F47-3103EBF5AB8A}" dt="2026-02-24T08:38:37.845" v="38" actId="13926"/>
        <pc:sldMkLst>
          <pc:docMk/>
          <pc:sldMk cId="3070538983" sldId="268"/>
        </pc:sldMkLst>
        <pc:graphicFrameChg chg="mod modGraphic">
          <ac:chgData name="Mardanpour, H. (Hossein)" userId="41246c86-1033-4b94-a55b-2d7bcfc378b6" providerId="ADAL" clId="{AAF4BD9F-4090-4315-9F47-3103EBF5AB8A}" dt="2026-02-24T08:38:37.845" v="38" actId="13926"/>
          <ac:graphicFrameMkLst>
            <pc:docMk/>
            <pc:sldMk cId="3070538983" sldId="268"/>
            <ac:graphicFrameMk id="3" creationId="{1EAA8729-5C02-068C-8249-E33008FC156D}"/>
          </ac:graphicFrameMkLst>
        </pc:graphicFrame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A9A9B-BBFE-F59C-9D09-5F055AF44A3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0CD651BD-12F7-89CC-0595-07807CFA5F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ED1A95E-2214-8F30-3F73-BC6D3B0F225A}"/>
              </a:ext>
            </a:extLst>
          </p:cNvPr>
          <p:cNvSpPr>
            <a:spLocks noGrp="1"/>
          </p:cNvSpPr>
          <p:nvPr>
            <p:ph type="dt" sz="half" idx="10"/>
          </p:nvPr>
        </p:nvSpPr>
        <p:spPr/>
        <p:txBody>
          <a:bodyPr/>
          <a:lstStyle/>
          <a:p>
            <a:fld id="{39172037-93F9-4F19-A17E-9037D3A4B8C3}" type="datetimeFigureOut">
              <a:rPr lang="en-GB" smtClean="0"/>
              <a:t>24/02/2026</a:t>
            </a:fld>
            <a:endParaRPr lang="en-GB"/>
          </a:p>
        </p:txBody>
      </p:sp>
      <p:sp>
        <p:nvSpPr>
          <p:cNvPr id="5" name="Footer Placeholder 4">
            <a:extLst>
              <a:ext uri="{FF2B5EF4-FFF2-40B4-BE49-F238E27FC236}">
                <a16:creationId xmlns:a16="http://schemas.microsoft.com/office/drawing/2014/main" id="{24FFAB74-7473-232F-0D56-85CF04094D2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D88D853-AF24-04A0-1727-1BD242382B3B}"/>
              </a:ext>
            </a:extLst>
          </p:cNvPr>
          <p:cNvSpPr>
            <a:spLocks noGrp="1"/>
          </p:cNvSpPr>
          <p:nvPr>
            <p:ph type="sldNum" sz="quarter" idx="12"/>
          </p:nvPr>
        </p:nvSpPr>
        <p:spPr/>
        <p:txBody>
          <a:bodyPr/>
          <a:lstStyle/>
          <a:p>
            <a:fld id="{C2EC0C3F-0335-44AF-BD58-D17AB94547AA}" type="slidenum">
              <a:rPr lang="en-GB" smtClean="0"/>
              <a:t>‹#›</a:t>
            </a:fld>
            <a:endParaRPr lang="en-GB"/>
          </a:p>
        </p:txBody>
      </p:sp>
    </p:spTree>
    <p:extLst>
      <p:ext uri="{BB962C8B-B14F-4D97-AF65-F5344CB8AC3E}">
        <p14:creationId xmlns:p14="http://schemas.microsoft.com/office/powerpoint/2010/main" val="12822492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863CC-6C74-4D07-171F-D20A488EFEE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8F39391-A250-DDB7-3755-EEF0CFF0847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C4911A3-69FE-0BC3-E4EF-6108221D74F3}"/>
              </a:ext>
            </a:extLst>
          </p:cNvPr>
          <p:cNvSpPr>
            <a:spLocks noGrp="1"/>
          </p:cNvSpPr>
          <p:nvPr>
            <p:ph type="dt" sz="half" idx="10"/>
          </p:nvPr>
        </p:nvSpPr>
        <p:spPr/>
        <p:txBody>
          <a:bodyPr/>
          <a:lstStyle/>
          <a:p>
            <a:fld id="{39172037-93F9-4F19-A17E-9037D3A4B8C3}" type="datetimeFigureOut">
              <a:rPr lang="en-GB" smtClean="0"/>
              <a:t>24/02/2026</a:t>
            </a:fld>
            <a:endParaRPr lang="en-GB"/>
          </a:p>
        </p:txBody>
      </p:sp>
      <p:sp>
        <p:nvSpPr>
          <p:cNvPr id="5" name="Footer Placeholder 4">
            <a:extLst>
              <a:ext uri="{FF2B5EF4-FFF2-40B4-BE49-F238E27FC236}">
                <a16:creationId xmlns:a16="http://schemas.microsoft.com/office/drawing/2014/main" id="{E370972E-45D0-98CA-7848-024985C4972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E5A809E-F0F5-7768-94D2-7B57039B0095}"/>
              </a:ext>
            </a:extLst>
          </p:cNvPr>
          <p:cNvSpPr>
            <a:spLocks noGrp="1"/>
          </p:cNvSpPr>
          <p:nvPr>
            <p:ph type="sldNum" sz="quarter" idx="12"/>
          </p:nvPr>
        </p:nvSpPr>
        <p:spPr/>
        <p:txBody>
          <a:bodyPr/>
          <a:lstStyle/>
          <a:p>
            <a:fld id="{C2EC0C3F-0335-44AF-BD58-D17AB94547AA}" type="slidenum">
              <a:rPr lang="en-GB" smtClean="0"/>
              <a:t>‹#›</a:t>
            </a:fld>
            <a:endParaRPr lang="en-GB"/>
          </a:p>
        </p:txBody>
      </p:sp>
    </p:spTree>
    <p:extLst>
      <p:ext uri="{BB962C8B-B14F-4D97-AF65-F5344CB8AC3E}">
        <p14:creationId xmlns:p14="http://schemas.microsoft.com/office/powerpoint/2010/main" val="37499996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FAD59C-1676-0174-FB70-4E713313899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A880E2D-14FB-0A23-D537-2FBCDC0144F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56FD4FB-1519-C2E2-7837-FAD2C1B13458}"/>
              </a:ext>
            </a:extLst>
          </p:cNvPr>
          <p:cNvSpPr>
            <a:spLocks noGrp="1"/>
          </p:cNvSpPr>
          <p:nvPr>
            <p:ph type="dt" sz="half" idx="10"/>
          </p:nvPr>
        </p:nvSpPr>
        <p:spPr/>
        <p:txBody>
          <a:bodyPr/>
          <a:lstStyle/>
          <a:p>
            <a:fld id="{39172037-93F9-4F19-A17E-9037D3A4B8C3}" type="datetimeFigureOut">
              <a:rPr lang="en-GB" smtClean="0"/>
              <a:t>24/02/2026</a:t>
            </a:fld>
            <a:endParaRPr lang="en-GB"/>
          </a:p>
        </p:txBody>
      </p:sp>
      <p:sp>
        <p:nvSpPr>
          <p:cNvPr id="5" name="Footer Placeholder 4">
            <a:extLst>
              <a:ext uri="{FF2B5EF4-FFF2-40B4-BE49-F238E27FC236}">
                <a16:creationId xmlns:a16="http://schemas.microsoft.com/office/drawing/2014/main" id="{6804531B-97AB-0952-EAAC-133392296CA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8C25006-1C82-10FE-459A-0CFAB226BC3C}"/>
              </a:ext>
            </a:extLst>
          </p:cNvPr>
          <p:cNvSpPr>
            <a:spLocks noGrp="1"/>
          </p:cNvSpPr>
          <p:nvPr>
            <p:ph type="sldNum" sz="quarter" idx="12"/>
          </p:nvPr>
        </p:nvSpPr>
        <p:spPr/>
        <p:txBody>
          <a:bodyPr/>
          <a:lstStyle/>
          <a:p>
            <a:fld id="{C2EC0C3F-0335-44AF-BD58-D17AB94547AA}" type="slidenum">
              <a:rPr lang="en-GB" smtClean="0"/>
              <a:t>‹#›</a:t>
            </a:fld>
            <a:endParaRPr lang="en-GB"/>
          </a:p>
        </p:txBody>
      </p:sp>
    </p:spTree>
    <p:extLst>
      <p:ext uri="{BB962C8B-B14F-4D97-AF65-F5344CB8AC3E}">
        <p14:creationId xmlns:p14="http://schemas.microsoft.com/office/powerpoint/2010/main" val="30537828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EAE993-9DAB-3A24-5B16-50886C42B48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28BA80B-C22C-BE34-1D11-7B589C9A7BD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68DA25D-F544-B9ED-B1EE-9BA2AB9D2725}"/>
              </a:ext>
            </a:extLst>
          </p:cNvPr>
          <p:cNvSpPr>
            <a:spLocks noGrp="1"/>
          </p:cNvSpPr>
          <p:nvPr>
            <p:ph type="dt" sz="half" idx="10"/>
          </p:nvPr>
        </p:nvSpPr>
        <p:spPr/>
        <p:txBody>
          <a:bodyPr/>
          <a:lstStyle/>
          <a:p>
            <a:fld id="{39172037-93F9-4F19-A17E-9037D3A4B8C3}" type="datetimeFigureOut">
              <a:rPr lang="en-GB" smtClean="0"/>
              <a:t>24/02/2026</a:t>
            </a:fld>
            <a:endParaRPr lang="en-GB"/>
          </a:p>
        </p:txBody>
      </p:sp>
      <p:sp>
        <p:nvSpPr>
          <p:cNvPr id="5" name="Footer Placeholder 4">
            <a:extLst>
              <a:ext uri="{FF2B5EF4-FFF2-40B4-BE49-F238E27FC236}">
                <a16:creationId xmlns:a16="http://schemas.microsoft.com/office/drawing/2014/main" id="{7AA2F27C-5C6A-84E9-B978-14FCD1B0F33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76E6A44-B4B8-A7E2-C73B-BD0431164BC8}"/>
              </a:ext>
            </a:extLst>
          </p:cNvPr>
          <p:cNvSpPr>
            <a:spLocks noGrp="1"/>
          </p:cNvSpPr>
          <p:nvPr>
            <p:ph type="sldNum" sz="quarter" idx="12"/>
          </p:nvPr>
        </p:nvSpPr>
        <p:spPr/>
        <p:txBody>
          <a:bodyPr/>
          <a:lstStyle/>
          <a:p>
            <a:fld id="{C2EC0C3F-0335-44AF-BD58-D17AB94547AA}" type="slidenum">
              <a:rPr lang="en-GB" smtClean="0"/>
              <a:t>‹#›</a:t>
            </a:fld>
            <a:endParaRPr lang="en-GB"/>
          </a:p>
        </p:txBody>
      </p:sp>
    </p:spTree>
    <p:extLst>
      <p:ext uri="{BB962C8B-B14F-4D97-AF65-F5344CB8AC3E}">
        <p14:creationId xmlns:p14="http://schemas.microsoft.com/office/powerpoint/2010/main" val="3800687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4B29A-6444-5708-4526-B9436F61BBE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662E327-F045-5072-B933-A0F40A9AD4B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0DCB1AB-77E7-7EA3-D044-CF0AFA81D4E6}"/>
              </a:ext>
            </a:extLst>
          </p:cNvPr>
          <p:cNvSpPr>
            <a:spLocks noGrp="1"/>
          </p:cNvSpPr>
          <p:nvPr>
            <p:ph type="dt" sz="half" idx="10"/>
          </p:nvPr>
        </p:nvSpPr>
        <p:spPr/>
        <p:txBody>
          <a:bodyPr/>
          <a:lstStyle/>
          <a:p>
            <a:fld id="{39172037-93F9-4F19-A17E-9037D3A4B8C3}" type="datetimeFigureOut">
              <a:rPr lang="en-GB" smtClean="0"/>
              <a:t>24/02/2026</a:t>
            </a:fld>
            <a:endParaRPr lang="en-GB"/>
          </a:p>
        </p:txBody>
      </p:sp>
      <p:sp>
        <p:nvSpPr>
          <p:cNvPr id="5" name="Footer Placeholder 4">
            <a:extLst>
              <a:ext uri="{FF2B5EF4-FFF2-40B4-BE49-F238E27FC236}">
                <a16:creationId xmlns:a16="http://schemas.microsoft.com/office/drawing/2014/main" id="{7178E215-CA4A-B650-0BA6-56EC5E1D62E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A88CEC2-5BD1-23C0-24FF-3347CFF48DDA}"/>
              </a:ext>
            </a:extLst>
          </p:cNvPr>
          <p:cNvSpPr>
            <a:spLocks noGrp="1"/>
          </p:cNvSpPr>
          <p:nvPr>
            <p:ph type="sldNum" sz="quarter" idx="12"/>
          </p:nvPr>
        </p:nvSpPr>
        <p:spPr/>
        <p:txBody>
          <a:bodyPr/>
          <a:lstStyle/>
          <a:p>
            <a:fld id="{C2EC0C3F-0335-44AF-BD58-D17AB94547AA}" type="slidenum">
              <a:rPr lang="en-GB" smtClean="0"/>
              <a:t>‹#›</a:t>
            </a:fld>
            <a:endParaRPr lang="en-GB"/>
          </a:p>
        </p:txBody>
      </p:sp>
    </p:spTree>
    <p:extLst>
      <p:ext uri="{BB962C8B-B14F-4D97-AF65-F5344CB8AC3E}">
        <p14:creationId xmlns:p14="http://schemas.microsoft.com/office/powerpoint/2010/main" val="5539936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D824D-5A78-0A6E-C44A-010445100CD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F760CBA-FBC7-0FCE-1F1C-E32F5EE6346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BA049AD-EADC-602E-BB3F-60E6001DFE1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3A704067-F9AA-5F05-2188-EA1ED31AF97E}"/>
              </a:ext>
            </a:extLst>
          </p:cNvPr>
          <p:cNvSpPr>
            <a:spLocks noGrp="1"/>
          </p:cNvSpPr>
          <p:nvPr>
            <p:ph type="dt" sz="half" idx="10"/>
          </p:nvPr>
        </p:nvSpPr>
        <p:spPr/>
        <p:txBody>
          <a:bodyPr/>
          <a:lstStyle/>
          <a:p>
            <a:fld id="{39172037-93F9-4F19-A17E-9037D3A4B8C3}" type="datetimeFigureOut">
              <a:rPr lang="en-GB" smtClean="0"/>
              <a:t>24/02/2026</a:t>
            </a:fld>
            <a:endParaRPr lang="en-GB"/>
          </a:p>
        </p:txBody>
      </p:sp>
      <p:sp>
        <p:nvSpPr>
          <p:cNvPr id="6" name="Footer Placeholder 5">
            <a:extLst>
              <a:ext uri="{FF2B5EF4-FFF2-40B4-BE49-F238E27FC236}">
                <a16:creationId xmlns:a16="http://schemas.microsoft.com/office/drawing/2014/main" id="{624D1870-0FA6-2933-5FF9-46E8CAEBCED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81D1540-7E7D-30DC-7396-5513DF0A6912}"/>
              </a:ext>
            </a:extLst>
          </p:cNvPr>
          <p:cNvSpPr>
            <a:spLocks noGrp="1"/>
          </p:cNvSpPr>
          <p:nvPr>
            <p:ph type="sldNum" sz="quarter" idx="12"/>
          </p:nvPr>
        </p:nvSpPr>
        <p:spPr/>
        <p:txBody>
          <a:bodyPr/>
          <a:lstStyle/>
          <a:p>
            <a:fld id="{C2EC0C3F-0335-44AF-BD58-D17AB94547AA}" type="slidenum">
              <a:rPr lang="en-GB" smtClean="0"/>
              <a:t>‹#›</a:t>
            </a:fld>
            <a:endParaRPr lang="en-GB"/>
          </a:p>
        </p:txBody>
      </p:sp>
    </p:spTree>
    <p:extLst>
      <p:ext uri="{BB962C8B-B14F-4D97-AF65-F5344CB8AC3E}">
        <p14:creationId xmlns:p14="http://schemas.microsoft.com/office/powerpoint/2010/main" val="4175493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BF5249-20E3-F3A4-B47F-FE06FDEEA0E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8A09638-AFB3-E9FA-6757-A486F9D556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3833525-F7BF-68EA-C8C6-F216BED1DA0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C9C9BC54-BB86-C008-050A-D60238E7F13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51767D7-8ABE-91C4-5478-654BA3881E0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80B0D76-301D-8647-54FC-88A8C49B29D9}"/>
              </a:ext>
            </a:extLst>
          </p:cNvPr>
          <p:cNvSpPr>
            <a:spLocks noGrp="1"/>
          </p:cNvSpPr>
          <p:nvPr>
            <p:ph type="dt" sz="half" idx="10"/>
          </p:nvPr>
        </p:nvSpPr>
        <p:spPr/>
        <p:txBody>
          <a:bodyPr/>
          <a:lstStyle/>
          <a:p>
            <a:fld id="{39172037-93F9-4F19-A17E-9037D3A4B8C3}" type="datetimeFigureOut">
              <a:rPr lang="en-GB" smtClean="0"/>
              <a:t>24/02/2026</a:t>
            </a:fld>
            <a:endParaRPr lang="en-GB"/>
          </a:p>
        </p:txBody>
      </p:sp>
      <p:sp>
        <p:nvSpPr>
          <p:cNvPr id="8" name="Footer Placeholder 7">
            <a:extLst>
              <a:ext uri="{FF2B5EF4-FFF2-40B4-BE49-F238E27FC236}">
                <a16:creationId xmlns:a16="http://schemas.microsoft.com/office/drawing/2014/main" id="{F1F38DB0-9D79-E6C7-5004-35BA4E131FE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481A0EE-B608-5874-1A34-5E6C813CAB6D}"/>
              </a:ext>
            </a:extLst>
          </p:cNvPr>
          <p:cNvSpPr>
            <a:spLocks noGrp="1"/>
          </p:cNvSpPr>
          <p:nvPr>
            <p:ph type="sldNum" sz="quarter" idx="12"/>
          </p:nvPr>
        </p:nvSpPr>
        <p:spPr/>
        <p:txBody>
          <a:bodyPr/>
          <a:lstStyle/>
          <a:p>
            <a:fld id="{C2EC0C3F-0335-44AF-BD58-D17AB94547AA}" type="slidenum">
              <a:rPr lang="en-GB" smtClean="0"/>
              <a:t>‹#›</a:t>
            </a:fld>
            <a:endParaRPr lang="en-GB"/>
          </a:p>
        </p:txBody>
      </p:sp>
    </p:spTree>
    <p:extLst>
      <p:ext uri="{BB962C8B-B14F-4D97-AF65-F5344CB8AC3E}">
        <p14:creationId xmlns:p14="http://schemas.microsoft.com/office/powerpoint/2010/main" val="37349562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CC48D-8E25-6FFD-D949-8BCB9F8DA29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9D35F8B-D9A4-A841-8EC3-D681318ACC05}"/>
              </a:ext>
            </a:extLst>
          </p:cNvPr>
          <p:cNvSpPr>
            <a:spLocks noGrp="1"/>
          </p:cNvSpPr>
          <p:nvPr>
            <p:ph type="dt" sz="half" idx="10"/>
          </p:nvPr>
        </p:nvSpPr>
        <p:spPr/>
        <p:txBody>
          <a:bodyPr/>
          <a:lstStyle/>
          <a:p>
            <a:fld id="{39172037-93F9-4F19-A17E-9037D3A4B8C3}" type="datetimeFigureOut">
              <a:rPr lang="en-GB" smtClean="0"/>
              <a:t>24/02/2026</a:t>
            </a:fld>
            <a:endParaRPr lang="en-GB"/>
          </a:p>
        </p:txBody>
      </p:sp>
      <p:sp>
        <p:nvSpPr>
          <p:cNvPr id="4" name="Footer Placeholder 3">
            <a:extLst>
              <a:ext uri="{FF2B5EF4-FFF2-40B4-BE49-F238E27FC236}">
                <a16:creationId xmlns:a16="http://schemas.microsoft.com/office/drawing/2014/main" id="{EAE48BC9-69E8-F797-689A-ADB14D76C89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1041F68-981F-A3F5-7F71-045531DF40A6}"/>
              </a:ext>
            </a:extLst>
          </p:cNvPr>
          <p:cNvSpPr>
            <a:spLocks noGrp="1"/>
          </p:cNvSpPr>
          <p:nvPr>
            <p:ph type="sldNum" sz="quarter" idx="12"/>
          </p:nvPr>
        </p:nvSpPr>
        <p:spPr/>
        <p:txBody>
          <a:bodyPr/>
          <a:lstStyle/>
          <a:p>
            <a:fld id="{C2EC0C3F-0335-44AF-BD58-D17AB94547AA}" type="slidenum">
              <a:rPr lang="en-GB" smtClean="0"/>
              <a:t>‹#›</a:t>
            </a:fld>
            <a:endParaRPr lang="en-GB"/>
          </a:p>
        </p:txBody>
      </p:sp>
    </p:spTree>
    <p:extLst>
      <p:ext uri="{BB962C8B-B14F-4D97-AF65-F5344CB8AC3E}">
        <p14:creationId xmlns:p14="http://schemas.microsoft.com/office/powerpoint/2010/main" val="23239253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B633FA-E984-5ED4-539C-06722CACFD96}"/>
              </a:ext>
            </a:extLst>
          </p:cNvPr>
          <p:cNvSpPr>
            <a:spLocks noGrp="1"/>
          </p:cNvSpPr>
          <p:nvPr>
            <p:ph type="dt" sz="half" idx="10"/>
          </p:nvPr>
        </p:nvSpPr>
        <p:spPr/>
        <p:txBody>
          <a:bodyPr/>
          <a:lstStyle/>
          <a:p>
            <a:fld id="{39172037-93F9-4F19-A17E-9037D3A4B8C3}" type="datetimeFigureOut">
              <a:rPr lang="en-GB" smtClean="0"/>
              <a:t>24/02/2026</a:t>
            </a:fld>
            <a:endParaRPr lang="en-GB"/>
          </a:p>
        </p:txBody>
      </p:sp>
      <p:sp>
        <p:nvSpPr>
          <p:cNvPr id="3" name="Footer Placeholder 2">
            <a:extLst>
              <a:ext uri="{FF2B5EF4-FFF2-40B4-BE49-F238E27FC236}">
                <a16:creationId xmlns:a16="http://schemas.microsoft.com/office/drawing/2014/main" id="{C8B7E013-BB7D-FC08-6C15-F90BDD50CF6A}"/>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9F4E395-607A-7FEA-0ACC-49F84E7E81E2}"/>
              </a:ext>
            </a:extLst>
          </p:cNvPr>
          <p:cNvSpPr>
            <a:spLocks noGrp="1"/>
          </p:cNvSpPr>
          <p:nvPr>
            <p:ph type="sldNum" sz="quarter" idx="12"/>
          </p:nvPr>
        </p:nvSpPr>
        <p:spPr/>
        <p:txBody>
          <a:bodyPr/>
          <a:lstStyle/>
          <a:p>
            <a:fld id="{C2EC0C3F-0335-44AF-BD58-D17AB94547AA}" type="slidenum">
              <a:rPr lang="en-GB" smtClean="0"/>
              <a:t>‹#›</a:t>
            </a:fld>
            <a:endParaRPr lang="en-GB"/>
          </a:p>
        </p:txBody>
      </p:sp>
    </p:spTree>
    <p:extLst>
      <p:ext uri="{BB962C8B-B14F-4D97-AF65-F5344CB8AC3E}">
        <p14:creationId xmlns:p14="http://schemas.microsoft.com/office/powerpoint/2010/main" val="2978566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5F39A-0D51-70CD-BBD1-5A7020302BA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551415F-7DE7-ACA1-E4D5-D969BBF72A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C7A519C-DD4B-66F8-F525-A83F8271FD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61909C-17D4-2E92-45FC-955649061E3D}"/>
              </a:ext>
            </a:extLst>
          </p:cNvPr>
          <p:cNvSpPr>
            <a:spLocks noGrp="1"/>
          </p:cNvSpPr>
          <p:nvPr>
            <p:ph type="dt" sz="half" idx="10"/>
          </p:nvPr>
        </p:nvSpPr>
        <p:spPr/>
        <p:txBody>
          <a:bodyPr/>
          <a:lstStyle/>
          <a:p>
            <a:fld id="{39172037-93F9-4F19-A17E-9037D3A4B8C3}" type="datetimeFigureOut">
              <a:rPr lang="en-GB" smtClean="0"/>
              <a:t>24/02/2026</a:t>
            </a:fld>
            <a:endParaRPr lang="en-GB"/>
          </a:p>
        </p:txBody>
      </p:sp>
      <p:sp>
        <p:nvSpPr>
          <p:cNvPr id="6" name="Footer Placeholder 5">
            <a:extLst>
              <a:ext uri="{FF2B5EF4-FFF2-40B4-BE49-F238E27FC236}">
                <a16:creationId xmlns:a16="http://schemas.microsoft.com/office/drawing/2014/main" id="{D7EC2A59-987A-BF06-D870-4BC63987D0D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86299D2-E678-4944-6DF9-4B70CBA846F6}"/>
              </a:ext>
            </a:extLst>
          </p:cNvPr>
          <p:cNvSpPr>
            <a:spLocks noGrp="1"/>
          </p:cNvSpPr>
          <p:nvPr>
            <p:ph type="sldNum" sz="quarter" idx="12"/>
          </p:nvPr>
        </p:nvSpPr>
        <p:spPr/>
        <p:txBody>
          <a:bodyPr/>
          <a:lstStyle/>
          <a:p>
            <a:fld id="{C2EC0C3F-0335-44AF-BD58-D17AB94547AA}" type="slidenum">
              <a:rPr lang="en-GB" smtClean="0"/>
              <a:t>‹#›</a:t>
            </a:fld>
            <a:endParaRPr lang="en-GB"/>
          </a:p>
        </p:txBody>
      </p:sp>
    </p:spTree>
    <p:extLst>
      <p:ext uri="{BB962C8B-B14F-4D97-AF65-F5344CB8AC3E}">
        <p14:creationId xmlns:p14="http://schemas.microsoft.com/office/powerpoint/2010/main" val="3004290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3C201-A2AB-656B-EA2E-4E030F65A3B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FDF4249-D4B6-1EAC-AE99-BA6908421D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9972C5E-0762-9ED6-DA5F-870C10D098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AECB92A-074F-8505-9FE6-F0D81788D222}"/>
              </a:ext>
            </a:extLst>
          </p:cNvPr>
          <p:cNvSpPr>
            <a:spLocks noGrp="1"/>
          </p:cNvSpPr>
          <p:nvPr>
            <p:ph type="dt" sz="half" idx="10"/>
          </p:nvPr>
        </p:nvSpPr>
        <p:spPr/>
        <p:txBody>
          <a:bodyPr/>
          <a:lstStyle/>
          <a:p>
            <a:fld id="{39172037-93F9-4F19-A17E-9037D3A4B8C3}" type="datetimeFigureOut">
              <a:rPr lang="en-GB" smtClean="0"/>
              <a:t>24/02/2026</a:t>
            </a:fld>
            <a:endParaRPr lang="en-GB"/>
          </a:p>
        </p:txBody>
      </p:sp>
      <p:sp>
        <p:nvSpPr>
          <p:cNvPr id="6" name="Footer Placeholder 5">
            <a:extLst>
              <a:ext uri="{FF2B5EF4-FFF2-40B4-BE49-F238E27FC236}">
                <a16:creationId xmlns:a16="http://schemas.microsoft.com/office/drawing/2014/main" id="{5C36B9C4-958A-18A7-2DBA-64C9D190C49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506DD9F-8FBB-BC01-ED4E-CBFAF27B6AB1}"/>
              </a:ext>
            </a:extLst>
          </p:cNvPr>
          <p:cNvSpPr>
            <a:spLocks noGrp="1"/>
          </p:cNvSpPr>
          <p:nvPr>
            <p:ph type="sldNum" sz="quarter" idx="12"/>
          </p:nvPr>
        </p:nvSpPr>
        <p:spPr/>
        <p:txBody>
          <a:bodyPr/>
          <a:lstStyle/>
          <a:p>
            <a:fld id="{C2EC0C3F-0335-44AF-BD58-D17AB94547AA}" type="slidenum">
              <a:rPr lang="en-GB" smtClean="0"/>
              <a:t>‹#›</a:t>
            </a:fld>
            <a:endParaRPr lang="en-GB"/>
          </a:p>
        </p:txBody>
      </p:sp>
    </p:spTree>
    <p:extLst>
      <p:ext uri="{BB962C8B-B14F-4D97-AF65-F5344CB8AC3E}">
        <p14:creationId xmlns:p14="http://schemas.microsoft.com/office/powerpoint/2010/main" val="15378185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90F2341-BB4C-9614-A31C-DFB8923B04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21E1895-5939-36A8-BFBB-EFCB462057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FA8820-6F49-4EB9-9FDB-C41DFF22E54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9172037-93F9-4F19-A17E-9037D3A4B8C3}" type="datetimeFigureOut">
              <a:rPr lang="en-GB" smtClean="0"/>
              <a:t>24/02/2026</a:t>
            </a:fld>
            <a:endParaRPr lang="en-GB"/>
          </a:p>
        </p:txBody>
      </p:sp>
      <p:sp>
        <p:nvSpPr>
          <p:cNvPr id="5" name="Footer Placeholder 4">
            <a:extLst>
              <a:ext uri="{FF2B5EF4-FFF2-40B4-BE49-F238E27FC236}">
                <a16:creationId xmlns:a16="http://schemas.microsoft.com/office/drawing/2014/main" id="{23C5FC48-2760-14F0-1356-32C898A350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656BD26-B877-5D2A-29E3-5B9A8FD538B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2EC0C3F-0335-44AF-BD58-D17AB94547AA}" type="slidenum">
              <a:rPr lang="en-GB" smtClean="0"/>
              <a:t>‹#›</a:t>
            </a:fld>
            <a:endParaRPr lang="en-GB"/>
          </a:p>
        </p:txBody>
      </p:sp>
    </p:spTree>
    <p:extLst>
      <p:ext uri="{BB962C8B-B14F-4D97-AF65-F5344CB8AC3E}">
        <p14:creationId xmlns:p14="http://schemas.microsoft.com/office/powerpoint/2010/main" val="35122069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43E22E-FDD4-19F5-D73E-391B6355BD11}"/>
              </a:ext>
            </a:extLst>
          </p:cNvPr>
          <p:cNvPicPr>
            <a:picLocks noChangeAspect="1"/>
          </p:cNvPicPr>
          <p:nvPr/>
        </p:nvPicPr>
        <p:blipFill>
          <a:blip r:embed="rId2"/>
          <a:stretch>
            <a:fillRect/>
          </a:stretch>
        </p:blipFill>
        <p:spPr>
          <a:xfrm rot="5400000">
            <a:off x="3351179" y="-1246841"/>
            <a:ext cx="5489643" cy="9186750"/>
          </a:xfrm>
          <a:prstGeom prst="rect">
            <a:avLst/>
          </a:prstGeom>
        </p:spPr>
      </p:pic>
      <p:sp>
        <p:nvSpPr>
          <p:cNvPr id="8" name="TextBox 7">
            <a:extLst>
              <a:ext uri="{FF2B5EF4-FFF2-40B4-BE49-F238E27FC236}">
                <a16:creationId xmlns:a16="http://schemas.microsoft.com/office/drawing/2014/main" id="{00DBA008-AB54-FDF6-6390-EC69DA14D23A}"/>
              </a:ext>
            </a:extLst>
          </p:cNvPr>
          <p:cNvSpPr txBox="1"/>
          <p:nvPr/>
        </p:nvSpPr>
        <p:spPr>
          <a:xfrm>
            <a:off x="6096000" y="1483112"/>
            <a:ext cx="854721" cy="307777"/>
          </a:xfrm>
          <a:prstGeom prst="rect">
            <a:avLst/>
          </a:prstGeom>
          <a:noFill/>
        </p:spPr>
        <p:txBody>
          <a:bodyPr wrap="none" rtlCol="0">
            <a:spAutoFit/>
          </a:bodyPr>
          <a:lstStyle/>
          <a:p>
            <a:r>
              <a:rPr lang="en-GB" sz="1400" dirty="0"/>
              <a:t>1080 cm</a:t>
            </a:r>
          </a:p>
        </p:txBody>
      </p:sp>
      <p:cxnSp>
        <p:nvCxnSpPr>
          <p:cNvPr id="9" name="Straight Arrow Connector 8">
            <a:extLst>
              <a:ext uri="{FF2B5EF4-FFF2-40B4-BE49-F238E27FC236}">
                <a16:creationId xmlns:a16="http://schemas.microsoft.com/office/drawing/2014/main" id="{0813BC64-42DD-F43F-3976-6682A7D4AFC2}"/>
              </a:ext>
            </a:extLst>
          </p:cNvPr>
          <p:cNvCxnSpPr>
            <a:cxnSpLocks/>
          </p:cNvCxnSpPr>
          <p:nvPr/>
        </p:nvCxnSpPr>
        <p:spPr>
          <a:xfrm flipV="1">
            <a:off x="4641695" y="880782"/>
            <a:ext cx="0" cy="4814047"/>
          </a:xfrm>
          <a:prstGeom prst="straightConnector1">
            <a:avLst/>
          </a:prstGeom>
          <a:ln>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4886142E-1B96-6D18-DEA6-8674E8DD160D}"/>
              </a:ext>
            </a:extLst>
          </p:cNvPr>
          <p:cNvSpPr txBox="1"/>
          <p:nvPr/>
        </p:nvSpPr>
        <p:spPr>
          <a:xfrm rot="16200000">
            <a:off x="4122261" y="3130229"/>
            <a:ext cx="758541" cy="307777"/>
          </a:xfrm>
          <a:prstGeom prst="rect">
            <a:avLst/>
          </a:prstGeom>
          <a:noFill/>
        </p:spPr>
        <p:txBody>
          <a:bodyPr wrap="none" rtlCol="0">
            <a:spAutoFit/>
          </a:bodyPr>
          <a:lstStyle/>
          <a:p>
            <a:r>
              <a:rPr lang="en-GB" sz="1400" dirty="0"/>
              <a:t>960 cm</a:t>
            </a:r>
          </a:p>
        </p:txBody>
      </p:sp>
      <p:sp>
        <p:nvSpPr>
          <p:cNvPr id="14" name="TextBox 13">
            <a:extLst>
              <a:ext uri="{FF2B5EF4-FFF2-40B4-BE49-F238E27FC236}">
                <a16:creationId xmlns:a16="http://schemas.microsoft.com/office/drawing/2014/main" id="{0E1FAFED-43DE-C8BF-E34B-B6F1FF78FA53}"/>
              </a:ext>
            </a:extLst>
          </p:cNvPr>
          <p:cNvSpPr txBox="1"/>
          <p:nvPr/>
        </p:nvSpPr>
        <p:spPr>
          <a:xfrm>
            <a:off x="548640" y="6109289"/>
            <a:ext cx="11155679" cy="646331"/>
          </a:xfrm>
          <a:prstGeom prst="rect">
            <a:avLst/>
          </a:prstGeom>
          <a:noFill/>
        </p:spPr>
        <p:txBody>
          <a:bodyPr wrap="square" rtlCol="0">
            <a:spAutoFit/>
          </a:bodyPr>
          <a:lstStyle/>
          <a:p>
            <a:r>
              <a:rPr lang="en-GB" dirty="0"/>
              <a:t>All auto-wet bench systems need to fit in this room, together with other equipment that need to fit in the same room (dark blue and green boxes). The location of the equipment (including the blue </a:t>
            </a:r>
            <a:r>
              <a:rPr lang="en-GB"/>
              <a:t>and green) </a:t>
            </a:r>
            <a:r>
              <a:rPr lang="en-GB" dirty="0"/>
              <a:t>is flexible.</a:t>
            </a:r>
          </a:p>
        </p:txBody>
      </p:sp>
      <p:sp>
        <p:nvSpPr>
          <p:cNvPr id="15" name="Rectangle 14">
            <a:extLst>
              <a:ext uri="{FF2B5EF4-FFF2-40B4-BE49-F238E27FC236}">
                <a16:creationId xmlns:a16="http://schemas.microsoft.com/office/drawing/2014/main" id="{42754541-AB70-C72D-ABB3-AC1205D30A63}"/>
              </a:ext>
            </a:extLst>
          </p:cNvPr>
          <p:cNvSpPr/>
          <p:nvPr/>
        </p:nvSpPr>
        <p:spPr>
          <a:xfrm>
            <a:off x="5858624" y="3308610"/>
            <a:ext cx="307777" cy="307778"/>
          </a:xfrm>
          <a:prstGeom prst="rect">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718F0F2E-A116-CD67-AD39-E4DFFF594CCF}"/>
              </a:ext>
            </a:extLst>
          </p:cNvPr>
          <p:cNvSpPr txBox="1"/>
          <p:nvPr/>
        </p:nvSpPr>
        <p:spPr>
          <a:xfrm>
            <a:off x="4811079" y="2959347"/>
            <a:ext cx="2264338" cy="369332"/>
          </a:xfrm>
          <a:prstGeom prst="rect">
            <a:avLst/>
          </a:prstGeom>
          <a:noFill/>
        </p:spPr>
        <p:txBody>
          <a:bodyPr wrap="none" rtlCol="0">
            <a:spAutoFit/>
          </a:bodyPr>
          <a:lstStyle/>
          <a:p>
            <a:r>
              <a:rPr lang="en-GB" dirty="0"/>
              <a:t>Each tile is 60x60 cm</a:t>
            </a:r>
          </a:p>
        </p:txBody>
      </p:sp>
      <p:sp>
        <p:nvSpPr>
          <p:cNvPr id="13" name="Rectangle 12">
            <a:extLst>
              <a:ext uri="{FF2B5EF4-FFF2-40B4-BE49-F238E27FC236}">
                <a16:creationId xmlns:a16="http://schemas.microsoft.com/office/drawing/2014/main" id="{984CF24E-F8E2-3C1E-CA2E-24D9281EB0B4}"/>
              </a:ext>
            </a:extLst>
          </p:cNvPr>
          <p:cNvSpPr/>
          <p:nvPr/>
        </p:nvSpPr>
        <p:spPr>
          <a:xfrm>
            <a:off x="8132892" y="4681415"/>
            <a:ext cx="773716" cy="74343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29C25C98-8A94-59A7-90F7-3CAD0890BD12}"/>
              </a:ext>
            </a:extLst>
          </p:cNvPr>
          <p:cNvSpPr/>
          <p:nvPr/>
        </p:nvSpPr>
        <p:spPr>
          <a:xfrm>
            <a:off x="8132892" y="4236668"/>
            <a:ext cx="773709" cy="1188182"/>
          </a:xfrm>
          <a:prstGeom prst="rect">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9B665700-A8AE-B61D-FBEF-DB3DB6DBE67B}"/>
              </a:ext>
            </a:extLst>
          </p:cNvPr>
          <p:cNvSpPr/>
          <p:nvPr/>
        </p:nvSpPr>
        <p:spPr>
          <a:xfrm>
            <a:off x="8132891" y="1008331"/>
            <a:ext cx="773709" cy="1188182"/>
          </a:xfrm>
          <a:prstGeom prst="rect">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EFD81565-D523-A99B-AA9C-C15539A83B05}"/>
              </a:ext>
            </a:extLst>
          </p:cNvPr>
          <p:cNvSpPr/>
          <p:nvPr/>
        </p:nvSpPr>
        <p:spPr>
          <a:xfrm>
            <a:off x="8223148" y="1162219"/>
            <a:ext cx="569159" cy="921562"/>
          </a:xfrm>
          <a:prstGeom prst="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 name="Straight Arrow Connector 6">
            <a:extLst>
              <a:ext uri="{FF2B5EF4-FFF2-40B4-BE49-F238E27FC236}">
                <a16:creationId xmlns:a16="http://schemas.microsoft.com/office/drawing/2014/main" id="{3DE53E92-5C49-09F0-8731-CB89C0DF2910}"/>
              </a:ext>
            </a:extLst>
          </p:cNvPr>
          <p:cNvCxnSpPr>
            <a:cxnSpLocks/>
          </p:cNvCxnSpPr>
          <p:nvPr/>
        </p:nvCxnSpPr>
        <p:spPr>
          <a:xfrm flipV="1">
            <a:off x="3697941" y="1790889"/>
            <a:ext cx="5526741" cy="7572"/>
          </a:xfrm>
          <a:prstGeom prst="straightConnector1">
            <a:avLst/>
          </a:prstGeom>
          <a:ln>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48723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4A93D-8339-9E83-965C-2097AAB3EB6B}"/>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088FC66A-7082-F16E-2B5E-818DDA67F2ED}"/>
              </a:ext>
            </a:extLst>
          </p:cNvPr>
          <p:cNvPicPr>
            <a:picLocks noChangeAspect="1"/>
          </p:cNvPicPr>
          <p:nvPr/>
        </p:nvPicPr>
        <p:blipFill>
          <a:blip r:embed="rId2"/>
          <a:stretch>
            <a:fillRect/>
          </a:stretch>
        </p:blipFill>
        <p:spPr>
          <a:xfrm rot="5400000">
            <a:off x="3351179" y="-1246841"/>
            <a:ext cx="5489643" cy="9186750"/>
          </a:xfrm>
          <a:prstGeom prst="rect">
            <a:avLst/>
          </a:prstGeom>
        </p:spPr>
      </p:pic>
      <p:cxnSp>
        <p:nvCxnSpPr>
          <p:cNvPr id="7" name="Straight Arrow Connector 6">
            <a:extLst>
              <a:ext uri="{FF2B5EF4-FFF2-40B4-BE49-F238E27FC236}">
                <a16:creationId xmlns:a16="http://schemas.microsoft.com/office/drawing/2014/main" id="{0D00B0B3-302C-13DC-06C7-9475C3E8468B}"/>
              </a:ext>
            </a:extLst>
          </p:cNvPr>
          <p:cNvCxnSpPr>
            <a:cxnSpLocks/>
          </p:cNvCxnSpPr>
          <p:nvPr/>
        </p:nvCxnSpPr>
        <p:spPr>
          <a:xfrm>
            <a:off x="4070195" y="1483112"/>
            <a:ext cx="3910830" cy="0"/>
          </a:xfrm>
          <a:prstGeom prst="straightConnector1">
            <a:avLst/>
          </a:prstGeom>
          <a:ln>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15E10437-4139-B301-4EB8-84181017E985}"/>
              </a:ext>
            </a:extLst>
          </p:cNvPr>
          <p:cNvSpPr txBox="1"/>
          <p:nvPr/>
        </p:nvSpPr>
        <p:spPr>
          <a:xfrm>
            <a:off x="6096000" y="1483112"/>
            <a:ext cx="569387" cy="307777"/>
          </a:xfrm>
          <a:prstGeom prst="rect">
            <a:avLst/>
          </a:prstGeom>
          <a:noFill/>
        </p:spPr>
        <p:txBody>
          <a:bodyPr wrap="none" rtlCol="0">
            <a:spAutoFit/>
          </a:bodyPr>
          <a:lstStyle/>
          <a:p>
            <a:r>
              <a:rPr lang="en-GB" sz="1400"/>
              <a:t>7800</a:t>
            </a:r>
          </a:p>
        </p:txBody>
      </p:sp>
      <p:cxnSp>
        <p:nvCxnSpPr>
          <p:cNvPr id="9" name="Straight Arrow Connector 8">
            <a:extLst>
              <a:ext uri="{FF2B5EF4-FFF2-40B4-BE49-F238E27FC236}">
                <a16:creationId xmlns:a16="http://schemas.microsoft.com/office/drawing/2014/main" id="{C5192061-2CF1-724C-CC52-62A096F67DA4}"/>
              </a:ext>
            </a:extLst>
          </p:cNvPr>
          <p:cNvCxnSpPr>
            <a:cxnSpLocks/>
          </p:cNvCxnSpPr>
          <p:nvPr/>
        </p:nvCxnSpPr>
        <p:spPr>
          <a:xfrm flipV="1">
            <a:off x="4070195" y="1483112"/>
            <a:ext cx="0" cy="3648181"/>
          </a:xfrm>
          <a:prstGeom prst="straightConnector1">
            <a:avLst/>
          </a:prstGeom>
          <a:ln>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313FDCAC-5180-BDB0-2BF1-15F5D837E856}"/>
              </a:ext>
            </a:extLst>
          </p:cNvPr>
          <p:cNvSpPr txBox="1"/>
          <p:nvPr/>
        </p:nvSpPr>
        <p:spPr>
          <a:xfrm rot="16200000">
            <a:off x="3939390" y="3166900"/>
            <a:ext cx="569387" cy="307777"/>
          </a:xfrm>
          <a:prstGeom prst="rect">
            <a:avLst/>
          </a:prstGeom>
          <a:noFill/>
        </p:spPr>
        <p:txBody>
          <a:bodyPr wrap="none" rtlCol="0">
            <a:spAutoFit/>
          </a:bodyPr>
          <a:lstStyle/>
          <a:p>
            <a:r>
              <a:rPr lang="en-GB" sz="1400"/>
              <a:t>7200</a:t>
            </a:r>
          </a:p>
        </p:txBody>
      </p:sp>
      <p:sp>
        <p:nvSpPr>
          <p:cNvPr id="14" name="TextBox 13">
            <a:extLst>
              <a:ext uri="{FF2B5EF4-FFF2-40B4-BE49-F238E27FC236}">
                <a16:creationId xmlns:a16="http://schemas.microsoft.com/office/drawing/2014/main" id="{CEB518E4-7E72-A5E6-A6AB-AC542B6C3BC0}"/>
              </a:ext>
            </a:extLst>
          </p:cNvPr>
          <p:cNvSpPr txBox="1"/>
          <p:nvPr/>
        </p:nvSpPr>
        <p:spPr>
          <a:xfrm>
            <a:off x="548640" y="6109289"/>
            <a:ext cx="11155679" cy="646331"/>
          </a:xfrm>
          <a:prstGeom prst="rect">
            <a:avLst/>
          </a:prstGeom>
          <a:noFill/>
        </p:spPr>
        <p:txBody>
          <a:bodyPr wrap="square" rtlCol="0">
            <a:spAutoFit/>
          </a:bodyPr>
          <a:lstStyle/>
          <a:p>
            <a:r>
              <a:rPr lang="en-GB"/>
              <a:t>All auto-wet bench systems need to fit in the blue boxed space. The space to the right is reserved for other equipment that need to fit in the same room. There is some flexibility in optimizing the room layout</a:t>
            </a:r>
          </a:p>
        </p:txBody>
      </p:sp>
      <p:sp>
        <p:nvSpPr>
          <p:cNvPr id="15" name="Rectangle 14">
            <a:extLst>
              <a:ext uri="{FF2B5EF4-FFF2-40B4-BE49-F238E27FC236}">
                <a16:creationId xmlns:a16="http://schemas.microsoft.com/office/drawing/2014/main" id="{B001B1FD-CEDB-694C-40F9-632E5AB1899C}"/>
              </a:ext>
            </a:extLst>
          </p:cNvPr>
          <p:cNvSpPr/>
          <p:nvPr/>
        </p:nvSpPr>
        <p:spPr>
          <a:xfrm>
            <a:off x="4070195" y="1483112"/>
            <a:ext cx="3910822" cy="3648179"/>
          </a:xfrm>
          <a:prstGeom prst="rect">
            <a:avLst/>
          </a:prstGeom>
          <a:solidFill>
            <a:schemeClr val="accent1">
              <a:alpha val="19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290530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F296F-FE9B-2491-35DD-72D973E5AD44}"/>
              </a:ext>
            </a:extLst>
          </p:cNvPr>
          <p:cNvSpPr>
            <a:spLocks noGrp="1"/>
          </p:cNvSpPr>
          <p:nvPr>
            <p:ph type="title"/>
          </p:nvPr>
        </p:nvSpPr>
        <p:spPr/>
        <p:txBody>
          <a:bodyPr/>
          <a:lstStyle/>
          <a:p>
            <a:r>
              <a:rPr lang="en-GB"/>
              <a:t>Auto-wet bench configuration options</a:t>
            </a:r>
          </a:p>
        </p:txBody>
      </p:sp>
      <p:sp>
        <p:nvSpPr>
          <p:cNvPr id="3" name="Content Placeholder 2">
            <a:extLst>
              <a:ext uri="{FF2B5EF4-FFF2-40B4-BE49-F238E27FC236}">
                <a16:creationId xmlns:a16="http://schemas.microsoft.com/office/drawing/2014/main" id="{0C9258E7-F44D-CB10-091E-3FD6FA5338E6}"/>
              </a:ext>
            </a:extLst>
          </p:cNvPr>
          <p:cNvSpPr>
            <a:spLocks noGrp="1"/>
          </p:cNvSpPr>
          <p:nvPr>
            <p:ph idx="1"/>
          </p:nvPr>
        </p:nvSpPr>
        <p:spPr/>
        <p:txBody>
          <a:bodyPr>
            <a:normAutofit/>
          </a:bodyPr>
          <a:lstStyle/>
          <a:p>
            <a:r>
              <a:rPr lang="en-GB" dirty="0"/>
              <a:t>Option 1:</a:t>
            </a:r>
          </a:p>
          <a:p>
            <a:pPr lvl="1"/>
            <a:r>
              <a:rPr lang="en-GB" dirty="0"/>
              <a:t>5 x (3 etch + 3 rinse + 1 dryer)</a:t>
            </a:r>
          </a:p>
          <a:p>
            <a:pPr lvl="2"/>
            <a:r>
              <a:rPr lang="en-GB" dirty="0"/>
              <a:t>5 process units, each with load tray and dryer, with 1 dedicated unit for processes with metal on wafer</a:t>
            </a:r>
          </a:p>
          <a:p>
            <a:pPr lvl="2"/>
            <a:r>
              <a:rPr lang="en-GB" dirty="0"/>
              <a:t>Most frequently used processes are redundant</a:t>
            </a:r>
          </a:p>
          <a:p>
            <a:r>
              <a:rPr lang="en-GB" dirty="0"/>
              <a:t>Option 2:</a:t>
            </a:r>
          </a:p>
          <a:p>
            <a:pPr lvl="1"/>
            <a:r>
              <a:rPr lang="en-GB" dirty="0"/>
              <a:t>2 x (6 etch + 6 rinse + 1 dryer) + 1 x (3 etch + 3 rinse + 1 dryer)</a:t>
            </a:r>
          </a:p>
          <a:p>
            <a:pPr lvl="2"/>
            <a:r>
              <a:rPr lang="en-GB" dirty="0"/>
              <a:t>3 process units, each with load tray and dryer, with 1 dedicated smaller unit for processes with metal on wafer</a:t>
            </a:r>
          </a:p>
          <a:p>
            <a:pPr lvl="2"/>
            <a:r>
              <a:rPr lang="en-GB" dirty="0"/>
              <a:t>Most frequently used processes are redundant</a:t>
            </a:r>
          </a:p>
          <a:p>
            <a:pPr lvl="2"/>
            <a:endParaRPr lang="en-GB" dirty="0"/>
          </a:p>
        </p:txBody>
      </p:sp>
    </p:spTree>
    <p:extLst>
      <p:ext uri="{BB962C8B-B14F-4D97-AF65-F5344CB8AC3E}">
        <p14:creationId xmlns:p14="http://schemas.microsoft.com/office/powerpoint/2010/main" val="4432087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2B4E13-16D0-9075-7EAE-C0D8070FD5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E3834E-260F-2573-7080-6F86CFA8D53E}"/>
              </a:ext>
            </a:extLst>
          </p:cNvPr>
          <p:cNvSpPr>
            <a:spLocks noGrp="1"/>
          </p:cNvSpPr>
          <p:nvPr>
            <p:ph type="title"/>
          </p:nvPr>
        </p:nvSpPr>
        <p:spPr/>
        <p:txBody>
          <a:bodyPr/>
          <a:lstStyle/>
          <a:p>
            <a:r>
              <a:rPr lang="en-GB" dirty="0"/>
              <a:t>Option 1</a:t>
            </a:r>
          </a:p>
        </p:txBody>
      </p:sp>
      <p:sp>
        <p:nvSpPr>
          <p:cNvPr id="7" name="TextBox 6">
            <a:extLst>
              <a:ext uri="{FF2B5EF4-FFF2-40B4-BE49-F238E27FC236}">
                <a16:creationId xmlns:a16="http://schemas.microsoft.com/office/drawing/2014/main" id="{C6809427-1FE5-4AF2-8E87-E515BA070E57}"/>
              </a:ext>
            </a:extLst>
          </p:cNvPr>
          <p:cNvSpPr txBox="1"/>
          <p:nvPr/>
        </p:nvSpPr>
        <p:spPr>
          <a:xfrm>
            <a:off x="987552" y="5108448"/>
            <a:ext cx="10277856" cy="1477328"/>
          </a:xfrm>
          <a:prstGeom prst="rect">
            <a:avLst/>
          </a:prstGeom>
          <a:noFill/>
        </p:spPr>
        <p:txBody>
          <a:bodyPr wrap="square" rtlCol="0">
            <a:spAutoFit/>
          </a:bodyPr>
          <a:lstStyle/>
          <a:p>
            <a:r>
              <a:rPr lang="en-GB" dirty="0">
                <a:solidFill>
                  <a:srgbClr val="FF0000"/>
                </a:solidFill>
              </a:rPr>
              <a:t>Buffered HF (BOE) - 7:1 </a:t>
            </a:r>
            <a:r>
              <a:rPr lang="en-GB" dirty="0"/>
              <a:t>and </a:t>
            </a:r>
            <a:r>
              <a:rPr lang="nl-NL" dirty="0">
                <a:solidFill>
                  <a:srgbClr val="FF0000"/>
                </a:solidFill>
              </a:rPr>
              <a:t>H</a:t>
            </a:r>
            <a:r>
              <a:rPr lang="nl-NL" baseline="-25000" dirty="0">
                <a:solidFill>
                  <a:srgbClr val="FF0000"/>
                </a:solidFill>
              </a:rPr>
              <a:t>3</a:t>
            </a:r>
            <a:r>
              <a:rPr lang="nl-NL" dirty="0">
                <a:solidFill>
                  <a:srgbClr val="FF0000"/>
                </a:solidFill>
              </a:rPr>
              <a:t>PO</a:t>
            </a:r>
            <a:r>
              <a:rPr lang="nl-NL" baseline="-25000" dirty="0">
                <a:solidFill>
                  <a:srgbClr val="FF0000"/>
                </a:solidFill>
              </a:rPr>
              <a:t>4</a:t>
            </a:r>
            <a:r>
              <a:rPr lang="nl-NL" dirty="0">
                <a:solidFill>
                  <a:srgbClr val="FF0000"/>
                </a:solidFill>
              </a:rPr>
              <a:t>:H</a:t>
            </a:r>
            <a:r>
              <a:rPr lang="nl-NL" baseline="-25000" dirty="0">
                <a:solidFill>
                  <a:srgbClr val="FF0000"/>
                </a:solidFill>
              </a:rPr>
              <a:t>2</a:t>
            </a:r>
            <a:r>
              <a:rPr lang="nl-NL" dirty="0">
                <a:solidFill>
                  <a:srgbClr val="FF0000"/>
                </a:solidFill>
              </a:rPr>
              <a:t>O - 1:9</a:t>
            </a:r>
            <a:r>
              <a:rPr lang="nl-NL" dirty="0"/>
              <a:t> are </a:t>
            </a:r>
            <a:r>
              <a:rPr lang="nl-NL" dirty="0" err="1"/>
              <a:t>used</a:t>
            </a:r>
            <a:r>
              <a:rPr lang="nl-NL" dirty="0"/>
              <a:t> most </a:t>
            </a:r>
            <a:r>
              <a:rPr lang="nl-NL" dirty="0" err="1"/>
              <a:t>frequently</a:t>
            </a:r>
            <a:endParaRPr lang="nl-NL" dirty="0"/>
          </a:p>
          <a:p>
            <a:r>
              <a:rPr lang="en-GB" dirty="0">
                <a:solidFill>
                  <a:srgbClr val="FF0000"/>
                </a:solidFill>
              </a:rPr>
              <a:t>Buffered HF (BOE) - 7:1 </a:t>
            </a:r>
            <a:r>
              <a:rPr lang="en-GB" dirty="0"/>
              <a:t>and </a:t>
            </a:r>
            <a:r>
              <a:rPr lang="nl-NL" dirty="0">
                <a:solidFill>
                  <a:schemeClr val="accent2"/>
                </a:solidFill>
              </a:rPr>
              <a:t>Citric Acid:KOH:H</a:t>
            </a:r>
            <a:r>
              <a:rPr lang="nl-NL" baseline="-25000" dirty="0">
                <a:solidFill>
                  <a:schemeClr val="accent2"/>
                </a:solidFill>
              </a:rPr>
              <a:t>2</a:t>
            </a:r>
            <a:r>
              <a:rPr lang="nl-NL" dirty="0">
                <a:solidFill>
                  <a:schemeClr val="accent2"/>
                </a:solidFill>
              </a:rPr>
              <a:t>O</a:t>
            </a:r>
            <a:r>
              <a:rPr lang="nl-NL" baseline="-25000" dirty="0">
                <a:solidFill>
                  <a:schemeClr val="accent2"/>
                </a:solidFill>
              </a:rPr>
              <a:t>2</a:t>
            </a:r>
            <a:r>
              <a:rPr lang="en-GB" baseline="-25000" dirty="0">
                <a:solidFill>
                  <a:schemeClr val="accent2"/>
                </a:solidFill>
              </a:rPr>
              <a:t> </a:t>
            </a:r>
            <a:r>
              <a:rPr lang="nl-NL" dirty="0"/>
              <a:t>have </a:t>
            </a:r>
            <a:r>
              <a:rPr lang="nl-NL" dirty="0" err="1"/>
              <a:t>the</a:t>
            </a:r>
            <a:r>
              <a:rPr lang="nl-NL" dirty="0"/>
              <a:t> </a:t>
            </a:r>
            <a:r>
              <a:rPr lang="nl-NL" dirty="0" err="1"/>
              <a:t>longest</a:t>
            </a:r>
            <a:r>
              <a:rPr lang="nl-NL" dirty="0"/>
              <a:t> </a:t>
            </a:r>
            <a:r>
              <a:rPr lang="nl-NL" dirty="0" err="1"/>
              <a:t>total</a:t>
            </a:r>
            <a:r>
              <a:rPr lang="nl-NL" dirty="0"/>
              <a:t> </a:t>
            </a:r>
            <a:r>
              <a:rPr lang="nl-NL" dirty="0" err="1"/>
              <a:t>process</a:t>
            </a:r>
            <a:r>
              <a:rPr lang="nl-NL" dirty="0"/>
              <a:t> time</a:t>
            </a:r>
          </a:p>
          <a:p>
            <a:endParaRPr lang="nl-NL" dirty="0"/>
          </a:p>
          <a:p>
            <a:r>
              <a:rPr lang="nl-NL" dirty="0"/>
              <a:t>QDR = Quick Dump Rinse</a:t>
            </a:r>
          </a:p>
          <a:p>
            <a:r>
              <a:rPr lang="en-GB" dirty="0"/>
              <a:t> </a:t>
            </a:r>
          </a:p>
        </p:txBody>
      </p:sp>
      <p:graphicFrame>
        <p:nvGraphicFramePr>
          <p:cNvPr id="3" name="Table 2">
            <a:extLst>
              <a:ext uri="{FF2B5EF4-FFF2-40B4-BE49-F238E27FC236}">
                <a16:creationId xmlns:a16="http://schemas.microsoft.com/office/drawing/2014/main" id="{B00AAE3B-C812-ABC1-9E26-6CF1F69450A3}"/>
              </a:ext>
            </a:extLst>
          </p:cNvPr>
          <p:cNvGraphicFramePr>
            <a:graphicFrameLocks noGrp="1"/>
          </p:cNvGraphicFramePr>
          <p:nvPr>
            <p:extLst>
              <p:ext uri="{D42A27DB-BD31-4B8C-83A1-F6EECF244321}">
                <p14:modId xmlns:p14="http://schemas.microsoft.com/office/powerpoint/2010/main" val="1911751574"/>
              </p:ext>
            </p:extLst>
          </p:nvPr>
        </p:nvGraphicFramePr>
        <p:xfrm>
          <a:off x="987552" y="1539148"/>
          <a:ext cx="10837995" cy="3261360"/>
        </p:xfrm>
        <a:graphic>
          <a:graphicData uri="http://schemas.openxmlformats.org/drawingml/2006/table">
            <a:tbl>
              <a:tblPr firstRow="1" bandRow="1">
                <a:tableStyleId>{5C22544A-7EE6-4342-B048-85BDC9FD1C3A}</a:tableStyleId>
              </a:tblPr>
              <a:tblGrid>
                <a:gridCol w="1955526">
                  <a:extLst>
                    <a:ext uri="{9D8B030D-6E8A-4147-A177-3AD203B41FA5}">
                      <a16:colId xmlns:a16="http://schemas.microsoft.com/office/drawing/2014/main" val="3226269832"/>
                    </a:ext>
                  </a:extLst>
                </a:gridCol>
                <a:gridCol w="1521143">
                  <a:extLst>
                    <a:ext uri="{9D8B030D-6E8A-4147-A177-3AD203B41FA5}">
                      <a16:colId xmlns:a16="http://schemas.microsoft.com/office/drawing/2014/main" val="187333933"/>
                    </a:ext>
                  </a:extLst>
                </a:gridCol>
                <a:gridCol w="2283143">
                  <a:extLst>
                    <a:ext uri="{9D8B030D-6E8A-4147-A177-3AD203B41FA5}">
                      <a16:colId xmlns:a16="http://schemas.microsoft.com/office/drawing/2014/main" val="1487395713"/>
                    </a:ext>
                  </a:extLst>
                </a:gridCol>
                <a:gridCol w="2198077">
                  <a:extLst>
                    <a:ext uri="{9D8B030D-6E8A-4147-A177-3AD203B41FA5}">
                      <a16:colId xmlns:a16="http://schemas.microsoft.com/office/drawing/2014/main" val="1878608032"/>
                    </a:ext>
                  </a:extLst>
                </a:gridCol>
                <a:gridCol w="2880106">
                  <a:extLst>
                    <a:ext uri="{9D8B030D-6E8A-4147-A177-3AD203B41FA5}">
                      <a16:colId xmlns:a16="http://schemas.microsoft.com/office/drawing/2014/main" val="404444008"/>
                    </a:ext>
                  </a:extLst>
                </a:gridCol>
              </a:tblGrid>
              <a:tr h="370840">
                <a:tc>
                  <a:txBody>
                    <a:bodyPr/>
                    <a:lstStyle/>
                    <a:p>
                      <a:pPr lvl="0"/>
                      <a:r>
                        <a:rPr lang="en-GB" sz="1400" b="1" dirty="0"/>
                        <a:t>System 1</a:t>
                      </a:r>
                    </a:p>
                    <a:p>
                      <a:pPr lvl="0"/>
                      <a:r>
                        <a:rPr lang="en-GB" sz="1400" b="0" dirty="0"/>
                        <a:t>3 etch / 3 rinse</a:t>
                      </a:r>
                      <a:endParaRPr lang="en-GB" sz="1400" b="0" baseline="-25000" dirty="0"/>
                    </a:p>
                  </a:txBody>
                  <a:tcPr/>
                </a:tc>
                <a:tc>
                  <a:txBody>
                    <a:bodyPr/>
                    <a:lstStyle/>
                    <a:p>
                      <a:pPr lvl="0"/>
                      <a:r>
                        <a:rPr lang="en-GB" sz="1400" b="1" dirty="0"/>
                        <a:t>System 2</a:t>
                      </a:r>
                    </a:p>
                    <a:p>
                      <a:pPr lvl="0"/>
                      <a:r>
                        <a:rPr lang="en-GB" sz="1400" b="0" dirty="0"/>
                        <a:t>3 etch / 3 rinse</a:t>
                      </a:r>
                    </a:p>
                  </a:txBody>
                  <a:tcPr/>
                </a:tc>
                <a:tc>
                  <a:txBody>
                    <a:bodyPr/>
                    <a:lstStyle/>
                    <a:p>
                      <a:pPr lvl="0"/>
                      <a:r>
                        <a:rPr lang="en-GB" sz="1400" b="1" dirty="0"/>
                        <a:t>System 3</a:t>
                      </a:r>
                    </a:p>
                    <a:p>
                      <a:pPr lvl="0"/>
                      <a:r>
                        <a:rPr lang="en-GB" sz="1400" b="0" dirty="0"/>
                        <a:t>3 etch / 3 rinse</a:t>
                      </a:r>
                    </a:p>
                    <a:p>
                      <a:endParaRPr lang="en-GB" sz="1400" dirty="0"/>
                    </a:p>
                  </a:txBody>
                  <a:tcPr/>
                </a:tc>
                <a:tc>
                  <a:txBody>
                    <a:bodyPr/>
                    <a:lstStyle/>
                    <a:p>
                      <a:pPr lvl="0"/>
                      <a:r>
                        <a:rPr lang="en-GB" sz="1400" b="1" dirty="0"/>
                        <a:t>System 4</a:t>
                      </a:r>
                    </a:p>
                    <a:p>
                      <a:pPr lvl="0"/>
                      <a:r>
                        <a:rPr lang="en-GB" sz="1400" b="0" dirty="0"/>
                        <a:t>3 etch / 3 rinse</a:t>
                      </a:r>
                    </a:p>
                    <a:p>
                      <a:endParaRPr lang="en-GB" sz="1400" dirty="0"/>
                    </a:p>
                  </a:txBody>
                  <a:tcPr/>
                </a:tc>
                <a:tc>
                  <a:txBody>
                    <a:bodyPr/>
                    <a:lstStyle/>
                    <a:p>
                      <a:pPr lvl="0"/>
                      <a:r>
                        <a:rPr lang="en-GB" sz="1400" b="1" dirty="0"/>
                        <a:t>System 5</a:t>
                      </a:r>
                    </a:p>
                    <a:p>
                      <a:pPr lvl="0"/>
                      <a:r>
                        <a:rPr lang="en-GB" sz="1400" b="0" dirty="0"/>
                        <a:t>3 etch / 3 rinse</a:t>
                      </a:r>
                    </a:p>
                    <a:p>
                      <a:pPr lvl="0"/>
                      <a:r>
                        <a:rPr lang="en-GB" sz="1400" b="0" dirty="0"/>
                        <a:t>Metal on wafer</a:t>
                      </a:r>
                    </a:p>
                  </a:txBody>
                  <a:tcPr/>
                </a:tc>
                <a:extLst>
                  <a:ext uri="{0D108BD9-81ED-4DB2-BD59-A6C34878D82A}">
                    <a16:rowId xmlns:a16="http://schemas.microsoft.com/office/drawing/2014/main" val="983976742"/>
                  </a:ext>
                </a:extLst>
              </a:tr>
              <a:tr h="227207">
                <a:tc>
                  <a:txBody>
                    <a:bodyPr/>
                    <a:lstStyle/>
                    <a:p>
                      <a:pPr lvl="0">
                        <a:buFont typeface="Wingdings" panose="05000000000000000000" pitchFamily="2" charset="2"/>
                        <a:buNone/>
                      </a:pPr>
                      <a:r>
                        <a:rPr lang="en-GB" sz="1400" dirty="0">
                          <a:solidFill>
                            <a:srgbClr val="FF0000"/>
                          </a:solidFill>
                        </a:rPr>
                        <a:t>Buffered HF (BOE) - 7:1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i="0" u="none" dirty="0">
                          <a:solidFill>
                            <a:srgbClr val="FF0000"/>
                          </a:solidFill>
                        </a:rPr>
                        <a:t>H</a:t>
                      </a:r>
                      <a:r>
                        <a:rPr lang="nl-NL" sz="1400" b="0" i="0" u="none" baseline="-25000" dirty="0">
                          <a:solidFill>
                            <a:srgbClr val="FF0000"/>
                          </a:solidFill>
                        </a:rPr>
                        <a:t>3</a:t>
                      </a:r>
                      <a:r>
                        <a:rPr lang="nl-NL" sz="1400" b="0" i="0" u="none" dirty="0">
                          <a:solidFill>
                            <a:srgbClr val="FF0000"/>
                          </a:solidFill>
                        </a:rPr>
                        <a:t>PO</a:t>
                      </a:r>
                      <a:r>
                        <a:rPr lang="nl-NL" sz="1400" b="0" i="0" u="none" baseline="-25000" dirty="0">
                          <a:solidFill>
                            <a:srgbClr val="FF0000"/>
                          </a:solidFill>
                        </a:rPr>
                        <a:t>4</a:t>
                      </a:r>
                      <a:r>
                        <a:rPr lang="nl-NL" sz="1400" b="0" i="0" u="none" dirty="0">
                          <a:solidFill>
                            <a:srgbClr val="FF0000"/>
                          </a:solidFill>
                        </a:rPr>
                        <a:t>:H</a:t>
                      </a:r>
                      <a:r>
                        <a:rPr lang="nl-NL" sz="1400" b="0" i="0" u="none" baseline="-25000" dirty="0">
                          <a:solidFill>
                            <a:srgbClr val="FF0000"/>
                          </a:solidFill>
                        </a:rPr>
                        <a:t>2</a:t>
                      </a:r>
                      <a:r>
                        <a:rPr lang="nl-NL" sz="1400" b="0" i="0" u="none" dirty="0">
                          <a:solidFill>
                            <a:srgbClr val="FF0000"/>
                          </a:solidFill>
                        </a:rPr>
                        <a:t>O - 1:9</a:t>
                      </a:r>
                      <a:endParaRPr lang="nl-NL" sz="1400"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i="0" u="none" dirty="0">
                          <a:solidFill>
                            <a:schemeClr val="accent2"/>
                          </a:solidFill>
                        </a:rPr>
                        <a:t>Citric Acid:KOH:H</a:t>
                      </a:r>
                      <a:r>
                        <a:rPr lang="nl-NL" sz="1400" b="0" i="0" u="none" baseline="-25000" dirty="0">
                          <a:solidFill>
                            <a:schemeClr val="accent2"/>
                          </a:solidFill>
                        </a:rPr>
                        <a:t>2</a:t>
                      </a:r>
                      <a:r>
                        <a:rPr lang="nl-NL" sz="1400" b="0" i="0" u="none" dirty="0">
                          <a:solidFill>
                            <a:schemeClr val="accent2"/>
                          </a:solidFill>
                        </a:rPr>
                        <a:t>O</a:t>
                      </a:r>
                      <a:r>
                        <a:rPr lang="nl-NL" sz="1400" b="0" i="0" u="none" baseline="-25000" dirty="0">
                          <a:solidFill>
                            <a:schemeClr val="accent2"/>
                          </a:solidFill>
                        </a:rPr>
                        <a:t>2</a:t>
                      </a:r>
                      <a:endParaRPr lang="en-GB" sz="1400" baseline="-25000" dirty="0">
                        <a:solidFill>
                          <a:schemeClr val="accent2"/>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rgbClr val="FF0000"/>
                          </a:solidFill>
                        </a:rPr>
                        <a:t>Buffered HF (BOE) - 7:1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i="0" u="none" dirty="0"/>
                        <a:t>HF 1%</a:t>
                      </a:r>
                      <a:endParaRPr lang="en-GB" sz="1400" dirty="0"/>
                    </a:p>
                  </a:txBody>
                  <a:tcPr/>
                </a:tc>
                <a:extLst>
                  <a:ext uri="{0D108BD9-81ED-4DB2-BD59-A6C34878D82A}">
                    <a16:rowId xmlns:a16="http://schemas.microsoft.com/office/drawing/2014/main" val="306145498"/>
                  </a:ext>
                </a:extLst>
              </a:tr>
              <a:tr h="370840">
                <a:tc>
                  <a:txBody>
                    <a:bodyPr/>
                    <a:lstStyle/>
                    <a:p>
                      <a:pPr lvl="0">
                        <a:buFont typeface="Wingdings" panose="05000000000000000000" pitchFamily="2" charset="2"/>
                        <a:buNone/>
                      </a:pPr>
                      <a:r>
                        <a:rPr lang="en-GB" sz="1400" dirty="0"/>
                        <a:t>QDR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extLst>
                  <a:ext uri="{0D108BD9-81ED-4DB2-BD59-A6C34878D82A}">
                    <a16:rowId xmlns:a16="http://schemas.microsoft.com/office/drawing/2014/main" val="3452033199"/>
                  </a:ext>
                </a:extLst>
              </a:tr>
              <a:tr h="370840">
                <a:tc>
                  <a:txBody>
                    <a:bodyPr/>
                    <a:lstStyle/>
                    <a:p>
                      <a:r>
                        <a:rPr lang="en-GB" sz="1400" dirty="0"/>
                        <a:t>HF 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i="0" u="none" dirty="0"/>
                        <a:t>HCl:H</a:t>
                      </a:r>
                      <a:r>
                        <a:rPr lang="nl-NL" sz="1400" b="0" i="0" u="none" baseline="-25000" dirty="0"/>
                        <a:t>3</a:t>
                      </a:r>
                      <a:r>
                        <a:rPr lang="nl-NL" sz="1400" b="0" i="0" u="none" dirty="0"/>
                        <a:t>PO</a:t>
                      </a:r>
                      <a:r>
                        <a:rPr lang="nl-NL" sz="1400" b="0" i="0" u="none" baseline="-25000" dirty="0"/>
                        <a:t>4</a:t>
                      </a:r>
                      <a:r>
                        <a:rPr lang="nl-NL" sz="1400" b="0" i="0" u="none" dirty="0"/>
                        <a:t> - 1:10</a:t>
                      </a:r>
                      <a:endParaRPr lang="en-GB"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i="0" u="none" dirty="0"/>
                        <a:t>H</a:t>
                      </a:r>
                      <a:r>
                        <a:rPr lang="nl-NL" sz="1400" b="0" i="0" u="none" baseline="-25000" dirty="0"/>
                        <a:t>2</a:t>
                      </a:r>
                      <a:r>
                        <a:rPr lang="nl-NL" sz="1400" b="0" i="0" u="none" dirty="0"/>
                        <a:t>SO</a:t>
                      </a:r>
                      <a:r>
                        <a:rPr lang="nl-NL" sz="1400" b="0" i="0" u="none" baseline="-25000" dirty="0"/>
                        <a:t>4</a:t>
                      </a:r>
                      <a:r>
                        <a:rPr lang="nl-NL" sz="1400" b="0" i="0" u="none" dirty="0"/>
                        <a:t>:H</a:t>
                      </a:r>
                      <a:r>
                        <a:rPr lang="nl-NL" sz="1400" b="0" i="0" u="none" baseline="-25000" dirty="0"/>
                        <a:t>2</a:t>
                      </a:r>
                      <a:r>
                        <a:rPr lang="nl-NL" sz="1400" b="0" i="0" u="none" dirty="0"/>
                        <a:t>O</a:t>
                      </a:r>
                      <a:r>
                        <a:rPr lang="nl-NL" sz="1400" b="0" i="0" u="none" baseline="-25000" dirty="0"/>
                        <a:t>2</a:t>
                      </a:r>
                      <a:r>
                        <a:rPr lang="nl-NL" sz="1400" b="0" i="0" u="none" dirty="0"/>
                        <a:t>:H</a:t>
                      </a:r>
                      <a:r>
                        <a:rPr lang="nl-NL" sz="1400" b="0" i="0" u="none" baseline="-25000" dirty="0"/>
                        <a:t>2</a:t>
                      </a:r>
                      <a:r>
                        <a:rPr lang="nl-NL" sz="1400" b="0" i="0" u="none" dirty="0"/>
                        <a:t>O - 1:1:10</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i="0" u="none" dirty="0">
                          <a:solidFill>
                            <a:srgbClr val="FF0000"/>
                          </a:solidFill>
                        </a:rPr>
                        <a:t>H</a:t>
                      </a:r>
                      <a:r>
                        <a:rPr lang="nl-NL" sz="1400" b="0" i="0" u="none" baseline="-25000" dirty="0">
                          <a:solidFill>
                            <a:srgbClr val="FF0000"/>
                          </a:solidFill>
                        </a:rPr>
                        <a:t>3</a:t>
                      </a:r>
                      <a:r>
                        <a:rPr lang="nl-NL" sz="1400" b="0" i="0" u="none" dirty="0">
                          <a:solidFill>
                            <a:srgbClr val="FF0000"/>
                          </a:solidFill>
                        </a:rPr>
                        <a:t>PO</a:t>
                      </a:r>
                      <a:r>
                        <a:rPr lang="nl-NL" sz="1400" b="0" i="0" u="none" baseline="-25000" dirty="0">
                          <a:solidFill>
                            <a:srgbClr val="FF0000"/>
                          </a:solidFill>
                        </a:rPr>
                        <a:t>4</a:t>
                      </a:r>
                      <a:r>
                        <a:rPr lang="nl-NL" sz="1400" b="0" i="0" u="none" dirty="0">
                          <a:solidFill>
                            <a:srgbClr val="FF0000"/>
                          </a:solidFill>
                        </a:rPr>
                        <a:t>:H</a:t>
                      </a:r>
                      <a:r>
                        <a:rPr lang="nl-NL" sz="1400" b="0" i="0" u="none" baseline="-25000" dirty="0">
                          <a:solidFill>
                            <a:srgbClr val="FF0000"/>
                          </a:solidFill>
                        </a:rPr>
                        <a:t>2</a:t>
                      </a:r>
                      <a:r>
                        <a:rPr lang="nl-NL" sz="1400" b="0" i="0" u="none" dirty="0">
                          <a:solidFill>
                            <a:srgbClr val="FF0000"/>
                          </a:solidFill>
                        </a:rPr>
                        <a:t>O - 1:9</a:t>
                      </a:r>
                      <a:endParaRPr lang="nl-NL" sz="1400"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i="0" u="none" dirty="0"/>
                        <a:t>H</a:t>
                      </a:r>
                      <a:r>
                        <a:rPr lang="nl-NL" sz="1400" b="0" i="0" u="none" baseline="-25000" dirty="0"/>
                        <a:t>2</a:t>
                      </a:r>
                      <a:r>
                        <a:rPr lang="nl-NL" sz="1400" b="0" i="0" u="none" dirty="0"/>
                        <a:t>O:H</a:t>
                      </a:r>
                      <a:r>
                        <a:rPr lang="nl-NL" sz="1400" b="0" i="0" u="none" baseline="-25000" dirty="0"/>
                        <a:t>3</a:t>
                      </a:r>
                      <a:r>
                        <a:rPr lang="nl-NL" sz="1400" b="0" i="0" u="none" dirty="0"/>
                        <a:t>PO</a:t>
                      </a:r>
                      <a:r>
                        <a:rPr lang="nl-NL" sz="1400" b="0" i="0" u="none" baseline="-25000" dirty="0"/>
                        <a:t>4</a:t>
                      </a:r>
                      <a:r>
                        <a:rPr lang="nl-NL" sz="1400" b="0" i="0" u="none" dirty="0"/>
                        <a:t>:HCl - 9:1:1</a:t>
                      </a:r>
                      <a:endParaRPr lang="nl-NL" sz="1400" dirty="0"/>
                    </a:p>
                  </a:txBody>
                  <a:tcPr/>
                </a:tc>
                <a:extLst>
                  <a:ext uri="{0D108BD9-81ED-4DB2-BD59-A6C34878D82A}">
                    <a16:rowId xmlns:a16="http://schemas.microsoft.com/office/drawing/2014/main" val="39121173"/>
                  </a:ext>
                </a:extLst>
              </a:tr>
              <a:tr h="370840">
                <a:tc>
                  <a:txBody>
                    <a:bodyPr/>
                    <a:lstStyle/>
                    <a:p>
                      <a:r>
                        <a:rPr lang="en-GB" sz="1400" dirty="0"/>
                        <a:t>QDR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extLst>
                  <a:ext uri="{0D108BD9-81ED-4DB2-BD59-A6C34878D82A}">
                    <a16:rowId xmlns:a16="http://schemas.microsoft.com/office/drawing/2014/main" val="4017680279"/>
                  </a:ext>
                </a:extLst>
              </a:tr>
              <a:tr h="370840">
                <a:tc>
                  <a:txBody>
                    <a:bodyPr/>
                    <a:lstStyle/>
                    <a:p>
                      <a:pPr lvl="0">
                        <a:buFont typeface="Wingdings" panose="05000000000000000000" pitchFamily="2" charset="2"/>
                        <a:buNone/>
                      </a:pPr>
                      <a:r>
                        <a:rPr lang="en-GB" sz="1400" dirty="0"/>
                        <a:t>H</a:t>
                      </a:r>
                      <a:r>
                        <a:rPr lang="en-GB" sz="1400" baseline="-25000" dirty="0"/>
                        <a:t>2</a:t>
                      </a:r>
                      <a:r>
                        <a:rPr lang="en-GB" sz="1400" dirty="0"/>
                        <a:t>SO</a:t>
                      </a:r>
                      <a:r>
                        <a:rPr lang="en-GB" sz="1400" baseline="-25000" dirty="0"/>
                        <a:t>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i="0" u="none" dirty="0"/>
                        <a:t>HCl:H</a:t>
                      </a:r>
                      <a:r>
                        <a:rPr lang="nl-NL" sz="1400" b="0" i="0" u="none" baseline="-25000" dirty="0"/>
                        <a:t>3</a:t>
                      </a:r>
                      <a:r>
                        <a:rPr lang="nl-NL" sz="1400" b="0" i="0" u="none" dirty="0"/>
                        <a:t>PO</a:t>
                      </a:r>
                      <a:r>
                        <a:rPr lang="nl-NL" sz="1400" b="0" i="0" u="none" baseline="-25000" dirty="0"/>
                        <a:t>4</a:t>
                      </a:r>
                      <a:r>
                        <a:rPr lang="nl-NL" sz="1400" b="0" i="0" u="none" dirty="0"/>
                        <a:t>  - 1:4</a:t>
                      </a:r>
                      <a:endParaRPr lang="en-GB"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i="0" u="none" dirty="0"/>
                        <a:t>H3PO4:H2O2:H2O - 1:8:60</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i="0" u="none" dirty="0"/>
                        <a:t>H</a:t>
                      </a:r>
                      <a:r>
                        <a:rPr lang="nl-NL" sz="1400" b="0" i="0" u="none" baseline="-25000" dirty="0"/>
                        <a:t>2</a:t>
                      </a:r>
                      <a:r>
                        <a:rPr lang="nl-NL" sz="1400" b="0" i="0" u="none" dirty="0"/>
                        <a:t>SO</a:t>
                      </a:r>
                      <a:r>
                        <a:rPr lang="nl-NL" sz="1400" b="0" i="0" u="none" baseline="-25000" dirty="0"/>
                        <a:t>4</a:t>
                      </a:r>
                      <a:r>
                        <a:rPr lang="nl-NL" sz="1400" b="0" i="0" u="none" dirty="0"/>
                        <a:t>:H</a:t>
                      </a:r>
                      <a:r>
                        <a:rPr lang="nl-NL" sz="1400" b="0" i="0" u="none" baseline="-25000" dirty="0"/>
                        <a:t>2</a:t>
                      </a:r>
                      <a:r>
                        <a:rPr lang="nl-NL" sz="1400" b="0" i="0" u="none" dirty="0"/>
                        <a:t>O</a:t>
                      </a:r>
                      <a:r>
                        <a:rPr lang="nl-NL" sz="1400" b="0" i="0" u="none" baseline="-25000" dirty="0"/>
                        <a:t>2</a:t>
                      </a:r>
                      <a:r>
                        <a:rPr lang="nl-NL" sz="1400" b="0" i="0" u="none" dirty="0"/>
                        <a:t>:H</a:t>
                      </a:r>
                      <a:r>
                        <a:rPr lang="nl-NL" sz="1400" b="0" i="0" u="none" baseline="-25000" dirty="0"/>
                        <a:t>2</a:t>
                      </a:r>
                      <a:r>
                        <a:rPr lang="nl-NL" sz="1400" b="0" i="0" u="none" dirty="0"/>
                        <a:t>O - 1:1:100</a:t>
                      </a:r>
                      <a:endParaRPr lang="en-GB" sz="1400" dirty="0"/>
                    </a:p>
                  </a:txBody>
                  <a:tcPr/>
                </a:tc>
                <a:tc>
                  <a:txBody>
                    <a:bodyPr/>
                    <a:lstStyle/>
                    <a:p>
                      <a:r>
                        <a:rPr lang="nl-NL" sz="1400" kern="1200" dirty="0">
                          <a:solidFill>
                            <a:schemeClr val="dk1"/>
                          </a:solidFill>
                          <a:effectLst/>
                          <a:latin typeface="+mn-lt"/>
                          <a:ea typeface="+mn-ea"/>
                          <a:cs typeface="+mn-cs"/>
                        </a:rPr>
                        <a:t>Iron(III) chloride 27,5% (FeCl</a:t>
                      </a:r>
                      <a:r>
                        <a:rPr lang="nl-NL" sz="1400" kern="1200" baseline="-25000" dirty="0">
                          <a:solidFill>
                            <a:schemeClr val="dk1"/>
                          </a:solidFill>
                          <a:effectLst/>
                          <a:latin typeface="+mn-lt"/>
                          <a:ea typeface="+mn-ea"/>
                          <a:cs typeface="+mn-cs"/>
                        </a:rPr>
                        <a:t>3</a:t>
                      </a:r>
                      <a:r>
                        <a:rPr lang="nl-NL" sz="1400" kern="1200" baseline="0" dirty="0">
                          <a:solidFill>
                            <a:schemeClr val="dk1"/>
                          </a:solidFill>
                          <a:effectLst/>
                          <a:latin typeface="+mn-lt"/>
                          <a:ea typeface="+mn-ea"/>
                          <a:cs typeface="+mn-cs"/>
                        </a:rPr>
                        <a:t>:H</a:t>
                      </a:r>
                      <a:r>
                        <a:rPr lang="nl-NL" sz="1400" kern="1200" baseline="-25000" dirty="0">
                          <a:solidFill>
                            <a:schemeClr val="dk1"/>
                          </a:solidFill>
                          <a:effectLst/>
                          <a:latin typeface="+mn-lt"/>
                          <a:ea typeface="+mn-ea"/>
                          <a:cs typeface="+mn-cs"/>
                        </a:rPr>
                        <a:t>2</a:t>
                      </a:r>
                      <a:r>
                        <a:rPr lang="nl-NL" sz="1400" kern="1200" baseline="0" dirty="0">
                          <a:solidFill>
                            <a:schemeClr val="dk1"/>
                          </a:solidFill>
                          <a:effectLst/>
                          <a:latin typeface="+mn-lt"/>
                          <a:ea typeface="+mn-ea"/>
                          <a:cs typeface="+mn-cs"/>
                        </a:rPr>
                        <a:t>O)</a:t>
                      </a:r>
                      <a:endParaRPr lang="en-GB" sz="1100" baseline="0" dirty="0"/>
                    </a:p>
                  </a:txBody>
                  <a:tcPr/>
                </a:tc>
                <a:extLst>
                  <a:ext uri="{0D108BD9-81ED-4DB2-BD59-A6C34878D82A}">
                    <a16:rowId xmlns:a16="http://schemas.microsoft.com/office/drawing/2014/main" val="533184583"/>
                  </a:ext>
                </a:extLst>
              </a:tr>
              <a:tr h="370840">
                <a:tc>
                  <a:txBody>
                    <a:bodyPr/>
                    <a:lstStyle/>
                    <a:p>
                      <a:pPr lvl="0">
                        <a:buFont typeface="Wingdings" panose="05000000000000000000" pitchFamily="2" charset="2"/>
                        <a:buNone/>
                      </a:pPr>
                      <a:r>
                        <a:rPr lang="en-GB" sz="1400" baseline="0" dirty="0"/>
                        <a:t>QDR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extLst>
                  <a:ext uri="{0D108BD9-81ED-4DB2-BD59-A6C34878D82A}">
                    <a16:rowId xmlns:a16="http://schemas.microsoft.com/office/drawing/2014/main" val="2751382219"/>
                  </a:ext>
                </a:extLst>
              </a:tr>
              <a:tr h="370840">
                <a:tc>
                  <a:txBody>
                    <a:bodyPr/>
                    <a:lstStyle/>
                    <a:p>
                      <a:pPr lvl="0">
                        <a:buFont typeface="Wingdings" panose="05000000000000000000" pitchFamily="2" charset="2"/>
                        <a:buNone/>
                      </a:pPr>
                      <a:r>
                        <a:rPr lang="en-GB" sz="1400" baseline="0" dirty="0"/>
                        <a:t>Dryer</a:t>
                      </a:r>
                    </a:p>
                  </a:txBody>
                  <a:tcPr/>
                </a:tc>
                <a:tc>
                  <a:txBody>
                    <a:bodyPr/>
                    <a:lstStyle/>
                    <a:p>
                      <a:r>
                        <a:rPr lang="en-GB" sz="1400" baseline="0" dirty="0"/>
                        <a:t>Dryer</a:t>
                      </a:r>
                      <a:endParaRPr lang="en-GB" sz="1400" dirty="0"/>
                    </a:p>
                  </a:txBody>
                  <a:tcPr/>
                </a:tc>
                <a:tc>
                  <a:txBody>
                    <a:bodyPr/>
                    <a:lstStyle/>
                    <a:p>
                      <a:r>
                        <a:rPr lang="en-GB" sz="1400" baseline="0" dirty="0"/>
                        <a:t>Dryer</a:t>
                      </a:r>
                      <a:endParaRPr lang="en-GB" sz="1400" dirty="0"/>
                    </a:p>
                  </a:txBody>
                  <a:tcPr/>
                </a:tc>
                <a:tc>
                  <a:txBody>
                    <a:bodyPr/>
                    <a:lstStyle/>
                    <a:p>
                      <a:r>
                        <a:rPr lang="en-GB" sz="1400" baseline="0" dirty="0"/>
                        <a:t>Dryer</a:t>
                      </a:r>
                      <a:endParaRPr lang="en-GB" sz="1400" dirty="0"/>
                    </a:p>
                  </a:txBody>
                  <a:tcPr/>
                </a:tc>
                <a:tc>
                  <a:txBody>
                    <a:bodyPr/>
                    <a:lstStyle/>
                    <a:p>
                      <a:r>
                        <a:rPr lang="en-GB" sz="1400" baseline="0" dirty="0"/>
                        <a:t>Dryer</a:t>
                      </a:r>
                      <a:endParaRPr lang="en-GB" sz="1400" dirty="0"/>
                    </a:p>
                  </a:txBody>
                  <a:tcPr/>
                </a:tc>
                <a:extLst>
                  <a:ext uri="{0D108BD9-81ED-4DB2-BD59-A6C34878D82A}">
                    <a16:rowId xmlns:a16="http://schemas.microsoft.com/office/drawing/2014/main" val="1594525326"/>
                  </a:ext>
                </a:extLst>
              </a:tr>
            </a:tbl>
          </a:graphicData>
        </a:graphic>
      </p:graphicFrame>
    </p:spTree>
    <p:extLst>
      <p:ext uri="{BB962C8B-B14F-4D97-AF65-F5344CB8AC3E}">
        <p14:creationId xmlns:p14="http://schemas.microsoft.com/office/powerpoint/2010/main" val="7636427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46762A-0959-78CC-89F5-F02C408D7F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1CA464-E49B-AE79-4900-006C040B2E41}"/>
              </a:ext>
            </a:extLst>
          </p:cNvPr>
          <p:cNvSpPr>
            <a:spLocks noGrp="1"/>
          </p:cNvSpPr>
          <p:nvPr>
            <p:ph type="title"/>
          </p:nvPr>
        </p:nvSpPr>
        <p:spPr/>
        <p:txBody>
          <a:bodyPr/>
          <a:lstStyle/>
          <a:p>
            <a:r>
              <a:rPr lang="en-GB" dirty="0"/>
              <a:t>Option 2</a:t>
            </a:r>
          </a:p>
        </p:txBody>
      </p:sp>
      <p:graphicFrame>
        <p:nvGraphicFramePr>
          <p:cNvPr id="3" name="Table 2">
            <a:extLst>
              <a:ext uri="{FF2B5EF4-FFF2-40B4-BE49-F238E27FC236}">
                <a16:creationId xmlns:a16="http://schemas.microsoft.com/office/drawing/2014/main" id="{1EAA8729-5C02-068C-8249-E33008FC156D}"/>
              </a:ext>
            </a:extLst>
          </p:cNvPr>
          <p:cNvGraphicFramePr>
            <a:graphicFrameLocks noGrp="1"/>
          </p:cNvGraphicFramePr>
          <p:nvPr>
            <p:extLst>
              <p:ext uri="{D42A27DB-BD31-4B8C-83A1-F6EECF244321}">
                <p14:modId xmlns:p14="http://schemas.microsoft.com/office/powerpoint/2010/main" val="2239538105"/>
              </p:ext>
            </p:extLst>
          </p:nvPr>
        </p:nvGraphicFramePr>
        <p:xfrm>
          <a:off x="926592" y="1309493"/>
          <a:ext cx="10338816" cy="4943520"/>
        </p:xfrm>
        <a:graphic>
          <a:graphicData uri="http://schemas.openxmlformats.org/drawingml/2006/table">
            <a:tbl>
              <a:tblPr firstRow="1" bandRow="1">
                <a:tableStyleId>{5C22544A-7EE6-4342-B048-85BDC9FD1C3A}</a:tableStyleId>
              </a:tblPr>
              <a:tblGrid>
                <a:gridCol w="3446272">
                  <a:extLst>
                    <a:ext uri="{9D8B030D-6E8A-4147-A177-3AD203B41FA5}">
                      <a16:colId xmlns:a16="http://schemas.microsoft.com/office/drawing/2014/main" val="3226269832"/>
                    </a:ext>
                  </a:extLst>
                </a:gridCol>
                <a:gridCol w="3446272">
                  <a:extLst>
                    <a:ext uri="{9D8B030D-6E8A-4147-A177-3AD203B41FA5}">
                      <a16:colId xmlns:a16="http://schemas.microsoft.com/office/drawing/2014/main" val="187333933"/>
                    </a:ext>
                  </a:extLst>
                </a:gridCol>
                <a:gridCol w="3446272">
                  <a:extLst>
                    <a:ext uri="{9D8B030D-6E8A-4147-A177-3AD203B41FA5}">
                      <a16:colId xmlns:a16="http://schemas.microsoft.com/office/drawing/2014/main" val="404444008"/>
                    </a:ext>
                  </a:extLst>
                </a:gridCol>
              </a:tblGrid>
              <a:tr h="182659">
                <a:tc>
                  <a:txBody>
                    <a:bodyPr/>
                    <a:lstStyle/>
                    <a:p>
                      <a:pPr lvl="0"/>
                      <a:r>
                        <a:rPr lang="en-GB" sz="1400" b="1" dirty="0"/>
                        <a:t>System 1</a:t>
                      </a:r>
                    </a:p>
                    <a:p>
                      <a:pPr lvl="0"/>
                      <a:r>
                        <a:rPr lang="en-GB" sz="1400" b="0" dirty="0"/>
                        <a:t>6 etch / 6 rinse</a:t>
                      </a:r>
                      <a:endParaRPr lang="en-GB" sz="1400" b="0" baseline="-25000" dirty="0"/>
                    </a:p>
                  </a:txBody>
                  <a:tcPr/>
                </a:tc>
                <a:tc>
                  <a:txBody>
                    <a:bodyPr/>
                    <a:lstStyle/>
                    <a:p>
                      <a:pPr lvl="0"/>
                      <a:r>
                        <a:rPr lang="en-GB" sz="1400" b="1" dirty="0"/>
                        <a:t>System 2</a:t>
                      </a:r>
                    </a:p>
                    <a:p>
                      <a:pPr lvl="0"/>
                      <a:r>
                        <a:rPr lang="en-GB" sz="1400" b="0" dirty="0"/>
                        <a:t>6 etch / 6 rinse</a:t>
                      </a:r>
                    </a:p>
                  </a:txBody>
                  <a:tcPr/>
                </a:tc>
                <a:tc>
                  <a:txBody>
                    <a:bodyPr/>
                    <a:lstStyle/>
                    <a:p>
                      <a:pPr lvl="0"/>
                      <a:r>
                        <a:rPr lang="en-GB" sz="1400" b="1" dirty="0"/>
                        <a:t>System 3</a:t>
                      </a:r>
                    </a:p>
                    <a:p>
                      <a:pPr lvl="0"/>
                      <a:r>
                        <a:rPr lang="en-GB" sz="1400" b="0" dirty="0"/>
                        <a:t>3 etch / 3 rinse</a:t>
                      </a:r>
                    </a:p>
                    <a:p>
                      <a:pPr lvl="0"/>
                      <a:r>
                        <a:rPr lang="en-GB" sz="1400" b="0" dirty="0"/>
                        <a:t>Metal on wafer</a:t>
                      </a:r>
                    </a:p>
                  </a:txBody>
                  <a:tcPr/>
                </a:tc>
                <a:extLst>
                  <a:ext uri="{0D108BD9-81ED-4DB2-BD59-A6C34878D82A}">
                    <a16:rowId xmlns:a16="http://schemas.microsoft.com/office/drawing/2014/main" val="983976742"/>
                  </a:ext>
                </a:extLst>
              </a:tr>
              <a:tr h="324000">
                <a:tc>
                  <a:txBody>
                    <a:bodyPr/>
                    <a:lstStyle/>
                    <a:p>
                      <a:pPr lvl="0">
                        <a:buFont typeface="Wingdings" panose="05000000000000000000" pitchFamily="2" charset="2"/>
                        <a:buNone/>
                      </a:pPr>
                      <a:r>
                        <a:rPr lang="en-GB" sz="1400" dirty="0">
                          <a:solidFill>
                            <a:srgbClr val="FF0000"/>
                          </a:solidFill>
                        </a:rPr>
                        <a:t>Buffered HF (BOE) - 7:1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i="0" u="none" dirty="0"/>
                        <a:t>HCl:H</a:t>
                      </a:r>
                      <a:r>
                        <a:rPr lang="nl-NL" sz="1400" b="0" i="0" u="none" baseline="-25000" dirty="0"/>
                        <a:t>3</a:t>
                      </a:r>
                      <a:r>
                        <a:rPr lang="nl-NL" sz="1400" b="0" i="0" u="none" dirty="0"/>
                        <a:t>PO</a:t>
                      </a:r>
                      <a:r>
                        <a:rPr lang="nl-NL" sz="1400" b="0" i="0" u="none" baseline="-25000" dirty="0"/>
                        <a:t>4</a:t>
                      </a:r>
                      <a:r>
                        <a:rPr lang="nl-NL" sz="1400" b="0" i="0" u="none" dirty="0"/>
                        <a:t>  - 1:4</a:t>
                      </a:r>
                      <a:endParaRPr lang="en-GB"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i="0" u="none" dirty="0"/>
                        <a:t>HF 1%</a:t>
                      </a:r>
                      <a:endParaRPr lang="en-GB" sz="1400" dirty="0"/>
                    </a:p>
                  </a:txBody>
                  <a:tcPr/>
                </a:tc>
                <a:extLst>
                  <a:ext uri="{0D108BD9-81ED-4DB2-BD59-A6C34878D82A}">
                    <a16:rowId xmlns:a16="http://schemas.microsoft.com/office/drawing/2014/main" val="306145498"/>
                  </a:ext>
                </a:extLst>
              </a:tr>
              <a:tr h="324000">
                <a:tc>
                  <a:txBody>
                    <a:bodyPr/>
                    <a:lstStyle/>
                    <a:p>
                      <a:pPr lvl="0">
                        <a:buFont typeface="Wingdings" panose="05000000000000000000" pitchFamily="2" charset="2"/>
                        <a:buNone/>
                      </a:pPr>
                      <a:r>
                        <a:rPr lang="en-GB" sz="1400" dirty="0"/>
                        <a:t>QDR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extLst>
                  <a:ext uri="{0D108BD9-81ED-4DB2-BD59-A6C34878D82A}">
                    <a16:rowId xmlns:a16="http://schemas.microsoft.com/office/drawing/2014/main" val="3452033199"/>
                  </a:ext>
                </a:extLst>
              </a:tr>
              <a:tr h="32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i="0" u="none" dirty="0">
                          <a:solidFill>
                            <a:srgbClr val="FF0000"/>
                          </a:solidFill>
                        </a:rPr>
                        <a:t>H</a:t>
                      </a:r>
                      <a:r>
                        <a:rPr lang="nl-NL" sz="1400" b="0" i="0" u="none" baseline="-25000" dirty="0">
                          <a:solidFill>
                            <a:srgbClr val="FF0000"/>
                          </a:solidFill>
                        </a:rPr>
                        <a:t>3</a:t>
                      </a:r>
                      <a:r>
                        <a:rPr lang="nl-NL" sz="1400" b="0" i="0" u="none" dirty="0">
                          <a:solidFill>
                            <a:srgbClr val="FF0000"/>
                          </a:solidFill>
                        </a:rPr>
                        <a:t>PO</a:t>
                      </a:r>
                      <a:r>
                        <a:rPr lang="nl-NL" sz="1400" b="0" i="0" u="none" baseline="-25000" dirty="0">
                          <a:solidFill>
                            <a:srgbClr val="FF0000"/>
                          </a:solidFill>
                        </a:rPr>
                        <a:t>4</a:t>
                      </a:r>
                      <a:r>
                        <a:rPr lang="nl-NL" sz="1400" b="0" i="0" u="none" dirty="0">
                          <a:solidFill>
                            <a:srgbClr val="FF0000"/>
                          </a:solidFill>
                        </a:rPr>
                        <a:t>:H</a:t>
                      </a:r>
                      <a:r>
                        <a:rPr lang="nl-NL" sz="1400" b="0" i="0" u="none" baseline="-25000" dirty="0">
                          <a:solidFill>
                            <a:srgbClr val="FF0000"/>
                          </a:solidFill>
                        </a:rPr>
                        <a:t>2</a:t>
                      </a:r>
                      <a:r>
                        <a:rPr lang="nl-NL" sz="1400" b="0" i="0" u="none" dirty="0">
                          <a:solidFill>
                            <a:srgbClr val="FF0000"/>
                          </a:solidFill>
                        </a:rPr>
                        <a:t>O - 1:9</a:t>
                      </a:r>
                      <a:endParaRPr lang="nl-NL" sz="1400"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i="0" u="none" dirty="0"/>
                        <a:t>HCl:H</a:t>
                      </a:r>
                      <a:r>
                        <a:rPr lang="nl-NL" sz="1400" b="0" i="0" u="none" baseline="-25000" dirty="0"/>
                        <a:t>3</a:t>
                      </a:r>
                      <a:r>
                        <a:rPr lang="nl-NL" sz="1400" b="0" i="0" u="none" dirty="0"/>
                        <a:t>PO</a:t>
                      </a:r>
                      <a:r>
                        <a:rPr lang="nl-NL" sz="1400" b="0" i="0" u="none" baseline="-25000" dirty="0"/>
                        <a:t>4</a:t>
                      </a:r>
                      <a:r>
                        <a:rPr lang="nl-NL" sz="1400" b="0" i="0" u="none" dirty="0"/>
                        <a:t> - 1:10</a:t>
                      </a:r>
                      <a:endParaRPr lang="en-GB"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i="0" u="none" dirty="0"/>
                        <a:t>H</a:t>
                      </a:r>
                      <a:r>
                        <a:rPr lang="nl-NL" sz="1400" b="0" i="0" u="none" baseline="-25000" dirty="0"/>
                        <a:t>2</a:t>
                      </a:r>
                      <a:r>
                        <a:rPr lang="nl-NL" sz="1400" b="0" i="0" u="none" dirty="0"/>
                        <a:t>O:H</a:t>
                      </a:r>
                      <a:r>
                        <a:rPr lang="nl-NL" sz="1400" b="0" i="0" u="none" baseline="-25000" dirty="0"/>
                        <a:t>3</a:t>
                      </a:r>
                      <a:r>
                        <a:rPr lang="nl-NL" sz="1400" b="0" i="0" u="none" dirty="0"/>
                        <a:t>PO</a:t>
                      </a:r>
                      <a:r>
                        <a:rPr lang="nl-NL" sz="1400" b="0" i="0" u="none" baseline="-25000" dirty="0"/>
                        <a:t>4</a:t>
                      </a:r>
                      <a:r>
                        <a:rPr lang="nl-NL" sz="1400" b="0" i="0" u="none" dirty="0"/>
                        <a:t>:HCl - 9:1:1</a:t>
                      </a:r>
                      <a:endParaRPr lang="nl-NL" sz="1400" dirty="0"/>
                    </a:p>
                  </a:txBody>
                  <a:tcPr/>
                </a:tc>
                <a:extLst>
                  <a:ext uri="{0D108BD9-81ED-4DB2-BD59-A6C34878D82A}">
                    <a16:rowId xmlns:a16="http://schemas.microsoft.com/office/drawing/2014/main" val="39121173"/>
                  </a:ext>
                </a:extLst>
              </a:tr>
              <a:tr h="324000">
                <a:tc>
                  <a:txBody>
                    <a:bodyPr/>
                    <a:lstStyle/>
                    <a:p>
                      <a:r>
                        <a:rPr lang="en-GB" sz="1400" dirty="0"/>
                        <a:t>QDR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extLst>
                  <a:ext uri="{0D108BD9-81ED-4DB2-BD59-A6C34878D82A}">
                    <a16:rowId xmlns:a16="http://schemas.microsoft.com/office/drawing/2014/main" val="4017680279"/>
                  </a:ext>
                </a:extLst>
              </a:tr>
              <a:tr h="324000">
                <a:tc>
                  <a:txBody>
                    <a:bodyPr/>
                    <a:lstStyle/>
                    <a:p>
                      <a:pPr lvl="0">
                        <a:buFont typeface="Wingdings" panose="05000000000000000000" pitchFamily="2" charset="2"/>
                        <a:buNone/>
                      </a:pPr>
                      <a:r>
                        <a:rPr lang="en-GB" sz="1400" dirty="0"/>
                        <a:t>H</a:t>
                      </a:r>
                      <a:r>
                        <a:rPr lang="en-GB" sz="1400" baseline="-25000" dirty="0"/>
                        <a:t>2</a:t>
                      </a:r>
                      <a:r>
                        <a:rPr lang="en-GB" sz="1400" dirty="0"/>
                        <a:t>SO</a:t>
                      </a:r>
                      <a:r>
                        <a:rPr lang="en-GB" sz="1400" baseline="-25000" dirty="0"/>
                        <a:t>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i="0" u="none" dirty="0">
                          <a:solidFill>
                            <a:srgbClr val="FF0000"/>
                          </a:solidFill>
                        </a:rPr>
                        <a:t>H</a:t>
                      </a:r>
                      <a:r>
                        <a:rPr lang="nl-NL" sz="1400" b="0" i="0" u="none" baseline="-25000" dirty="0">
                          <a:solidFill>
                            <a:srgbClr val="FF0000"/>
                          </a:solidFill>
                        </a:rPr>
                        <a:t>3</a:t>
                      </a:r>
                      <a:r>
                        <a:rPr lang="nl-NL" sz="1400" b="0" i="0" u="none" dirty="0">
                          <a:solidFill>
                            <a:srgbClr val="FF0000"/>
                          </a:solidFill>
                        </a:rPr>
                        <a:t>PO</a:t>
                      </a:r>
                      <a:r>
                        <a:rPr lang="nl-NL" sz="1400" b="0" i="0" u="none" baseline="-25000" dirty="0">
                          <a:solidFill>
                            <a:srgbClr val="FF0000"/>
                          </a:solidFill>
                        </a:rPr>
                        <a:t>4</a:t>
                      </a:r>
                      <a:r>
                        <a:rPr lang="nl-NL" sz="1400" b="0" i="0" u="none" dirty="0">
                          <a:solidFill>
                            <a:srgbClr val="FF0000"/>
                          </a:solidFill>
                        </a:rPr>
                        <a:t>:H</a:t>
                      </a:r>
                      <a:r>
                        <a:rPr lang="nl-NL" sz="1400" b="0" i="0" u="none" baseline="-25000" dirty="0">
                          <a:solidFill>
                            <a:srgbClr val="FF0000"/>
                          </a:solidFill>
                        </a:rPr>
                        <a:t>2</a:t>
                      </a:r>
                      <a:r>
                        <a:rPr lang="nl-NL" sz="1400" b="0" i="0" u="none" dirty="0">
                          <a:solidFill>
                            <a:srgbClr val="FF0000"/>
                          </a:solidFill>
                        </a:rPr>
                        <a:t>O - 1:9</a:t>
                      </a:r>
                      <a:endParaRPr lang="nl-NL" sz="1400" dirty="0">
                        <a:solidFill>
                          <a:srgbClr val="FF0000"/>
                        </a:solidFill>
                      </a:endParaRPr>
                    </a:p>
                  </a:txBody>
                  <a:tcPr/>
                </a:tc>
                <a:tc>
                  <a:txBody>
                    <a:bodyPr/>
                    <a:lstStyle/>
                    <a:p>
                      <a:r>
                        <a:rPr lang="nl-NL" sz="1400" kern="1200" dirty="0">
                          <a:solidFill>
                            <a:schemeClr val="dk1"/>
                          </a:solidFill>
                          <a:effectLst/>
                          <a:latin typeface="+mn-lt"/>
                          <a:ea typeface="+mn-ea"/>
                          <a:cs typeface="+mn-cs"/>
                        </a:rPr>
                        <a:t>Iron(III) chloride 27,5% (FeCl</a:t>
                      </a:r>
                      <a:r>
                        <a:rPr lang="nl-NL" sz="1400" kern="1200" baseline="-25000" dirty="0">
                          <a:solidFill>
                            <a:schemeClr val="dk1"/>
                          </a:solidFill>
                          <a:effectLst/>
                          <a:latin typeface="+mn-lt"/>
                          <a:ea typeface="+mn-ea"/>
                          <a:cs typeface="+mn-cs"/>
                        </a:rPr>
                        <a:t>3</a:t>
                      </a:r>
                      <a:r>
                        <a:rPr lang="nl-NL" sz="1400" kern="1200" baseline="0" dirty="0">
                          <a:solidFill>
                            <a:schemeClr val="dk1"/>
                          </a:solidFill>
                          <a:effectLst/>
                          <a:latin typeface="+mn-lt"/>
                          <a:ea typeface="+mn-ea"/>
                          <a:cs typeface="+mn-cs"/>
                        </a:rPr>
                        <a:t>:H</a:t>
                      </a:r>
                      <a:r>
                        <a:rPr lang="nl-NL" sz="1400" kern="1200" baseline="-25000" dirty="0">
                          <a:solidFill>
                            <a:schemeClr val="dk1"/>
                          </a:solidFill>
                          <a:effectLst/>
                          <a:latin typeface="+mn-lt"/>
                          <a:ea typeface="+mn-ea"/>
                          <a:cs typeface="+mn-cs"/>
                        </a:rPr>
                        <a:t>2</a:t>
                      </a:r>
                      <a:r>
                        <a:rPr lang="nl-NL" sz="1400" kern="1200" baseline="0" dirty="0">
                          <a:solidFill>
                            <a:schemeClr val="dk1"/>
                          </a:solidFill>
                          <a:effectLst/>
                          <a:latin typeface="+mn-lt"/>
                          <a:ea typeface="+mn-ea"/>
                          <a:cs typeface="+mn-cs"/>
                        </a:rPr>
                        <a:t>O)</a:t>
                      </a:r>
                      <a:endParaRPr lang="en-GB" sz="1100" baseline="0" dirty="0"/>
                    </a:p>
                  </a:txBody>
                  <a:tcPr/>
                </a:tc>
                <a:extLst>
                  <a:ext uri="{0D108BD9-81ED-4DB2-BD59-A6C34878D82A}">
                    <a16:rowId xmlns:a16="http://schemas.microsoft.com/office/drawing/2014/main" val="533184583"/>
                  </a:ext>
                </a:extLst>
              </a:tr>
              <a:tr h="324000">
                <a:tc>
                  <a:txBody>
                    <a:bodyPr/>
                    <a:lstStyle/>
                    <a:p>
                      <a:pPr lvl="0">
                        <a:buFont typeface="Wingdings" panose="05000000000000000000" pitchFamily="2" charset="2"/>
                        <a:buNone/>
                      </a:pPr>
                      <a:r>
                        <a:rPr lang="en-GB" sz="1400" baseline="0" dirty="0"/>
                        <a:t>QDR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extLst>
                  <a:ext uri="{0D108BD9-81ED-4DB2-BD59-A6C34878D82A}">
                    <a16:rowId xmlns:a16="http://schemas.microsoft.com/office/drawing/2014/main" val="2751382219"/>
                  </a:ext>
                </a:extLst>
              </a:tr>
              <a:tr h="32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i="0" u="none" dirty="0">
                          <a:solidFill>
                            <a:schemeClr val="accent2"/>
                          </a:solidFill>
                        </a:rPr>
                        <a:t>Citric Acid:KOH:H</a:t>
                      </a:r>
                      <a:r>
                        <a:rPr lang="nl-NL" sz="1400" b="0" i="0" u="none" baseline="-25000" dirty="0">
                          <a:solidFill>
                            <a:schemeClr val="accent2"/>
                          </a:solidFill>
                        </a:rPr>
                        <a:t>2</a:t>
                      </a:r>
                      <a:r>
                        <a:rPr lang="nl-NL" sz="1400" b="0" i="0" u="none" dirty="0">
                          <a:solidFill>
                            <a:schemeClr val="accent2"/>
                          </a:solidFill>
                        </a:rPr>
                        <a:t>O</a:t>
                      </a:r>
                      <a:r>
                        <a:rPr lang="nl-NL" sz="1400" b="0" i="0" u="none" baseline="-25000" dirty="0">
                          <a:solidFill>
                            <a:schemeClr val="accent2"/>
                          </a:solidFill>
                        </a:rPr>
                        <a:t>2</a:t>
                      </a:r>
                      <a:endParaRPr lang="en-GB" sz="1400" baseline="-25000" dirty="0">
                        <a:solidFill>
                          <a:schemeClr val="accent2"/>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i="0" u="none" dirty="0"/>
                        <a:t>H</a:t>
                      </a:r>
                      <a:r>
                        <a:rPr lang="nl-NL" sz="1400" b="0" i="0" u="none" baseline="-25000" dirty="0"/>
                        <a:t>2</a:t>
                      </a:r>
                      <a:r>
                        <a:rPr lang="nl-NL" sz="1400" b="0" i="0" u="none" dirty="0"/>
                        <a:t>SO</a:t>
                      </a:r>
                      <a:r>
                        <a:rPr lang="nl-NL" sz="1400" b="0" i="0" u="none" baseline="-25000" dirty="0"/>
                        <a:t>4</a:t>
                      </a:r>
                      <a:r>
                        <a:rPr lang="nl-NL" sz="1400" b="0" i="0" u="none" dirty="0"/>
                        <a:t>:H</a:t>
                      </a:r>
                      <a:r>
                        <a:rPr lang="nl-NL" sz="1400" b="0" i="0" u="none" baseline="-25000" dirty="0"/>
                        <a:t>2</a:t>
                      </a:r>
                      <a:r>
                        <a:rPr lang="nl-NL" sz="1400" b="0" i="0" u="none" dirty="0"/>
                        <a:t>O</a:t>
                      </a:r>
                      <a:r>
                        <a:rPr lang="nl-NL" sz="1400" b="0" i="0" u="none" baseline="-25000" dirty="0"/>
                        <a:t>2</a:t>
                      </a:r>
                      <a:r>
                        <a:rPr lang="nl-NL" sz="1400" b="0" i="0" u="none" dirty="0"/>
                        <a:t>:H</a:t>
                      </a:r>
                      <a:r>
                        <a:rPr lang="nl-NL" sz="1400" b="0" i="0" u="none" baseline="-25000" dirty="0"/>
                        <a:t>2</a:t>
                      </a:r>
                      <a:r>
                        <a:rPr lang="nl-NL" sz="1400" b="0" i="0" u="none" dirty="0"/>
                        <a:t>O - 1:1:100</a:t>
                      </a:r>
                      <a:endParaRPr lang="en-GB"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aseline="0" dirty="0"/>
                        <a:t>Dryer</a:t>
                      </a:r>
                      <a:endParaRPr lang="en-GB" sz="1400" dirty="0"/>
                    </a:p>
                  </a:txBody>
                  <a:tcPr/>
                </a:tc>
                <a:extLst>
                  <a:ext uri="{0D108BD9-81ED-4DB2-BD59-A6C34878D82A}">
                    <a16:rowId xmlns:a16="http://schemas.microsoft.com/office/drawing/2014/main" val="1414271968"/>
                  </a:ext>
                </a:extLst>
              </a:tr>
              <a:tr h="32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tc row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dirty="0"/>
                    </a:p>
                  </a:txBody>
                  <a:tcPr/>
                </a:tc>
                <a:extLst>
                  <a:ext uri="{0D108BD9-81ED-4DB2-BD59-A6C34878D82A}">
                    <a16:rowId xmlns:a16="http://schemas.microsoft.com/office/drawing/2014/main" val="702351594"/>
                  </a:ext>
                </a:extLst>
              </a:tr>
              <a:tr h="32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i="0" u="none" dirty="0"/>
                        <a:t>H</a:t>
                      </a:r>
                      <a:r>
                        <a:rPr lang="nl-NL" sz="1400" b="0" i="0" u="none" baseline="-25000" dirty="0"/>
                        <a:t>2</a:t>
                      </a:r>
                      <a:r>
                        <a:rPr lang="nl-NL" sz="1400" b="0" i="0" u="none" dirty="0"/>
                        <a:t>SO</a:t>
                      </a:r>
                      <a:r>
                        <a:rPr lang="nl-NL" sz="1400" b="0" i="0" u="none" baseline="-25000" dirty="0"/>
                        <a:t>4</a:t>
                      </a:r>
                      <a:r>
                        <a:rPr lang="nl-NL" sz="1400" b="0" i="0" u="none" dirty="0"/>
                        <a:t>:H</a:t>
                      </a:r>
                      <a:r>
                        <a:rPr lang="nl-NL" sz="1400" b="0" i="0" u="none" baseline="-25000" dirty="0"/>
                        <a:t>2</a:t>
                      </a:r>
                      <a:r>
                        <a:rPr lang="nl-NL" sz="1400" b="0" i="0" u="none" dirty="0"/>
                        <a:t>O</a:t>
                      </a:r>
                      <a:r>
                        <a:rPr lang="nl-NL" sz="1400" b="0" i="0" u="none" baseline="-25000" dirty="0"/>
                        <a:t>2</a:t>
                      </a:r>
                      <a:r>
                        <a:rPr lang="nl-NL" sz="1400" b="0" i="0" u="none" dirty="0"/>
                        <a:t>:H</a:t>
                      </a:r>
                      <a:r>
                        <a:rPr lang="nl-NL" sz="1400" b="0" i="0" u="none" baseline="-25000" dirty="0"/>
                        <a:t>2</a:t>
                      </a:r>
                      <a:r>
                        <a:rPr lang="nl-NL" sz="1400" b="0" i="0" u="none" dirty="0"/>
                        <a:t>O - 1:1:10</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rgbClr val="FF0000"/>
                          </a:solidFill>
                        </a:rPr>
                        <a:t>Buffered HF (BOE) - 7:1</a:t>
                      </a:r>
                    </a:p>
                  </a:txBody>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dirty="0"/>
                    </a:p>
                  </a:txBody>
                  <a:tcPr/>
                </a:tc>
                <a:extLst>
                  <a:ext uri="{0D108BD9-81ED-4DB2-BD59-A6C34878D82A}">
                    <a16:rowId xmlns:a16="http://schemas.microsoft.com/office/drawing/2014/main" val="3893706805"/>
                  </a:ext>
                </a:extLst>
              </a:tr>
              <a:tr h="32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dirty="0"/>
                    </a:p>
                  </a:txBody>
                  <a:tcPr/>
                </a:tc>
                <a:extLst>
                  <a:ext uri="{0D108BD9-81ED-4DB2-BD59-A6C34878D82A}">
                    <a16:rowId xmlns:a16="http://schemas.microsoft.com/office/drawing/2014/main" val="1719130194"/>
                  </a:ext>
                </a:extLst>
              </a:tr>
              <a:tr h="32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i="0" u="none" dirty="0"/>
                        <a:t>H3PO4:H2O2:H2O - 1:8:60</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dirty="0">
                          <a:solidFill>
                            <a:srgbClr val="FF0000"/>
                          </a:solidFill>
                        </a:rPr>
                        <a:t>HF 1%</a:t>
                      </a:r>
                    </a:p>
                  </a:txBody>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dirty="0"/>
                    </a:p>
                  </a:txBody>
                  <a:tcPr/>
                </a:tc>
                <a:extLst>
                  <a:ext uri="{0D108BD9-81ED-4DB2-BD59-A6C34878D82A}">
                    <a16:rowId xmlns:a16="http://schemas.microsoft.com/office/drawing/2014/main" val="247156149"/>
                  </a:ext>
                </a:extLst>
              </a:tr>
              <a:tr h="32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QDR</a:t>
                      </a:r>
                    </a:p>
                  </a:txBody>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dirty="0"/>
                    </a:p>
                  </a:txBody>
                  <a:tcPr/>
                </a:tc>
                <a:extLst>
                  <a:ext uri="{0D108BD9-81ED-4DB2-BD59-A6C34878D82A}">
                    <a16:rowId xmlns:a16="http://schemas.microsoft.com/office/drawing/2014/main" val="1893191605"/>
                  </a:ext>
                </a:extLst>
              </a:tr>
              <a:tr h="324000">
                <a:tc>
                  <a:txBody>
                    <a:bodyPr/>
                    <a:lstStyle/>
                    <a:p>
                      <a:pPr lvl="0">
                        <a:buFont typeface="Wingdings" panose="05000000000000000000" pitchFamily="2" charset="2"/>
                        <a:buNone/>
                      </a:pPr>
                      <a:r>
                        <a:rPr lang="en-GB" sz="1400" baseline="0" dirty="0"/>
                        <a:t>Dryer</a:t>
                      </a:r>
                    </a:p>
                  </a:txBody>
                  <a:tcPr/>
                </a:tc>
                <a:tc>
                  <a:txBody>
                    <a:bodyPr/>
                    <a:lstStyle/>
                    <a:p>
                      <a:r>
                        <a:rPr lang="en-GB" sz="1400" baseline="0" dirty="0"/>
                        <a:t>Dryer</a:t>
                      </a:r>
                      <a:endParaRPr lang="en-GB" sz="1400" dirty="0"/>
                    </a:p>
                  </a:txBody>
                  <a:tcPr/>
                </a:tc>
                <a:tc vMerge="1">
                  <a:txBody>
                    <a:bodyPr/>
                    <a:lstStyle/>
                    <a:p>
                      <a:endParaRPr lang="en-GB" sz="1400" dirty="0"/>
                    </a:p>
                  </a:txBody>
                  <a:tcPr/>
                </a:tc>
                <a:extLst>
                  <a:ext uri="{0D108BD9-81ED-4DB2-BD59-A6C34878D82A}">
                    <a16:rowId xmlns:a16="http://schemas.microsoft.com/office/drawing/2014/main" val="1594525326"/>
                  </a:ext>
                </a:extLst>
              </a:tr>
            </a:tbl>
          </a:graphicData>
        </a:graphic>
      </p:graphicFrame>
    </p:spTree>
    <p:extLst>
      <p:ext uri="{BB962C8B-B14F-4D97-AF65-F5344CB8AC3E}">
        <p14:creationId xmlns:p14="http://schemas.microsoft.com/office/powerpoint/2010/main" val="30705389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Cluster Document" ma:contentTypeID="0x010100A35317DCC28344A7B82488658A034A5C010021DA06F1E1A9AE43821CBA8618975B49" ma:contentTypeVersion="19" ma:contentTypeDescription="Create a new document." ma:contentTypeScope="" ma:versionID="728a6d01055ac0fcb79b3b240be7a220">
  <xsd:schema xmlns:xsd="http://www.w3.org/2001/XMLSchema" xmlns:xs="http://www.w3.org/2001/XMLSchema" xmlns:p="http://schemas.microsoft.com/office/2006/metadata/properties" xmlns:ns2="2f6a910d-138e-42c1-8e8a-320c1b7cf3f7" xmlns:ns3="ca4c3075-40dc-4116-9b58-b5c0554fe16f" xmlns:ns5="c0afe504-fe62-4db1-b250-da03773bdbaf" targetNamespace="http://schemas.microsoft.com/office/2006/metadata/properties" ma:root="true" ma:fieldsID="8108f0e5b11062c54aca18fdd5bae497" ns2:_="" ns3:_="" ns5:_="">
    <xsd:import namespace="2f6a910d-138e-42c1-8e8a-320c1b7cf3f7"/>
    <xsd:import namespace="ca4c3075-40dc-4116-9b58-b5c0554fe16f"/>
    <xsd:import namespace="c0afe504-fe62-4db1-b250-da03773bdbaf"/>
    <xsd:element name="properties">
      <xsd:complexType>
        <xsd:sequence>
          <xsd:element name="documentManagement">
            <xsd:complexType>
              <xsd:all>
                <xsd:element ref="ns2:TNOC_ClusterName" minOccurs="0"/>
                <xsd:element ref="ns2:TNOC_ClusterId" minOccurs="0"/>
                <xsd:element ref="ns3:h15fbb78f4cb41d290e72f301ea2865f" minOccurs="0"/>
                <xsd:element ref="ns3:TaxCatchAll" minOccurs="0"/>
                <xsd:element ref="ns3:TaxCatchAllLabel" minOccurs="0"/>
                <xsd:element ref="ns3:_dlc_DocIdPersistId" minOccurs="0"/>
                <xsd:element ref="ns3:n2a7a23bcc2241cb9261f9a914c7c1bb" minOccurs="0"/>
                <xsd:element ref="ns3:lca20d149a844688b6abf34073d5c21d" minOccurs="0"/>
                <xsd:element ref="ns3:_dlc_DocIdUrl" minOccurs="0"/>
                <xsd:element ref="ns3:bac4ab11065f4f6c809c820c57e320e5" minOccurs="0"/>
                <xsd:element ref="ns3:_dlc_DocId" minOccurs="0"/>
                <xsd:element ref="ns5:MediaServiceMetadata" minOccurs="0"/>
                <xsd:element ref="ns5:MediaServiceFastMetadata" minOccurs="0"/>
                <xsd:element ref="ns5:MediaServiceSearchProperties" minOccurs="0"/>
                <xsd:element ref="ns5:MediaServiceObjectDetectorVersions" minOccurs="0"/>
                <xsd:element ref="ns5:lcf76f155ced4ddcb4097134ff3c332f" minOccurs="0"/>
                <xsd:element ref="ns5:MediaServiceDateTaken" minOccurs="0"/>
                <xsd:element ref="ns5:MediaServiceOCR" minOccurs="0"/>
                <xsd:element ref="ns5:MediaServiceGenerationTime" minOccurs="0"/>
                <xsd:element ref="ns5:MediaServiceEventHashCode" minOccurs="0"/>
                <xsd:element ref="ns5:MediaLengthInSeconds" minOccurs="0"/>
                <xsd:element ref="ns5: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6a910d-138e-42c1-8e8a-320c1b7cf3f7" elementFormDefault="qualified">
    <xsd:import namespace="http://schemas.microsoft.com/office/2006/documentManagement/types"/>
    <xsd:import namespace="http://schemas.microsoft.com/office/infopath/2007/PartnerControls"/>
    <xsd:element name="TNOC_ClusterName" ma:index="6" nillable="true" ma:displayName="Cluster name" ma:internalName="TNOC_ClusterName">
      <xsd:simpleType>
        <xsd:restriction base="dms:Text">
          <xsd:maxLength value="255"/>
        </xsd:restriction>
      </xsd:simpleType>
    </xsd:element>
    <xsd:element name="TNOC_ClusterId" ma:index="7" nillable="true" ma:displayName="Cluster ID" ma:internalName="TNOC_Cluster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a4c3075-40dc-4116-9b58-b5c0554fe16f" elementFormDefault="qualified">
    <xsd:import namespace="http://schemas.microsoft.com/office/2006/documentManagement/types"/>
    <xsd:import namespace="http://schemas.microsoft.com/office/infopath/2007/PartnerControls"/>
    <xsd:element name="h15fbb78f4cb41d290e72f301ea2865f" ma:index="13" nillable="true" ma:taxonomy="true" ma:internalName="h15fbb78f4cb41d290e72f301ea2865f" ma:taxonomyFieldName="TNOC_ClusterType" ma:displayName="Cluster type" ma:fieldId="{115fbb78-f4cb-41d2-90e7-2f301ea2865f}" ma:sspId="7378aa68-586f-4892-bb77-0985b40f41a6" ma:termSetId="e7feef8e-5ede-44cd-b7d5-7ed7dacef0b4"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2d3db0f4-68e5-46c9-bc0e-ce979e56767a}" ma:internalName="TaxCatchAll" ma:showField="CatchAllData" ma:web="ca4c3075-40dc-4116-9b58-b5c0554fe16f">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2d3db0f4-68e5-46c9-bc0e-ce979e56767a}" ma:internalName="TaxCatchAllLabel" ma:readOnly="true" ma:showField="CatchAllDataLabel" ma:web="ca4c3075-40dc-4116-9b58-b5c0554fe16f">
      <xsd:complexType>
        <xsd:complexContent>
          <xsd:extension base="dms:MultiChoiceLookup">
            <xsd:sequence>
              <xsd:element name="Value" type="dms:Lookup" maxOccurs="unbounded" minOccurs="0" nillable="true"/>
            </xsd:sequence>
          </xsd:extension>
        </xsd:complexContent>
      </xsd:complexType>
    </xsd:element>
    <xsd:element name="_dlc_DocIdPersistId" ma:index="16" nillable="true" ma:displayName="Persist ID" ma:description="Keep ID on add." ma:hidden="true" ma:internalName="_dlc_DocIdPersistId" ma:readOnly="true">
      <xsd:simpleType>
        <xsd:restriction base="dms:Boolean"/>
      </xsd:simpleType>
    </xsd:element>
    <xsd:element name="n2a7a23bcc2241cb9261f9a914c7c1bb" ma:index="17" nillable="true" ma:taxonomy="true" ma:internalName="n2a7a23bcc2241cb9261f9a914c7c1bb" ma:taxonomyFieldName="TNOC_DocumentClassification" ma:displayName="Document classification" ma:fieldId="{72a7a23b-cc22-41cb-9261-f9a914c7c1bb}" ma:sspId="7378aa68-586f-4892-bb77-0985b40f41a6" ma:termSetId="ff8f31fd-7572-41dc-9fe4-bd4c6d280f39" ma:anchorId="00000000-0000-0000-0000-000000000000" ma:open="false" ma:isKeyword="false">
      <xsd:complexType>
        <xsd:sequence>
          <xsd:element ref="pc:Terms" minOccurs="0" maxOccurs="1"/>
        </xsd:sequence>
      </xsd:complexType>
    </xsd:element>
    <xsd:element name="lca20d149a844688b6abf34073d5c21d" ma:index="19" nillable="true" ma:taxonomy="true" ma:internalName="lca20d149a844688b6abf34073d5c21d" ma:taxonomyFieldName="TNOC_DocumentType" ma:displayName="Document type" ma:fieldId="{5ca20d14-9a84-4688-b6ab-f34073d5c21d}" ma:sspId="7378aa68-586f-4892-bb77-0985b40f41a6" ma:termSetId="e8a13a9e-c4f3-4184-b8d9-8210abad4948" ma:anchorId="00000000-0000-0000-0000-000000000000" ma:open="false" ma:isKeyword="false">
      <xsd:complexType>
        <xsd:sequence>
          <xsd:element ref="pc:Terms" minOccurs="0" maxOccurs="1"/>
        </xsd:sequence>
      </xsd:complexType>
    </xsd:element>
    <xsd:element name="_dlc_DocIdUrl" ma:index="2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bac4ab11065f4f6c809c820c57e320e5" ma:index="22" nillable="true" ma:taxonomy="true" ma:internalName="bac4ab11065f4f6c809c820c57e320e5" ma:taxonomyFieldName="TNOC_DocumentCategory" ma:displayName="Document category" ma:fieldId="{bac4ab11-065f-4f6c-809c-820c57e320e5}" ma:sspId="7378aa68-586f-4892-bb77-0985b40f41a6" ma:termSetId="94d42b6a-4155-4fa6-95e9-087bc306ceb3" ma:anchorId="00000000-0000-0000-0000-000000000000" ma:open="false" ma:isKeyword="false">
      <xsd:complexType>
        <xsd:sequence>
          <xsd:element ref="pc:Terms" minOccurs="0" maxOccurs="1"/>
        </xsd:sequence>
      </xsd:complexType>
    </xsd:element>
    <xsd:element name="_dlc_DocId" ma:index="23" nillable="true" ma:displayName="Document ID Value" ma:description="The value of the document ID assigned to this item." ma:indexed="true" ma:internalName="_dlc_DocId"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0afe504-fe62-4db1-b250-da03773bdbaf" elementFormDefault="qualified">
    <xsd:import namespace="http://schemas.microsoft.com/office/2006/documentManagement/types"/>
    <xsd:import namespace="http://schemas.microsoft.com/office/infopath/2007/PartnerControls"/>
    <xsd:element name="MediaServiceMetadata" ma:index="24" nillable="true" ma:displayName="MediaServiceMetadata" ma:hidden="true" ma:internalName="MediaServiceMetadata" ma:readOnly="true">
      <xsd:simpleType>
        <xsd:restriction base="dms:Note"/>
      </xsd:simpleType>
    </xsd:element>
    <xsd:element name="MediaServiceFastMetadata" ma:index="25" nillable="true" ma:displayName="MediaServiceFastMetadata" ma:hidden="true" ma:internalName="MediaServiceFastMetadata" ma:readOnly="true">
      <xsd:simpleType>
        <xsd:restriction base="dms:Note"/>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ObjectDetectorVersions" ma:index="27" nillable="true" ma:displayName="MediaServiceObjectDetectorVersions" ma:hidden="true" ma:indexed="true" ma:internalName="MediaServiceObjectDetectorVersions" ma:readOnly="true">
      <xsd:simpleType>
        <xsd:restriction base="dms:Text"/>
      </xsd:simpleType>
    </xsd:element>
    <xsd:element name="lcf76f155ced4ddcb4097134ff3c332f" ma:index="29" nillable="true" ma:taxonomy="true" ma:internalName="lcf76f155ced4ddcb4097134ff3c332f" ma:taxonomyFieldName="MediaServiceImageTags" ma:displayName="Image Tags" ma:readOnly="false" ma:fieldId="{5cf76f15-5ced-4ddc-b409-7134ff3c332f}" ma:taxonomyMulti="true" ma:sspId="7378aa68-586f-4892-bb77-0985b40f41a6" ma:termSetId="09814cd3-568e-fe90-9814-8d621ff8fb84" ma:anchorId="fba54fb3-c3e1-fe81-a776-ca4b69148c4d" ma:open="true" ma:isKeyword="false">
      <xsd:complexType>
        <xsd:sequence>
          <xsd:element ref="pc:Terms" minOccurs="0" maxOccurs="1"/>
        </xsd:sequence>
      </xsd:complexType>
    </xsd:element>
    <xsd:element name="MediaServiceDateTaken" ma:index="30" nillable="true" ma:displayName="MediaServiceDateTaken" ma:hidden="true" ma:indexed="true" ma:internalName="MediaServiceDateTaken" ma:readOnly="true">
      <xsd:simpleType>
        <xsd:restriction base="dms:Text"/>
      </xsd:simpleType>
    </xsd:element>
    <xsd:element name="MediaServiceOCR" ma:index="31" nillable="true" ma:displayName="Extracted Text" ma:internalName="MediaServiceOCR" ma:readOnly="true">
      <xsd:simpleType>
        <xsd:restriction base="dms:Note">
          <xsd:maxLength value="255"/>
        </xsd:restriction>
      </xsd:simpleType>
    </xsd:element>
    <xsd:element name="MediaServiceGenerationTime" ma:index="32" nillable="true" ma:displayName="MediaServiceGenerationTime" ma:hidden="true" ma:internalName="MediaServiceGenerationTime" ma:readOnly="true">
      <xsd:simpleType>
        <xsd:restriction base="dms:Text"/>
      </xsd:simpleType>
    </xsd:element>
    <xsd:element name="MediaServiceEventHashCode" ma:index="33" nillable="true" ma:displayName="MediaServiceEventHashCode" ma:hidden="true" ma:internalName="MediaServiceEventHashCode" ma:readOnly="true">
      <xsd:simpleType>
        <xsd:restriction base="dms:Text"/>
      </xsd:simpleType>
    </xsd:element>
    <xsd:element name="MediaLengthInSeconds" ma:index="34" nillable="true" ma:displayName="MediaLengthInSeconds" ma:hidden="true" ma:internalName="MediaLengthInSeconds" ma:readOnly="true">
      <xsd:simpleType>
        <xsd:restriction base="dms:Unknown"/>
      </xsd:simpleType>
    </xsd:element>
    <xsd:element name="MediaServiceBillingMetadata" ma:index="35"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11" ma:displayName="Author"/>
        <xsd:element ref="dcterms:created" minOccurs="0" maxOccurs="1"/>
        <xsd:element ref="dc:identifier" minOccurs="0" maxOccurs="1"/>
        <xsd:element name="contentType" minOccurs="0" maxOccurs="1" type="xsd:string" ma:index="0"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lca20d149a844688b6abf34073d5c21d xmlns="ca4c3075-40dc-4116-9b58-b5c0554fe16f">
      <Terms xmlns="http://schemas.microsoft.com/office/infopath/2007/PartnerControls"/>
    </lca20d149a844688b6abf34073d5c21d>
    <_dlc_DocId xmlns="ca4c3075-40dc-4116-9b58-b5c0554fe16f">6MQ33V35ZSZZ-362438460-5937</_dlc_DocId>
    <bac4ab11065f4f6c809c820c57e320e5 xmlns="ca4c3075-40dc-4116-9b58-b5c0554fe16f">
      <Terms xmlns="http://schemas.microsoft.com/office/infopath/2007/PartnerControls"/>
    </bac4ab11065f4f6c809c820c57e320e5>
    <n2a7a23bcc2241cb9261f9a914c7c1bb xmlns="ca4c3075-40dc-4116-9b58-b5c0554fe16f">
      <Terms xmlns="http://schemas.microsoft.com/office/infopath/2007/PartnerControls">
        <TermInfo xmlns="http://schemas.microsoft.com/office/infopath/2007/PartnerControls">
          <TermName xmlns="http://schemas.microsoft.com/office/infopath/2007/PartnerControls">TNO Internal</TermName>
          <TermId xmlns="http://schemas.microsoft.com/office/infopath/2007/PartnerControls">1a23c89f-ef54-4907-86fd-8242403ff722</TermId>
        </TermInfo>
      </Terms>
    </n2a7a23bcc2241cb9261f9a914c7c1bb>
    <TNOC_ClusterName xmlns="2f6a910d-138e-42c1-8e8a-320c1b7cf3f7">PIX Europe</TNOC_ClusterName>
    <_dlc_DocIdUrl xmlns="ca4c3075-40dc-4116-9b58-b5c0554fe16f">
      <Url>https://365tno.sharepoint.com/teams/T98768/_layouts/15/DocIdRedir.aspx?ID=6MQ33V35ZSZZ-362438460-5937</Url>
      <Description>6MQ33V35ZSZZ-362438460-5937</Description>
    </_dlc_DocIdUrl>
    <TNOC_ClusterId xmlns="2f6a910d-138e-42c1-8e8a-320c1b7cf3f7">T98768</TNOC_ClusterId>
    <h15fbb78f4cb41d290e72f301ea2865f xmlns="ca4c3075-40dc-4116-9b58-b5c0554fe16f">
      <Terms xmlns="http://schemas.microsoft.com/office/infopath/2007/PartnerControls">
        <TermInfo xmlns="http://schemas.microsoft.com/office/infopath/2007/PartnerControls">
          <TermName xmlns="http://schemas.microsoft.com/office/infopath/2007/PartnerControls">Team</TermName>
          <TermId xmlns="http://schemas.microsoft.com/office/infopath/2007/PartnerControls">c614ed86-6527-4042-aa9d-da80e2b69463</TermId>
        </TermInfo>
      </Terms>
    </h15fbb78f4cb41d290e72f301ea2865f>
    <TaxCatchAll xmlns="ca4c3075-40dc-4116-9b58-b5c0554fe16f">
      <Value>5</Value>
      <Value>3</Value>
    </TaxCatchAll>
    <lcf76f155ced4ddcb4097134ff3c332f xmlns="c0afe504-fe62-4db1-b250-da03773bdba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8AC5416-500F-4520-B05C-96208A153B07}">
  <ds:schemaRefs>
    <ds:schemaRef ds:uri="http://schemas.microsoft.com/sharepoint/v3/contenttype/forms"/>
  </ds:schemaRefs>
</ds:datastoreItem>
</file>

<file path=customXml/itemProps2.xml><?xml version="1.0" encoding="utf-8"?>
<ds:datastoreItem xmlns:ds="http://schemas.openxmlformats.org/officeDocument/2006/customXml" ds:itemID="{3E312E75-6FBD-420A-BFF8-56FA0BC56D15}">
  <ds:schemaRefs>
    <ds:schemaRef ds:uri="http://schemas.microsoft.com/sharepoint/events"/>
  </ds:schemaRefs>
</ds:datastoreItem>
</file>

<file path=customXml/itemProps3.xml><?xml version="1.0" encoding="utf-8"?>
<ds:datastoreItem xmlns:ds="http://schemas.openxmlformats.org/officeDocument/2006/customXml" ds:itemID="{D6EABD02-1268-4B8D-9EF0-0E3BFAE9E282}"/>
</file>

<file path=customXml/itemProps4.xml><?xml version="1.0" encoding="utf-8"?>
<ds:datastoreItem xmlns:ds="http://schemas.openxmlformats.org/officeDocument/2006/customXml" ds:itemID="{2EA2C63D-3960-4C08-B1C8-0DACDAF00027}">
  <ds:schemaRefs>
    <ds:schemaRef ds:uri="http://schemas.microsoft.com/office/infopath/2007/PartnerControls"/>
    <ds:schemaRef ds:uri="http://www.w3.org/XML/1998/namespace"/>
    <ds:schemaRef ds:uri="2f6a910d-138e-42c1-8e8a-320c1b7cf3f7"/>
    <ds:schemaRef ds:uri="http://purl.org/dc/elements/1.1/"/>
    <ds:schemaRef ds:uri="http://purl.org/dc/dcmitype/"/>
    <ds:schemaRef ds:uri="ca4c3075-40dc-4116-9b58-b5c0554fe16f"/>
    <ds:schemaRef ds:uri="http://schemas.microsoft.com/office/2006/documentManagement/types"/>
    <ds:schemaRef ds:uri="http://purl.org/dc/terms/"/>
    <ds:schemaRef ds:uri="http://schemas.openxmlformats.org/package/2006/metadata/core-properties"/>
    <ds:schemaRef ds:uri="c0afe504-fe62-4db1-b250-da03773bdbaf"/>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1757</TotalTime>
  <Words>520</Words>
  <Application>Microsoft Office PowerPoint</Application>
  <PresentationFormat>Widescreen</PresentationFormat>
  <Paragraphs>109</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Aptos</vt:lpstr>
      <vt:lpstr>Aptos Display</vt:lpstr>
      <vt:lpstr>Arial</vt:lpstr>
      <vt:lpstr>Wingdings</vt:lpstr>
      <vt:lpstr>Office Theme</vt:lpstr>
      <vt:lpstr>PowerPoint Presentation</vt:lpstr>
      <vt:lpstr>PowerPoint Presentation</vt:lpstr>
      <vt:lpstr>Auto-wet bench configuration options</vt:lpstr>
      <vt:lpstr>Option 1</vt:lpstr>
      <vt:lpstr>Option 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Docter, B. (Boudewijn)</dc:creator>
  <cp:lastModifiedBy>Mardanpour, H. (Hossein)</cp:lastModifiedBy>
  <cp:revision>2</cp:revision>
  <dcterms:created xsi:type="dcterms:W3CDTF">2025-10-21T09:50:08Z</dcterms:created>
  <dcterms:modified xsi:type="dcterms:W3CDTF">2026-02-24T08:38:48Z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NOC_ClusterType">
    <vt:lpwstr>3;#Team|c614ed86-6527-4042-aa9d-da80e2b69463</vt:lpwstr>
  </property>
  <property fmtid="{D5CDD505-2E9C-101B-9397-08002B2CF9AE}" pid="3" name="_dlc_DocIdItemGuid">
    <vt:lpwstr>c48f3e12-daea-4e04-9005-672f84f6585c</vt:lpwstr>
  </property>
  <property fmtid="{D5CDD505-2E9C-101B-9397-08002B2CF9AE}" pid="4" name="TNOC_DocumentCategory">
    <vt:lpwstr/>
  </property>
  <property fmtid="{D5CDD505-2E9C-101B-9397-08002B2CF9AE}" pid="5" name="TNOC_DocumentClassification">
    <vt:lpwstr>5;#TNO Internal|1a23c89f-ef54-4907-86fd-8242403ff722</vt:lpwstr>
  </property>
  <property fmtid="{D5CDD505-2E9C-101B-9397-08002B2CF9AE}" pid="6" name="MediaServiceImageTags">
    <vt:lpwstr/>
  </property>
  <property fmtid="{D5CDD505-2E9C-101B-9397-08002B2CF9AE}" pid="7" name="ContentTypeId">
    <vt:lpwstr>0x010100A35317DCC28344A7B82488658A034A5C010021DA06F1E1A9AE43821CBA8618975B49</vt:lpwstr>
  </property>
  <property fmtid="{D5CDD505-2E9C-101B-9397-08002B2CF9AE}" pid="8" name="TNOC_DocumentType">
    <vt:lpwstr/>
  </property>
</Properties>
</file>