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22"/>
  </p:notesMasterIdLst>
  <p:handoutMasterIdLst>
    <p:handoutMasterId r:id="rId23"/>
  </p:handoutMasterIdLst>
  <p:sldIdLst>
    <p:sldId id="318" r:id="rId7"/>
    <p:sldId id="325" r:id="rId8"/>
    <p:sldId id="261" r:id="rId9"/>
    <p:sldId id="317" r:id="rId10"/>
    <p:sldId id="326" r:id="rId11"/>
    <p:sldId id="320" r:id="rId12"/>
    <p:sldId id="321" r:id="rId13"/>
    <p:sldId id="322" r:id="rId14"/>
    <p:sldId id="327" r:id="rId15"/>
    <p:sldId id="329" r:id="rId16"/>
    <p:sldId id="323" r:id="rId17"/>
    <p:sldId id="328" r:id="rId18"/>
    <p:sldId id="330" r:id="rId19"/>
    <p:sldId id="331" r:id="rId20"/>
    <p:sldId id="324" r:id="rId21"/>
  </p:sldIdLst>
  <p:sldSz cx="12192000" cy="6858000"/>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3EA"/>
    <a:srgbClr val="F9E21E"/>
    <a:srgbClr val="1542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A2B01-4B74-455A-ABED-719E4CE07354}">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A2B01-4B74-455A-ABED-719E4CE07354}" styleName="Tabelstijl opgemaakt Rijksoverheid">
    <a:wholeTbl>
      <a:tcTxStyle>
        <a:font>
          <a:latin typeface="RijksSansTT"/>
          <a:ea typeface="RijksSansTT"/>
          <a:cs typeface="RijksSansTT"/>
        </a:font>
        <a:srgbClr val="154273"/>
      </a:tcTxStyle>
      <a:tcStyle>
        <a:tcBdr>
          <a:left>
            <a:ln>
              <a:noFill/>
            </a:ln>
          </a:left>
          <a:right>
            <a:ln>
              <a:noFill/>
            </a:ln>
          </a:right>
          <a:top>
            <a:ln>
              <a:noFill/>
            </a:ln>
          </a:top>
          <a:bottom>
            <a:ln w="9525" cmpd="sng">
              <a:solidFill>
                <a:srgbClr val="B8C6D5"/>
              </a:solidFill>
            </a:ln>
          </a:bottom>
          <a:insideH>
            <a:ln w="9525" cmpd="sng">
              <a:solidFill>
                <a:srgbClr val="B8C6D5"/>
              </a:solidFill>
            </a:ln>
          </a:insideH>
          <a:insideV>
            <a:ln>
              <a:noFill/>
            </a:ln>
          </a:insideV>
        </a:tcBdr>
        <a:fill>
          <a:noFill/>
        </a:fill>
      </a:tcStyle>
    </a:wholeTbl>
    <a:firstRow>
      <a:tcTxStyle b="on">
        <a:font>
          <a:latin typeface="RijksSansTT"/>
          <a:ea typeface="RijksSansTT"/>
          <a:cs typeface="RijksSansTT"/>
        </a:font>
        <a:srgbClr val="154273"/>
      </a:tcTxStyle>
      <a:tcStyle>
        <a:tcBdr>
          <a:bottom>
            <a:ln>
              <a:noFill/>
            </a:ln>
          </a:bottom>
        </a:tcBdr>
        <a:fill>
          <a:solidFill>
            <a:srgbClr val="F9E21E"/>
          </a:solidFill>
        </a:fill>
      </a:tcStyle>
    </a:firstRow>
    <a:extLst>
      <a:ext uri="http://www.joulesunlimited.com/pptTableStyle"/>
    </a:extLst>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6" autoAdjust="0"/>
    <p:restoredTop sz="96201" autoAdjust="0"/>
  </p:normalViewPr>
  <p:slideViewPr>
    <p:cSldViewPr snapToGrid="0">
      <p:cViewPr varScale="1">
        <p:scale>
          <a:sx n="154" d="100"/>
          <a:sy n="154" d="100"/>
        </p:scale>
        <p:origin x="1932" y="138"/>
      </p:cViewPr>
      <p:guideLst/>
    </p:cSldViewPr>
  </p:slideViewPr>
  <p:notesTextViewPr>
    <p:cViewPr>
      <p:scale>
        <a:sx n="1" d="1"/>
        <a:sy n="1" d="1"/>
      </p:scale>
      <p:origin x="0" y="0"/>
    </p:cViewPr>
  </p:notesTextViewPr>
  <p:notesViewPr>
    <p:cSldViewPr snapToGrid="0">
      <p:cViewPr varScale="1">
        <p:scale>
          <a:sx n="83" d="100"/>
          <a:sy n="83" d="100"/>
        </p:scale>
        <p:origin x="220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0055A3-4C98-4B06-B58A-AAF0CEC47F98}"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nl-NL"/>
        </a:p>
      </dgm:t>
    </dgm:pt>
    <dgm:pt modelId="{8A13A5B8-F925-4878-A51C-F21AA2D854AB}">
      <dgm:prSet phldrT="[Tekst]" phldr="0"/>
      <dgm:spPr/>
      <dgm:t>
        <a:bodyPr/>
        <a:lstStyle/>
        <a:p>
          <a:r>
            <a:rPr lang="nl-NL" dirty="0"/>
            <a:t>Inlichtingenbijeenkomst</a:t>
          </a:r>
        </a:p>
      </dgm:t>
    </dgm:pt>
    <dgm:pt modelId="{151F737F-BFB8-4C9C-857C-101557A18EC3}" type="parTrans" cxnId="{D184E268-E222-4565-ADDA-0FE07E7C62C8}">
      <dgm:prSet/>
      <dgm:spPr/>
      <dgm:t>
        <a:bodyPr/>
        <a:lstStyle/>
        <a:p>
          <a:endParaRPr lang="nl-NL"/>
        </a:p>
      </dgm:t>
    </dgm:pt>
    <dgm:pt modelId="{A721F24C-DDCF-43F5-A0A5-67B2D21CFD9F}" type="sibTrans" cxnId="{D184E268-E222-4565-ADDA-0FE07E7C62C8}">
      <dgm:prSet/>
      <dgm:spPr/>
      <dgm:t>
        <a:bodyPr/>
        <a:lstStyle/>
        <a:p>
          <a:endParaRPr lang="nl-NL"/>
        </a:p>
      </dgm:t>
    </dgm:pt>
    <dgm:pt modelId="{85AFA64C-6F9B-44B7-95D0-A497A4CD7314}">
      <dgm:prSet phldrT="[Tekst]" phldr="0"/>
      <dgm:spPr/>
      <dgm:t>
        <a:bodyPr/>
        <a:lstStyle/>
        <a:p>
          <a:r>
            <a:rPr lang="nl-NL" dirty="0"/>
            <a:t>Beantwoording vragen </a:t>
          </a:r>
        </a:p>
        <a:p>
          <a:r>
            <a:rPr lang="nl-NL" dirty="0"/>
            <a:t>door marktpartijen</a:t>
          </a:r>
        </a:p>
      </dgm:t>
    </dgm:pt>
    <dgm:pt modelId="{24AEA687-89B6-4CD0-A543-3B7C511140BC}" type="parTrans" cxnId="{BADDB17A-EE30-49E0-B20C-37770B0D499E}">
      <dgm:prSet/>
      <dgm:spPr/>
      <dgm:t>
        <a:bodyPr/>
        <a:lstStyle/>
        <a:p>
          <a:endParaRPr lang="nl-NL"/>
        </a:p>
      </dgm:t>
    </dgm:pt>
    <dgm:pt modelId="{FC98C535-92ED-4121-BAC7-30539AA0B0EF}" type="sibTrans" cxnId="{BADDB17A-EE30-49E0-B20C-37770B0D499E}">
      <dgm:prSet/>
      <dgm:spPr/>
      <dgm:t>
        <a:bodyPr/>
        <a:lstStyle/>
        <a:p>
          <a:endParaRPr lang="nl-NL"/>
        </a:p>
      </dgm:t>
    </dgm:pt>
    <dgm:pt modelId="{833073BA-1D63-4E5C-88B4-2D692E193717}">
      <dgm:prSet phldrT="[Tekst]" phldr="0"/>
      <dgm:spPr/>
      <dgm:t>
        <a:bodyPr/>
        <a:lstStyle/>
        <a:p>
          <a:r>
            <a:rPr lang="nl-NL" dirty="0"/>
            <a:t>Verslag marktconsultatie</a:t>
          </a:r>
        </a:p>
      </dgm:t>
    </dgm:pt>
    <dgm:pt modelId="{5E432FCF-E4A0-44E0-84A6-DFB7BEF292C3}" type="parTrans" cxnId="{44355773-3E0B-42CF-B297-80643D0927C7}">
      <dgm:prSet/>
      <dgm:spPr/>
      <dgm:t>
        <a:bodyPr/>
        <a:lstStyle/>
        <a:p>
          <a:endParaRPr lang="nl-NL"/>
        </a:p>
      </dgm:t>
    </dgm:pt>
    <dgm:pt modelId="{B983C71D-1C5B-4553-9BFB-19B3F4C831CA}" type="sibTrans" cxnId="{44355773-3E0B-42CF-B297-80643D0927C7}">
      <dgm:prSet/>
      <dgm:spPr/>
      <dgm:t>
        <a:bodyPr/>
        <a:lstStyle/>
        <a:p>
          <a:endParaRPr lang="nl-NL"/>
        </a:p>
      </dgm:t>
    </dgm:pt>
    <dgm:pt modelId="{53BD9DD6-3B49-41CF-805C-220FFC2AFE89}">
      <dgm:prSet/>
      <dgm:spPr/>
      <dgm:t>
        <a:bodyPr/>
        <a:lstStyle/>
        <a:p>
          <a:r>
            <a:rPr lang="nl-NL" dirty="0"/>
            <a:t>Start aanbesteding</a:t>
          </a:r>
        </a:p>
      </dgm:t>
    </dgm:pt>
    <dgm:pt modelId="{0BB2A95A-EC5D-4FE7-A3FA-73D3304595F5}" type="parTrans" cxnId="{B89E339E-F719-4417-A299-71AEB99E9908}">
      <dgm:prSet/>
      <dgm:spPr/>
      <dgm:t>
        <a:bodyPr/>
        <a:lstStyle/>
        <a:p>
          <a:endParaRPr lang="nl-NL"/>
        </a:p>
      </dgm:t>
    </dgm:pt>
    <dgm:pt modelId="{8F70EF30-F444-4D7F-9004-F8FCAE034BBB}" type="sibTrans" cxnId="{B89E339E-F719-4417-A299-71AEB99E9908}">
      <dgm:prSet/>
      <dgm:spPr/>
      <dgm:t>
        <a:bodyPr/>
        <a:lstStyle/>
        <a:p>
          <a:endParaRPr lang="nl-NL"/>
        </a:p>
      </dgm:t>
    </dgm:pt>
    <dgm:pt modelId="{C90CC63B-0D6A-4256-9BCF-AF7D538443F1}" type="pres">
      <dgm:prSet presAssocID="{970055A3-4C98-4B06-B58A-AAF0CEC47F98}" presName="CompostProcess" presStyleCnt="0">
        <dgm:presLayoutVars>
          <dgm:dir/>
          <dgm:resizeHandles val="exact"/>
        </dgm:presLayoutVars>
      </dgm:prSet>
      <dgm:spPr/>
    </dgm:pt>
    <dgm:pt modelId="{B491612E-E283-4FA1-B993-840667D261DD}" type="pres">
      <dgm:prSet presAssocID="{970055A3-4C98-4B06-B58A-AAF0CEC47F98}" presName="arrow" presStyleLbl="bgShp" presStyleIdx="0" presStyleCnt="1"/>
      <dgm:spPr/>
    </dgm:pt>
    <dgm:pt modelId="{6716FD9F-1278-4ACF-A43F-5FFE17917857}" type="pres">
      <dgm:prSet presAssocID="{970055A3-4C98-4B06-B58A-AAF0CEC47F98}" presName="linearProcess" presStyleCnt="0"/>
      <dgm:spPr/>
    </dgm:pt>
    <dgm:pt modelId="{4ED74156-44D9-4E9E-9669-120019D655E9}" type="pres">
      <dgm:prSet presAssocID="{8A13A5B8-F925-4878-A51C-F21AA2D854AB}" presName="textNode" presStyleLbl="node1" presStyleIdx="0" presStyleCnt="4">
        <dgm:presLayoutVars>
          <dgm:bulletEnabled val="1"/>
        </dgm:presLayoutVars>
      </dgm:prSet>
      <dgm:spPr/>
    </dgm:pt>
    <dgm:pt modelId="{C5F8E9D0-C753-4AD6-AE32-03F2B7EBB9D5}" type="pres">
      <dgm:prSet presAssocID="{A721F24C-DDCF-43F5-A0A5-67B2D21CFD9F}" presName="sibTrans" presStyleCnt="0"/>
      <dgm:spPr/>
    </dgm:pt>
    <dgm:pt modelId="{76B643C6-D0ED-4159-8F0A-E4DCA3417469}" type="pres">
      <dgm:prSet presAssocID="{85AFA64C-6F9B-44B7-95D0-A497A4CD7314}" presName="textNode" presStyleLbl="node1" presStyleIdx="1" presStyleCnt="4">
        <dgm:presLayoutVars>
          <dgm:bulletEnabled val="1"/>
        </dgm:presLayoutVars>
      </dgm:prSet>
      <dgm:spPr/>
    </dgm:pt>
    <dgm:pt modelId="{7689121B-4416-4AC6-9D8C-AC6D1FCA619D}" type="pres">
      <dgm:prSet presAssocID="{FC98C535-92ED-4121-BAC7-30539AA0B0EF}" presName="sibTrans" presStyleCnt="0"/>
      <dgm:spPr/>
    </dgm:pt>
    <dgm:pt modelId="{0DF3E87B-E10C-4E42-9C3C-9F8A486E19A9}" type="pres">
      <dgm:prSet presAssocID="{833073BA-1D63-4E5C-88B4-2D692E193717}" presName="textNode" presStyleLbl="node1" presStyleIdx="2" presStyleCnt="4">
        <dgm:presLayoutVars>
          <dgm:bulletEnabled val="1"/>
        </dgm:presLayoutVars>
      </dgm:prSet>
      <dgm:spPr/>
    </dgm:pt>
    <dgm:pt modelId="{EB84B6DE-2E82-4F60-A308-B285FF24D987}" type="pres">
      <dgm:prSet presAssocID="{B983C71D-1C5B-4553-9BFB-19B3F4C831CA}" presName="sibTrans" presStyleCnt="0"/>
      <dgm:spPr/>
    </dgm:pt>
    <dgm:pt modelId="{D3F2D937-E6DF-4AFB-A054-96C0167520F7}" type="pres">
      <dgm:prSet presAssocID="{53BD9DD6-3B49-41CF-805C-220FFC2AFE89}" presName="textNode" presStyleLbl="node1" presStyleIdx="3" presStyleCnt="4">
        <dgm:presLayoutVars>
          <dgm:bulletEnabled val="1"/>
        </dgm:presLayoutVars>
      </dgm:prSet>
      <dgm:spPr/>
    </dgm:pt>
  </dgm:ptLst>
  <dgm:cxnLst>
    <dgm:cxn modelId="{DCE4B742-E981-445F-BC7F-5BE2AB9FF182}" type="presOf" srcId="{85AFA64C-6F9B-44B7-95D0-A497A4CD7314}" destId="{76B643C6-D0ED-4159-8F0A-E4DCA3417469}" srcOrd="0" destOrd="0" presId="urn:microsoft.com/office/officeart/2005/8/layout/hProcess9"/>
    <dgm:cxn modelId="{D184E268-E222-4565-ADDA-0FE07E7C62C8}" srcId="{970055A3-4C98-4B06-B58A-AAF0CEC47F98}" destId="{8A13A5B8-F925-4878-A51C-F21AA2D854AB}" srcOrd="0" destOrd="0" parTransId="{151F737F-BFB8-4C9C-857C-101557A18EC3}" sibTransId="{A721F24C-DDCF-43F5-A0A5-67B2D21CFD9F}"/>
    <dgm:cxn modelId="{44355773-3E0B-42CF-B297-80643D0927C7}" srcId="{970055A3-4C98-4B06-B58A-AAF0CEC47F98}" destId="{833073BA-1D63-4E5C-88B4-2D692E193717}" srcOrd="2" destOrd="0" parTransId="{5E432FCF-E4A0-44E0-84A6-DFB7BEF292C3}" sibTransId="{B983C71D-1C5B-4553-9BFB-19B3F4C831CA}"/>
    <dgm:cxn modelId="{BD294155-3FBE-48F7-9B7E-9EDE111AB31E}" type="presOf" srcId="{970055A3-4C98-4B06-B58A-AAF0CEC47F98}" destId="{C90CC63B-0D6A-4256-9BCF-AF7D538443F1}" srcOrd="0" destOrd="0" presId="urn:microsoft.com/office/officeart/2005/8/layout/hProcess9"/>
    <dgm:cxn modelId="{BADDB17A-EE30-49E0-B20C-37770B0D499E}" srcId="{970055A3-4C98-4B06-B58A-AAF0CEC47F98}" destId="{85AFA64C-6F9B-44B7-95D0-A497A4CD7314}" srcOrd="1" destOrd="0" parTransId="{24AEA687-89B6-4CD0-A543-3B7C511140BC}" sibTransId="{FC98C535-92ED-4121-BAC7-30539AA0B0EF}"/>
    <dgm:cxn modelId="{E916C785-B776-4BE1-A477-4A4BD7FC9672}" type="presOf" srcId="{8A13A5B8-F925-4878-A51C-F21AA2D854AB}" destId="{4ED74156-44D9-4E9E-9669-120019D655E9}" srcOrd="0" destOrd="0" presId="urn:microsoft.com/office/officeart/2005/8/layout/hProcess9"/>
    <dgm:cxn modelId="{8FDF558F-71FF-4B50-AC9A-4AF3E263D163}" type="presOf" srcId="{833073BA-1D63-4E5C-88B4-2D692E193717}" destId="{0DF3E87B-E10C-4E42-9C3C-9F8A486E19A9}" srcOrd="0" destOrd="0" presId="urn:microsoft.com/office/officeart/2005/8/layout/hProcess9"/>
    <dgm:cxn modelId="{409FFA9D-413E-4E33-8B95-1F933294C2D1}" type="presOf" srcId="{53BD9DD6-3B49-41CF-805C-220FFC2AFE89}" destId="{D3F2D937-E6DF-4AFB-A054-96C0167520F7}" srcOrd="0" destOrd="0" presId="urn:microsoft.com/office/officeart/2005/8/layout/hProcess9"/>
    <dgm:cxn modelId="{B89E339E-F719-4417-A299-71AEB99E9908}" srcId="{970055A3-4C98-4B06-B58A-AAF0CEC47F98}" destId="{53BD9DD6-3B49-41CF-805C-220FFC2AFE89}" srcOrd="3" destOrd="0" parTransId="{0BB2A95A-EC5D-4FE7-A3FA-73D3304595F5}" sibTransId="{8F70EF30-F444-4D7F-9004-F8FCAE034BBB}"/>
    <dgm:cxn modelId="{D091D831-D6BF-4B79-A65F-0451DD1E1100}" type="presParOf" srcId="{C90CC63B-0D6A-4256-9BCF-AF7D538443F1}" destId="{B491612E-E283-4FA1-B993-840667D261DD}" srcOrd="0" destOrd="0" presId="urn:microsoft.com/office/officeart/2005/8/layout/hProcess9"/>
    <dgm:cxn modelId="{8F023C0C-B12F-449D-A74D-D2C0CBB1FA26}" type="presParOf" srcId="{C90CC63B-0D6A-4256-9BCF-AF7D538443F1}" destId="{6716FD9F-1278-4ACF-A43F-5FFE17917857}" srcOrd="1" destOrd="0" presId="urn:microsoft.com/office/officeart/2005/8/layout/hProcess9"/>
    <dgm:cxn modelId="{4CC469C0-1411-4474-9B8F-33C63AA9B673}" type="presParOf" srcId="{6716FD9F-1278-4ACF-A43F-5FFE17917857}" destId="{4ED74156-44D9-4E9E-9669-120019D655E9}" srcOrd="0" destOrd="0" presId="urn:microsoft.com/office/officeart/2005/8/layout/hProcess9"/>
    <dgm:cxn modelId="{4D2BDD05-EC0E-4AE6-981F-C943A1815B56}" type="presParOf" srcId="{6716FD9F-1278-4ACF-A43F-5FFE17917857}" destId="{C5F8E9D0-C753-4AD6-AE32-03F2B7EBB9D5}" srcOrd="1" destOrd="0" presId="urn:microsoft.com/office/officeart/2005/8/layout/hProcess9"/>
    <dgm:cxn modelId="{EFF37273-874F-4CE6-AEF1-8E89DA73A301}" type="presParOf" srcId="{6716FD9F-1278-4ACF-A43F-5FFE17917857}" destId="{76B643C6-D0ED-4159-8F0A-E4DCA3417469}" srcOrd="2" destOrd="0" presId="urn:microsoft.com/office/officeart/2005/8/layout/hProcess9"/>
    <dgm:cxn modelId="{C9CE8269-E0ED-4952-95B8-8CE9D0A89C27}" type="presParOf" srcId="{6716FD9F-1278-4ACF-A43F-5FFE17917857}" destId="{7689121B-4416-4AC6-9D8C-AC6D1FCA619D}" srcOrd="3" destOrd="0" presId="urn:microsoft.com/office/officeart/2005/8/layout/hProcess9"/>
    <dgm:cxn modelId="{A6242796-BFF3-44FA-B911-E7CA1498BAAA}" type="presParOf" srcId="{6716FD9F-1278-4ACF-A43F-5FFE17917857}" destId="{0DF3E87B-E10C-4E42-9C3C-9F8A486E19A9}" srcOrd="4" destOrd="0" presId="urn:microsoft.com/office/officeart/2005/8/layout/hProcess9"/>
    <dgm:cxn modelId="{2DB43708-0EB4-44DD-B90D-03D04EE1176B}" type="presParOf" srcId="{6716FD9F-1278-4ACF-A43F-5FFE17917857}" destId="{EB84B6DE-2E82-4F60-A308-B285FF24D987}" srcOrd="5" destOrd="0" presId="urn:microsoft.com/office/officeart/2005/8/layout/hProcess9"/>
    <dgm:cxn modelId="{7141A411-993F-434D-8B5D-6C2E01C73755}" type="presParOf" srcId="{6716FD9F-1278-4ACF-A43F-5FFE17917857}" destId="{D3F2D937-E6DF-4AFB-A054-96C0167520F7}"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91612E-E283-4FA1-B993-840667D261DD}">
      <dsp:nvSpPr>
        <dsp:cNvPr id="0" name=""/>
        <dsp:cNvSpPr/>
      </dsp:nvSpPr>
      <dsp:spPr>
        <a:xfrm>
          <a:off x="726757" y="0"/>
          <a:ext cx="8236585" cy="216038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74156-44D9-4E9E-9669-120019D655E9}">
      <dsp:nvSpPr>
        <dsp:cNvPr id="0" name=""/>
        <dsp:cNvSpPr/>
      </dsp:nvSpPr>
      <dsp:spPr>
        <a:xfrm>
          <a:off x="4849" y="648114"/>
          <a:ext cx="2332626" cy="864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Inlichtingenbijeenkomst</a:t>
          </a:r>
        </a:p>
      </dsp:txBody>
      <dsp:txXfrm>
        <a:off x="47033" y="690298"/>
        <a:ext cx="2248258" cy="779784"/>
      </dsp:txXfrm>
    </dsp:sp>
    <dsp:sp modelId="{76B643C6-D0ED-4159-8F0A-E4DCA3417469}">
      <dsp:nvSpPr>
        <dsp:cNvPr id="0" name=""/>
        <dsp:cNvSpPr/>
      </dsp:nvSpPr>
      <dsp:spPr>
        <a:xfrm>
          <a:off x="2454107" y="648114"/>
          <a:ext cx="2332626" cy="864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Beantwoording vragen </a:t>
          </a:r>
        </a:p>
        <a:p>
          <a:pPr marL="0" lvl="0" indent="0" algn="ctr" defTabSz="577850">
            <a:lnSpc>
              <a:spcPct val="90000"/>
            </a:lnSpc>
            <a:spcBef>
              <a:spcPct val="0"/>
            </a:spcBef>
            <a:spcAft>
              <a:spcPct val="35000"/>
            </a:spcAft>
            <a:buNone/>
          </a:pPr>
          <a:r>
            <a:rPr lang="nl-NL" sz="1300" kern="1200" dirty="0"/>
            <a:t>door marktpartijen</a:t>
          </a:r>
        </a:p>
      </dsp:txBody>
      <dsp:txXfrm>
        <a:off x="2496291" y="690298"/>
        <a:ext cx="2248258" cy="779784"/>
      </dsp:txXfrm>
    </dsp:sp>
    <dsp:sp modelId="{0DF3E87B-E10C-4E42-9C3C-9F8A486E19A9}">
      <dsp:nvSpPr>
        <dsp:cNvPr id="0" name=""/>
        <dsp:cNvSpPr/>
      </dsp:nvSpPr>
      <dsp:spPr>
        <a:xfrm>
          <a:off x="4903366" y="648114"/>
          <a:ext cx="2332626" cy="864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Verslag marktconsultatie</a:t>
          </a:r>
        </a:p>
      </dsp:txBody>
      <dsp:txXfrm>
        <a:off x="4945550" y="690298"/>
        <a:ext cx="2248258" cy="779784"/>
      </dsp:txXfrm>
    </dsp:sp>
    <dsp:sp modelId="{D3F2D937-E6DF-4AFB-A054-96C0167520F7}">
      <dsp:nvSpPr>
        <dsp:cNvPr id="0" name=""/>
        <dsp:cNvSpPr/>
      </dsp:nvSpPr>
      <dsp:spPr>
        <a:xfrm>
          <a:off x="7352624" y="648114"/>
          <a:ext cx="2332626" cy="864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Start aanbesteding</a:t>
          </a:r>
        </a:p>
      </dsp:txBody>
      <dsp:txXfrm>
        <a:off x="7394808" y="690298"/>
        <a:ext cx="2248258" cy="77978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19B8B2-E502-4346-A2C4-B5D7B3866A47}" type="datetimeFigureOut">
              <a:rPr lang="nl-NL" smtClean="0"/>
              <a:t>30-3-2026</a:t>
            </a:fld>
            <a:endParaRPr lang="nl-NL"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9DEE86-6240-4C91-9195-1DD56CA6AE1F}" type="slidenum">
              <a:rPr lang="nl-NL" smtClean="0"/>
              <a:t>‹nr.›</a:t>
            </a:fld>
            <a:endParaRPr lang="nl-NL" dirty="0"/>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23DA9-8EEA-4442-AD04-D20FEB943E53}" type="datetimeFigureOut">
              <a:rPr lang="nl-NL" smtClean="0"/>
              <a:t>30-3-2026</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FFD2D-E339-48D0-8E51-8C7BC4E3C46A}" type="slidenum">
              <a:rPr lang="nl-NL" smtClean="0"/>
              <a:t>‹nr.›</a:t>
            </a:fld>
            <a:endParaRPr lang="nl-NL" dirty="0"/>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1</a:t>
            </a:fld>
            <a:endParaRPr lang="nl-NL" dirty="0"/>
          </a:p>
        </p:txBody>
      </p:sp>
    </p:spTree>
    <p:extLst>
      <p:ext uri="{BB962C8B-B14F-4D97-AF65-F5344CB8AC3E}">
        <p14:creationId xmlns:p14="http://schemas.microsoft.com/office/powerpoint/2010/main" val="4006345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3</a:t>
            </a:fld>
            <a:endParaRPr lang="nl-NL" dirty="0"/>
          </a:p>
        </p:txBody>
      </p:sp>
    </p:spTree>
    <p:extLst>
      <p:ext uri="{BB962C8B-B14F-4D97-AF65-F5344CB8AC3E}">
        <p14:creationId xmlns:p14="http://schemas.microsoft.com/office/powerpoint/2010/main" val="1148592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4</a:t>
            </a:fld>
            <a:endParaRPr lang="nl-NL" dirty="0"/>
          </a:p>
        </p:txBody>
      </p:sp>
    </p:spTree>
    <p:extLst>
      <p:ext uri="{BB962C8B-B14F-4D97-AF65-F5344CB8AC3E}">
        <p14:creationId xmlns:p14="http://schemas.microsoft.com/office/powerpoint/2010/main" val="3436778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Jan Jaap vanaf hier</a:t>
            </a:r>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11</a:t>
            </a:fld>
            <a:endParaRPr lang="nl-NL" dirty="0"/>
          </a:p>
        </p:txBody>
      </p:sp>
    </p:spTree>
    <p:extLst>
      <p:ext uri="{BB962C8B-B14F-4D97-AF65-F5344CB8AC3E}">
        <p14:creationId xmlns:p14="http://schemas.microsoft.com/office/powerpoint/2010/main" val="589771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13" name="01_Picture Placeholder 1[PHJU] (JU-Free)">
            <a:extLst>
              <a:ext uri="{FF2B5EF4-FFF2-40B4-BE49-F238E27FC236}">
                <a16:creationId xmlns:a16="http://schemas.microsoft.com/office/drawing/2014/main" id="{11DAB460-42C2-4E25-98C9-701598CAEBCC}"/>
              </a:ext>
            </a:extLst>
          </p:cNvPr>
          <p:cNvSpPr>
            <a:spLocks noGrp="1"/>
          </p:cNvSpPr>
          <p:nvPr>
            <p:ph type="pic" idx="1000" hasCustomPrompt="1"/>
          </p:nvPr>
        </p:nvSpPr>
        <p:spPr bwMode="auto">
          <a:xfrm>
            <a:off x="228600" y="1143000"/>
            <a:ext cx="11734800" cy="5257800"/>
          </a:xfrm>
          <a:custGeom>
            <a:avLst/>
            <a:gdLst>
              <a:gd name="connsiteX0" fmla="*/ 0 w 11733213"/>
              <a:gd name="connsiteY0" fmla="*/ 0 h 5257800"/>
              <a:gd name="connsiteX1" fmla="*/ 10818937 w 11733213"/>
              <a:gd name="connsiteY1" fmla="*/ 0 h 5257800"/>
              <a:gd name="connsiteX2" fmla="*/ 11733213 w 11733213"/>
              <a:gd name="connsiteY2" fmla="*/ 914400 h 5257800"/>
              <a:gd name="connsiteX3" fmla="*/ 11733213 w 11733213"/>
              <a:gd name="connsiteY3" fmla="*/ 2348062 h 5257800"/>
              <a:gd name="connsiteX4" fmla="*/ 11733213 w 11733213"/>
              <a:gd name="connsiteY4" fmla="*/ 2628900 h 5257800"/>
              <a:gd name="connsiteX5" fmla="*/ 6781553 w 11733213"/>
              <a:gd name="connsiteY5" fmla="*/ 2628900 h 5257800"/>
              <a:gd name="connsiteX6" fmla="*/ 5867400 w 11733213"/>
              <a:gd name="connsiteY6" fmla="*/ 3543300 h 5257800"/>
              <a:gd name="connsiteX7" fmla="*/ 5867400 w 11733213"/>
              <a:gd name="connsiteY7" fmla="*/ 5257800 h 5257800"/>
              <a:gd name="connsiteX8" fmla="*/ 0 w 11733213"/>
              <a:gd name="connsiteY8" fmla="*/ 5257800 h 5257800"/>
              <a:gd name="connsiteX9" fmla="*/ 0 w 11733213"/>
              <a:gd name="connsiteY9" fmla="*/ 0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33213" h="5257800">
                <a:moveTo>
                  <a:pt x="0" y="0"/>
                </a:moveTo>
                <a:cubicBezTo>
                  <a:pt x="10818937" y="0"/>
                  <a:pt x="10818937" y="0"/>
                  <a:pt x="10818937" y="0"/>
                </a:cubicBezTo>
                <a:cubicBezTo>
                  <a:pt x="11324011" y="0"/>
                  <a:pt x="11733213" y="409258"/>
                  <a:pt x="11733213" y="914400"/>
                </a:cubicBezTo>
                <a:cubicBezTo>
                  <a:pt x="11733213" y="1457325"/>
                  <a:pt x="11733213" y="1932385"/>
                  <a:pt x="11733213" y="2348062"/>
                </a:cubicBezTo>
                <a:lnTo>
                  <a:pt x="11733213" y="2628900"/>
                </a:lnTo>
                <a:lnTo>
                  <a:pt x="6781553" y="2628900"/>
                </a:lnTo>
                <a:cubicBezTo>
                  <a:pt x="6276864" y="2628900"/>
                  <a:pt x="5867400" y="3038158"/>
                  <a:pt x="5867400" y="3543300"/>
                </a:cubicBezTo>
                <a:cubicBezTo>
                  <a:pt x="5867400" y="3543300"/>
                  <a:pt x="5867400" y="3543300"/>
                  <a:pt x="5867400" y="5257800"/>
                </a:cubicBezTo>
                <a:lnTo>
                  <a:pt x="0" y="5257800"/>
                </a:lnTo>
                <a:cubicBezTo>
                  <a:pt x="0" y="0"/>
                  <a:pt x="0" y="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90000"/>
              </a:lnSpc>
              <a:spcBef>
                <a:spcPts val="1000"/>
              </a:spcBef>
              <a:buFontTx/>
              <a:buNone/>
              <a:defRPr sz="1700"/>
            </a:lvl1pPr>
          </a:lstStyle>
          <a:p>
            <a:r>
              <a:rPr lang="nl-NL" dirty="0"/>
              <a:t>[Afbeelding]</a:t>
            </a:r>
          </a:p>
        </p:txBody>
      </p:sp>
      <p:sp>
        <p:nvSpPr>
          <p:cNvPr id="18" name="Frame 2">
            <a:extLst>
              <a:ext uri="{FF2B5EF4-FFF2-40B4-BE49-F238E27FC236}">
                <a16:creationId xmlns:a16="http://schemas.microsoft.com/office/drawing/2014/main" id="{3F963974-3371-483B-9E91-C704A4B7C5CE}"/>
              </a:ext>
            </a:extLst>
          </p:cNvPr>
          <p:cNvSpPr txBox="1">
            <a:spLocks noSelect="1"/>
          </p:cNvSpPr>
          <p:nvPr userDrawn="1"/>
        </p:nvSpPr>
        <p:spPr bwMode="auto">
          <a:xfrm>
            <a:off x="6095999" y="3771900"/>
            <a:ext cx="5868000" cy="2628000"/>
          </a:xfrm>
          <a:custGeom>
            <a:avLst/>
            <a:gdLst>
              <a:gd name="T0" fmla="*/ 18480 w 18480"/>
              <a:gd name="T1" fmla="*/ 0 h 8280"/>
              <a:gd name="T2" fmla="*/ 18480 w 18480"/>
              <a:gd name="T3" fmla="*/ 8280 h 8280"/>
              <a:gd name="T4" fmla="*/ 0 w 18480"/>
              <a:gd name="T5" fmla="*/ 8280 h 8280"/>
              <a:gd name="T6" fmla="*/ 0 w 18480"/>
              <a:gd name="T7" fmla="*/ 2880 h 8280"/>
              <a:gd name="T8" fmla="*/ 2880 w 18480"/>
              <a:gd name="T9" fmla="*/ 0 h 8280"/>
              <a:gd name="T10" fmla="*/ 18480 w 18480"/>
              <a:gd name="T11" fmla="*/ 0 h 8280"/>
            </a:gdLst>
            <a:ahLst/>
            <a:cxnLst>
              <a:cxn ang="0">
                <a:pos x="T0" y="T1"/>
              </a:cxn>
              <a:cxn ang="0">
                <a:pos x="T2" y="T3"/>
              </a:cxn>
              <a:cxn ang="0">
                <a:pos x="T4" y="T5"/>
              </a:cxn>
              <a:cxn ang="0">
                <a:pos x="T6" y="T7"/>
              </a:cxn>
              <a:cxn ang="0">
                <a:pos x="T8" y="T9"/>
              </a:cxn>
              <a:cxn ang="0">
                <a:pos x="T10" y="T11"/>
              </a:cxn>
            </a:cxnLst>
            <a:rect l="0" t="0" r="r" b="b"/>
            <a:pathLst>
              <a:path w="18480" h="8280">
                <a:moveTo>
                  <a:pt x="18480" y="0"/>
                </a:moveTo>
                <a:cubicBezTo>
                  <a:pt x="18480" y="8280"/>
                  <a:pt x="18480" y="8280"/>
                  <a:pt x="18480" y="8280"/>
                </a:cubicBezTo>
                <a:cubicBezTo>
                  <a:pt x="0" y="8280"/>
                  <a:pt x="0" y="8280"/>
                  <a:pt x="0" y="8280"/>
                </a:cubicBezTo>
                <a:cubicBezTo>
                  <a:pt x="0" y="2880"/>
                  <a:pt x="0" y="2880"/>
                  <a:pt x="0" y="2880"/>
                </a:cubicBezTo>
                <a:cubicBezTo>
                  <a:pt x="0" y="1289"/>
                  <a:pt x="1290" y="0"/>
                  <a:pt x="2880" y="0"/>
                </a:cubicBezTo>
                <a:lnTo>
                  <a:pt x="18480" y="0"/>
                </a:lnTo>
                <a:close/>
              </a:path>
            </a:pathLst>
          </a:custGeom>
          <a:solidFill>
            <a:srgbClr val="F9E11E"/>
          </a:solidFill>
          <a:ln w="0" cap="flat" cmpd="sng" algn="ctr">
            <a:solidFill>
              <a:srgbClr val="F9E1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latin typeface="Verdana" panose="020B0604030504040204" pitchFamily="34" charset="0"/>
              </a:rPr>
              <a:t> </a:t>
            </a:r>
          </a:p>
        </p:txBody>
      </p:sp>
      <p:pic>
        <p:nvPicPr>
          <p:cNvPr id="12" name="Graphic 3">
            <a:extLst>
              <a:ext uri="{FF2B5EF4-FFF2-40B4-BE49-F238E27FC236}">
                <a16:creationId xmlns:a16="http://schemas.microsoft.com/office/drawing/2014/main" id="{0FAC7B3F-CA0F-4DCC-97B1-68DD7583AA51}"/>
              </a:ext>
            </a:extLst>
          </p:cNvPr>
          <p:cNvPicPr>
            <a:picLocks noSelect="1"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10250" y="0"/>
            <a:ext cx="3088800" cy="991467"/>
          </a:xfrm>
          <a:prstGeom prst="rect">
            <a:avLst/>
          </a:prstGeom>
        </p:spPr>
      </p:pic>
      <p:sp>
        <p:nvSpPr>
          <p:cNvPr id="17" name="02_Title 4 (JU-Free)">
            <a:extLst>
              <a:ext uri="{FF2B5EF4-FFF2-40B4-BE49-F238E27FC236}">
                <a16:creationId xmlns:a16="http://schemas.microsoft.com/office/drawing/2014/main" id="{E423D5A6-308A-B6B6-ECAB-DA23EB1B8287}"/>
              </a:ext>
            </a:extLst>
          </p:cNvPr>
          <p:cNvSpPr>
            <a:spLocks noGrp="1"/>
          </p:cNvSpPr>
          <p:nvPr>
            <p:ph type="title" hasCustomPrompt="1"/>
          </p:nvPr>
        </p:nvSpPr>
        <p:spPr>
          <a:xfrm>
            <a:off x="6553917" y="4220067"/>
            <a:ext cx="4864100" cy="1181100"/>
          </a:xfrm>
        </p:spPr>
        <p:txBody>
          <a:bodyPr/>
          <a:lstStyle>
            <a:lvl1pPr>
              <a:defRPr kumimoji="0" sz="3200" b="1" i="0" u="none" baseline="0">
                <a:solidFill>
                  <a:schemeClr val="tx1"/>
                </a:solidFill>
                <a:latin typeface="Verdana" panose="020B0604030504040204" pitchFamily="34" charset="0"/>
              </a:defRPr>
            </a:lvl1pPr>
          </a:lstStyle>
          <a:p>
            <a:r>
              <a:rPr lang="nl-NL" dirty="0"/>
              <a:t>[Titel]</a:t>
            </a:r>
          </a:p>
        </p:txBody>
      </p:sp>
      <p:sp>
        <p:nvSpPr>
          <p:cNvPr id="19" name="03_Subtitle 5[PHJU] (JU-Free)"/>
          <p:cNvSpPr>
            <a:spLocks noGrp="1"/>
          </p:cNvSpPr>
          <p:nvPr>
            <p:ph type="subTitle" idx="1" hasCustomPrompt="1"/>
          </p:nvPr>
        </p:nvSpPr>
        <p:spPr>
          <a:xfrm>
            <a:off x="6553917" y="5477952"/>
            <a:ext cx="4864100" cy="266700"/>
          </a:xfrm>
        </p:spPr>
        <p:txBody>
          <a:bodyPr/>
          <a:lstStyle>
            <a:lvl1pPr marL="0" indent="0" algn="l">
              <a:lnSpc>
                <a:spcPct val="100000"/>
              </a:lnSpc>
              <a:spcBef>
                <a:spcPts val="0"/>
              </a:spcBef>
              <a:buFont typeface="Arial" panose="020B0604020202020204" pitchFamily="34" charset="0"/>
              <a:buNone/>
              <a:defRPr sz="1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[Naam spreker]</a:t>
            </a:r>
          </a:p>
        </p:txBody>
      </p:sp>
      <p:sp>
        <p:nvSpPr>
          <p:cNvPr id="20" name="04_Date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553917" y="5752157"/>
            <a:ext cx="4864100" cy="266700"/>
          </a:xfrm>
        </p:spPr>
        <p:txBody>
          <a:bodyPr/>
          <a:lstStyle>
            <a:lvl1pPr marL="0" indent="0">
              <a:lnSpc>
                <a:spcPct val="100000"/>
              </a:lnSpc>
              <a:spcBef>
                <a:spcPts val="0"/>
              </a:spcBef>
              <a:buNone/>
              <a:defRPr sz="1500">
                <a:solidFill>
                  <a:schemeClr val="tx1"/>
                </a:solidFill>
              </a:defRPr>
            </a:lvl1pPr>
            <a:lvl2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2pPr>
            <a:lvl3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3pPr>
            <a:lvl4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4pPr>
            <a:lvl5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5pPr>
            <a:lvl6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6pPr>
            <a:lvl7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7pPr>
            <a:lvl8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8pPr>
            <a:lvl9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9pPr>
          </a:lstStyle>
          <a:p>
            <a:pPr lvl="0"/>
            <a:r>
              <a:rPr lang="nl-NL" dirty="0"/>
              <a:t>[Datum presentatie]</a:t>
            </a:r>
          </a:p>
          <a:p>
            <a:pPr lvl="0"/>
            <a:r>
              <a:rPr lang="nl-NL" dirty="0"/>
              <a:t>JU-LEVEL1=Standaard</a:t>
            </a:r>
          </a:p>
        </p:txBody>
      </p:sp>
      <p:sp>
        <p:nvSpPr>
          <p:cNvPr id="8" name="Water. Wegen. Werken. Rijkswaterstaat. footer 7">
            <a:extLst>
              <a:ext uri="{FF2B5EF4-FFF2-40B4-BE49-F238E27FC236}">
                <a16:creationId xmlns:a16="http://schemas.microsoft.com/office/drawing/2014/main" id="{F41443C7-5CE6-4F67-9725-889670BAB4B8}"/>
              </a:ext>
            </a:extLst>
          </p:cNvPr>
          <p:cNvSpPr txBox="1">
            <a:spLocks noSelect="1" noChangeAspect="1"/>
          </p:cNvSpPr>
          <p:nvPr userDrawn="1"/>
        </p:nvSpPr>
        <p:spPr>
          <a:xfrm>
            <a:off x="228600" y="6502400"/>
            <a:ext cx="2971800" cy="317500"/>
          </a:xfrm>
          <a:prstGeom prst="rect">
            <a:avLst/>
          </a:prstGeom>
          <a:noFill/>
        </p:spPr>
        <p:txBody>
          <a:bodyPr wrap="square" lIns="0" tIns="0" rIns="0" bIns="0" rtlCol="0">
            <a:noAutofit/>
          </a:bodyPr>
          <a:lstStyle/>
          <a:p>
            <a:r>
              <a:rPr lang="nl-NL" sz="1000" i="1" spc="-10" baseline="0" dirty="0">
                <a:solidFill>
                  <a:schemeClr val="tx1"/>
                </a:solidFill>
                <a:latin typeface="+mn-lt"/>
                <a:ea typeface="RijksoverheidSerifWeb Italic" panose="020B0604020202020204" pitchFamily="2" charset="0"/>
              </a:rPr>
              <a:t>Water. Wegen. Werken. </a:t>
            </a:r>
            <a:r>
              <a:rPr lang="nl-NL" sz="1000" i="1" spc="10" baseline="0" dirty="0">
                <a:solidFill>
                  <a:schemeClr val="tx1"/>
                </a:solidFill>
                <a:latin typeface="+mn-lt"/>
                <a:ea typeface="RijksoverheidSerifWeb Italic" panose="020B0604020202020204" pitchFamily="2" charset="0"/>
              </a:rPr>
              <a:t>Rijkswaterstaat.</a:t>
            </a:r>
          </a:p>
        </p:txBody>
      </p:sp>
      <p:sp>
        <p:nvSpPr>
          <p:cNvPr id="22" name="05_Frame footer 8 (JU-Free)">
            <a:extLst>
              <a:ext uri="{FF2B5EF4-FFF2-40B4-BE49-F238E27FC236}">
                <a16:creationId xmlns:a16="http://schemas.microsoft.com/office/drawing/2014/main" id="{ABB6B84D-B848-4D37-9C49-3EF3B69D012C}"/>
              </a:ext>
            </a:extLst>
          </p:cNvPr>
          <p:cNvSpPr>
            <a:spLocks noGrp="1"/>
          </p:cNvSpPr>
          <p:nvPr>
            <p:ph type="ftr" sz="quarter" idx="1004"/>
          </p:nvPr>
        </p:nvSpPr>
        <p:spPr>
          <a:xfrm>
            <a:off x="7620000" y="6553200"/>
            <a:ext cx="4076700" cy="254000"/>
          </a:xfrm>
        </p:spPr>
        <p:txBody>
          <a:bodyPr/>
          <a:lstStyle/>
          <a:p>
            <a:endParaRPr lang="nl-NL" dirty="0"/>
          </a:p>
        </p:txBody>
      </p:sp>
      <p:sp>
        <p:nvSpPr>
          <p:cNvPr id="23" name="06_Frame slide number 9 (JU-Free)">
            <a:extLst>
              <a:ext uri="{FF2B5EF4-FFF2-40B4-BE49-F238E27FC236}">
                <a16:creationId xmlns:a16="http://schemas.microsoft.com/office/drawing/2014/main" id="{6FE337F4-2C20-4FB1-B0DF-F1AF8EFEF8FF}"/>
              </a:ext>
            </a:extLst>
          </p:cNvPr>
          <p:cNvSpPr>
            <a:spLocks noGrp="1"/>
          </p:cNvSpPr>
          <p:nvPr>
            <p:ph type="sldNum" sz="quarter" idx="1005"/>
          </p:nvPr>
        </p:nvSpPr>
        <p:spPr>
          <a:xfrm>
            <a:off x="11722100" y="6553200"/>
            <a:ext cx="2413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0806989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 en tekst (L), afbeelding (R)]">
    <p:spTree>
      <p:nvGrpSpPr>
        <p:cNvPr id="1" name=""/>
        <p:cNvGrpSpPr/>
        <p:nvPr/>
      </p:nvGrpSpPr>
      <p:grpSpPr>
        <a:xfrm>
          <a:off x="0" y="0"/>
          <a:ext cx="0" cy="0"/>
          <a:chOff x="0" y="0"/>
          <a:chExt cx="0" cy="0"/>
        </a:xfrm>
      </p:grpSpPr>
      <p:sp>
        <p:nvSpPr>
          <p:cNvPr id="7" name="01_Frame 1[PHJU] (JU-Free)">
            <a:extLst>
              <a:ext uri="{FF2B5EF4-FFF2-40B4-BE49-F238E27FC236}">
                <a16:creationId xmlns:a16="http://schemas.microsoft.com/office/drawing/2014/main" id="{341C70D5-1076-4D3F-A1F6-0C85BF88AC50}"/>
              </a:ext>
            </a:extLst>
          </p:cNvPr>
          <p:cNvSpPr>
            <a:spLocks noGrp="1"/>
          </p:cNvSpPr>
          <p:nvPr>
            <p:ph type="pic" sz="quarter" idx="10" hasCustomPrompt="1"/>
          </p:nvPr>
        </p:nvSpPr>
        <p:spPr>
          <a:xfrm>
            <a:off x="6096000" y="228600"/>
            <a:ext cx="5867400" cy="6172200"/>
          </a:xfrm>
          <a:custGeom>
            <a:avLst/>
            <a:gdLst>
              <a:gd name="connsiteX0" fmla="*/ 0 w 5867400"/>
              <a:gd name="connsiteY0" fmla="*/ 0 h 6172200"/>
              <a:gd name="connsiteX1" fmla="*/ 4953099 w 5867400"/>
              <a:gd name="connsiteY1" fmla="*/ 0 h 6172200"/>
              <a:gd name="connsiteX2" fmla="*/ 5867400 w 5867400"/>
              <a:gd name="connsiteY2" fmla="*/ 914306 h 6172200"/>
              <a:gd name="connsiteX3" fmla="*/ 5867400 w 5867400"/>
              <a:gd name="connsiteY3" fmla="*/ 915590 h 6172200"/>
              <a:gd name="connsiteX4" fmla="*/ 5867400 w 5867400"/>
              <a:gd name="connsiteY4" fmla="*/ 924575 h 6172200"/>
              <a:gd name="connsiteX5" fmla="*/ 5867400 w 5867400"/>
              <a:gd name="connsiteY5" fmla="*/ 948965 h 6172200"/>
              <a:gd name="connsiteX6" fmla="*/ 5867400 w 5867400"/>
              <a:gd name="connsiteY6" fmla="*/ 996461 h 6172200"/>
              <a:gd name="connsiteX7" fmla="*/ 5867400 w 5867400"/>
              <a:gd name="connsiteY7" fmla="*/ 1031280 h 6172200"/>
              <a:gd name="connsiteX8" fmla="*/ 5867400 w 5867400"/>
              <a:gd name="connsiteY8" fmla="*/ 1074764 h 6172200"/>
              <a:gd name="connsiteX9" fmla="*/ 5867400 w 5867400"/>
              <a:gd name="connsiteY9" fmla="*/ 1127876 h 6172200"/>
              <a:gd name="connsiteX10" fmla="*/ 5867400 w 5867400"/>
              <a:gd name="connsiteY10" fmla="*/ 1191578 h 6172200"/>
              <a:gd name="connsiteX11" fmla="*/ 5867400 w 5867400"/>
              <a:gd name="connsiteY11" fmla="*/ 1266833 h 6172200"/>
              <a:gd name="connsiteX12" fmla="*/ 5867400 w 5867400"/>
              <a:gd name="connsiteY12" fmla="*/ 1354603 h 6172200"/>
              <a:gd name="connsiteX13" fmla="*/ 5867400 w 5867400"/>
              <a:gd name="connsiteY13" fmla="*/ 1455852 h 6172200"/>
              <a:gd name="connsiteX14" fmla="*/ 5867400 w 5867400"/>
              <a:gd name="connsiteY14" fmla="*/ 1571543 h 6172200"/>
              <a:gd name="connsiteX15" fmla="*/ 5867400 w 5867400"/>
              <a:gd name="connsiteY15" fmla="*/ 1702637 h 6172200"/>
              <a:gd name="connsiteX16" fmla="*/ 5867400 w 5867400"/>
              <a:gd name="connsiteY16" fmla="*/ 1850098 h 6172200"/>
              <a:gd name="connsiteX17" fmla="*/ 5867400 w 5867400"/>
              <a:gd name="connsiteY17" fmla="*/ 2014889 h 6172200"/>
              <a:gd name="connsiteX18" fmla="*/ 5867400 w 5867400"/>
              <a:gd name="connsiteY18" fmla="*/ 2197972 h 6172200"/>
              <a:gd name="connsiteX19" fmla="*/ 5867400 w 5867400"/>
              <a:gd name="connsiteY19" fmla="*/ 2400310 h 6172200"/>
              <a:gd name="connsiteX20" fmla="*/ 5867400 w 5867400"/>
              <a:gd name="connsiteY20" fmla="*/ 2622865 h 6172200"/>
              <a:gd name="connsiteX21" fmla="*/ 5867400 w 5867400"/>
              <a:gd name="connsiteY21" fmla="*/ 2866601 h 6172200"/>
              <a:gd name="connsiteX22" fmla="*/ 5867400 w 5867400"/>
              <a:gd name="connsiteY22" fmla="*/ 3132480 h 6172200"/>
              <a:gd name="connsiteX23" fmla="*/ 5867400 w 5867400"/>
              <a:gd name="connsiteY23" fmla="*/ 3421465 h 6172200"/>
              <a:gd name="connsiteX24" fmla="*/ 5867400 w 5867400"/>
              <a:gd name="connsiteY24" fmla="*/ 3734519 h 6172200"/>
              <a:gd name="connsiteX25" fmla="*/ 5867400 w 5867400"/>
              <a:gd name="connsiteY25" fmla="*/ 4072605 h 6172200"/>
              <a:gd name="connsiteX26" fmla="*/ 5867400 w 5867400"/>
              <a:gd name="connsiteY26" fmla="*/ 4436684 h 6172200"/>
              <a:gd name="connsiteX27" fmla="*/ 5867400 w 5867400"/>
              <a:gd name="connsiteY27" fmla="*/ 4827721 h 6172200"/>
              <a:gd name="connsiteX28" fmla="*/ 5867400 w 5867400"/>
              <a:gd name="connsiteY28" fmla="*/ 5246677 h 6172200"/>
              <a:gd name="connsiteX29" fmla="*/ 5867400 w 5867400"/>
              <a:gd name="connsiteY29" fmla="*/ 5694516 h 6172200"/>
              <a:gd name="connsiteX30" fmla="*/ 5867400 w 5867400"/>
              <a:gd name="connsiteY30" fmla="*/ 6172200 h 6172200"/>
              <a:gd name="connsiteX31" fmla="*/ 5865968 w 5867400"/>
              <a:gd name="connsiteY31" fmla="*/ 6172200 h 6172200"/>
              <a:gd name="connsiteX32" fmla="*/ 5855940 w 5867400"/>
              <a:gd name="connsiteY32" fmla="*/ 6172200 h 6172200"/>
              <a:gd name="connsiteX33" fmla="*/ 5828723 w 5867400"/>
              <a:gd name="connsiteY33" fmla="*/ 6172200 h 6172200"/>
              <a:gd name="connsiteX34" fmla="*/ 5805983 w 5867400"/>
              <a:gd name="connsiteY34" fmla="*/ 6172200 h 6172200"/>
              <a:gd name="connsiteX35" fmla="*/ 5775722 w 5867400"/>
              <a:gd name="connsiteY35" fmla="*/ 6172200 h 6172200"/>
              <a:gd name="connsiteX36" fmla="*/ 5736866 w 5867400"/>
              <a:gd name="connsiteY36" fmla="*/ 6172200 h 6172200"/>
              <a:gd name="connsiteX37" fmla="*/ 5688341 w 5867400"/>
              <a:gd name="connsiteY37" fmla="*/ 6172200 h 6172200"/>
              <a:gd name="connsiteX38" fmla="*/ 5629073 w 5867400"/>
              <a:gd name="connsiteY38" fmla="*/ 6172200 h 6172200"/>
              <a:gd name="connsiteX39" fmla="*/ 5557986 w 5867400"/>
              <a:gd name="connsiteY39" fmla="*/ 6172200 h 6172200"/>
              <a:gd name="connsiteX40" fmla="*/ 5474008 w 5867400"/>
              <a:gd name="connsiteY40" fmla="*/ 6172200 h 6172200"/>
              <a:gd name="connsiteX41" fmla="*/ 5376063 w 5867400"/>
              <a:gd name="connsiteY41" fmla="*/ 6172200 h 6172200"/>
              <a:gd name="connsiteX42" fmla="*/ 5263076 w 5867400"/>
              <a:gd name="connsiteY42" fmla="*/ 6172200 h 6172200"/>
              <a:gd name="connsiteX43" fmla="*/ 5133975 w 5867400"/>
              <a:gd name="connsiteY43" fmla="*/ 6172200 h 6172200"/>
              <a:gd name="connsiteX44" fmla="*/ 4987684 w 5867400"/>
              <a:gd name="connsiteY44" fmla="*/ 6172200 h 6172200"/>
              <a:gd name="connsiteX45" fmla="*/ 4823129 w 5867400"/>
              <a:gd name="connsiteY45" fmla="*/ 6172200 h 6172200"/>
              <a:gd name="connsiteX46" fmla="*/ 4639235 w 5867400"/>
              <a:gd name="connsiteY46" fmla="*/ 6172200 h 6172200"/>
              <a:gd name="connsiteX47" fmla="*/ 4434929 w 5867400"/>
              <a:gd name="connsiteY47" fmla="*/ 6172200 h 6172200"/>
              <a:gd name="connsiteX48" fmla="*/ 4209136 w 5867400"/>
              <a:gd name="connsiteY48" fmla="*/ 6172200 h 6172200"/>
              <a:gd name="connsiteX49" fmla="*/ 3960781 w 5867400"/>
              <a:gd name="connsiteY49" fmla="*/ 6172200 h 6172200"/>
              <a:gd name="connsiteX50" fmla="*/ 3688791 w 5867400"/>
              <a:gd name="connsiteY50" fmla="*/ 6172200 h 6172200"/>
              <a:gd name="connsiteX51" fmla="*/ 3392091 w 5867400"/>
              <a:gd name="connsiteY51" fmla="*/ 6172200 h 6172200"/>
              <a:gd name="connsiteX52" fmla="*/ 3069606 w 5867400"/>
              <a:gd name="connsiteY52" fmla="*/ 6172200 h 6172200"/>
              <a:gd name="connsiteX53" fmla="*/ 2720262 w 5867400"/>
              <a:gd name="connsiteY53" fmla="*/ 6172200 h 6172200"/>
              <a:gd name="connsiteX54" fmla="*/ 2342985 w 5867400"/>
              <a:gd name="connsiteY54" fmla="*/ 6172200 h 6172200"/>
              <a:gd name="connsiteX55" fmla="*/ 2143536 w 5867400"/>
              <a:gd name="connsiteY55" fmla="*/ 6172200 h 6172200"/>
              <a:gd name="connsiteX56" fmla="*/ 1936701 w 5867400"/>
              <a:gd name="connsiteY56" fmla="*/ 6172200 h 6172200"/>
              <a:gd name="connsiteX57" fmla="*/ 1722345 w 5867400"/>
              <a:gd name="connsiteY57" fmla="*/ 6172200 h 6172200"/>
              <a:gd name="connsiteX58" fmla="*/ 1500334 w 5867400"/>
              <a:gd name="connsiteY58" fmla="*/ 6172200 h 6172200"/>
              <a:gd name="connsiteX59" fmla="*/ 1270535 w 5867400"/>
              <a:gd name="connsiteY59" fmla="*/ 6172200 h 6172200"/>
              <a:gd name="connsiteX60" fmla="*/ 1032812 w 5867400"/>
              <a:gd name="connsiteY60" fmla="*/ 6172200 h 6172200"/>
              <a:gd name="connsiteX61" fmla="*/ 787031 w 5867400"/>
              <a:gd name="connsiteY61" fmla="*/ 6172200 h 6172200"/>
              <a:gd name="connsiteX62" fmla="*/ 533058 w 5867400"/>
              <a:gd name="connsiteY62" fmla="*/ 6172200 h 6172200"/>
              <a:gd name="connsiteX63" fmla="*/ 270760 w 5867400"/>
              <a:gd name="connsiteY63" fmla="*/ 6172200 h 6172200"/>
              <a:gd name="connsiteX64" fmla="*/ 0 w 5867400"/>
              <a:gd name="connsiteY64" fmla="*/ 6172200 h 6172200"/>
              <a:gd name="connsiteX65" fmla="*/ 0 w 5867400"/>
              <a:gd name="connsiteY65" fmla="*/ 6170693 h 6172200"/>
              <a:gd name="connsiteX66" fmla="*/ 0 w 5867400"/>
              <a:gd name="connsiteY66" fmla="*/ 6160145 h 6172200"/>
              <a:gd name="connsiteX67" fmla="*/ 0 w 5867400"/>
              <a:gd name="connsiteY67" fmla="*/ 6131514 h 6172200"/>
              <a:gd name="connsiteX68" fmla="*/ 0 w 5867400"/>
              <a:gd name="connsiteY68" fmla="*/ 6107593 h 6172200"/>
              <a:gd name="connsiteX69" fmla="*/ 0 w 5867400"/>
              <a:gd name="connsiteY69" fmla="*/ 6075760 h 6172200"/>
              <a:gd name="connsiteX70" fmla="*/ 0 w 5867400"/>
              <a:gd name="connsiteY70" fmla="*/ 6034885 h 6172200"/>
              <a:gd name="connsiteX71" fmla="*/ 0 w 5867400"/>
              <a:gd name="connsiteY71" fmla="*/ 5983840 h 6172200"/>
              <a:gd name="connsiteX72" fmla="*/ 0 w 5867400"/>
              <a:gd name="connsiteY72" fmla="*/ 5921492 h 6172200"/>
              <a:gd name="connsiteX73" fmla="*/ 0 w 5867400"/>
              <a:gd name="connsiteY73" fmla="*/ 5846713 h 6172200"/>
              <a:gd name="connsiteX74" fmla="*/ 0 w 5867400"/>
              <a:gd name="connsiteY74" fmla="*/ 5758372 h 6172200"/>
              <a:gd name="connsiteX75" fmla="*/ 0 w 5867400"/>
              <a:gd name="connsiteY75" fmla="*/ 5655339 h 6172200"/>
              <a:gd name="connsiteX76" fmla="*/ 0 w 5867400"/>
              <a:gd name="connsiteY76" fmla="*/ 5536483 h 6172200"/>
              <a:gd name="connsiteX77" fmla="*/ 0 w 5867400"/>
              <a:gd name="connsiteY77" fmla="*/ 5400675 h 6172200"/>
              <a:gd name="connsiteX78" fmla="*/ 0 w 5867400"/>
              <a:gd name="connsiteY78" fmla="*/ 5246785 h 6172200"/>
              <a:gd name="connsiteX79" fmla="*/ 0 w 5867400"/>
              <a:gd name="connsiteY79" fmla="*/ 5073681 h 6172200"/>
              <a:gd name="connsiteX80" fmla="*/ 0 w 5867400"/>
              <a:gd name="connsiteY80" fmla="*/ 4880235 h 6172200"/>
              <a:gd name="connsiteX81" fmla="*/ 0 w 5867400"/>
              <a:gd name="connsiteY81" fmla="*/ 4665315 h 6172200"/>
              <a:gd name="connsiteX82" fmla="*/ 0 w 5867400"/>
              <a:gd name="connsiteY82" fmla="*/ 4427793 h 6172200"/>
              <a:gd name="connsiteX83" fmla="*/ 0 w 5867400"/>
              <a:gd name="connsiteY83" fmla="*/ 4166537 h 6172200"/>
              <a:gd name="connsiteX84" fmla="*/ 0 w 5867400"/>
              <a:gd name="connsiteY84" fmla="*/ 3880417 h 6172200"/>
              <a:gd name="connsiteX85" fmla="*/ 0 w 5867400"/>
              <a:gd name="connsiteY85" fmla="*/ 3568303 h 6172200"/>
              <a:gd name="connsiteX86" fmla="*/ 0 w 5867400"/>
              <a:gd name="connsiteY86" fmla="*/ 3229066 h 6172200"/>
              <a:gd name="connsiteX87" fmla="*/ 0 w 5867400"/>
              <a:gd name="connsiteY87" fmla="*/ 2861574 h 6172200"/>
              <a:gd name="connsiteX88" fmla="*/ 0 w 5867400"/>
              <a:gd name="connsiteY88" fmla="*/ 2464699 h 6172200"/>
              <a:gd name="connsiteX89" fmla="*/ 0 w 5867400"/>
              <a:gd name="connsiteY89" fmla="*/ 2254888 h 6172200"/>
              <a:gd name="connsiteX90" fmla="*/ 0 w 5867400"/>
              <a:gd name="connsiteY90" fmla="*/ 2037308 h 6172200"/>
              <a:gd name="connsiteX91" fmla="*/ 0 w 5867400"/>
              <a:gd name="connsiteY91" fmla="*/ 1811817 h 6172200"/>
              <a:gd name="connsiteX92" fmla="*/ 0 w 5867400"/>
              <a:gd name="connsiteY92" fmla="*/ 1578274 h 6172200"/>
              <a:gd name="connsiteX93" fmla="*/ 0 w 5867400"/>
              <a:gd name="connsiteY93" fmla="*/ 1336536 h 6172200"/>
              <a:gd name="connsiteX94" fmla="*/ 0 w 5867400"/>
              <a:gd name="connsiteY94" fmla="*/ 1086464 h 6172200"/>
              <a:gd name="connsiteX95" fmla="*/ 0 w 5867400"/>
              <a:gd name="connsiteY95" fmla="*/ 827916 h 6172200"/>
              <a:gd name="connsiteX96" fmla="*/ 0 w 5867400"/>
              <a:gd name="connsiteY96" fmla="*/ 560750 h 6172200"/>
              <a:gd name="connsiteX97" fmla="*/ 0 w 5867400"/>
              <a:gd name="connsiteY97"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867400" h="6172200">
                <a:moveTo>
                  <a:pt x="0" y="0"/>
                </a:moveTo>
                <a:lnTo>
                  <a:pt x="4953099" y="0"/>
                </a:lnTo>
                <a:cubicBezTo>
                  <a:pt x="5457870" y="0"/>
                  <a:pt x="5867400" y="409533"/>
                  <a:pt x="5867400" y="914306"/>
                </a:cubicBezTo>
                <a:lnTo>
                  <a:pt x="5867400" y="915590"/>
                </a:lnTo>
                <a:lnTo>
                  <a:pt x="5867400" y="924575"/>
                </a:lnTo>
                <a:lnTo>
                  <a:pt x="5867400" y="948965"/>
                </a:lnTo>
                <a:lnTo>
                  <a:pt x="5867400" y="996461"/>
                </a:lnTo>
                <a:lnTo>
                  <a:pt x="5867400" y="1031280"/>
                </a:lnTo>
                <a:lnTo>
                  <a:pt x="5867400" y="1074764"/>
                </a:lnTo>
                <a:lnTo>
                  <a:pt x="5867400" y="1127876"/>
                </a:lnTo>
                <a:lnTo>
                  <a:pt x="5867400" y="1191578"/>
                </a:lnTo>
                <a:lnTo>
                  <a:pt x="5867400" y="1266833"/>
                </a:lnTo>
                <a:lnTo>
                  <a:pt x="5867400" y="1354603"/>
                </a:lnTo>
                <a:lnTo>
                  <a:pt x="5867400" y="1455852"/>
                </a:lnTo>
                <a:lnTo>
                  <a:pt x="5867400" y="1571543"/>
                </a:lnTo>
                <a:lnTo>
                  <a:pt x="5867400" y="1702637"/>
                </a:lnTo>
                <a:lnTo>
                  <a:pt x="5867400" y="1850098"/>
                </a:lnTo>
                <a:lnTo>
                  <a:pt x="5867400" y="2014889"/>
                </a:lnTo>
                <a:lnTo>
                  <a:pt x="5867400" y="2197972"/>
                </a:lnTo>
                <a:lnTo>
                  <a:pt x="5867400" y="2400310"/>
                </a:lnTo>
                <a:lnTo>
                  <a:pt x="5867400" y="2622865"/>
                </a:lnTo>
                <a:lnTo>
                  <a:pt x="5867400" y="2866601"/>
                </a:lnTo>
                <a:lnTo>
                  <a:pt x="5867400" y="3132480"/>
                </a:lnTo>
                <a:lnTo>
                  <a:pt x="5867400" y="3421465"/>
                </a:lnTo>
                <a:lnTo>
                  <a:pt x="5867400" y="3734519"/>
                </a:lnTo>
                <a:lnTo>
                  <a:pt x="5867400" y="4072605"/>
                </a:lnTo>
                <a:lnTo>
                  <a:pt x="5867400" y="4436684"/>
                </a:lnTo>
                <a:lnTo>
                  <a:pt x="5867400" y="4827721"/>
                </a:lnTo>
                <a:lnTo>
                  <a:pt x="5867400" y="5246677"/>
                </a:lnTo>
                <a:lnTo>
                  <a:pt x="5867400" y="5694516"/>
                </a:lnTo>
                <a:lnTo>
                  <a:pt x="5867400" y="6172200"/>
                </a:lnTo>
                <a:lnTo>
                  <a:pt x="5865968" y="6172200"/>
                </a:lnTo>
                <a:lnTo>
                  <a:pt x="5855940" y="6172200"/>
                </a:lnTo>
                <a:lnTo>
                  <a:pt x="5828723" y="6172200"/>
                </a:lnTo>
                <a:lnTo>
                  <a:pt x="5805983" y="6172200"/>
                </a:lnTo>
                <a:lnTo>
                  <a:pt x="5775722" y="6172200"/>
                </a:lnTo>
                <a:lnTo>
                  <a:pt x="5736866" y="6172200"/>
                </a:lnTo>
                <a:lnTo>
                  <a:pt x="5688341" y="6172200"/>
                </a:lnTo>
                <a:lnTo>
                  <a:pt x="5629073" y="6172200"/>
                </a:lnTo>
                <a:lnTo>
                  <a:pt x="5557986" y="6172200"/>
                </a:lnTo>
                <a:lnTo>
                  <a:pt x="5474008" y="6172200"/>
                </a:lnTo>
                <a:lnTo>
                  <a:pt x="5376063" y="6172200"/>
                </a:lnTo>
                <a:lnTo>
                  <a:pt x="5263076" y="6172200"/>
                </a:lnTo>
                <a:lnTo>
                  <a:pt x="5133975" y="6172200"/>
                </a:lnTo>
                <a:lnTo>
                  <a:pt x="4987684" y="6172200"/>
                </a:lnTo>
                <a:lnTo>
                  <a:pt x="4823129" y="6172200"/>
                </a:lnTo>
                <a:lnTo>
                  <a:pt x="4639235" y="6172200"/>
                </a:lnTo>
                <a:lnTo>
                  <a:pt x="4434929" y="6172200"/>
                </a:lnTo>
                <a:lnTo>
                  <a:pt x="4209136" y="6172200"/>
                </a:lnTo>
                <a:lnTo>
                  <a:pt x="3960781" y="6172200"/>
                </a:lnTo>
                <a:lnTo>
                  <a:pt x="3688791" y="6172200"/>
                </a:lnTo>
                <a:lnTo>
                  <a:pt x="3392091" y="6172200"/>
                </a:lnTo>
                <a:lnTo>
                  <a:pt x="3069606" y="6172200"/>
                </a:lnTo>
                <a:lnTo>
                  <a:pt x="2720262" y="6172200"/>
                </a:lnTo>
                <a:lnTo>
                  <a:pt x="2342985" y="6172200"/>
                </a:lnTo>
                <a:lnTo>
                  <a:pt x="2143536" y="6172200"/>
                </a:lnTo>
                <a:lnTo>
                  <a:pt x="1936701" y="6172200"/>
                </a:lnTo>
                <a:lnTo>
                  <a:pt x="1722345" y="6172200"/>
                </a:lnTo>
                <a:lnTo>
                  <a:pt x="1500334" y="6172200"/>
                </a:lnTo>
                <a:lnTo>
                  <a:pt x="1270535" y="6172200"/>
                </a:lnTo>
                <a:lnTo>
                  <a:pt x="1032812" y="6172200"/>
                </a:lnTo>
                <a:lnTo>
                  <a:pt x="787031" y="6172200"/>
                </a:lnTo>
                <a:lnTo>
                  <a:pt x="533058" y="6172200"/>
                </a:lnTo>
                <a:lnTo>
                  <a:pt x="270760"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p:spPr>
        <p:txBody>
          <a:bodyPr wrap="square">
            <a:noAutofit/>
          </a:bodyPr>
          <a:lstStyle>
            <a:lvl1pPr marL="0" indent="0">
              <a:lnSpc>
                <a:spcPct val="100000"/>
              </a:lnSpc>
              <a:spcBef>
                <a:spcPts val="0"/>
              </a:spcBef>
              <a:buNone/>
              <a:defRPr sz="1700"/>
            </a:lvl1pPr>
          </a:lstStyle>
          <a:p>
            <a:r>
              <a:rPr lang="nl-NL" dirty="0"/>
              <a:t>[Afbeelding]</a:t>
            </a:r>
          </a:p>
        </p:txBody>
      </p:sp>
      <p:sp>
        <p:nvSpPr>
          <p:cNvPr id="2" name="02_***Titel 2 (JU-Free)">
            <a:extLst>
              <a:ext uri="{FF2B5EF4-FFF2-40B4-BE49-F238E27FC236}">
                <a16:creationId xmlns:a16="http://schemas.microsoft.com/office/drawing/2014/main" id="{10922033-955A-4B50-8E2E-3FD331D67684}"/>
              </a:ext>
            </a:extLst>
          </p:cNvPr>
          <p:cNvSpPr>
            <a:spLocks noGrp="1"/>
          </p:cNvSpPr>
          <p:nvPr>
            <p:ph type="title" hasCustomPrompt="1"/>
          </p:nvPr>
        </p:nvSpPr>
        <p:spPr>
          <a:xfrm>
            <a:off x="685800" y="673100"/>
            <a:ext cx="5041900" cy="901700"/>
          </a:xfrm>
        </p:spPr>
        <p:txBody>
          <a:bodyPr/>
          <a:lstStyle>
            <a:lvl1pPr>
              <a:defRPr/>
            </a:lvl1pPr>
          </a:lstStyle>
          <a:p>
            <a:r>
              <a:rPr lang="nl-NL" dirty="0"/>
              <a:t>[Titel]</a:t>
            </a:r>
          </a:p>
        </p:txBody>
      </p:sp>
      <p:sp>
        <p:nvSpPr>
          <p:cNvPr id="8" name="03_***Tijdelijke aanduiding for tekst 3[PHJU] (JU-Free)">
            <a:extLst>
              <a:ext uri="{FF2B5EF4-FFF2-40B4-BE49-F238E27FC236}">
                <a16:creationId xmlns:a16="http://schemas.microsoft.com/office/drawing/2014/main" id="{AFE30B5B-BFEA-4A65-AF56-2457BF670655}"/>
              </a:ext>
            </a:extLst>
          </p:cNvPr>
          <p:cNvSpPr>
            <a:spLocks noGrp="1"/>
          </p:cNvSpPr>
          <p:nvPr>
            <p:ph type="body" sz="quarter" idx="13" hasCustomPrompt="1"/>
          </p:nvPr>
        </p:nvSpPr>
        <p:spPr>
          <a:xfrm>
            <a:off x="685800" y="1752600"/>
            <a:ext cx="5041900" cy="4394200"/>
          </a:xfrm>
        </p:spPr>
        <p:txBody>
          <a:bodyPr/>
          <a:lstStyle>
            <a:lvl1pPr>
              <a:defRPr/>
            </a:lvl1pPr>
          </a:lstStyle>
          <a:p>
            <a:pPr lvl="0"/>
            <a:r>
              <a:rPr lang="nl-NL" dirty="0"/>
              <a:t>[Tekst]</a:t>
            </a:r>
          </a:p>
        </p:txBody>
      </p:sp>
      <p:sp>
        <p:nvSpPr>
          <p:cNvPr id="9" name="Rijkswaterstaat footer 4">
            <a:extLst>
              <a:ext uri="{FF2B5EF4-FFF2-40B4-BE49-F238E27FC236}">
                <a16:creationId xmlns:a16="http://schemas.microsoft.com/office/drawing/2014/main" id="{F3F6B178-9C0A-49B7-88D0-7A70FCB4E52E}"/>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4_Footer Placeholder 5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5_Slide Number Placeholder 6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074271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 en tekst in kader (1)]">
    <p:bg>
      <p:bgPr>
        <a:solidFill>
          <a:srgbClr val="FFFFFF"/>
        </a:solidFill>
        <a:effectLst/>
      </p:bgPr>
    </p:bg>
    <p:spTree>
      <p:nvGrpSpPr>
        <p:cNvPr id="1" name=""/>
        <p:cNvGrpSpPr/>
        <p:nvPr/>
      </p:nvGrpSpPr>
      <p:grpSpPr>
        <a:xfrm>
          <a:off x="0" y="0"/>
          <a:ext cx="0" cy="0"/>
          <a:chOff x="0" y="0"/>
          <a:chExt cx="0" cy="0"/>
        </a:xfrm>
      </p:grpSpPr>
      <p:sp>
        <p:nvSpPr>
          <p:cNvPr id="13" name="01_Frame 1[PHJU] (JU-Free)">
            <a:extLst>
              <a:ext uri="{FF2B5EF4-FFF2-40B4-BE49-F238E27FC236}">
                <a16:creationId xmlns:a16="http://schemas.microsoft.com/office/drawing/2014/main" id="{66585EC5-4175-42E9-B2BD-E03D1ACEC436}"/>
              </a:ext>
            </a:extLst>
          </p:cNvPr>
          <p:cNvSpPr>
            <a:spLocks noGrp="1"/>
          </p:cNvSpPr>
          <p:nvPr>
            <p:ph type="pic" sz="quarter" idx="22" hasCustomPrompt="1"/>
          </p:nvPr>
        </p:nvSpPr>
        <p:spPr>
          <a:xfrm>
            <a:off x="228600" y="228600"/>
            <a:ext cx="11734800" cy="6172200"/>
          </a:xfrm>
          <a:custGeom>
            <a:avLst/>
            <a:gdLst>
              <a:gd name="connsiteX0" fmla="*/ 3911600 w 11734800"/>
              <a:gd name="connsiteY0" fmla="*/ 0 h 6172200"/>
              <a:gd name="connsiteX1" fmla="*/ 10820400 w 11734800"/>
              <a:gd name="connsiteY1" fmla="*/ 0 h 6172200"/>
              <a:gd name="connsiteX2" fmla="*/ 11734800 w 11734800"/>
              <a:gd name="connsiteY2" fmla="*/ 914494 h 6172200"/>
              <a:gd name="connsiteX3" fmla="*/ 11734800 w 11734800"/>
              <a:gd name="connsiteY3" fmla="*/ 915778 h 6172200"/>
              <a:gd name="connsiteX4" fmla="*/ 11734800 w 11734800"/>
              <a:gd name="connsiteY4" fmla="*/ 924763 h 6172200"/>
              <a:gd name="connsiteX5" fmla="*/ 11734800 w 11734800"/>
              <a:gd name="connsiteY5" fmla="*/ 949152 h 6172200"/>
              <a:gd name="connsiteX6" fmla="*/ 11734800 w 11734800"/>
              <a:gd name="connsiteY6" fmla="*/ 969529 h 6172200"/>
              <a:gd name="connsiteX7" fmla="*/ 11734800 w 11734800"/>
              <a:gd name="connsiteY7" fmla="*/ 996646 h 6172200"/>
              <a:gd name="connsiteX8" fmla="*/ 11734800 w 11734800"/>
              <a:gd name="connsiteY8" fmla="*/ 1031464 h 6172200"/>
              <a:gd name="connsiteX9" fmla="*/ 11734800 w 11734800"/>
              <a:gd name="connsiteY9" fmla="*/ 1074947 h 6172200"/>
              <a:gd name="connsiteX10" fmla="*/ 11734800 w 11734800"/>
              <a:gd name="connsiteY10" fmla="*/ 1128056 h 6172200"/>
              <a:gd name="connsiteX11" fmla="*/ 11734800 w 11734800"/>
              <a:gd name="connsiteY11" fmla="*/ 1191756 h 6172200"/>
              <a:gd name="connsiteX12" fmla="*/ 11734800 w 11734800"/>
              <a:gd name="connsiteY12" fmla="*/ 1267008 h 6172200"/>
              <a:gd name="connsiteX13" fmla="*/ 11734800 w 11734800"/>
              <a:gd name="connsiteY13" fmla="*/ 1354776 h 6172200"/>
              <a:gd name="connsiteX14" fmla="*/ 11734800 w 11734800"/>
              <a:gd name="connsiteY14" fmla="*/ 1456021 h 6172200"/>
              <a:gd name="connsiteX15" fmla="*/ 11734800 w 11734800"/>
              <a:gd name="connsiteY15" fmla="*/ 1571707 h 6172200"/>
              <a:gd name="connsiteX16" fmla="*/ 11734800 w 11734800"/>
              <a:gd name="connsiteY16" fmla="*/ 1702797 h 6172200"/>
              <a:gd name="connsiteX17" fmla="*/ 11734800 w 11734800"/>
              <a:gd name="connsiteY17" fmla="*/ 1850253 h 6172200"/>
              <a:gd name="connsiteX18" fmla="*/ 11734800 w 11734800"/>
              <a:gd name="connsiteY18" fmla="*/ 2015037 h 6172200"/>
              <a:gd name="connsiteX19" fmla="*/ 11734800 w 11734800"/>
              <a:gd name="connsiteY19" fmla="*/ 2198114 h 6172200"/>
              <a:gd name="connsiteX20" fmla="*/ 11734800 w 11734800"/>
              <a:gd name="connsiteY20" fmla="*/ 2400444 h 6172200"/>
              <a:gd name="connsiteX21" fmla="*/ 11734800 w 11734800"/>
              <a:gd name="connsiteY21" fmla="*/ 2622992 h 6172200"/>
              <a:gd name="connsiteX22" fmla="*/ 11734800 w 11734800"/>
              <a:gd name="connsiteY22" fmla="*/ 2866719 h 6172200"/>
              <a:gd name="connsiteX23" fmla="*/ 11734800 w 11734800"/>
              <a:gd name="connsiteY23" fmla="*/ 3132589 h 6172200"/>
              <a:gd name="connsiteX24" fmla="*/ 11734800 w 11734800"/>
              <a:gd name="connsiteY24" fmla="*/ 3421564 h 6172200"/>
              <a:gd name="connsiteX25" fmla="*/ 11734800 w 11734800"/>
              <a:gd name="connsiteY25" fmla="*/ 3734606 h 6172200"/>
              <a:gd name="connsiteX26" fmla="*/ 11734800 w 11734800"/>
              <a:gd name="connsiteY26" fmla="*/ 4072680 h 6172200"/>
              <a:gd name="connsiteX27" fmla="*/ 11734800 w 11734800"/>
              <a:gd name="connsiteY27" fmla="*/ 4436746 h 6172200"/>
              <a:gd name="connsiteX28" fmla="*/ 11734800 w 11734800"/>
              <a:gd name="connsiteY28" fmla="*/ 4827769 h 6172200"/>
              <a:gd name="connsiteX29" fmla="*/ 11734800 w 11734800"/>
              <a:gd name="connsiteY29" fmla="*/ 5246710 h 6172200"/>
              <a:gd name="connsiteX30" fmla="*/ 11734800 w 11734800"/>
              <a:gd name="connsiteY30" fmla="*/ 5694533 h 6172200"/>
              <a:gd name="connsiteX31" fmla="*/ 11734800 w 11734800"/>
              <a:gd name="connsiteY31" fmla="*/ 5929576 h 6172200"/>
              <a:gd name="connsiteX32" fmla="*/ 11734800 w 11734800"/>
              <a:gd name="connsiteY32" fmla="*/ 6172200 h 6172200"/>
              <a:gd name="connsiteX33" fmla="*/ 11731935 w 11734800"/>
              <a:gd name="connsiteY33" fmla="*/ 6172200 h 6172200"/>
              <a:gd name="connsiteX34" fmla="*/ 11711881 w 11734800"/>
              <a:gd name="connsiteY34" fmla="*/ 6172200 h 6172200"/>
              <a:gd name="connsiteX35" fmla="*/ 11657447 w 11734800"/>
              <a:gd name="connsiteY35" fmla="*/ 6172200 h 6172200"/>
              <a:gd name="connsiteX36" fmla="*/ 11611966 w 11734800"/>
              <a:gd name="connsiteY36" fmla="*/ 6172200 h 6172200"/>
              <a:gd name="connsiteX37" fmla="*/ 11551444 w 11734800"/>
              <a:gd name="connsiteY37" fmla="*/ 6172200 h 6172200"/>
              <a:gd name="connsiteX38" fmla="*/ 11473732 w 11734800"/>
              <a:gd name="connsiteY38" fmla="*/ 6172200 h 6172200"/>
              <a:gd name="connsiteX39" fmla="*/ 11376682 w 11734800"/>
              <a:gd name="connsiteY39" fmla="*/ 6172200 h 6172200"/>
              <a:gd name="connsiteX40" fmla="*/ 11258145 w 11734800"/>
              <a:gd name="connsiteY40" fmla="*/ 6172200 h 6172200"/>
              <a:gd name="connsiteX41" fmla="*/ 11115973 w 11734800"/>
              <a:gd name="connsiteY41" fmla="*/ 6172200 h 6172200"/>
              <a:gd name="connsiteX42" fmla="*/ 10948016 w 11734800"/>
              <a:gd name="connsiteY42" fmla="*/ 6172200 h 6172200"/>
              <a:gd name="connsiteX43" fmla="*/ 10752125 w 11734800"/>
              <a:gd name="connsiteY43" fmla="*/ 6172200 h 6172200"/>
              <a:gd name="connsiteX44" fmla="*/ 10526153 w 11734800"/>
              <a:gd name="connsiteY44" fmla="*/ 6172200 h 6172200"/>
              <a:gd name="connsiteX45" fmla="*/ 10267950 w 11734800"/>
              <a:gd name="connsiteY45" fmla="*/ 6172200 h 6172200"/>
              <a:gd name="connsiteX46" fmla="*/ 9975368 w 11734800"/>
              <a:gd name="connsiteY46" fmla="*/ 6172200 h 6172200"/>
              <a:gd name="connsiteX47" fmla="*/ 9646258 w 11734800"/>
              <a:gd name="connsiteY47" fmla="*/ 6172200 h 6172200"/>
              <a:gd name="connsiteX48" fmla="*/ 9278471 w 11734800"/>
              <a:gd name="connsiteY48" fmla="*/ 6172200 h 6172200"/>
              <a:gd name="connsiteX49" fmla="*/ 8869859 w 11734800"/>
              <a:gd name="connsiteY49" fmla="*/ 6172200 h 6172200"/>
              <a:gd name="connsiteX50" fmla="*/ 8418272 w 11734800"/>
              <a:gd name="connsiteY50" fmla="*/ 6172200 h 6172200"/>
              <a:gd name="connsiteX51" fmla="*/ 7921563 w 11734800"/>
              <a:gd name="connsiteY51" fmla="*/ 6172200 h 6172200"/>
              <a:gd name="connsiteX52" fmla="*/ 7377583 w 11734800"/>
              <a:gd name="connsiteY52" fmla="*/ 6172200 h 6172200"/>
              <a:gd name="connsiteX53" fmla="*/ 6784182 w 11734800"/>
              <a:gd name="connsiteY53" fmla="*/ 6172200 h 6172200"/>
              <a:gd name="connsiteX54" fmla="*/ 6139212 w 11734800"/>
              <a:gd name="connsiteY54" fmla="*/ 6172200 h 6172200"/>
              <a:gd name="connsiteX55" fmla="*/ 5440524 w 11734800"/>
              <a:gd name="connsiteY55" fmla="*/ 6172200 h 6172200"/>
              <a:gd name="connsiteX56" fmla="*/ 5070365 w 11734800"/>
              <a:gd name="connsiteY56" fmla="*/ 6172200 h 6172200"/>
              <a:gd name="connsiteX57" fmla="*/ 4685970 w 11734800"/>
              <a:gd name="connsiteY57" fmla="*/ 6172200 h 6172200"/>
              <a:gd name="connsiteX58" fmla="*/ 4287072 w 11734800"/>
              <a:gd name="connsiteY58" fmla="*/ 6172200 h 6172200"/>
              <a:gd name="connsiteX59" fmla="*/ 3873401 w 11734800"/>
              <a:gd name="connsiteY59" fmla="*/ 6172200 h 6172200"/>
              <a:gd name="connsiteX60" fmla="*/ 3444690 w 11734800"/>
              <a:gd name="connsiteY60" fmla="*/ 6172200 h 6172200"/>
              <a:gd name="connsiteX61" fmla="*/ 3000668 w 11734800"/>
              <a:gd name="connsiteY61" fmla="*/ 6172200 h 6172200"/>
              <a:gd name="connsiteX62" fmla="*/ 2541069 w 11734800"/>
              <a:gd name="connsiteY62" fmla="*/ 6172200 h 6172200"/>
              <a:gd name="connsiteX63" fmla="*/ 2065623 w 11734800"/>
              <a:gd name="connsiteY63" fmla="*/ 6172200 h 6172200"/>
              <a:gd name="connsiteX64" fmla="*/ 1574062 w 11734800"/>
              <a:gd name="connsiteY64" fmla="*/ 6172200 h 6172200"/>
              <a:gd name="connsiteX65" fmla="*/ 1066117 w 11734800"/>
              <a:gd name="connsiteY65" fmla="*/ 6172200 h 6172200"/>
              <a:gd name="connsiteX66" fmla="*/ 541519 w 11734800"/>
              <a:gd name="connsiteY66" fmla="*/ 6172200 h 6172200"/>
              <a:gd name="connsiteX67" fmla="*/ 0 w 11734800"/>
              <a:gd name="connsiteY67" fmla="*/ 6172200 h 6172200"/>
              <a:gd name="connsiteX68" fmla="*/ 0 w 11734800"/>
              <a:gd name="connsiteY68" fmla="*/ 6171482 h 6172200"/>
              <a:gd name="connsiteX69" fmla="*/ 0 w 11734800"/>
              <a:gd name="connsiteY69" fmla="*/ 6166452 h 6172200"/>
              <a:gd name="connsiteX70" fmla="*/ 0 w 11734800"/>
              <a:gd name="connsiteY70" fmla="*/ 6152800 h 6172200"/>
              <a:gd name="connsiteX71" fmla="*/ 0 w 11734800"/>
              <a:gd name="connsiteY71" fmla="*/ 6126214 h 6172200"/>
              <a:gd name="connsiteX72" fmla="*/ 0 w 11734800"/>
              <a:gd name="connsiteY72" fmla="*/ 6082383 h 6172200"/>
              <a:gd name="connsiteX73" fmla="*/ 0 w 11734800"/>
              <a:gd name="connsiteY73" fmla="*/ 6016996 h 6172200"/>
              <a:gd name="connsiteX74" fmla="*/ 0 w 11734800"/>
              <a:gd name="connsiteY74" fmla="*/ 5974872 h 6172200"/>
              <a:gd name="connsiteX75" fmla="*/ 0 w 11734800"/>
              <a:gd name="connsiteY75" fmla="*/ 5925741 h 6172200"/>
              <a:gd name="connsiteX76" fmla="*/ 0 w 11734800"/>
              <a:gd name="connsiteY76" fmla="*/ 5869067 h 6172200"/>
              <a:gd name="connsiteX77" fmla="*/ 0 w 11734800"/>
              <a:gd name="connsiteY77" fmla="*/ 5804308 h 6172200"/>
              <a:gd name="connsiteX78" fmla="*/ 0 w 11734800"/>
              <a:gd name="connsiteY78" fmla="*/ 5730928 h 6172200"/>
              <a:gd name="connsiteX79" fmla="*/ 0 w 11734800"/>
              <a:gd name="connsiteY79" fmla="*/ 5648386 h 6172200"/>
              <a:gd name="connsiteX80" fmla="*/ 0 w 11734800"/>
              <a:gd name="connsiteY80" fmla="*/ 5556143 h 6172200"/>
              <a:gd name="connsiteX81" fmla="*/ 0 w 11734800"/>
              <a:gd name="connsiteY81" fmla="*/ 5453662 h 6172200"/>
              <a:gd name="connsiteX82" fmla="*/ 0 w 11734800"/>
              <a:gd name="connsiteY82" fmla="*/ 5340402 h 6172200"/>
              <a:gd name="connsiteX83" fmla="*/ 0 w 11734800"/>
              <a:gd name="connsiteY83" fmla="*/ 5215825 h 6172200"/>
              <a:gd name="connsiteX84" fmla="*/ 0 w 11734800"/>
              <a:gd name="connsiteY84" fmla="*/ 5079393 h 6172200"/>
              <a:gd name="connsiteX85" fmla="*/ 0 w 11734800"/>
              <a:gd name="connsiteY85" fmla="*/ 4930566 h 6172200"/>
              <a:gd name="connsiteX86" fmla="*/ 0 w 11734800"/>
              <a:gd name="connsiteY86" fmla="*/ 4768805 h 6172200"/>
              <a:gd name="connsiteX87" fmla="*/ 0 w 11734800"/>
              <a:gd name="connsiteY87" fmla="*/ 4593571 h 6172200"/>
              <a:gd name="connsiteX88" fmla="*/ 0 w 11734800"/>
              <a:gd name="connsiteY88" fmla="*/ 4404326 h 6172200"/>
              <a:gd name="connsiteX89" fmla="*/ 0 w 11734800"/>
              <a:gd name="connsiteY89" fmla="*/ 4200530 h 6172200"/>
              <a:gd name="connsiteX90" fmla="*/ 0 w 11734800"/>
              <a:gd name="connsiteY90" fmla="*/ 3981646 h 6172200"/>
              <a:gd name="connsiteX91" fmla="*/ 0 w 11734800"/>
              <a:gd name="connsiteY91" fmla="*/ 3747132 h 6172200"/>
              <a:gd name="connsiteX92" fmla="*/ 0 w 11734800"/>
              <a:gd name="connsiteY92" fmla="*/ 3496452 h 6172200"/>
              <a:gd name="connsiteX93" fmla="*/ 0 w 11734800"/>
              <a:gd name="connsiteY93" fmla="*/ 3229066 h 6172200"/>
              <a:gd name="connsiteX94" fmla="*/ 0 w 11734800"/>
              <a:gd name="connsiteY94" fmla="*/ 3086100 h 6172200"/>
              <a:gd name="connsiteX95" fmla="*/ 2997200 w 11734800"/>
              <a:gd name="connsiteY95" fmla="*/ 3086100 h 6172200"/>
              <a:gd name="connsiteX96" fmla="*/ 3911600 w 11734800"/>
              <a:gd name="connsiteY96" fmla="*/ 2171700 h 6172200"/>
              <a:gd name="connsiteX97" fmla="*/ 3911600 w 11734800"/>
              <a:gd name="connsiteY97"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1734800" h="6172200">
                <a:moveTo>
                  <a:pt x="3911600" y="0"/>
                </a:moveTo>
                <a:lnTo>
                  <a:pt x="10820400" y="0"/>
                </a:lnTo>
                <a:cubicBezTo>
                  <a:pt x="11325225" y="0"/>
                  <a:pt x="11734800" y="409300"/>
                  <a:pt x="11734800" y="914494"/>
                </a:cubicBezTo>
                <a:lnTo>
                  <a:pt x="11734800" y="915778"/>
                </a:lnTo>
                <a:lnTo>
                  <a:pt x="11734800" y="924763"/>
                </a:lnTo>
                <a:lnTo>
                  <a:pt x="11734800" y="949152"/>
                </a:lnTo>
                <a:lnTo>
                  <a:pt x="11734800" y="969529"/>
                </a:lnTo>
                <a:lnTo>
                  <a:pt x="11734800" y="996646"/>
                </a:lnTo>
                <a:lnTo>
                  <a:pt x="11734800" y="1031464"/>
                </a:lnTo>
                <a:lnTo>
                  <a:pt x="11734800" y="1074947"/>
                </a:lnTo>
                <a:lnTo>
                  <a:pt x="11734800" y="1128056"/>
                </a:lnTo>
                <a:lnTo>
                  <a:pt x="11734800" y="1191756"/>
                </a:lnTo>
                <a:lnTo>
                  <a:pt x="11734800" y="1267008"/>
                </a:lnTo>
                <a:lnTo>
                  <a:pt x="11734800" y="1354776"/>
                </a:lnTo>
                <a:lnTo>
                  <a:pt x="11734800" y="1456021"/>
                </a:lnTo>
                <a:lnTo>
                  <a:pt x="11734800" y="1571707"/>
                </a:lnTo>
                <a:lnTo>
                  <a:pt x="11734800" y="1702797"/>
                </a:lnTo>
                <a:lnTo>
                  <a:pt x="11734800" y="1850253"/>
                </a:lnTo>
                <a:lnTo>
                  <a:pt x="11734800" y="2015037"/>
                </a:lnTo>
                <a:lnTo>
                  <a:pt x="11734800" y="2198114"/>
                </a:lnTo>
                <a:lnTo>
                  <a:pt x="11734800" y="2400444"/>
                </a:lnTo>
                <a:lnTo>
                  <a:pt x="11734800" y="2622992"/>
                </a:lnTo>
                <a:lnTo>
                  <a:pt x="11734800" y="2866719"/>
                </a:lnTo>
                <a:lnTo>
                  <a:pt x="11734800" y="3132589"/>
                </a:lnTo>
                <a:lnTo>
                  <a:pt x="11734800" y="3421564"/>
                </a:lnTo>
                <a:lnTo>
                  <a:pt x="11734800" y="3734606"/>
                </a:lnTo>
                <a:lnTo>
                  <a:pt x="11734800" y="4072680"/>
                </a:lnTo>
                <a:lnTo>
                  <a:pt x="11734800" y="4436746"/>
                </a:lnTo>
                <a:lnTo>
                  <a:pt x="11734800" y="4827769"/>
                </a:lnTo>
                <a:lnTo>
                  <a:pt x="11734800" y="5246710"/>
                </a:lnTo>
                <a:lnTo>
                  <a:pt x="11734800" y="5694533"/>
                </a:lnTo>
                <a:lnTo>
                  <a:pt x="11734800" y="5929576"/>
                </a:lnTo>
                <a:lnTo>
                  <a:pt x="11734800" y="6172200"/>
                </a:lnTo>
                <a:lnTo>
                  <a:pt x="11731935" y="6172200"/>
                </a:lnTo>
                <a:lnTo>
                  <a:pt x="11711881" y="6172200"/>
                </a:lnTo>
                <a:lnTo>
                  <a:pt x="11657447" y="6172200"/>
                </a:lnTo>
                <a:lnTo>
                  <a:pt x="11611966" y="6172200"/>
                </a:lnTo>
                <a:lnTo>
                  <a:pt x="11551444" y="6172200"/>
                </a:lnTo>
                <a:lnTo>
                  <a:pt x="11473732" y="6172200"/>
                </a:lnTo>
                <a:lnTo>
                  <a:pt x="11376682" y="6172200"/>
                </a:lnTo>
                <a:lnTo>
                  <a:pt x="11258145" y="6172200"/>
                </a:lnTo>
                <a:lnTo>
                  <a:pt x="11115973" y="6172200"/>
                </a:lnTo>
                <a:lnTo>
                  <a:pt x="10948016" y="6172200"/>
                </a:lnTo>
                <a:lnTo>
                  <a:pt x="10752125" y="6172200"/>
                </a:lnTo>
                <a:lnTo>
                  <a:pt x="10526153" y="6172200"/>
                </a:lnTo>
                <a:lnTo>
                  <a:pt x="10267950" y="6172200"/>
                </a:lnTo>
                <a:lnTo>
                  <a:pt x="9975368" y="6172200"/>
                </a:lnTo>
                <a:lnTo>
                  <a:pt x="9646258" y="6172200"/>
                </a:lnTo>
                <a:lnTo>
                  <a:pt x="9278471" y="6172200"/>
                </a:lnTo>
                <a:lnTo>
                  <a:pt x="8869859" y="6172200"/>
                </a:lnTo>
                <a:lnTo>
                  <a:pt x="8418272" y="6172200"/>
                </a:lnTo>
                <a:lnTo>
                  <a:pt x="7921563" y="6172200"/>
                </a:lnTo>
                <a:lnTo>
                  <a:pt x="7377583" y="6172200"/>
                </a:lnTo>
                <a:lnTo>
                  <a:pt x="6784182" y="6172200"/>
                </a:lnTo>
                <a:lnTo>
                  <a:pt x="6139212" y="6172200"/>
                </a:lnTo>
                <a:lnTo>
                  <a:pt x="5440524" y="6172200"/>
                </a:lnTo>
                <a:lnTo>
                  <a:pt x="5070365" y="6172200"/>
                </a:lnTo>
                <a:lnTo>
                  <a:pt x="4685970" y="6172200"/>
                </a:lnTo>
                <a:lnTo>
                  <a:pt x="4287072" y="6172200"/>
                </a:lnTo>
                <a:lnTo>
                  <a:pt x="3873401" y="6172200"/>
                </a:lnTo>
                <a:lnTo>
                  <a:pt x="3444690" y="6172200"/>
                </a:lnTo>
                <a:lnTo>
                  <a:pt x="3000668" y="6172200"/>
                </a:lnTo>
                <a:lnTo>
                  <a:pt x="2541069" y="6172200"/>
                </a:lnTo>
                <a:lnTo>
                  <a:pt x="2065623" y="6172200"/>
                </a:lnTo>
                <a:lnTo>
                  <a:pt x="1574062" y="6172200"/>
                </a:lnTo>
                <a:lnTo>
                  <a:pt x="1066117" y="6172200"/>
                </a:lnTo>
                <a:lnTo>
                  <a:pt x="541519" y="6172200"/>
                </a:lnTo>
                <a:lnTo>
                  <a:pt x="0" y="6172200"/>
                </a:lnTo>
                <a:lnTo>
                  <a:pt x="0" y="6171482"/>
                </a:lnTo>
                <a:lnTo>
                  <a:pt x="0" y="6166452"/>
                </a:lnTo>
                <a:lnTo>
                  <a:pt x="0" y="6152800"/>
                </a:lnTo>
                <a:lnTo>
                  <a:pt x="0" y="6126214"/>
                </a:lnTo>
                <a:lnTo>
                  <a:pt x="0" y="6082383"/>
                </a:lnTo>
                <a:lnTo>
                  <a:pt x="0" y="6016996"/>
                </a:lnTo>
                <a:lnTo>
                  <a:pt x="0" y="5974872"/>
                </a:lnTo>
                <a:lnTo>
                  <a:pt x="0" y="5925741"/>
                </a:lnTo>
                <a:lnTo>
                  <a:pt x="0" y="5869067"/>
                </a:lnTo>
                <a:lnTo>
                  <a:pt x="0" y="5804308"/>
                </a:lnTo>
                <a:lnTo>
                  <a:pt x="0" y="5730928"/>
                </a:lnTo>
                <a:lnTo>
                  <a:pt x="0" y="5648386"/>
                </a:lnTo>
                <a:lnTo>
                  <a:pt x="0" y="5556143"/>
                </a:lnTo>
                <a:lnTo>
                  <a:pt x="0" y="5453662"/>
                </a:lnTo>
                <a:lnTo>
                  <a:pt x="0" y="5340402"/>
                </a:lnTo>
                <a:lnTo>
                  <a:pt x="0" y="5215825"/>
                </a:lnTo>
                <a:lnTo>
                  <a:pt x="0" y="5079393"/>
                </a:lnTo>
                <a:lnTo>
                  <a:pt x="0" y="4930566"/>
                </a:lnTo>
                <a:lnTo>
                  <a:pt x="0" y="4768805"/>
                </a:lnTo>
                <a:lnTo>
                  <a:pt x="0" y="4593571"/>
                </a:lnTo>
                <a:lnTo>
                  <a:pt x="0" y="4404326"/>
                </a:lnTo>
                <a:lnTo>
                  <a:pt x="0" y="4200530"/>
                </a:lnTo>
                <a:lnTo>
                  <a:pt x="0" y="3981646"/>
                </a:lnTo>
                <a:lnTo>
                  <a:pt x="0" y="3747132"/>
                </a:lnTo>
                <a:lnTo>
                  <a:pt x="0" y="3496452"/>
                </a:lnTo>
                <a:lnTo>
                  <a:pt x="0" y="3229066"/>
                </a:lnTo>
                <a:lnTo>
                  <a:pt x="0" y="3086100"/>
                </a:lnTo>
                <a:cubicBezTo>
                  <a:pt x="2997200" y="3086100"/>
                  <a:pt x="2997200" y="3086100"/>
                  <a:pt x="2997200" y="3086100"/>
                </a:cubicBezTo>
                <a:cubicBezTo>
                  <a:pt x="3502025" y="3086100"/>
                  <a:pt x="3911600" y="2676525"/>
                  <a:pt x="3911600" y="2171700"/>
                </a:cubicBezTo>
                <a:cubicBezTo>
                  <a:pt x="3911600" y="0"/>
                  <a:pt x="3911600" y="0"/>
                  <a:pt x="3911600" y="0"/>
                </a:cubicBezTo>
                <a:close/>
              </a:path>
            </a:pathLst>
          </a:custGeom>
        </p:spPr>
        <p:txBody>
          <a:bodyPr wrap="square" lIns="0" tIns="0" rIns="0" bIns="0" anchor="t">
            <a:noAutofit/>
          </a:bodyPr>
          <a:lstStyle>
            <a:lvl1pPr marL="0" indent="0" algn="ctr" defTabSz="914400" rtl="0" eaLnBrk="1" latinLnBrk="0" hangingPunct="1">
              <a:lnSpc>
                <a:spcPct val="100000"/>
              </a:lnSpc>
              <a:spcBef>
                <a:spcPts val="0"/>
              </a:spcBef>
              <a:buFontTx/>
              <a:buNone/>
              <a:defRPr sz="1700"/>
            </a:lvl1pPr>
          </a:lstStyle>
          <a:p>
            <a:r>
              <a:rPr lang="nl-NL" dirty="0"/>
              <a:t>[Afbeelding]</a:t>
            </a:r>
          </a:p>
        </p:txBody>
      </p:sp>
      <p:sp>
        <p:nvSpPr>
          <p:cNvPr id="10" name="Frame 2">
            <a:extLst>
              <a:ext uri="{FF2B5EF4-FFF2-40B4-BE49-F238E27FC236}">
                <a16:creationId xmlns:a16="http://schemas.microsoft.com/office/drawing/2014/main" id="{104F0E72-0F26-4CAA-B11C-D7A81540A8A3}"/>
              </a:ext>
            </a:extLst>
          </p:cNvPr>
          <p:cNvSpPr>
            <a:spLocks noSelect="1"/>
          </p:cNvSpPr>
          <p:nvPr userDrawn="1"/>
        </p:nvSpPr>
        <p:spPr bwMode="ltGray">
          <a:xfrm>
            <a:off x="228600" y="228600"/>
            <a:ext cx="3911600" cy="3086100"/>
          </a:xfrm>
          <a:custGeom>
            <a:avLst/>
            <a:gdLst>
              <a:gd name="T0" fmla="*/ 0 w 12320"/>
              <a:gd name="T1" fmla="*/ 0 h 9720"/>
              <a:gd name="T2" fmla="*/ 0 w 12320"/>
              <a:gd name="T3" fmla="*/ 9720 h 9720"/>
              <a:gd name="T4" fmla="*/ 9440 w 12320"/>
              <a:gd name="T5" fmla="*/ 9720 h 9720"/>
              <a:gd name="T6" fmla="*/ 12320 w 12320"/>
              <a:gd name="T7" fmla="*/ 6840 h 9720"/>
              <a:gd name="T8" fmla="*/ 12320 w 12320"/>
              <a:gd name="T9" fmla="*/ 0 h 9720"/>
              <a:gd name="T10" fmla="*/ 0 w 12320"/>
              <a:gd name="T11" fmla="*/ 0 h 9720"/>
            </a:gdLst>
            <a:ahLst/>
            <a:cxnLst>
              <a:cxn ang="0">
                <a:pos x="T0" y="T1"/>
              </a:cxn>
              <a:cxn ang="0">
                <a:pos x="T2" y="T3"/>
              </a:cxn>
              <a:cxn ang="0">
                <a:pos x="T4" y="T5"/>
              </a:cxn>
              <a:cxn ang="0">
                <a:pos x="T6" y="T7"/>
              </a:cxn>
              <a:cxn ang="0">
                <a:pos x="T8" y="T9"/>
              </a:cxn>
              <a:cxn ang="0">
                <a:pos x="T10" y="T11"/>
              </a:cxn>
            </a:cxnLst>
            <a:rect l="0" t="0" r="r" b="b"/>
            <a:pathLst>
              <a:path w="12320" h="9720">
                <a:moveTo>
                  <a:pt x="0" y="0"/>
                </a:moveTo>
                <a:cubicBezTo>
                  <a:pt x="0" y="9720"/>
                  <a:pt x="0" y="9720"/>
                  <a:pt x="0" y="9720"/>
                </a:cubicBezTo>
                <a:cubicBezTo>
                  <a:pt x="9440" y="9720"/>
                  <a:pt x="9440" y="9720"/>
                  <a:pt x="9440" y="9720"/>
                </a:cubicBezTo>
                <a:cubicBezTo>
                  <a:pt x="11030" y="9720"/>
                  <a:pt x="12320" y="8430"/>
                  <a:pt x="12320" y="6840"/>
                </a:cubicBezTo>
                <a:cubicBezTo>
                  <a:pt x="12320" y="0"/>
                  <a:pt x="12320" y="0"/>
                  <a:pt x="12320" y="0"/>
                </a:cubicBezTo>
                <a:lnTo>
                  <a:pt x="0" y="0"/>
                </a:lnTo>
                <a:close/>
              </a:path>
            </a:pathLst>
          </a:custGeom>
          <a:solidFill>
            <a:srgbClr val="1542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02_***Title 3 (JU-Free)">
            <a:extLst>
              <a:ext uri="{FF2B5EF4-FFF2-40B4-BE49-F238E27FC236}">
                <a16:creationId xmlns:a16="http://schemas.microsoft.com/office/drawing/2014/main" id="{F7186579-2AE1-4B92-882F-023DF903FD87}"/>
              </a:ext>
            </a:extLst>
          </p:cNvPr>
          <p:cNvSpPr>
            <a:spLocks noGrp="1"/>
          </p:cNvSpPr>
          <p:nvPr>
            <p:ph type="title" hasCustomPrompt="1"/>
          </p:nvPr>
        </p:nvSpPr>
        <p:spPr>
          <a:xfrm>
            <a:off x="685800" y="596900"/>
            <a:ext cx="2908300" cy="355600"/>
          </a:xfrm>
        </p:spPr>
        <p:txBody>
          <a:bodyPr/>
          <a:lstStyle>
            <a:lvl1pPr>
              <a:defRPr kumimoji="0" sz="2500" b="1" i="0" u="none" baseline="0">
                <a:solidFill>
                  <a:schemeClr val="bg1"/>
                </a:solidFill>
                <a:latin typeface="Verdana" panose="020B0604030504040204" pitchFamily="34" charset="0"/>
              </a:defRPr>
            </a:lvl1pPr>
          </a:lstStyle>
          <a:p>
            <a:r>
              <a:rPr lang="nl-NL" dirty="0"/>
              <a:t>[Titel]</a:t>
            </a:r>
          </a:p>
        </p:txBody>
      </p:sp>
      <p:sp>
        <p:nvSpPr>
          <p:cNvPr id="12" name="03_Placeholder 4[PHJU] (JU-Free)">
            <a:extLst>
              <a:ext uri="{FF2B5EF4-FFF2-40B4-BE49-F238E27FC236}">
                <a16:creationId xmlns:a16="http://schemas.microsoft.com/office/drawing/2014/main" id="{362157B0-1C6D-435E-B6C3-061DC6DAB218}"/>
              </a:ext>
            </a:extLst>
          </p:cNvPr>
          <p:cNvSpPr>
            <a:spLocks noGrp="1"/>
          </p:cNvSpPr>
          <p:nvPr>
            <p:ph type="body" sz="quarter" idx="21" hasCustomPrompt="1"/>
          </p:nvPr>
        </p:nvSpPr>
        <p:spPr>
          <a:xfrm>
            <a:off x="685800" y="939800"/>
            <a:ext cx="2908300" cy="2057400"/>
          </a:xfrm>
        </p:spPr>
        <p:txBody>
          <a:bodyPr/>
          <a:lstStyle>
            <a:lvl1pPr marL="0" indent="0">
              <a:spcBef>
                <a:spcPts val="0"/>
              </a:spcBef>
              <a:buNone/>
              <a:defRPr>
                <a:solidFill>
                  <a:schemeClr val="bg1"/>
                </a:solidFill>
                <a:latin typeface="+mn-lt"/>
              </a:defRPr>
            </a:lvl1pPr>
            <a:lvl2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2pPr>
            <a:lvl3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3pPr>
            <a:lvl4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4pPr>
            <a:lvl5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5pPr>
            <a:lvl6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6pPr>
            <a:lvl7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7pPr>
            <a:lvl8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8pPr>
            <a:lvl9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9pPr>
          </a:lstStyle>
          <a:p>
            <a:pPr lvl="0"/>
            <a:r>
              <a:rPr lang="nl-NL" dirty="0"/>
              <a:t>[Tekst]</a:t>
            </a:r>
          </a:p>
          <a:p>
            <a:pPr lvl="0"/>
            <a:r>
              <a:rPr lang="nl-NL" dirty="0"/>
              <a:t>JU-LEVEL1=Standaard</a:t>
            </a:r>
          </a:p>
        </p:txBody>
      </p:sp>
      <p:sp>
        <p:nvSpPr>
          <p:cNvPr id="9" name="Rijkswaterstaat footer 5">
            <a:extLst>
              <a:ext uri="{FF2B5EF4-FFF2-40B4-BE49-F238E27FC236}">
                <a16:creationId xmlns:a16="http://schemas.microsoft.com/office/drawing/2014/main" id="{4CDECD30-6A43-45E9-8462-C302D6E885D6}"/>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4_Footer Placeholder 6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5_Slide Number Placeholder 7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72810301"/>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 en tekst in kader (2)]">
    <p:bg>
      <p:bgPr>
        <a:solidFill>
          <a:srgbClr val="FFFFFF"/>
        </a:solidFill>
        <a:effectLst/>
      </p:bgPr>
    </p:bg>
    <p:spTree>
      <p:nvGrpSpPr>
        <p:cNvPr id="1" name=""/>
        <p:cNvGrpSpPr/>
        <p:nvPr/>
      </p:nvGrpSpPr>
      <p:grpSpPr>
        <a:xfrm>
          <a:off x="0" y="0"/>
          <a:ext cx="0" cy="0"/>
          <a:chOff x="0" y="0"/>
          <a:chExt cx="0" cy="0"/>
        </a:xfrm>
      </p:grpSpPr>
      <p:sp>
        <p:nvSpPr>
          <p:cNvPr id="13" name="01_Frame 1[PHJU] (JU-Free)">
            <a:extLst>
              <a:ext uri="{FF2B5EF4-FFF2-40B4-BE49-F238E27FC236}">
                <a16:creationId xmlns:a16="http://schemas.microsoft.com/office/drawing/2014/main" id="{B717F48C-AF1C-4707-9D1F-1CFEB92F8526}"/>
              </a:ext>
            </a:extLst>
          </p:cNvPr>
          <p:cNvSpPr>
            <a:spLocks noGrp="1"/>
          </p:cNvSpPr>
          <p:nvPr>
            <p:ph type="pic" sz="quarter" idx="22" hasCustomPrompt="1"/>
          </p:nvPr>
        </p:nvSpPr>
        <p:spPr>
          <a:xfrm>
            <a:off x="228600" y="228600"/>
            <a:ext cx="11734800" cy="6170613"/>
          </a:xfrm>
          <a:custGeom>
            <a:avLst/>
            <a:gdLst>
              <a:gd name="connsiteX0" fmla="*/ 0 w 11734800"/>
              <a:gd name="connsiteY0" fmla="*/ 0 h 6170613"/>
              <a:gd name="connsiteX1" fmla="*/ 10820400 w 11734800"/>
              <a:gd name="connsiteY1" fmla="*/ 0 h 6170613"/>
              <a:gd name="connsiteX2" fmla="*/ 11734800 w 11734800"/>
              <a:gd name="connsiteY2" fmla="*/ 914259 h 6170613"/>
              <a:gd name="connsiteX3" fmla="*/ 11734800 w 11734800"/>
              <a:gd name="connsiteY3" fmla="*/ 918071 h 6170613"/>
              <a:gd name="connsiteX4" fmla="*/ 11734800 w 11734800"/>
              <a:gd name="connsiteY4" fmla="*/ 927125 h 6170613"/>
              <a:gd name="connsiteX5" fmla="*/ 11734800 w 11734800"/>
              <a:gd name="connsiteY5" fmla="*/ 944755 h 6170613"/>
              <a:gd name="connsiteX6" fmla="*/ 11734800 w 11734800"/>
              <a:gd name="connsiteY6" fmla="*/ 973821 h 6170613"/>
              <a:gd name="connsiteX7" fmla="*/ 11734800 w 11734800"/>
              <a:gd name="connsiteY7" fmla="*/ 1017182 h 6170613"/>
              <a:gd name="connsiteX8" fmla="*/ 11734800 w 11734800"/>
              <a:gd name="connsiteY8" fmla="*/ 1077697 h 6170613"/>
              <a:gd name="connsiteX9" fmla="*/ 11734800 w 11734800"/>
              <a:gd name="connsiteY9" fmla="*/ 1158225 h 6170613"/>
              <a:gd name="connsiteX10" fmla="*/ 11734800 w 11734800"/>
              <a:gd name="connsiteY10" fmla="*/ 1261624 h 6170613"/>
              <a:gd name="connsiteX11" fmla="*/ 11734800 w 11734800"/>
              <a:gd name="connsiteY11" fmla="*/ 1390754 h 6170613"/>
              <a:gd name="connsiteX12" fmla="*/ 11734800 w 11734800"/>
              <a:gd name="connsiteY12" fmla="*/ 1465862 h 6170613"/>
              <a:gd name="connsiteX13" fmla="*/ 11734800 w 11734800"/>
              <a:gd name="connsiteY13" fmla="*/ 1548474 h 6170613"/>
              <a:gd name="connsiteX14" fmla="*/ 11734800 w 11734800"/>
              <a:gd name="connsiteY14" fmla="*/ 1638948 h 6170613"/>
              <a:gd name="connsiteX15" fmla="*/ 11734800 w 11734800"/>
              <a:gd name="connsiteY15" fmla="*/ 1737642 h 6170613"/>
              <a:gd name="connsiteX16" fmla="*/ 11734800 w 11734800"/>
              <a:gd name="connsiteY16" fmla="*/ 1844913 h 6170613"/>
              <a:gd name="connsiteX17" fmla="*/ 11734800 w 11734800"/>
              <a:gd name="connsiteY17" fmla="*/ 1961118 h 6170613"/>
              <a:gd name="connsiteX18" fmla="*/ 11734800 w 11734800"/>
              <a:gd name="connsiteY18" fmla="*/ 2086615 h 6170613"/>
              <a:gd name="connsiteX19" fmla="*/ 11734800 w 11734800"/>
              <a:gd name="connsiteY19" fmla="*/ 2221761 h 6170613"/>
              <a:gd name="connsiteX20" fmla="*/ 11734800 w 11734800"/>
              <a:gd name="connsiteY20" fmla="*/ 2366913 h 6170613"/>
              <a:gd name="connsiteX21" fmla="*/ 11734800 w 11734800"/>
              <a:gd name="connsiteY21" fmla="*/ 2522429 h 6170613"/>
              <a:gd name="connsiteX22" fmla="*/ 11734800 w 11734800"/>
              <a:gd name="connsiteY22" fmla="*/ 2688667 h 6170613"/>
              <a:gd name="connsiteX23" fmla="*/ 11734800 w 11734800"/>
              <a:gd name="connsiteY23" fmla="*/ 2865982 h 6170613"/>
              <a:gd name="connsiteX24" fmla="*/ 11734800 w 11734800"/>
              <a:gd name="connsiteY24" fmla="*/ 3086100 h 6170613"/>
              <a:gd name="connsiteX25" fmla="*/ 8737600 w 11734800"/>
              <a:gd name="connsiteY25" fmla="*/ 3086100 h 6170613"/>
              <a:gd name="connsiteX26" fmla="*/ 7823200 w 11734800"/>
              <a:gd name="connsiteY26" fmla="*/ 4000500 h 6170613"/>
              <a:gd name="connsiteX27" fmla="*/ 7823200 w 11734800"/>
              <a:gd name="connsiteY27" fmla="*/ 6167959 h 6170613"/>
              <a:gd name="connsiteX28" fmla="*/ 7823200 w 11734800"/>
              <a:gd name="connsiteY28" fmla="*/ 6170613 h 6170613"/>
              <a:gd name="connsiteX29" fmla="*/ 7377583 w 11734800"/>
              <a:gd name="connsiteY29" fmla="*/ 6170613 h 6170613"/>
              <a:gd name="connsiteX30" fmla="*/ 7050014 w 11734800"/>
              <a:gd name="connsiteY30" fmla="*/ 6170613 h 6170613"/>
              <a:gd name="connsiteX31" fmla="*/ 6706425 w 11734800"/>
              <a:gd name="connsiteY31" fmla="*/ 6170613 h 6170613"/>
              <a:gd name="connsiteX32" fmla="*/ 6346435 w 11734800"/>
              <a:gd name="connsiteY32" fmla="*/ 6170613 h 6170613"/>
              <a:gd name="connsiteX33" fmla="*/ 5969660 w 11734800"/>
              <a:gd name="connsiteY33" fmla="*/ 6170613 h 6170613"/>
              <a:gd name="connsiteX34" fmla="*/ 5575719 w 11734800"/>
              <a:gd name="connsiteY34" fmla="*/ 6170613 h 6170613"/>
              <a:gd name="connsiteX35" fmla="*/ 5164229 w 11734800"/>
              <a:gd name="connsiteY35" fmla="*/ 6170613 h 6170613"/>
              <a:gd name="connsiteX36" fmla="*/ 4734808 w 11734800"/>
              <a:gd name="connsiteY36" fmla="*/ 6170613 h 6170613"/>
              <a:gd name="connsiteX37" fmla="*/ 4287072 w 11734800"/>
              <a:gd name="connsiteY37" fmla="*/ 6170613 h 6170613"/>
              <a:gd name="connsiteX38" fmla="*/ 3820641 w 11734800"/>
              <a:gd name="connsiteY38" fmla="*/ 6170613 h 6170613"/>
              <a:gd name="connsiteX39" fmla="*/ 3335130 w 11734800"/>
              <a:gd name="connsiteY39" fmla="*/ 6170613 h 6170613"/>
              <a:gd name="connsiteX40" fmla="*/ 2830159 w 11734800"/>
              <a:gd name="connsiteY40" fmla="*/ 6170613 h 6170613"/>
              <a:gd name="connsiteX41" fmla="*/ 2305344 w 11734800"/>
              <a:gd name="connsiteY41" fmla="*/ 6170613 h 6170613"/>
              <a:gd name="connsiteX42" fmla="*/ 1760303 w 11734800"/>
              <a:gd name="connsiteY42" fmla="*/ 6170613 h 6170613"/>
              <a:gd name="connsiteX43" fmla="*/ 1194654 w 11734800"/>
              <a:gd name="connsiteY43" fmla="*/ 6170613 h 6170613"/>
              <a:gd name="connsiteX44" fmla="*/ 608014 w 11734800"/>
              <a:gd name="connsiteY44" fmla="*/ 6170613 h 6170613"/>
              <a:gd name="connsiteX45" fmla="*/ 0 w 11734800"/>
              <a:gd name="connsiteY45" fmla="*/ 6170613 h 6170613"/>
              <a:gd name="connsiteX46" fmla="*/ 0 w 11734800"/>
              <a:gd name="connsiteY46" fmla="*/ 6169107 h 6170613"/>
              <a:gd name="connsiteX47" fmla="*/ 0 w 11734800"/>
              <a:gd name="connsiteY47" fmla="*/ 6158561 h 6170613"/>
              <a:gd name="connsiteX48" fmla="*/ 0 w 11734800"/>
              <a:gd name="connsiteY48" fmla="*/ 6129938 h 6170613"/>
              <a:gd name="connsiteX49" fmla="*/ 0 w 11734800"/>
              <a:gd name="connsiteY49" fmla="*/ 6106022 h 6170613"/>
              <a:gd name="connsiteX50" fmla="*/ 0 w 11734800"/>
              <a:gd name="connsiteY50" fmla="*/ 6074197 h 6170613"/>
              <a:gd name="connsiteX51" fmla="*/ 0 w 11734800"/>
              <a:gd name="connsiteY51" fmla="*/ 6033334 h 6170613"/>
              <a:gd name="connsiteX52" fmla="*/ 0 w 11734800"/>
              <a:gd name="connsiteY52" fmla="*/ 5982301 h 6170613"/>
              <a:gd name="connsiteX53" fmla="*/ 0 w 11734800"/>
              <a:gd name="connsiteY53" fmla="*/ 5919970 h 6170613"/>
              <a:gd name="connsiteX54" fmla="*/ 0 w 11734800"/>
              <a:gd name="connsiteY54" fmla="*/ 5845210 h 6170613"/>
              <a:gd name="connsiteX55" fmla="*/ 0 w 11734800"/>
              <a:gd name="connsiteY55" fmla="*/ 5756891 h 6170613"/>
              <a:gd name="connsiteX56" fmla="*/ 0 w 11734800"/>
              <a:gd name="connsiteY56" fmla="*/ 5653885 h 6170613"/>
              <a:gd name="connsiteX57" fmla="*/ 0 w 11734800"/>
              <a:gd name="connsiteY57" fmla="*/ 5535060 h 6170613"/>
              <a:gd name="connsiteX58" fmla="*/ 0 w 11734800"/>
              <a:gd name="connsiteY58" fmla="*/ 5399287 h 6170613"/>
              <a:gd name="connsiteX59" fmla="*/ 0 w 11734800"/>
              <a:gd name="connsiteY59" fmla="*/ 5245436 h 6170613"/>
              <a:gd name="connsiteX60" fmla="*/ 0 w 11734800"/>
              <a:gd name="connsiteY60" fmla="*/ 5072377 h 6170613"/>
              <a:gd name="connsiteX61" fmla="*/ 0 w 11734800"/>
              <a:gd name="connsiteY61" fmla="*/ 4878980 h 6170613"/>
              <a:gd name="connsiteX62" fmla="*/ 0 w 11734800"/>
              <a:gd name="connsiteY62" fmla="*/ 4664116 h 6170613"/>
              <a:gd name="connsiteX63" fmla="*/ 0 w 11734800"/>
              <a:gd name="connsiteY63" fmla="*/ 4426654 h 6170613"/>
              <a:gd name="connsiteX64" fmla="*/ 0 w 11734800"/>
              <a:gd name="connsiteY64" fmla="*/ 4165465 h 6170613"/>
              <a:gd name="connsiteX65" fmla="*/ 0 w 11734800"/>
              <a:gd name="connsiteY65" fmla="*/ 3879419 h 6170613"/>
              <a:gd name="connsiteX66" fmla="*/ 0 w 11734800"/>
              <a:gd name="connsiteY66" fmla="*/ 3567386 h 6170613"/>
              <a:gd name="connsiteX67" fmla="*/ 0 w 11734800"/>
              <a:gd name="connsiteY67" fmla="*/ 3228236 h 6170613"/>
              <a:gd name="connsiteX68" fmla="*/ 0 w 11734800"/>
              <a:gd name="connsiteY68" fmla="*/ 2860839 h 6170613"/>
              <a:gd name="connsiteX69" fmla="*/ 0 w 11734800"/>
              <a:gd name="connsiteY69" fmla="*/ 2666194 h 6170613"/>
              <a:gd name="connsiteX70" fmla="*/ 0 w 11734800"/>
              <a:gd name="connsiteY70" fmla="*/ 2464065 h 6170613"/>
              <a:gd name="connsiteX71" fmla="*/ 0 w 11734800"/>
              <a:gd name="connsiteY71" fmla="*/ 2254309 h 6170613"/>
              <a:gd name="connsiteX72" fmla="*/ 0 w 11734800"/>
              <a:gd name="connsiteY72" fmla="*/ 2036785 h 6170613"/>
              <a:gd name="connsiteX73" fmla="*/ 0 w 11734800"/>
              <a:gd name="connsiteY73" fmla="*/ 1811351 h 6170613"/>
              <a:gd name="connsiteX74" fmla="*/ 0 w 11734800"/>
              <a:gd name="connsiteY74" fmla="*/ 1577868 h 6170613"/>
              <a:gd name="connsiteX75" fmla="*/ 0 w 11734800"/>
              <a:gd name="connsiteY75" fmla="*/ 1336193 h 6170613"/>
              <a:gd name="connsiteX76" fmla="*/ 0 w 11734800"/>
              <a:gd name="connsiteY76" fmla="*/ 1086185 h 6170613"/>
              <a:gd name="connsiteX77" fmla="*/ 0 w 11734800"/>
              <a:gd name="connsiteY77" fmla="*/ 827703 h 6170613"/>
              <a:gd name="connsiteX78" fmla="*/ 0 w 11734800"/>
              <a:gd name="connsiteY78" fmla="*/ 560605 h 6170613"/>
              <a:gd name="connsiteX79" fmla="*/ 0 w 11734800"/>
              <a:gd name="connsiteY79" fmla="*/ 284752 h 617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1734800" h="6170613">
                <a:moveTo>
                  <a:pt x="0" y="0"/>
                </a:moveTo>
                <a:lnTo>
                  <a:pt x="10820400" y="0"/>
                </a:lnTo>
                <a:cubicBezTo>
                  <a:pt x="11325542" y="0"/>
                  <a:pt x="11734800" y="409195"/>
                  <a:pt x="11734800" y="914259"/>
                </a:cubicBezTo>
                <a:lnTo>
                  <a:pt x="11734800" y="918071"/>
                </a:lnTo>
                <a:lnTo>
                  <a:pt x="11734800" y="927125"/>
                </a:lnTo>
                <a:lnTo>
                  <a:pt x="11734800" y="944755"/>
                </a:lnTo>
                <a:lnTo>
                  <a:pt x="11734800" y="973821"/>
                </a:lnTo>
                <a:lnTo>
                  <a:pt x="11734800" y="1017182"/>
                </a:lnTo>
                <a:lnTo>
                  <a:pt x="11734800" y="1077697"/>
                </a:lnTo>
                <a:lnTo>
                  <a:pt x="11734800" y="1158225"/>
                </a:lnTo>
                <a:lnTo>
                  <a:pt x="11734800" y="1261624"/>
                </a:lnTo>
                <a:lnTo>
                  <a:pt x="11734800" y="1390754"/>
                </a:lnTo>
                <a:lnTo>
                  <a:pt x="11734800" y="1465862"/>
                </a:lnTo>
                <a:lnTo>
                  <a:pt x="11734800" y="1548474"/>
                </a:lnTo>
                <a:lnTo>
                  <a:pt x="11734800" y="1638948"/>
                </a:lnTo>
                <a:lnTo>
                  <a:pt x="11734800" y="1737642"/>
                </a:lnTo>
                <a:lnTo>
                  <a:pt x="11734800" y="1844913"/>
                </a:lnTo>
                <a:lnTo>
                  <a:pt x="11734800" y="1961118"/>
                </a:lnTo>
                <a:lnTo>
                  <a:pt x="11734800" y="2086615"/>
                </a:lnTo>
                <a:lnTo>
                  <a:pt x="11734800" y="2221761"/>
                </a:lnTo>
                <a:lnTo>
                  <a:pt x="11734800" y="2366913"/>
                </a:lnTo>
                <a:lnTo>
                  <a:pt x="11734800" y="2522429"/>
                </a:lnTo>
                <a:lnTo>
                  <a:pt x="11734800" y="2688667"/>
                </a:lnTo>
                <a:lnTo>
                  <a:pt x="11734800" y="2865982"/>
                </a:lnTo>
                <a:lnTo>
                  <a:pt x="11734800" y="3086100"/>
                </a:lnTo>
                <a:lnTo>
                  <a:pt x="8737600" y="3086100"/>
                </a:lnTo>
                <a:cubicBezTo>
                  <a:pt x="8232458" y="3086100"/>
                  <a:pt x="7823200" y="3495675"/>
                  <a:pt x="7823200" y="4000500"/>
                </a:cubicBezTo>
                <a:cubicBezTo>
                  <a:pt x="7823200" y="5900738"/>
                  <a:pt x="7823200" y="6138267"/>
                  <a:pt x="7823200" y="6167959"/>
                </a:cubicBezTo>
                <a:lnTo>
                  <a:pt x="7823200" y="6170613"/>
                </a:lnTo>
                <a:lnTo>
                  <a:pt x="7377583" y="6170613"/>
                </a:lnTo>
                <a:lnTo>
                  <a:pt x="7050014" y="6170613"/>
                </a:lnTo>
                <a:lnTo>
                  <a:pt x="6706425" y="6170613"/>
                </a:lnTo>
                <a:lnTo>
                  <a:pt x="6346435" y="6170613"/>
                </a:lnTo>
                <a:lnTo>
                  <a:pt x="5969660" y="6170613"/>
                </a:lnTo>
                <a:lnTo>
                  <a:pt x="5575719" y="6170613"/>
                </a:lnTo>
                <a:lnTo>
                  <a:pt x="5164229" y="6170613"/>
                </a:lnTo>
                <a:lnTo>
                  <a:pt x="4734808" y="6170613"/>
                </a:lnTo>
                <a:lnTo>
                  <a:pt x="4287072" y="6170613"/>
                </a:lnTo>
                <a:lnTo>
                  <a:pt x="3820641" y="6170613"/>
                </a:lnTo>
                <a:lnTo>
                  <a:pt x="3335130" y="6170613"/>
                </a:lnTo>
                <a:lnTo>
                  <a:pt x="2830159" y="6170613"/>
                </a:lnTo>
                <a:lnTo>
                  <a:pt x="2305344" y="6170613"/>
                </a:lnTo>
                <a:lnTo>
                  <a:pt x="1760303" y="6170613"/>
                </a:lnTo>
                <a:lnTo>
                  <a:pt x="1194654" y="6170613"/>
                </a:lnTo>
                <a:lnTo>
                  <a:pt x="608014" y="6170613"/>
                </a:lnTo>
                <a:lnTo>
                  <a:pt x="0" y="6170613"/>
                </a:lnTo>
                <a:lnTo>
                  <a:pt x="0" y="6169107"/>
                </a:lnTo>
                <a:lnTo>
                  <a:pt x="0" y="6158561"/>
                </a:lnTo>
                <a:lnTo>
                  <a:pt x="0" y="6129938"/>
                </a:lnTo>
                <a:lnTo>
                  <a:pt x="0" y="6106022"/>
                </a:lnTo>
                <a:lnTo>
                  <a:pt x="0" y="6074197"/>
                </a:lnTo>
                <a:lnTo>
                  <a:pt x="0" y="6033334"/>
                </a:lnTo>
                <a:lnTo>
                  <a:pt x="0" y="5982301"/>
                </a:lnTo>
                <a:lnTo>
                  <a:pt x="0" y="5919970"/>
                </a:lnTo>
                <a:lnTo>
                  <a:pt x="0" y="5845210"/>
                </a:lnTo>
                <a:lnTo>
                  <a:pt x="0" y="5756891"/>
                </a:lnTo>
                <a:lnTo>
                  <a:pt x="0" y="5653885"/>
                </a:lnTo>
                <a:lnTo>
                  <a:pt x="0" y="5535060"/>
                </a:lnTo>
                <a:lnTo>
                  <a:pt x="0" y="5399287"/>
                </a:lnTo>
                <a:lnTo>
                  <a:pt x="0" y="5245436"/>
                </a:lnTo>
                <a:lnTo>
                  <a:pt x="0" y="5072377"/>
                </a:lnTo>
                <a:lnTo>
                  <a:pt x="0" y="4878980"/>
                </a:lnTo>
                <a:lnTo>
                  <a:pt x="0" y="4664116"/>
                </a:lnTo>
                <a:lnTo>
                  <a:pt x="0" y="4426654"/>
                </a:lnTo>
                <a:lnTo>
                  <a:pt x="0" y="4165465"/>
                </a:lnTo>
                <a:lnTo>
                  <a:pt x="0" y="3879419"/>
                </a:lnTo>
                <a:lnTo>
                  <a:pt x="0" y="3567386"/>
                </a:lnTo>
                <a:lnTo>
                  <a:pt x="0" y="3228236"/>
                </a:lnTo>
                <a:lnTo>
                  <a:pt x="0" y="2860839"/>
                </a:lnTo>
                <a:lnTo>
                  <a:pt x="0" y="2666194"/>
                </a:lnTo>
                <a:lnTo>
                  <a:pt x="0" y="2464065"/>
                </a:lnTo>
                <a:lnTo>
                  <a:pt x="0" y="2254309"/>
                </a:lnTo>
                <a:lnTo>
                  <a:pt x="0" y="2036785"/>
                </a:lnTo>
                <a:lnTo>
                  <a:pt x="0" y="1811351"/>
                </a:lnTo>
                <a:lnTo>
                  <a:pt x="0" y="1577868"/>
                </a:lnTo>
                <a:lnTo>
                  <a:pt x="0" y="1336193"/>
                </a:lnTo>
                <a:lnTo>
                  <a:pt x="0" y="1086185"/>
                </a:lnTo>
                <a:lnTo>
                  <a:pt x="0" y="827703"/>
                </a:lnTo>
                <a:lnTo>
                  <a:pt x="0" y="560605"/>
                </a:lnTo>
                <a:lnTo>
                  <a:pt x="0" y="284752"/>
                </a:lnTo>
                <a:close/>
              </a:path>
            </a:pathLst>
          </a:custGeom>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10" name="Frame 2">
            <a:extLst>
              <a:ext uri="{FF2B5EF4-FFF2-40B4-BE49-F238E27FC236}">
                <a16:creationId xmlns:a16="http://schemas.microsoft.com/office/drawing/2014/main" id="{3D30F6F4-71B4-4A61-973A-77C18C1539DA}"/>
              </a:ext>
            </a:extLst>
          </p:cNvPr>
          <p:cNvSpPr>
            <a:spLocks noSelect="1"/>
          </p:cNvSpPr>
          <p:nvPr userDrawn="1"/>
        </p:nvSpPr>
        <p:spPr bwMode="auto">
          <a:xfrm>
            <a:off x="8051800" y="3314700"/>
            <a:ext cx="3916800" cy="3088800"/>
          </a:xfrm>
          <a:custGeom>
            <a:avLst/>
            <a:gdLst>
              <a:gd name="T0" fmla="*/ 2880 w 12320"/>
              <a:gd name="T1" fmla="*/ 0 h 9720"/>
              <a:gd name="T2" fmla="*/ 0 w 12320"/>
              <a:gd name="T3" fmla="*/ 2880 h 9720"/>
              <a:gd name="T4" fmla="*/ 0 w 12320"/>
              <a:gd name="T5" fmla="*/ 9720 h 9720"/>
              <a:gd name="T6" fmla="*/ 12320 w 12320"/>
              <a:gd name="T7" fmla="*/ 9720 h 9720"/>
              <a:gd name="T8" fmla="*/ 12320 w 12320"/>
              <a:gd name="T9" fmla="*/ 0 h 9720"/>
              <a:gd name="T10" fmla="*/ 2880 w 12320"/>
              <a:gd name="T11" fmla="*/ 0 h 9720"/>
            </a:gdLst>
            <a:ahLst/>
            <a:cxnLst>
              <a:cxn ang="0">
                <a:pos x="T0" y="T1"/>
              </a:cxn>
              <a:cxn ang="0">
                <a:pos x="T2" y="T3"/>
              </a:cxn>
              <a:cxn ang="0">
                <a:pos x="T4" y="T5"/>
              </a:cxn>
              <a:cxn ang="0">
                <a:pos x="T6" y="T7"/>
              </a:cxn>
              <a:cxn ang="0">
                <a:pos x="T8" y="T9"/>
              </a:cxn>
              <a:cxn ang="0">
                <a:pos x="T10" y="T11"/>
              </a:cxn>
            </a:cxnLst>
            <a:rect l="0" t="0" r="r" b="b"/>
            <a:pathLst>
              <a:path w="12320" h="9720">
                <a:moveTo>
                  <a:pt x="2880" y="0"/>
                </a:moveTo>
                <a:cubicBezTo>
                  <a:pt x="1289" y="0"/>
                  <a:pt x="0" y="1290"/>
                  <a:pt x="0" y="2880"/>
                </a:cubicBezTo>
                <a:cubicBezTo>
                  <a:pt x="0" y="9720"/>
                  <a:pt x="0" y="9720"/>
                  <a:pt x="0" y="9720"/>
                </a:cubicBezTo>
                <a:cubicBezTo>
                  <a:pt x="12320" y="9720"/>
                  <a:pt x="12320" y="9720"/>
                  <a:pt x="12320" y="9720"/>
                </a:cubicBezTo>
                <a:cubicBezTo>
                  <a:pt x="12320" y="0"/>
                  <a:pt x="12320" y="0"/>
                  <a:pt x="12320" y="0"/>
                </a:cubicBezTo>
                <a:lnTo>
                  <a:pt x="2880" y="0"/>
                </a:lnTo>
                <a:close/>
              </a:path>
            </a:pathLst>
          </a:custGeom>
          <a:solidFill>
            <a:srgbClr val="F9E1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02_***Title 3 (JU-Free)">
            <a:extLst>
              <a:ext uri="{FF2B5EF4-FFF2-40B4-BE49-F238E27FC236}">
                <a16:creationId xmlns:a16="http://schemas.microsoft.com/office/drawing/2014/main" id="{F7186579-2AE1-4B92-882F-023DF903FD87}"/>
              </a:ext>
            </a:extLst>
          </p:cNvPr>
          <p:cNvSpPr>
            <a:spLocks noGrp="1"/>
          </p:cNvSpPr>
          <p:nvPr>
            <p:ph type="title" hasCustomPrompt="1"/>
          </p:nvPr>
        </p:nvSpPr>
        <p:spPr>
          <a:xfrm>
            <a:off x="8623300" y="3810000"/>
            <a:ext cx="2908300" cy="355600"/>
          </a:xfrm>
        </p:spPr>
        <p:txBody>
          <a:bodyPr/>
          <a:lstStyle>
            <a:lvl1pPr>
              <a:defRPr kumimoji="0" sz="2500" b="1" i="0" u="none" baseline="0">
                <a:solidFill>
                  <a:schemeClr val="tx1"/>
                </a:solidFill>
                <a:latin typeface="Verdana" panose="020B0604030504040204" pitchFamily="34" charset="0"/>
              </a:defRPr>
            </a:lvl1pPr>
          </a:lstStyle>
          <a:p>
            <a:r>
              <a:rPr lang="nl-NL" dirty="0"/>
              <a:t>[Titel]</a:t>
            </a:r>
          </a:p>
        </p:txBody>
      </p:sp>
      <p:sp>
        <p:nvSpPr>
          <p:cNvPr id="12" name="03_Placeholder 4[PHJU] (JU-Free)">
            <a:extLst>
              <a:ext uri="{FF2B5EF4-FFF2-40B4-BE49-F238E27FC236}">
                <a16:creationId xmlns:a16="http://schemas.microsoft.com/office/drawing/2014/main" id="{362157B0-1C6D-435E-B6C3-061DC6DAB218}"/>
              </a:ext>
            </a:extLst>
          </p:cNvPr>
          <p:cNvSpPr>
            <a:spLocks noGrp="1"/>
          </p:cNvSpPr>
          <p:nvPr>
            <p:ph type="body" sz="quarter" idx="21" hasCustomPrompt="1"/>
          </p:nvPr>
        </p:nvSpPr>
        <p:spPr>
          <a:xfrm>
            <a:off x="8623300" y="4152900"/>
            <a:ext cx="2908300" cy="2057400"/>
          </a:xfrm>
        </p:spPr>
        <p:txBody>
          <a:bodyPr/>
          <a:lstStyle>
            <a:lvl1pPr marL="0" indent="0">
              <a:spcBef>
                <a:spcPts val="0"/>
              </a:spcBef>
              <a:buNone/>
              <a:defRPr>
                <a:solidFill>
                  <a:schemeClr val="tx1"/>
                </a:solidFill>
                <a:latin typeface="+mn-lt"/>
              </a:defRPr>
            </a:lvl1pPr>
            <a:lvl2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2pPr>
            <a:lvl3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3pPr>
            <a:lvl4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4pPr>
            <a:lvl5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5pPr>
            <a:lvl6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6pPr>
            <a:lvl7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7pPr>
            <a:lvl8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8pPr>
            <a:lvl9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9pPr>
          </a:lstStyle>
          <a:p>
            <a:pPr lvl="0"/>
            <a:r>
              <a:rPr lang="nl-NL" dirty="0"/>
              <a:t>[Tekst]</a:t>
            </a:r>
          </a:p>
          <a:p>
            <a:pPr lvl="0"/>
            <a:r>
              <a:rPr lang="nl-NL" dirty="0"/>
              <a:t>JU-LEVEL1=Standaard</a:t>
            </a:r>
          </a:p>
        </p:txBody>
      </p:sp>
      <p:sp>
        <p:nvSpPr>
          <p:cNvPr id="14" name="Rijkswaterstaat footer 5">
            <a:extLst>
              <a:ext uri="{FF2B5EF4-FFF2-40B4-BE49-F238E27FC236}">
                <a16:creationId xmlns:a16="http://schemas.microsoft.com/office/drawing/2014/main" id="{E01C7280-64FC-423B-8EF3-1B1D8B4A1946}"/>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4_Footer Placeholder 6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5_Slide Number Placeholder 7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79306478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el en tekst in kader (3)]">
    <p:bg>
      <p:bgPr>
        <a:solidFill>
          <a:srgbClr val="FFFFFF"/>
        </a:solidFill>
        <a:effectLst/>
      </p:bgPr>
    </p:bg>
    <p:spTree>
      <p:nvGrpSpPr>
        <p:cNvPr id="1" name=""/>
        <p:cNvGrpSpPr/>
        <p:nvPr/>
      </p:nvGrpSpPr>
      <p:grpSpPr>
        <a:xfrm>
          <a:off x="0" y="0"/>
          <a:ext cx="0" cy="0"/>
          <a:chOff x="0" y="0"/>
          <a:chExt cx="0" cy="0"/>
        </a:xfrm>
      </p:grpSpPr>
      <p:sp>
        <p:nvSpPr>
          <p:cNvPr id="13" name="01_Frame 1 [PHJU] (JU-Free)">
            <a:extLst>
              <a:ext uri="{FF2B5EF4-FFF2-40B4-BE49-F238E27FC236}">
                <a16:creationId xmlns:a16="http://schemas.microsoft.com/office/drawing/2014/main" id="{9060AA57-8471-4948-AF90-4AFB7D50A6DD}"/>
              </a:ext>
            </a:extLst>
          </p:cNvPr>
          <p:cNvSpPr>
            <a:spLocks noGrp="1"/>
          </p:cNvSpPr>
          <p:nvPr>
            <p:ph type="pic" sz="quarter" idx="22" hasCustomPrompt="1"/>
          </p:nvPr>
        </p:nvSpPr>
        <p:spPr>
          <a:xfrm>
            <a:off x="228600" y="228600"/>
            <a:ext cx="11734800" cy="6172200"/>
          </a:xfrm>
          <a:custGeom>
            <a:avLst/>
            <a:gdLst>
              <a:gd name="connsiteX0" fmla="*/ 5638800 w 11734800"/>
              <a:gd name="connsiteY0" fmla="*/ 0 h 6172200"/>
              <a:gd name="connsiteX1" fmla="*/ 10820400 w 11734800"/>
              <a:gd name="connsiteY1" fmla="*/ 0 h 6172200"/>
              <a:gd name="connsiteX2" fmla="*/ 11734800 w 11734800"/>
              <a:gd name="connsiteY2" fmla="*/ 914447 h 6172200"/>
              <a:gd name="connsiteX3" fmla="*/ 11734800 w 11734800"/>
              <a:gd name="connsiteY3" fmla="*/ 915731 h 6172200"/>
              <a:gd name="connsiteX4" fmla="*/ 11734800 w 11734800"/>
              <a:gd name="connsiteY4" fmla="*/ 924716 h 6172200"/>
              <a:gd name="connsiteX5" fmla="*/ 11734800 w 11734800"/>
              <a:gd name="connsiteY5" fmla="*/ 949105 h 6172200"/>
              <a:gd name="connsiteX6" fmla="*/ 11734800 w 11734800"/>
              <a:gd name="connsiteY6" fmla="*/ 969483 h 6172200"/>
              <a:gd name="connsiteX7" fmla="*/ 11734800 w 11734800"/>
              <a:gd name="connsiteY7" fmla="*/ 996599 h 6172200"/>
              <a:gd name="connsiteX8" fmla="*/ 11734800 w 11734800"/>
              <a:gd name="connsiteY8" fmla="*/ 1031418 h 6172200"/>
              <a:gd name="connsiteX9" fmla="*/ 11734800 w 11734800"/>
              <a:gd name="connsiteY9" fmla="*/ 1074901 h 6172200"/>
              <a:gd name="connsiteX10" fmla="*/ 11734800 w 11734800"/>
              <a:gd name="connsiteY10" fmla="*/ 1128011 h 6172200"/>
              <a:gd name="connsiteX11" fmla="*/ 11734800 w 11734800"/>
              <a:gd name="connsiteY11" fmla="*/ 1191711 h 6172200"/>
              <a:gd name="connsiteX12" fmla="*/ 11734800 w 11734800"/>
              <a:gd name="connsiteY12" fmla="*/ 1266964 h 6172200"/>
              <a:gd name="connsiteX13" fmla="*/ 11734800 w 11734800"/>
              <a:gd name="connsiteY13" fmla="*/ 1354733 h 6172200"/>
              <a:gd name="connsiteX14" fmla="*/ 11734800 w 11734800"/>
              <a:gd name="connsiteY14" fmla="*/ 1455979 h 6172200"/>
              <a:gd name="connsiteX15" fmla="*/ 11734800 w 11734800"/>
              <a:gd name="connsiteY15" fmla="*/ 1571666 h 6172200"/>
              <a:gd name="connsiteX16" fmla="*/ 11734800 w 11734800"/>
              <a:gd name="connsiteY16" fmla="*/ 1702757 h 6172200"/>
              <a:gd name="connsiteX17" fmla="*/ 11734800 w 11734800"/>
              <a:gd name="connsiteY17" fmla="*/ 1850214 h 6172200"/>
              <a:gd name="connsiteX18" fmla="*/ 11734800 w 11734800"/>
              <a:gd name="connsiteY18" fmla="*/ 2015000 h 6172200"/>
              <a:gd name="connsiteX19" fmla="*/ 11734800 w 11734800"/>
              <a:gd name="connsiteY19" fmla="*/ 2198078 h 6172200"/>
              <a:gd name="connsiteX20" fmla="*/ 11734800 w 11734800"/>
              <a:gd name="connsiteY20" fmla="*/ 2400411 h 6172200"/>
              <a:gd name="connsiteX21" fmla="*/ 11734800 w 11734800"/>
              <a:gd name="connsiteY21" fmla="*/ 2622960 h 6172200"/>
              <a:gd name="connsiteX22" fmla="*/ 11734800 w 11734800"/>
              <a:gd name="connsiteY22" fmla="*/ 2866690 h 6172200"/>
              <a:gd name="connsiteX23" fmla="*/ 11734800 w 11734800"/>
              <a:gd name="connsiteY23" fmla="*/ 3132562 h 6172200"/>
              <a:gd name="connsiteX24" fmla="*/ 11734800 w 11734800"/>
              <a:gd name="connsiteY24" fmla="*/ 3421539 h 6172200"/>
              <a:gd name="connsiteX25" fmla="*/ 11734800 w 11734800"/>
              <a:gd name="connsiteY25" fmla="*/ 3734585 h 6172200"/>
              <a:gd name="connsiteX26" fmla="*/ 11734800 w 11734800"/>
              <a:gd name="connsiteY26" fmla="*/ 4072661 h 6172200"/>
              <a:gd name="connsiteX27" fmla="*/ 11734800 w 11734800"/>
              <a:gd name="connsiteY27" fmla="*/ 4436731 h 6172200"/>
              <a:gd name="connsiteX28" fmla="*/ 11734800 w 11734800"/>
              <a:gd name="connsiteY28" fmla="*/ 4827757 h 6172200"/>
              <a:gd name="connsiteX29" fmla="*/ 11734800 w 11734800"/>
              <a:gd name="connsiteY29" fmla="*/ 5246702 h 6172200"/>
              <a:gd name="connsiteX30" fmla="*/ 11734800 w 11734800"/>
              <a:gd name="connsiteY30" fmla="*/ 5694529 h 6172200"/>
              <a:gd name="connsiteX31" fmla="*/ 11734800 w 11734800"/>
              <a:gd name="connsiteY31" fmla="*/ 5929574 h 6172200"/>
              <a:gd name="connsiteX32" fmla="*/ 11734800 w 11734800"/>
              <a:gd name="connsiteY32" fmla="*/ 6172200 h 6172200"/>
              <a:gd name="connsiteX33" fmla="*/ 11731935 w 11734800"/>
              <a:gd name="connsiteY33" fmla="*/ 6172200 h 6172200"/>
              <a:gd name="connsiteX34" fmla="*/ 11711881 w 11734800"/>
              <a:gd name="connsiteY34" fmla="*/ 6172200 h 6172200"/>
              <a:gd name="connsiteX35" fmla="*/ 11657447 w 11734800"/>
              <a:gd name="connsiteY35" fmla="*/ 6172200 h 6172200"/>
              <a:gd name="connsiteX36" fmla="*/ 11611966 w 11734800"/>
              <a:gd name="connsiteY36" fmla="*/ 6172200 h 6172200"/>
              <a:gd name="connsiteX37" fmla="*/ 11551444 w 11734800"/>
              <a:gd name="connsiteY37" fmla="*/ 6172200 h 6172200"/>
              <a:gd name="connsiteX38" fmla="*/ 11473732 w 11734800"/>
              <a:gd name="connsiteY38" fmla="*/ 6172200 h 6172200"/>
              <a:gd name="connsiteX39" fmla="*/ 11376682 w 11734800"/>
              <a:gd name="connsiteY39" fmla="*/ 6172200 h 6172200"/>
              <a:gd name="connsiteX40" fmla="*/ 11258145 w 11734800"/>
              <a:gd name="connsiteY40" fmla="*/ 6172200 h 6172200"/>
              <a:gd name="connsiteX41" fmla="*/ 11115973 w 11734800"/>
              <a:gd name="connsiteY41" fmla="*/ 6172200 h 6172200"/>
              <a:gd name="connsiteX42" fmla="*/ 10948016 w 11734800"/>
              <a:gd name="connsiteY42" fmla="*/ 6172200 h 6172200"/>
              <a:gd name="connsiteX43" fmla="*/ 10752125 w 11734800"/>
              <a:gd name="connsiteY43" fmla="*/ 6172200 h 6172200"/>
              <a:gd name="connsiteX44" fmla="*/ 10526153 w 11734800"/>
              <a:gd name="connsiteY44" fmla="*/ 6172200 h 6172200"/>
              <a:gd name="connsiteX45" fmla="*/ 10267950 w 11734800"/>
              <a:gd name="connsiteY45" fmla="*/ 6172200 h 6172200"/>
              <a:gd name="connsiteX46" fmla="*/ 9975368 w 11734800"/>
              <a:gd name="connsiteY46" fmla="*/ 6172200 h 6172200"/>
              <a:gd name="connsiteX47" fmla="*/ 9646258 w 11734800"/>
              <a:gd name="connsiteY47" fmla="*/ 6172200 h 6172200"/>
              <a:gd name="connsiteX48" fmla="*/ 9278471 w 11734800"/>
              <a:gd name="connsiteY48" fmla="*/ 6172200 h 6172200"/>
              <a:gd name="connsiteX49" fmla="*/ 8869859 w 11734800"/>
              <a:gd name="connsiteY49" fmla="*/ 6172200 h 6172200"/>
              <a:gd name="connsiteX50" fmla="*/ 8418272 w 11734800"/>
              <a:gd name="connsiteY50" fmla="*/ 6172200 h 6172200"/>
              <a:gd name="connsiteX51" fmla="*/ 7921563 w 11734800"/>
              <a:gd name="connsiteY51" fmla="*/ 6172200 h 6172200"/>
              <a:gd name="connsiteX52" fmla="*/ 7377583 w 11734800"/>
              <a:gd name="connsiteY52" fmla="*/ 6172200 h 6172200"/>
              <a:gd name="connsiteX53" fmla="*/ 6784182 w 11734800"/>
              <a:gd name="connsiteY53" fmla="*/ 6172200 h 6172200"/>
              <a:gd name="connsiteX54" fmla="*/ 6139212 w 11734800"/>
              <a:gd name="connsiteY54" fmla="*/ 6172200 h 6172200"/>
              <a:gd name="connsiteX55" fmla="*/ 5440524 w 11734800"/>
              <a:gd name="connsiteY55" fmla="*/ 6172200 h 6172200"/>
              <a:gd name="connsiteX56" fmla="*/ 5070365 w 11734800"/>
              <a:gd name="connsiteY56" fmla="*/ 6172200 h 6172200"/>
              <a:gd name="connsiteX57" fmla="*/ 4685970 w 11734800"/>
              <a:gd name="connsiteY57" fmla="*/ 6172200 h 6172200"/>
              <a:gd name="connsiteX58" fmla="*/ 4287072 w 11734800"/>
              <a:gd name="connsiteY58" fmla="*/ 6172200 h 6172200"/>
              <a:gd name="connsiteX59" fmla="*/ 3873401 w 11734800"/>
              <a:gd name="connsiteY59" fmla="*/ 6172200 h 6172200"/>
              <a:gd name="connsiteX60" fmla="*/ 3444690 w 11734800"/>
              <a:gd name="connsiteY60" fmla="*/ 6172200 h 6172200"/>
              <a:gd name="connsiteX61" fmla="*/ 3000668 w 11734800"/>
              <a:gd name="connsiteY61" fmla="*/ 6172200 h 6172200"/>
              <a:gd name="connsiteX62" fmla="*/ 2541069 w 11734800"/>
              <a:gd name="connsiteY62" fmla="*/ 6172200 h 6172200"/>
              <a:gd name="connsiteX63" fmla="*/ 2065623 w 11734800"/>
              <a:gd name="connsiteY63" fmla="*/ 6172200 h 6172200"/>
              <a:gd name="connsiteX64" fmla="*/ 1574062 w 11734800"/>
              <a:gd name="connsiteY64" fmla="*/ 6172200 h 6172200"/>
              <a:gd name="connsiteX65" fmla="*/ 1066117 w 11734800"/>
              <a:gd name="connsiteY65" fmla="*/ 6172200 h 6172200"/>
              <a:gd name="connsiteX66" fmla="*/ 541519 w 11734800"/>
              <a:gd name="connsiteY66" fmla="*/ 6172200 h 6172200"/>
              <a:gd name="connsiteX67" fmla="*/ 0 w 11734800"/>
              <a:gd name="connsiteY67" fmla="*/ 6172200 h 6172200"/>
              <a:gd name="connsiteX68" fmla="*/ 0 w 11734800"/>
              <a:gd name="connsiteY68" fmla="*/ 6171191 h 6172200"/>
              <a:gd name="connsiteX69" fmla="*/ 0 w 11734800"/>
              <a:gd name="connsiteY69" fmla="*/ 6164124 h 6172200"/>
              <a:gd name="connsiteX70" fmla="*/ 0 w 11734800"/>
              <a:gd name="connsiteY70" fmla="*/ 6144944 h 6172200"/>
              <a:gd name="connsiteX71" fmla="*/ 0 w 11734800"/>
              <a:gd name="connsiteY71" fmla="*/ 6107593 h 6172200"/>
              <a:gd name="connsiteX72" fmla="*/ 0 w 11734800"/>
              <a:gd name="connsiteY72" fmla="*/ 6080210 h 6172200"/>
              <a:gd name="connsiteX73" fmla="*/ 0 w 11734800"/>
              <a:gd name="connsiteY73" fmla="*/ 6046013 h 6172200"/>
              <a:gd name="connsiteX74" fmla="*/ 0 w 11734800"/>
              <a:gd name="connsiteY74" fmla="*/ 6004245 h 6172200"/>
              <a:gd name="connsiteX75" fmla="*/ 0 w 11734800"/>
              <a:gd name="connsiteY75" fmla="*/ 5954149 h 6172200"/>
              <a:gd name="connsiteX76" fmla="*/ 0 w 11734800"/>
              <a:gd name="connsiteY76" fmla="*/ 5894968 h 6172200"/>
              <a:gd name="connsiteX77" fmla="*/ 0 w 11734800"/>
              <a:gd name="connsiteY77" fmla="*/ 5825943 h 6172200"/>
              <a:gd name="connsiteX78" fmla="*/ 0 w 11734800"/>
              <a:gd name="connsiteY78" fmla="*/ 5746319 h 6172200"/>
              <a:gd name="connsiteX79" fmla="*/ 0 w 11734800"/>
              <a:gd name="connsiteY79" fmla="*/ 5655339 h 6172200"/>
              <a:gd name="connsiteX80" fmla="*/ 0 w 11734800"/>
              <a:gd name="connsiteY80" fmla="*/ 5552244 h 6172200"/>
              <a:gd name="connsiteX81" fmla="*/ 0 w 11734800"/>
              <a:gd name="connsiteY81" fmla="*/ 5436278 h 6172200"/>
              <a:gd name="connsiteX82" fmla="*/ 0 w 11734800"/>
              <a:gd name="connsiteY82" fmla="*/ 5306684 h 6172200"/>
              <a:gd name="connsiteX83" fmla="*/ 0 w 11734800"/>
              <a:gd name="connsiteY83" fmla="*/ 5162705 h 6172200"/>
              <a:gd name="connsiteX84" fmla="*/ 0 w 11734800"/>
              <a:gd name="connsiteY84" fmla="*/ 5003583 h 6172200"/>
              <a:gd name="connsiteX85" fmla="*/ 0 w 11734800"/>
              <a:gd name="connsiteY85" fmla="*/ 4828562 h 6172200"/>
              <a:gd name="connsiteX86" fmla="*/ 0 w 11734800"/>
              <a:gd name="connsiteY86" fmla="*/ 4636884 h 6172200"/>
              <a:gd name="connsiteX87" fmla="*/ 0 w 11734800"/>
              <a:gd name="connsiteY87" fmla="*/ 4427793 h 6172200"/>
              <a:gd name="connsiteX88" fmla="*/ 0 w 11734800"/>
              <a:gd name="connsiteY88" fmla="*/ 4200530 h 6172200"/>
              <a:gd name="connsiteX89" fmla="*/ 0 w 11734800"/>
              <a:gd name="connsiteY89" fmla="*/ 3954339 h 6172200"/>
              <a:gd name="connsiteX90" fmla="*/ 0 w 11734800"/>
              <a:gd name="connsiteY90" fmla="*/ 3688464 h 6172200"/>
              <a:gd name="connsiteX91" fmla="*/ 0 w 11734800"/>
              <a:gd name="connsiteY91" fmla="*/ 3402146 h 6172200"/>
              <a:gd name="connsiteX92" fmla="*/ 0 w 11734800"/>
              <a:gd name="connsiteY92" fmla="*/ 3094628 h 6172200"/>
              <a:gd name="connsiteX93" fmla="*/ 0 w 11734800"/>
              <a:gd name="connsiteY93" fmla="*/ 2765154 h 6172200"/>
              <a:gd name="connsiteX94" fmla="*/ 0 w 11734800"/>
              <a:gd name="connsiteY94" fmla="*/ 2412967 h 6172200"/>
              <a:gd name="connsiteX95" fmla="*/ 0 w 11734800"/>
              <a:gd name="connsiteY95" fmla="*/ 2037308 h 6172200"/>
              <a:gd name="connsiteX96" fmla="*/ 0 w 11734800"/>
              <a:gd name="connsiteY96" fmla="*/ 2036763 h 6172200"/>
              <a:gd name="connsiteX97" fmla="*/ 4724400 w 11734800"/>
              <a:gd name="connsiteY97" fmla="*/ 2036763 h 6172200"/>
              <a:gd name="connsiteX98" fmla="*/ 5638800 w 11734800"/>
              <a:gd name="connsiteY98" fmla="*/ 1122505 h 6172200"/>
              <a:gd name="connsiteX99" fmla="*/ 5638800 w 11734800"/>
              <a:gd name="connsiteY99"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1734800" h="6172200">
                <a:moveTo>
                  <a:pt x="5638800" y="0"/>
                </a:moveTo>
                <a:lnTo>
                  <a:pt x="10820400" y="0"/>
                </a:lnTo>
                <a:cubicBezTo>
                  <a:pt x="11325542" y="0"/>
                  <a:pt x="11734800" y="409596"/>
                  <a:pt x="11734800" y="914447"/>
                </a:cubicBezTo>
                <a:lnTo>
                  <a:pt x="11734800" y="915731"/>
                </a:lnTo>
                <a:lnTo>
                  <a:pt x="11734800" y="924716"/>
                </a:lnTo>
                <a:lnTo>
                  <a:pt x="11734800" y="949105"/>
                </a:lnTo>
                <a:lnTo>
                  <a:pt x="11734800" y="969483"/>
                </a:lnTo>
                <a:lnTo>
                  <a:pt x="11734800" y="996599"/>
                </a:lnTo>
                <a:lnTo>
                  <a:pt x="11734800" y="1031418"/>
                </a:lnTo>
                <a:lnTo>
                  <a:pt x="11734800" y="1074901"/>
                </a:lnTo>
                <a:lnTo>
                  <a:pt x="11734800" y="1128011"/>
                </a:lnTo>
                <a:lnTo>
                  <a:pt x="11734800" y="1191711"/>
                </a:lnTo>
                <a:lnTo>
                  <a:pt x="11734800" y="1266964"/>
                </a:lnTo>
                <a:lnTo>
                  <a:pt x="11734800" y="1354733"/>
                </a:lnTo>
                <a:lnTo>
                  <a:pt x="11734800" y="1455979"/>
                </a:lnTo>
                <a:lnTo>
                  <a:pt x="11734800" y="1571666"/>
                </a:lnTo>
                <a:lnTo>
                  <a:pt x="11734800" y="1702757"/>
                </a:lnTo>
                <a:lnTo>
                  <a:pt x="11734800" y="1850214"/>
                </a:lnTo>
                <a:lnTo>
                  <a:pt x="11734800" y="2015000"/>
                </a:lnTo>
                <a:lnTo>
                  <a:pt x="11734800" y="2198078"/>
                </a:lnTo>
                <a:lnTo>
                  <a:pt x="11734800" y="2400411"/>
                </a:lnTo>
                <a:lnTo>
                  <a:pt x="11734800" y="2622960"/>
                </a:lnTo>
                <a:lnTo>
                  <a:pt x="11734800" y="2866690"/>
                </a:lnTo>
                <a:lnTo>
                  <a:pt x="11734800" y="3132562"/>
                </a:lnTo>
                <a:lnTo>
                  <a:pt x="11734800" y="3421539"/>
                </a:lnTo>
                <a:lnTo>
                  <a:pt x="11734800" y="3734585"/>
                </a:lnTo>
                <a:lnTo>
                  <a:pt x="11734800" y="4072661"/>
                </a:lnTo>
                <a:lnTo>
                  <a:pt x="11734800" y="4436731"/>
                </a:lnTo>
                <a:lnTo>
                  <a:pt x="11734800" y="4827757"/>
                </a:lnTo>
                <a:lnTo>
                  <a:pt x="11734800" y="5246702"/>
                </a:lnTo>
                <a:lnTo>
                  <a:pt x="11734800" y="5694529"/>
                </a:lnTo>
                <a:lnTo>
                  <a:pt x="11734800" y="5929574"/>
                </a:lnTo>
                <a:lnTo>
                  <a:pt x="11734800" y="6172200"/>
                </a:lnTo>
                <a:lnTo>
                  <a:pt x="11731935" y="6172200"/>
                </a:lnTo>
                <a:lnTo>
                  <a:pt x="11711881" y="6172200"/>
                </a:lnTo>
                <a:lnTo>
                  <a:pt x="11657447" y="6172200"/>
                </a:lnTo>
                <a:lnTo>
                  <a:pt x="11611966" y="6172200"/>
                </a:lnTo>
                <a:lnTo>
                  <a:pt x="11551444" y="6172200"/>
                </a:lnTo>
                <a:lnTo>
                  <a:pt x="11473732" y="6172200"/>
                </a:lnTo>
                <a:lnTo>
                  <a:pt x="11376682" y="6172200"/>
                </a:lnTo>
                <a:lnTo>
                  <a:pt x="11258145" y="6172200"/>
                </a:lnTo>
                <a:lnTo>
                  <a:pt x="11115973" y="6172200"/>
                </a:lnTo>
                <a:lnTo>
                  <a:pt x="10948016" y="6172200"/>
                </a:lnTo>
                <a:lnTo>
                  <a:pt x="10752125" y="6172200"/>
                </a:lnTo>
                <a:lnTo>
                  <a:pt x="10526153" y="6172200"/>
                </a:lnTo>
                <a:lnTo>
                  <a:pt x="10267950" y="6172200"/>
                </a:lnTo>
                <a:lnTo>
                  <a:pt x="9975368" y="6172200"/>
                </a:lnTo>
                <a:lnTo>
                  <a:pt x="9646258" y="6172200"/>
                </a:lnTo>
                <a:lnTo>
                  <a:pt x="9278471" y="6172200"/>
                </a:lnTo>
                <a:lnTo>
                  <a:pt x="8869859" y="6172200"/>
                </a:lnTo>
                <a:lnTo>
                  <a:pt x="8418272" y="6172200"/>
                </a:lnTo>
                <a:lnTo>
                  <a:pt x="7921563" y="6172200"/>
                </a:lnTo>
                <a:lnTo>
                  <a:pt x="7377583" y="6172200"/>
                </a:lnTo>
                <a:lnTo>
                  <a:pt x="6784182" y="6172200"/>
                </a:lnTo>
                <a:lnTo>
                  <a:pt x="6139212" y="6172200"/>
                </a:lnTo>
                <a:lnTo>
                  <a:pt x="5440524" y="6172200"/>
                </a:lnTo>
                <a:lnTo>
                  <a:pt x="5070365" y="6172200"/>
                </a:lnTo>
                <a:lnTo>
                  <a:pt x="4685970" y="6172200"/>
                </a:lnTo>
                <a:lnTo>
                  <a:pt x="4287072" y="6172200"/>
                </a:lnTo>
                <a:lnTo>
                  <a:pt x="3873401" y="6172200"/>
                </a:lnTo>
                <a:lnTo>
                  <a:pt x="3444690" y="6172200"/>
                </a:lnTo>
                <a:lnTo>
                  <a:pt x="3000668" y="6172200"/>
                </a:lnTo>
                <a:lnTo>
                  <a:pt x="2541069" y="6172200"/>
                </a:lnTo>
                <a:lnTo>
                  <a:pt x="2065623" y="6172200"/>
                </a:lnTo>
                <a:lnTo>
                  <a:pt x="1574062" y="6172200"/>
                </a:lnTo>
                <a:lnTo>
                  <a:pt x="1066117" y="6172200"/>
                </a:lnTo>
                <a:lnTo>
                  <a:pt x="541519" y="6172200"/>
                </a:lnTo>
                <a:lnTo>
                  <a:pt x="0" y="6172200"/>
                </a:lnTo>
                <a:lnTo>
                  <a:pt x="0" y="6171191"/>
                </a:lnTo>
                <a:lnTo>
                  <a:pt x="0" y="6164124"/>
                </a:lnTo>
                <a:lnTo>
                  <a:pt x="0" y="6144944"/>
                </a:lnTo>
                <a:lnTo>
                  <a:pt x="0" y="6107593"/>
                </a:lnTo>
                <a:lnTo>
                  <a:pt x="0" y="6080210"/>
                </a:lnTo>
                <a:lnTo>
                  <a:pt x="0" y="6046013"/>
                </a:lnTo>
                <a:lnTo>
                  <a:pt x="0" y="6004245"/>
                </a:lnTo>
                <a:lnTo>
                  <a:pt x="0" y="5954149"/>
                </a:lnTo>
                <a:lnTo>
                  <a:pt x="0" y="5894968"/>
                </a:lnTo>
                <a:lnTo>
                  <a:pt x="0" y="5825943"/>
                </a:lnTo>
                <a:lnTo>
                  <a:pt x="0" y="5746319"/>
                </a:lnTo>
                <a:lnTo>
                  <a:pt x="0" y="5655339"/>
                </a:lnTo>
                <a:lnTo>
                  <a:pt x="0" y="5552244"/>
                </a:lnTo>
                <a:lnTo>
                  <a:pt x="0" y="5436278"/>
                </a:lnTo>
                <a:lnTo>
                  <a:pt x="0" y="5306684"/>
                </a:lnTo>
                <a:lnTo>
                  <a:pt x="0" y="5162705"/>
                </a:lnTo>
                <a:lnTo>
                  <a:pt x="0" y="5003583"/>
                </a:lnTo>
                <a:lnTo>
                  <a:pt x="0" y="4828562"/>
                </a:lnTo>
                <a:lnTo>
                  <a:pt x="0" y="4636884"/>
                </a:lnTo>
                <a:lnTo>
                  <a:pt x="0" y="4427793"/>
                </a:lnTo>
                <a:lnTo>
                  <a:pt x="0" y="4200530"/>
                </a:lnTo>
                <a:lnTo>
                  <a:pt x="0" y="3954339"/>
                </a:lnTo>
                <a:lnTo>
                  <a:pt x="0" y="3688464"/>
                </a:lnTo>
                <a:lnTo>
                  <a:pt x="0" y="3402146"/>
                </a:lnTo>
                <a:lnTo>
                  <a:pt x="0" y="3094628"/>
                </a:lnTo>
                <a:lnTo>
                  <a:pt x="0" y="2765154"/>
                </a:lnTo>
                <a:lnTo>
                  <a:pt x="0" y="2412967"/>
                </a:lnTo>
                <a:lnTo>
                  <a:pt x="0" y="2037308"/>
                </a:lnTo>
                <a:lnTo>
                  <a:pt x="0" y="2036763"/>
                </a:lnTo>
                <a:cubicBezTo>
                  <a:pt x="4724400" y="2036763"/>
                  <a:pt x="4724400" y="2036763"/>
                  <a:pt x="4724400" y="2036763"/>
                </a:cubicBezTo>
                <a:cubicBezTo>
                  <a:pt x="5229543" y="2036763"/>
                  <a:pt x="5638800" y="1627252"/>
                  <a:pt x="5638800" y="1122505"/>
                </a:cubicBezTo>
                <a:cubicBezTo>
                  <a:pt x="5638800" y="0"/>
                  <a:pt x="5638800" y="0"/>
                  <a:pt x="5638800" y="0"/>
                </a:cubicBezTo>
                <a:close/>
              </a:path>
            </a:pathLst>
          </a:custGeom>
        </p:spPr>
        <p:txBody>
          <a:bodyPr wrap="square" lIns="0" tIns="0" rIns="0" bIns="0" anchor="ctr" anchorCtr="0">
            <a:noAutofit/>
          </a:bodyPr>
          <a:lstStyle>
            <a:lvl1pPr marL="0" indent="0" algn="r" defTabSz="914400" rtl="0" eaLnBrk="1" latinLnBrk="0" hangingPunct="1">
              <a:lnSpc>
                <a:spcPct val="100000"/>
              </a:lnSpc>
              <a:spcBef>
                <a:spcPts val="0"/>
              </a:spcBef>
              <a:buFontTx/>
              <a:buNone/>
              <a:defRPr sz="1700"/>
            </a:lvl1pPr>
          </a:lstStyle>
          <a:p>
            <a:r>
              <a:rPr lang="nl-NL" dirty="0"/>
              <a:t>[Afbeelding]</a:t>
            </a:r>
          </a:p>
        </p:txBody>
      </p:sp>
      <p:sp>
        <p:nvSpPr>
          <p:cNvPr id="10" name="Frame 2">
            <a:extLst>
              <a:ext uri="{FF2B5EF4-FFF2-40B4-BE49-F238E27FC236}">
                <a16:creationId xmlns:a16="http://schemas.microsoft.com/office/drawing/2014/main" id="{ADABAF92-486D-4F69-BB66-157D464E2E25}"/>
              </a:ext>
            </a:extLst>
          </p:cNvPr>
          <p:cNvSpPr>
            <a:spLocks noSelect="1"/>
          </p:cNvSpPr>
          <p:nvPr userDrawn="1"/>
        </p:nvSpPr>
        <p:spPr bwMode="auto">
          <a:xfrm>
            <a:off x="228600" y="228600"/>
            <a:ext cx="5638800" cy="2036763"/>
          </a:xfrm>
          <a:custGeom>
            <a:avLst/>
            <a:gdLst>
              <a:gd name="T0" fmla="*/ 0 w 17760"/>
              <a:gd name="T1" fmla="*/ 0 h 6416"/>
              <a:gd name="T2" fmla="*/ 0 w 17760"/>
              <a:gd name="T3" fmla="*/ 6416 h 6416"/>
              <a:gd name="T4" fmla="*/ 14880 w 17760"/>
              <a:gd name="T5" fmla="*/ 6416 h 6416"/>
              <a:gd name="T6" fmla="*/ 17760 w 17760"/>
              <a:gd name="T7" fmla="*/ 3536 h 6416"/>
              <a:gd name="T8" fmla="*/ 17760 w 17760"/>
              <a:gd name="T9" fmla="*/ 0 h 6416"/>
              <a:gd name="T10" fmla="*/ 0 w 17760"/>
              <a:gd name="T11" fmla="*/ 0 h 6416"/>
            </a:gdLst>
            <a:ahLst/>
            <a:cxnLst>
              <a:cxn ang="0">
                <a:pos x="T0" y="T1"/>
              </a:cxn>
              <a:cxn ang="0">
                <a:pos x="T2" y="T3"/>
              </a:cxn>
              <a:cxn ang="0">
                <a:pos x="T4" y="T5"/>
              </a:cxn>
              <a:cxn ang="0">
                <a:pos x="T6" y="T7"/>
              </a:cxn>
              <a:cxn ang="0">
                <a:pos x="T8" y="T9"/>
              </a:cxn>
              <a:cxn ang="0">
                <a:pos x="T10" y="T11"/>
              </a:cxn>
            </a:cxnLst>
            <a:rect l="0" t="0" r="r" b="b"/>
            <a:pathLst>
              <a:path w="17760" h="6416">
                <a:moveTo>
                  <a:pt x="0" y="0"/>
                </a:moveTo>
                <a:cubicBezTo>
                  <a:pt x="0" y="6416"/>
                  <a:pt x="0" y="6416"/>
                  <a:pt x="0" y="6416"/>
                </a:cubicBezTo>
                <a:cubicBezTo>
                  <a:pt x="14880" y="6416"/>
                  <a:pt x="14880" y="6416"/>
                  <a:pt x="14880" y="6416"/>
                </a:cubicBezTo>
                <a:cubicBezTo>
                  <a:pt x="16471" y="6416"/>
                  <a:pt x="17760" y="5126"/>
                  <a:pt x="17760" y="3536"/>
                </a:cubicBezTo>
                <a:cubicBezTo>
                  <a:pt x="17760" y="0"/>
                  <a:pt x="17760" y="0"/>
                  <a:pt x="17760" y="0"/>
                </a:cubicBezTo>
                <a:lnTo>
                  <a:pt x="0" y="0"/>
                </a:lnTo>
                <a:close/>
              </a:path>
            </a:pathLst>
          </a:custGeom>
          <a:solidFill>
            <a:srgbClr val="F9E1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02_***Title 3 (JU-Free)">
            <a:extLst>
              <a:ext uri="{FF2B5EF4-FFF2-40B4-BE49-F238E27FC236}">
                <a16:creationId xmlns:a16="http://schemas.microsoft.com/office/drawing/2014/main" id="{F7186579-2AE1-4B92-882F-023DF903FD87}"/>
              </a:ext>
            </a:extLst>
          </p:cNvPr>
          <p:cNvSpPr>
            <a:spLocks noGrp="1"/>
          </p:cNvSpPr>
          <p:nvPr>
            <p:ph type="title" hasCustomPrompt="1"/>
          </p:nvPr>
        </p:nvSpPr>
        <p:spPr>
          <a:xfrm>
            <a:off x="685800" y="685800"/>
            <a:ext cx="4419600" cy="355600"/>
          </a:xfrm>
        </p:spPr>
        <p:txBody>
          <a:bodyPr/>
          <a:lstStyle>
            <a:lvl1pPr>
              <a:defRPr kumimoji="0" sz="2500" b="1" i="0" u="none" baseline="0">
                <a:solidFill>
                  <a:schemeClr val="tx1"/>
                </a:solidFill>
                <a:latin typeface="Verdana" panose="020B0604030504040204" pitchFamily="34" charset="0"/>
              </a:defRPr>
            </a:lvl1pPr>
          </a:lstStyle>
          <a:p>
            <a:r>
              <a:rPr lang="nl-NL" dirty="0"/>
              <a:t>[Titel]</a:t>
            </a:r>
          </a:p>
        </p:txBody>
      </p:sp>
      <p:sp>
        <p:nvSpPr>
          <p:cNvPr id="12" name="03_Placeholder 4[PHJU] (JU-Free)">
            <a:extLst>
              <a:ext uri="{FF2B5EF4-FFF2-40B4-BE49-F238E27FC236}">
                <a16:creationId xmlns:a16="http://schemas.microsoft.com/office/drawing/2014/main" id="{362157B0-1C6D-435E-B6C3-061DC6DAB218}"/>
              </a:ext>
            </a:extLst>
          </p:cNvPr>
          <p:cNvSpPr>
            <a:spLocks noGrp="1"/>
          </p:cNvSpPr>
          <p:nvPr>
            <p:ph type="body" sz="quarter" idx="21" hasCustomPrompt="1"/>
          </p:nvPr>
        </p:nvSpPr>
        <p:spPr>
          <a:xfrm>
            <a:off x="685800" y="1028700"/>
            <a:ext cx="4419600" cy="1117600"/>
          </a:xfrm>
        </p:spPr>
        <p:txBody>
          <a:bodyPr/>
          <a:lstStyle>
            <a:lvl1pPr marL="0" indent="0">
              <a:spcBef>
                <a:spcPts val="0"/>
              </a:spcBef>
              <a:buNone/>
              <a:defRPr>
                <a:solidFill>
                  <a:schemeClr val="tx1"/>
                </a:solidFill>
                <a:latin typeface="+mn-lt"/>
              </a:defRPr>
            </a:lvl1pPr>
            <a:lvl2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2pPr>
            <a:lvl3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3pPr>
            <a:lvl4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4pPr>
            <a:lvl5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5pPr>
            <a:lvl6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6pPr>
            <a:lvl7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7pPr>
            <a:lvl8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8pPr>
            <a:lvl9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9pPr>
          </a:lstStyle>
          <a:p>
            <a:pPr lvl="0"/>
            <a:r>
              <a:rPr lang="nl-NL" dirty="0"/>
              <a:t>[Tekst]</a:t>
            </a:r>
          </a:p>
          <a:p>
            <a:pPr lvl="0"/>
            <a:r>
              <a:rPr lang="nl-NL" dirty="0"/>
              <a:t>JU-LEVEL1=Standaard</a:t>
            </a:r>
          </a:p>
        </p:txBody>
      </p:sp>
      <p:sp>
        <p:nvSpPr>
          <p:cNvPr id="9" name="Rijkswaterstaat footer 5">
            <a:extLst>
              <a:ext uri="{FF2B5EF4-FFF2-40B4-BE49-F238E27FC236}">
                <a16:creationId xmlns:a16="http://schemas.microsoft.com/office/drawing/2014/main" id="{6B16BF85-6DD2-477F-8067-34FA96DFA992}"/>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4_Footer Placeholder 6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5_Slide Number Placeholder 7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69438735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 en tekst in kader (4)]">
    <p:bg>
      <p:bgPr>
        <a:solidFill>
          <a:srgbClr val="FFFFFF"/>
        </a:solidFill>
        <a:effectLst/>
      </p:bgPr>
    </p:bg>
    <p:spTree>
      <p:nvGrpSpPr>
        <p:cNvPr id="1" name=""/>
        <p:cNvGrpSpPr/>
        <p:nvPr/>
      </p:nvGrpSpPr>
      <p:grpSpPr>
        <a:xfrm>
          <a:off x="0" y="0"/>
          <a:ext cx="0" cy="0"/>
          <a:chOff x="0" y="0"/>
          <a:chExt cx="0" cy="0"/>
        </a:xfrm>
      </p:grpSpPr>
      <p:sp>
        <p:nvSpPr>
          <p:cNvPr id="13" name="01_Frame 1[PHJU] (JU-Free)">
            <a:extLst>
              <a:ext uri="{FF2B5EF4-FFF2-40B4-BE49-F238E27FC236}">
                <a16:creationId xmlns:a16="http://schemas.microsoft.com/office/drawing/2014/main" id="{6A55F8AB-1F63-432F-B61B-7AF3EDFC1893}"/>
              </a:ext>
            </a:extLst>
          </p:cNvPr>
          <p:cNvSpPr>
            <a:spLocks noGrp="1"/>
          </p:cNvSpPr>
          <p:nvPr>
            <p:ph type="pic" sz="quarter" idx="22" hasCustomPrompt="1"/>
          </p:nvPr>
        </p:nvSpPr>
        <p:spPr>
          <a:xfrm>
            <a:off x="228600" y="228600"/>
            <a:ext cx="11741150" cy="6178550"/>
          </a:xfrm>
          <a:custGeom>
            <a:avLst/>
            <a:gdLst>
              <a:gd name="connsiteX0" fmla="*/ 0 w 11734800"/>
              <a:gd name="connsiteY0" fmla="*/ 0 h 6172200"/>
              <a:gd name="connsiteX1" fmla="*/ 10820400 w 11734800"/>
              <a:gd name="connsiteY1" fmla="*/ 0 h 6172200"/>
              <a:gd name="connsiteX2" fmla="*/ 11734800 w 11734800"/>
              <a:gd name="connsiteY2" fmla="*/ 914494 h 6172200"/>
              <a:gd name="connsiteX3" fmla="*/ 11734800 w 11734800"/>
              <a:gd name="connsiteY3" fmla="*/ 915265 h 6172200"/>
              <a:gd name="connsiteX4" fmla="*/ 11734800 w 11734800"/>
              <a:gd name="connsiteY4" fmla="*/ 920662 h 6172200"/>
              <a:gd name="connsiteX5" fmla="*/ 11734800 w 11734800"/>
              <a:gd name="connsiteY5" fmla="*/ 935312 h 6172200"/>
              <a:gd name="connsiteX6" fmla="*/ 11734800 w 11734800"/>
              <a:gd name="connsiteY6" fmla="*/ 963841 h 6172200"/>
              <a:gd name="connsiteX7" fmla="*/ 11734800 w 11734800"/>
              <a:gd name="connsiteY7" fmla="*/ 1010874 h 6172200"/>
              <a:gd name="connsiteX8" fmla="*/ 11734800 w 11734800"/>
              <a:gd name="connsiteY8" fmla="*/ 1081039 h 6172200"/>
              <a:gd name="connsiteX9" fmla="*/ 11734800 w 11734800"/>
              <a:gd name="connsiteY9" fmla="*/ 1126241 h 6172200"/>
              <a:gd name="connsiteX10" fmla="*/ 11734800 w 11734800"/>
              <a:gd name="connsiteY10" fmla="*/ 1178961 h 6172200"/>
              <a:gd name="connsiteX11" fmla="*/ 11734800 w 11734800"/>
              <a:gd name="connsiteY11" fmla="*/ 1239777 h 6172200"/>
              <a:gd name="connsiteX12" fmla="*/ 11734800 w 11734800"/>
              <a:gd name="connsiteY12" fmla="*/ 1309267 h 6172200"/>
              <a:gd name="connsiteX13" fmla="*/ 11734800 w 11734800"/>
              <a:gd name="connsiteY13" fmla="*/ 1388010 h 6172200"/>
              <a:gd name="connsiteX14" fmla="*/ 11734800 w 11734800"/>
              <a:gd name="connsiteY14" fmla="*/ 1476583 h 6172200"/>
              <a:gd name="connsiteX15" fmla="*/ 11734800 w 11734800"/>
              <a:gd name="connsiteY15" fmla="*/ 1575566 h 6172200"/>
              <a:gd name="connsiteX16" fmla="*/ 11734800 w 11734800"/>
              <a:gd name="connsiteY16" fmla="*/ 1685536 h 6172200"/>
              <a:gd name="connsiteX17" fmla="*/ 11734800 w 11734800"/>
              <a:gd name="connsiteY17" fmla="*/ 1807071 h 6172200"/>
              <a:gd name="connsiteX18" fmla="*/ 11734800 w 11734800"/>
              <a:gd name="connsiteY18" fmla="*/ 1940750 h 6172200"/>
              <a:gd name="connsiteX19" fmla="*/ 11734800 w 11734800"/>
              <a:gd name="connsiteY19" fmla="*/ 2087152 h 6172200"/>
              <a:gd name="connsiteX20" fmla="*/ 11734800 w 11734800"/>
              <a:gd name="connsiteY20" fmla="*/ 2246854 h 6172200"/>
              <a:gd name="connsiteX21" fmla="*/ 11734800 w 11734800"/>
              <a:gd name="connsiteY21" fmla="*/ 2420435 h 6172200"/>
              <a:gd name="connsiteX22" fmla="*/ 11734800 w 11734800"/>
              <a:gd name="connsiteY22" fmla="*/ 2608472 h 6172200"/>
              <a:gd name="connsiteX23" fmla="*/ 11734800 w 11734800"/>
              <a:gd name="connsiteY23" fmla="*/ 2811545 h 6172200"/>
              <a:gd name="connsiteX24" fmla="*/ 11734800 w 11734800"/>
              <a:gd name="connsiteY24" fmla="*/ 3030232 h 6172200"/>
              <a:gd name="connsiteX25" fmla="*/ 11734800 w 11734800"/>
              <a:gd name="connsiteY25" fmla="*/ 3265111 h 6172200"/>
              <a:gd name="connsiteX26" fmla="*/ 11734800 w 11734800"/>
              <a:gd name="connsiteY26" fmla="*/ 3516759 h 6172200"/>
              <a:gd name="connsiteX27" fmla="*/ 11734800 w 11734800"/>
              <a:gd name="connsiteY27" fmla="*/ 3785756 h 6172200"/>
              <a:gd name="connsiteX28" fmla="*/ 11734800 w 11734800"/>
              <a:gd name="connsiteY28" fmla="*/ 4072680 h 6172200"/>
              <a:gd name="connsiteX29" fmla="*/ 11734800 w 11734800"/>
              <a:gd name="connsiteY29" fmla="*/ 4140200 h 6172200"/>
              <a:gd name="connsiteX30" fmla="*/ 7010400 w 11734800"/>
              <a:gd name="connsiteY30" fmla="*/ 4140200 h 6172200"/>
              <a:gd name="connsiteX31" fmla="*/ 6096000 w 11734800"/>
              <a:gd name="connsiteY31" fmla="*/ 5054600 h 6172200"/>
              <a:gd name="connsiteX32" fmla="*/ 6096000 w 11734800"/>
              <a:gd name="connsiteY32" fmla="*/ 6172200 h 6172200"/>
              <a:gd name="connsiteX33" fmla="*/ 5440524 w 11734800"/>
              <a:gd name="connsiteY33" fmla="*/ 6172200 h 6172200"/>
              <a:gd name="connsiteX34" fmla="*/ 4879964 w 11734800"/>
              <a:gd name="connsiteY34" fmla="*/ 6172200 h 6172200"/>
              <a:gd name="connsiteX35" fmla="*/ 4287072 w 11734800"/>
              <a:gd name="connsiteY35" fmla="*/ 6172200 h 6172200"/>
              <a:gd name="connsiteX36" fmla="*/ 3660943 w 11734800"/>
              <a:gd name="connsiteY36" fmla="*/ 6172200 h 6172200"/>
              <a:gd name="connsiteX37" fmla="*/ 3000669 w 11734800"/>
              <a:gd name="connsiteY37" fmla="*/ 6172200 h 6172200"/>
              <a:gd name="connsiteX38" fmla="*/ 2305344 w 11734800"/>
              <a:gd name="connsiteY38" fmla="*/ 6172200 h 6172200"/>
              <a:gd name="connsiteX39" fmla="*/ 1574062 w 11734800"/>
              <a:gd name="connsiteY39" fmla="*/ 6172200 h 6172200"/>
              <a:gd name="connsiteX40" fmla="*/ 805916 w 11734800"/>
              <a:gd name="connsiteY40" fmla="*/ 6172200 h 6172200"/>
              <a:gd name="connsiteX41" fmla="*/ 0 w 11734800"/>
              <a:gd name="connsiteY41" fmla="*/ 6172200 h 6172200"/>
              <a:gd name="connsiteX42" fmla="*/ 0 w 11734800"/>
              <a:gd name="connsiteY42" fmla="*/ 6170693 h 6172200"/>
              <a:gd name="connsiteX43" fmla="*/ 0 w 11734800"/>
              <a:gd name="connsiteY43" fmla="*/ 6160145 h 6172200"/>
              <a:gd name="connsiteX44" fmla="*/ 0 w 11734800"/>
              <a:gd name="connsiteY44" fmla="*/ 6131514 h 6172200"/>
              <a:gd name="connsiteX45" fmla="*/ 0 w 11734800"/>
              <a:gd name="connsiteY45" fmla="*/ 6107593 h 6172200"/>
              <a:gd name="connsiteX46" fmla="*/ 0 w 11734800"/>
              <a:gd name="connsiteY46" fmla="*/ 6075760 h 6172200"/>
              <a:gd name="connsiteX47" fmla="*/ 0 w 11734800"/>
              <a:gd name="connsiteY47" fmla="*/ 6034885 h 6172200"/>
              <a:gd name="connsiteX48" fmla="*/ 0 w 11734800"/>
              <a:gd name="connsiteY48" fmla="*/ 5983840 h 6172200"/>
              <a:gd name="connsiteX49" fmla="*/ 0 w 11734800"/>
              <a:gd name="connsiteY49" fmla="*/ 5921492 h 6172200"/>
              <a:gd name="connsiteX50" fmla="*/ 0 w 11734800"/>
              <a:gd name="connsiteY50" fmla="*/ 5846713 h 6172200"/>
              <a:gd name="connsiteX51" fmla="*/ 0 w 11734800"/>
              <a:gd name="connsiteY51" fmla="*/ 5758372 h 6172200"/>
              <a:gd name="connsiteX52" fmla="*/ 0 w 11734800"/>
              <a:gd name="connsiteY52" fmla="*/ 5655339 h 6172200"/>
              <a:gd name="connsiteX53" fmla="*/ 0 w 11734800"/>
              <a:gd name="connsiteY53" fmla="*/ 5536483 h 6172200"/>
              <a:gd name="connsiteX54" fmla="*/ 0 w 11734800"/>
              <a:gd name="connsiteY54" fmla="*/ 5400675 h 6172200"/>
              <a:gd name="connsiteX55" fmla="*/ 0 w 11734800"/>
              <a:gd name="connsiteY55" fmla="*/ 5246785 h 6172200"/>
              <a:gd name="connsiteX56" fmla="*/ 0 w 11734800"/>
              <a:gd name="connsiteY56" fmla="*/ 5073681 h 6172200"/>
              <a:gd name="connsiteX57" fmla="*/ 0 w 11734800"/>
              <a:gd name="connsiteY57" fmla="*/ 4880235 h 6172200"/>
              <a:gd name="connsiteX58" fmla="*/ 0 w 11734800"/>
              <a:gd name="connsiteY58" fmla="*/ 4665315 h 6172200"/>
              <a:gd name="connsiteX59" fmla="*/ 0 w 11734800"/>
              <a:gd name="connsiteY59" fmla="*/ 4427793 h 6172200"/>
              <a:gd name="connsiteX60" fmla="*/ 0 w 11734800"/>
              <a:gd name="connsiteY60" fmla="*/ 4166537 h 6172200"/>
              <a:gd name="connsiteX61" fmla="*/ 0 w 11734800"/>
              <a:gd name="connsiteY61" fmla="*/ 3880417 h 6172200"/>
              <a:gd name="connsiteX62" fmla="*/ 0 w 11734800"/>
              <a:gd name="connsiteY62" fmla="*/ 3568303 h 6172200"/>
              <a:gd name="connsiteX63" fmla="*/ 0 w 11734800"/>
              <a:gd name="connsiteY63" fmla="*/ 3229066 h 6172200"/>
              <a:gd name="connsiteX64" fmla="*/ 0 w 11734800"/>
              <a:gd name="connsiteY64" fmla="*/ 2861574 h 6172200"/>
              <a:gd name="connsiteX65" fmla="*/ 0 w 11734800"/>
              <a:gd name="connsiteY65" fmla="*/ 2666880 h 6172200"/>
              <a:gd name="connsiteX66" fmla="*/ 0 w 11734800"/>
              <a:gd name="connsiteY66" fmla="*/ 2464699 h 6172200"/>
              <a:gd name="connsiteX67" fmla="*/ 0 w 11734800"/>
              <a:gd name="connsiteY67" fmla="*/ 2254888 h 6172200"/>
              <a:gd name="connsiteX68" fmla="*/ 0 w 11734800"/>
              <a:gd name="connsiteY68" fmla="*/ 2037308 h 6172200"/>
              <a:gd name="connsiteX69" fmla="*/ 0 w 11734800"/>
              <a:gd name="connsiteY69" fmla="*/ 1811817 h 6172200"/>
              <a:gd name="connsiteX70" fmla="*/ 0 w 11734800"/>
              <a:gd name="connsiteY70" fmla="*/ 1578274 h 6172200"/>
              <a:gd name="connsiteX71" fmla="*/ 0 w 11734800"/>
              <a:gd name="connsiteY71" fmla="*/ 1336536 h 6172200"/>
              <a:gd name="connsiteX72" fmla="*/ 0 w 11734800"/>
              <a:gd name="connsiteY72" fmla="*/ 1086464 h 6172200"/>
              <a:gd name="connsiteX73" fmla="*/ 0 w 11734800"/>
              <a:gd name="connsiteY73" fmla="*/ 827916 h 6172200"/>
              <a:gd name="connsiteX74" fmla="*/ 0 w 11734800"/>
              <a:gd name="connsiteY74" fmla="*/ 560750 h 6172200"/>
              <a:gd name="connsiteX75" fmla="*/ 0 w 11734800"/>
              <a:gd name="connsiteY75"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1734800" h="6172200">
                <a:moveTo>
                  <a:pt x="0" y="0"/>
                </a:moveTo>
                <a:lnTo>
                  <a:pt x="10820400" y="0"/>
                </a:lnTo>
                <a:cubicBezTo>
                  <a:pt x="11325542" y="0"/>
                  <a:pt x="11734800" y="409300"/>
                  <a:pt x="11734800" y="914494"/>
                </a:cubicBezTo>
                <a:lnTo>
                  <a:pt x="11734800" y="915265"/>
                </a:lnTo>
                <a:lnTo>
                  <a:pt x="11734800" y="920662"/>
                </a:lnTo>
                <a:lnTo>
                  <a:pt x="11734800" y="935312"/>
                </a:lnTo>
                <a:lnTo>
                  <a:pt x="11734800" y="963841"/>
                </a:lnTo>
                <a:lnTo>
                  <a:pt x="11734800" y="1010874"/>
                </a:lnTo>
                <a:lnTo>
                  <a:pt x="11734800" y="1081039"/>
                </a:lnTo>
                <a:lnTo>
                  <a:pt x="11734800" y="1126241"/>
                </a:lnTo>
                <a:lnTo>
                  <a:pt x="11734800" y="1178961"/>
                </a:lnTo>
                <a:lnTo>
                  <a:pt x="11734800" y="1239777"/>
                </a:lnTo>
                <a:lnTo>
                  <a:pt x="11734800" y="1309267"/>
                </a:lnTo>
                <a:lnTo>
                  <a:pt x="11734800" y="1388010"/>
                </a:lnTo>
                <a:lnTo>
                  <a:pt x="11734800" y="1476583"/>
                </a:lnTo>
                <a:lnTo>
                  <a:pt x="11734800" y="1575566"/>
                </a:lnTo>
                <a:lnTo>
                  <a:pt x="11734800" y="1685536"/>
                </a:lnTo>
                <a:lnTo>
                  <a:pt x="11734800" y="1807071"/>
                </a:lnTo>
                <a:lnTo>
                  <a:pt x="11734800" y="1940750"/>
                </a:lnTo>
                <a:lnTo>
                  <a:pt x="11734800" y="2087152"/>
                </a:lnTo>
                <a:lnTo>
                  <a:pt x="11734800" y="2246854"/>
                </a:lnTo>
                <a:lnTo>
                  <a:pt x="11734800" y="2420435"/>
                </a:lnTo>
                <a:lnTo>
                  <a:pt x="11734800" y="2608472"/>
                </a:lnTo>
                <a:lnTo>
                  <a:pt x="11734800" y="2811545"/>
                </a:lnTo>
                <a:lnTo>
                  <a:pt x="11734800" y="3030232"/>
                </a:lnTo>
                <a:lnTo>
                  <a:pt x="11734800" y="3265111"/>
                </a:lnTo>
                <a:lnTo>
                  <a:pt x="11734800" y="3516759"/>
                </a:lnTo>
                <a:lnTo>
                  <a:pt x="11734800" y="3785756"/>
                </a:lnTo>
                <a:lnTo>
                  <a:pt x="11734800" y="4072680"/>
                </a:lnTo>
                <a:lnTo>
                  <a:pt x="11734800" y="4140200"/>
                </a:lnTo>
                <a:lnTo>
                  <a:pt x="7010400" y="4140200"/>
                </a:lnTo>
                <a:cubicBezTo>
                  <a:pt x="6505575" y="4140200"/>
                  <a:pt x="6096000" y="4549458"/>
                  <a:pt x="6096000" y="5054600"/>
                </a:cubicBezTo>
                <a:cubicBezTo>
                  <a:pt x="6096000" y="6172200"/>
                  <a:pt x="6096000" y="6172200"/>
                  <a:pt x="6096000" y="6172200"/>
                </a:cubicBezTo>
                <a:lnTo>
                  <a:pt x="5440524" y="6172200"/>
                </a:lnTo>
                <a:lnTo>
                  <a:pt x="4879964" y="6172200"/>
                </a:lnTo>
                <a:lnTo>
                  <a:pt x="4287072" y="6172200"/>
                </a:lnTo>
                <a:lnTo>
                  <a:pt x="3660943" y="6172200"/>
                </a:lnTo>
                <a:lnTo>
                  <a:pt x="3000669" y="6172200"/>
                </a:lnTo>
                <a:lnTo>
                  <a:pt x="2305344" y="6172200"/>
                </a:lnTo>
                <a:lnTo>
                  <a:pt x="1574062" y="6172200"/>
                </a:lnTo>
                <a:lnTo>
                  <a:pt x="805916"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666880"/>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9" name="Frame 2">
            <a:extLst>
              <a:ext uri="{FF2B5EF4-FFF2-40B4-BE49-F238E27FC236}">
                <a16:creationId xmlns:a16="http://schemas.microsoft.com/office/drawing/2014/main" id="{EF93F19C-1B56-4504-843D-AAEF7EAA704E}"/>
              </a:ext>
            </a:extLst>
          </p:cNvPr>
          <p:cNvSpPr>
            <a:spLocks noSelect="1"/>
          </p:cNvSpPr>
          <p:nvPr userDrawn="1"/>
        </p:nvSpPr>
        <p:spPr bwMode="ltGray">
          <a:xfrm>
            <a:off x="6324600" y="4368800"/>
            <a:ext cx="5648400" cy="2041200"/>
          </a:xfrm>
          <a:custGeom>
            <a:avLst/>
            <a:gdLst>
              <a:gd name="T0" fmla="*/ 2880 w 17760"/>
              <a:gd name="T1" fmla="*/ 0 h 6400"/>
              <a:gd name="T2" fmla="*/ 0 w 17760"/>
              <a:gd name="T3" fmla="*/ 2880 h 6400"/>
              <a:gd name="T4" fmla="*/ 0 w 17760"/>
              <a:gd name="T5" fmla="*/ 6400 h 6400"/>
              <a:gd name="T6" fmla="*/ 17760 w 17760"/>
              <a:gd name="T7" fmla="*/ 6400 h 6400"/>
              <a:gd name="T8" fmla="*/ 17760 w 17760"/>
              <a:gd name="T9" fmla="*/ 0 h 6400"/>
              <a:gd name="T10" fmla="*/ 2880 w 17760"/>
              <a:gd name="T11" fmla="*/ 0 h 6400"/>
            </a:gdLst>
            <a:ahLst/>
            <a:cxnLst>
              <a:cxn ang="0">
                <a:pos x="T0" y="T1"/>
              </a:cxn>
              <a:cxn ang="0">
                <a:pos x="T2" y="T3"/>
              </a:cxn>
              <a:cxn ang="0">
                <a:pos x="T4" y="T5"/>
              </a:cxn>
              <a:cxn ang="0">
                <a:pos x="T6" y="T7"/>
              </a:cxn>
              <a:cxn ang="0">
                <a:pos x="T8" y="T9"/>
              </a:cxn>
              <a:cxn ang="0">
                <a:pos x="T10" y="T11"/>
              </a:cxn>
            </a:cxnLst>
            <a:rect l="0" t="0" r="r" b="b"/>
            <a:pathLst>
              <a:path w="17760" h="6400">
                <a:moveTo>
                  <a:pt x="2880" y="0"/>
                </a:moveTo>
                <a:cubicBezTo>
                  <a:pt x="1290" y="0"/>
                  <a:pt x="0" y="1289"/>
                  <a:pt x="0" y="2880"/>
                </a:cubicBezTo>
                <a:cubicBezTo>
                  <a:pt x="0" y="6400"/>
                  <a:pt x="0" y="6400"/>
                  <a:pt x="0" y="6400"/>
                </a:cubicBezTo>
                <a:cubicBezTo>
                  <a:pt x="17760" y="6400"/>
                  <a:pt x="17760" y="6400"/>
                  <a:pt x="17760" y="6400"/>
                </a:cubicBezTo>
                <a:cubicBezTo>
                  <a:pt x="17760" y="0"/>
                  <a:pt x="17760" y="0"/>
                  <a:pt x="17760" y="0"/>
                </a:cubicBezTo>
                <a:lnTo>
                  <a:pt x="2880" y="0"/>
                </a:lnTo>
                <a:close/>
              </a:path>
            </a:pathLst>
          </a:custGeom>
          <a:solidFill>
            <a:srgbClr val="1542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02_***Title 3 (JU-Free)">
            <a:extLst>
              <a:ext uri="{FF2B5EF4-FFF2-40B4-BE49-F238E27FC236}">
                <a16:creationId xmlns:a16="http://schemas.microsoft.com/office/drawing/2014/main" id="{F7186579-2AE1-4B92-882F-023DF903FD87}"/>
              </a:ext>
            </a:extLst>
          </p:cNvPr>
          <p:cNvSpPr>
            <a:spLocks noGrp="1"/>
          </p:cNvSpPr>
          <p:nvPr>
            <p:ph type="title" hasCustomPrompt="1"/>
          </p:nvPr>
        </p:nvSpPr>
        <p:spPr>
          <a:xfrm>
            <a:off x="6985000" y="4826000"/>
            <a:ext cx="4419600" cy="355600"/>
          </a:xfrm>
        </p:spPr>
        <p:txBody>
          <a:bodyPr/>
          <a:lstStyle>
            <a:lvl1pPr>
              <a:defRPr kumimoji="0" sz="2500" b="1" i="0" u="none" baseline="0">
                <a:solidFill>
                  <a:schemeClr val="bg1"/>
                </a:solidFill>
                <a:latin typeface="Verdana" panose="020B0604030504040204" pitchFamily="34" charset="0"/>
              </a:defRPr>
            </a:lvl1pPr>
          </a:lstStyle>
          <a:p>
            <a:r>
              <a:rPr lang="nl-NL" dirty="0"/>
              <a:t>[Titel]</a:t>
            </a:r>
          </a:p>
        </p:txBody>
      </p:sp>
      <p:sp>
        <p:nvSpPr>
          <p:cNvPr id="12" name="03_Placeholder 4[PHJU] (JU-Free)">
            <a:extLst>
              <a:ext uri="{FF2B5EF4-FFF2-40B4-BE49-F238E27FC236}">
                <a16:creationId xmlns:a16="http://schemas.microsoft.com/office/drawing/2014/main" id="{362157B0-1C6D-435E-B6C3-061DC6DAB218}"/>
              </a:ext>
            </a:extLst>
          </p:cNvPr>
          <p:cNvSpPr>
            <a:spLocks noGrp="1"/>
          </p:cNvSpPr>
          <p:nvPr>
            <p:ph type="body" sz="quarter" idx="21" hasCustomPrompt="1"/>
          </p:nvPr>
        </p:nvSpPr>
        <p:spPr>
          <a:xfrm>
            <a:off x="6985000" y="5168900"/>
            <a:ext cx="4419600" cy="1117600"/>
          </a:xfrm>
        </p:spPr>
        <p:txBody>
          <a:bodyPr/>
          <a:lstStyle>
            <a:lvl1pPr marL="0" indent="0">
              <a:spcBef>
                <a:spcPts val="0"/>
              </a:spcBef>
              <a:buNone/>
              <a:defRPr>
                <a:solidFill>
                  <a:schemeClr val="bg1"/>
                </a:solidFill>
                <a:latin typeface="+mn-lt"/>
              </a:defRPr>
            </a:lvl1pPr>
            <a:lvl2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2pPr>
            <a:lvl3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3pPr>
            <a:lvl4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4pPr>
            <a:lvl5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5pPr>
            <a:lvl6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6pPr>
            <a:lvl7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7pPr>
            <a:lvl8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8pPr>
            <a:lvl9pPr marL="0" marR="0" indent="0" algn="l" fontAlgn="auto">
              <a:lnSpc>
                <a:spcPct val="117000"/>
              </a:lnSpc>
              <a:spcBef>
                <a:spcPts val="0"/>
              </a:spcBef>
              <a:spcAft>
                <a:spcPts val="0"/>
              </a:spcAft>
              <a:buFontTx/>
              <a:buNone/>
              <a:defRPr kumimoji="0" sz="1500" b="0" i="0" u="none" baseline="0">
                <a:solidFill>
                  <a:schemeClr val="bg1">
                    <a:lumMod val="100000"/>
                  </a:schemeClr>
                </a:solidFill>
                <a:latin typeface="Verdana" panose="020B0604030504040204" pitchFamily="34" charset="0"/>
              </a:defRPr>
            </a:lvl9pPr>
          </a:lstStyle>
          <a:p>
            <a:pPr lvl="0"/>
            <a:r>
              <a:rPr lang="nl-NL" dirty="0"/>
              <a:t>[Tekst]</a:t>
            </a:r>
          </a:p>
          <a:p>
            <a:pPr lvl="0"/>
            <a:r>
              <a:rPr lang="nl-NL" dirty="0"/>
              <a:t>JU-LEVEL1=Standaard</a:t>
            </a:r>
          </a:p>
        </p:txBody>
      </p:sp>
      <p:sp>
        <p:nvSpPr>
          <p:cNvPr id="10" name="Rijkswaterstaat footer 5">
            <a:extLst>
              <a:ext uri="{FF2B5EF4-FFF2-40B4-BE49-F238E27FC236}">
                <a16:creationId xmlns:a16="http://schemas.microsoft.com/office/drawing/2014/main" id="{19A0C4A9-3718-4B0B-95B7-12EB02061FCD}"/>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4_Footer Placeholder 6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5_Slide Number Placeholder 7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24174985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 en tekst in kader (5)]">
    <p:bg>
      <p:bgPr>
        <a:solidFill>
          <a:srgbClr val="FFFFFF"/>
        </a:solidFill>
        <a:effectLst/>
      </p:bgPr>
    </p:bg>
    <p:spTree>
      <p:nvGrpSpPr>
        <p:cNvPr id="1" name=""/>
        <p:cNvGrpSpPr/>
        <p:nvPr/>
      </p:nvGrpSpPr>
      <p:grpSpPr>
        <a:xfrm>
          <a:off x="0" y="0"/>
          <a:ext cx="0" cy="0"/>
          <a:chOff x="0" y="0"/>
          <a:chExt cx="0" cy="0"/>
        </a:xfrm>
      </p:grpSpPr>
      <p:sp>
        <p:nvSpPr>
          <p:cNvPr id="10" name="01_Rectangle 1[PHJU] (JU-Free)">
            <a:extLst>
              <a:ext uri="{FF2B5EF4-FFF2-40B4-BE49-F238E27FC236}">
                <a16:creationId xmlns:a16="http://schemas.microsoft.com/office/drawing/2014/main" id="{FC8AD056-FDA1-4094-A3A5-D6EBA0AF382E}"/>
              </a:ext>
            </a:extLst>
          </p:cNvPr>
          <p:cNvSpPr>
            <a:spLocks noGrp="1"/>
          </p:cNvSpPr>
          <p:nvPr>
            <p:ph type="pic" sz="quarter" idx="22" hasCustomPrompt="1"/>
          </p:nvPr>
        </p:nvSpPr>
        <p:spPr>
          <a:xfrm>
            <a:off x="228600" y="228600"/>
            <a:ext cx="7823200" cy="6172200"/>
          </a:xfrm>
          <a:custGeom>
            <a:avLst/>
            <a:gdLst>
              <a:gd name="connsiteX0" fmla="*/ 0 w 7823200"/>
              <a:gd name="connsiteY0" fmla="*/ 0 h 6172200"/>
              <a:gd name="connsiteX1" fmla="*/ 7823200 w 7823200"/>
              <a:gd name="connsiteY1" fmla="*/ 0 h 6172200"/>
              <a:gd name="connsiteX2" fmla="*/ 7823200 w 7823200"/>
              <a:gd name="connsiteY2" fmla="*/ 6172200 h 6172200"/>
              <a:gd name="connsiteX3" fmla="*/ 0 w 7823200"/>
              <a:gd name="connsiteY3" fmla="*/ 6172200 h 6172200"/>
            </a:gdLst>
            <a:ahLst/>
            <a:cxnLst>
              <a:cxn ang="0">
                <a:pos x="connsiteX0" y="connsiteY0"/>
              </a:cxn>
              <a:cxn ang="0">
                <a:pos x="connsiteX1" y="connsiteY1"/>
              </a:cxn>
              <a:cxn ang="0">
                <a:pos x="connsiteX2" y="connsiteY2"/>
              </a:cxn>
              <a:cxn ang="0">
                <a:pos x="connsiteX3" y="connsiteY3"/>
              </a:cxn>
            </a:cxnLst>
            <a:rect l="l" t="t" r="r" b="b"/>
            <a:pathLst>
              <a:path w="7823200" h="6172200">
                <a:moveTo>
                  <a:pt x="0" y="0"/>
                </a:moveTo>
                <a:lnTo>
                  <a:pt x="7823200" y="0"/>
                </a:lnTo>
                <a:lnTo>
                  <a:pt x="7823200" y="6172200"/>
                </a:lnTo>
                <a:lnTo>
                  <a:pt x="0" y="6172200"/>
                </a:lnTo>
                <a:close/>
              </a:path>
            </a:pathLst>
          </a:custGeom>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7" name="Frame 2">
            <a:extLst>
              <a:ext uri="{FF2B5EF4-FFF2-40B4-BE49-F238E27FC236}">
                <a16:creationId xmlns:a16="http://schemas.microsoft.com/office/drawing/2014/main" id="{10C5483F-3152-4868-8AA4-2FACBC30483B}"/>
              </a:ext>
            </a:extLst>
          </p:cNvPr>
          <p:cNvSpPr>
            <a:spLocks noSelect="1"/>
          </p:cNvSpPr>
          <p:nvPr userDrawn="1"/>
        </p:nvSpPr>
        <p:spPr bwMode="auto">
          <a:xfrm>
            <a:off x="8051800" y="228600"/>
            <a:ext cx="3911600" cy="6174000"/>
          </a:xfrm>
          <a:custGeom>
            <a:avLst/>
            <a:gdLst>
              <a:gd name="T0" fmla="*/ 0 w 12320"/>
              <a:gd name="T1" fmla="*/ 0 h 19440"/>
              <a:gd name="T2" fmla="*/ 0 w 12320"/>
              <a:gd name="T3" fmla="*/ 19440 h 19440"/>
              <a:gd name="T4" fmla="*/ 12320 w 12320"/>
              <a:gd name="T5" fmla="*/ 19440 h 19440"/>
              <a:gd name="T6" fmla="*/ 12320 w 12320"/>
              <a:gd name="T7" fmla="*/ 2880 h 19440"/>
              <a:gd name="T8" fmla="*/ 9440 w 12320"/>
              <a:gd name="T9" fmla="*/ 0 h 19440"/>
              <a:gd name="T10" fmla="*/ 0 w 12320"/>
              <a:gd name="T11" fmla="*/ 0 h 19440"/>
            </a:gdLst>
            <a:ahLst/>
            <a:cxnLst>
              <a:cxn ang="0">
                <a:pos x="T0" y="T1"/>
              </a:cxn>
              <a:cxn ang="0">
                <a:pos x="T2" y="T3"/>
              </a:cxn>
              <a:cxn ang="0">
                <a:pos x="T4" y="T5"/>
              </a:cxn>
              <a:cxn ang="0">
                <a:pos x="T6" y="T7"/>
              </a:cxn>
              <a:cxn ang="0">
                <a:pos x="T8" y="T9"/>
              </a:cxn>
              <a:cxn ang="0">
                <a:pos x="T10" y="T11"/>
              </a:cxn>
            </a:cxnLst>
            <a:rect l="0" t="0" r="r" b="b"/>
            <a:pathLst>
              <a:path w="12320" h="19440">
                <a:moveTo>
                  <a:pt x="0" y="0"/>
                </a:moveTo>
                <a:cubicBezTo>
                  <a:pt x="0" y="19440"/>
                  <a:pt x="0" y="19440"/>
                  <a:pt x="0" y="19440"/>
                </a:cubicBezTo>
                <a:cubicBezTo>
                  <a:pt x="12320" y="19440"/>
                  <a:pt x="12320" y="19440"/>
                  <a:pt x="12320" y="19440"/>
                </a:cubicBezTo>
                <a:cubicBezTo>
                  <a:pt x="12320" y="2880"/>
                  <a:pt x="12320" y="2880"/>
                  <a:pt x="12320" y="2880"/>
                </a:cubicBezTo>
                <a:cubicBezTo>
                  <a:pt x="12320" y="1289"/>
                  <a:pt x="11031" y="0"/>
                  <a:pt x="9440" y="0"/>
                </a:cubicBezTo>
                <a:lnTo>
                  <a:pt x="0" y="0"/>
                </a:lnTo>
                <a:close/>
              </a:path>
            </a:pathLst>
          </a:custGeom>
          <a:solidFill>
            <a:srgbClr val="DCE3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02_***Title 3 (JU-Free)">
            <a:extLst>
              <a:ext uri="{FF2B5EF4-FFF2-40B4-BE49-F238E27FC236}">
                <a16:creationId xmlns:a16="http://schemas.microsoft.com/office/drawing/2014/main" id="{F7186579-2AE1-4B92-882F-023DF903FD87}"/>
              </a:ext>
            </a:extLst>
          </p:cNvPr>
          <p:cNvSpPr>
            <a:spLocks noGrp="1"/>
          </p:cNvSpPr>
          <p:nvPr>
            <p:ph type="title" hasCustomPrompt="1"/>
          </p:nvPr>
        </p:nvSpPr>
        <p:spPr>
          <a:xfrm>
            <a:off x="8509000" y="3708400"/>
            <a:ext cx="3213100" cy="355600"/>
          </a:xfrm>
        </p:spPr>
        <p:txBody>
          <a:bodyPr/>
          <a:lstStyle>
            <a:lvl1pPr>
              <a:defRPr kumimoji="0" sz="2500" b="1" i="0" u="none" baseline="0">
                <a:solidFill>
                  <a:schemeClr val="tx1"/>
                </a:solidFill>
                <a:latin typeface="Verdana" panose="020B0604030504040204" pitchFamily="34" charset="0"/>
              </a:defRPr>
            </a:lvl1pPr>
          </a:lstStyle>
          <a:p>
            <a:r>
              <a:rPr lang="nl-NL" dirty="0"/>
              <a:t>[Titel]</a:t>
            </a:r>
          </a:p>
        </p:txBody>
      </p:sp>
      <p:sp>
        <p:nvSpPr>
          <p:cNvPr id="12" name="03_Placeholder 4[PHJU] (JU-Free)">
            <a:extLst>
              <a:ext uri="{FF2B5EF4-FFF2-40B4-BE49-F238E27FC236}">
                <a16:creationId xmlns:a16="http://schemas.microsoft.com/office/drawing/2014/main" id="{362157B0-1C6D-435E-B6C3-061DC6DAB218}"/>
              </a:ext>
            </a:extLst>
          </p:cNvPr>
          <p:cNvSpPr>
            <a:spLocks noGrp="1"/>
          </p:cNvSpPr>
          <p:nvPr>
            <p:ph type="body" sz="quarter" idx="21" hasCustomPrompt="1"/>
          </p:nvPr>
        </p:nvSpPr>
        <p:spPr>
          <a:xfrm>
            <a:off x="8509000" y="4051300"/>
            <a:ext cx="3187700" cy="2197100"/>
          </a:xfrm>
        </p:spPr>
        <p:txBody>
          <a:bodyPr/>
          <a:lstStyle>
            <a:lvl1pPr marL="0" indent="0">
              <a:spcBef>
                <a:spcPts val="0"/>
              </a:spcBef>
              <a:buNone/>
              <a:defRPr>
                <a:solidFill>
                  <a:schemeClr val="tx1"/>
                </a:solidFill>
                <a:latin typeface="+mn-lt"/>
              </a:defRPr>
            </a:lvl1pPr>
            <a:lvl2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2pPr>
            <a:lvl3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3pPr>
            <a:lvl4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4pPr>
            <a:lvl5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5pPr>
            <a:lvl6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6pPr>
            <a:lvl7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7pPr>
            <a:lvl8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8pPr>
            <a:lvl9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9pPr>
          </a:lstStyle>
          <a:p>
            <a:pPr lvl="0"/>
            <a:r>
              <a:rPr lang="nl-NL" dirty="0"/>
              <a:t>[Tekst]</a:t>
            </a:r>
          </a:p>
          <a:p>
            <a:pPr lvl="0"/>
            <a:r>
              <a:rPr lang="nl-NL" dirty="0"/>
              <a:t>JU-LEVEL1=Standaard</a:t>
            </a:r>
          </a:p>
        </p:txBody>
      </p:sp>
      <p:sp>
        <p:nvSpPr>
          <p:cNvPr id="9" name="Rijkswaterstaat footer 5">
            <a:extLst>
              <a:ext uri="{FF2B5EF4-FFF2-40B4-BE49-F238E27FC236}">
                <a16:creationId xmlns:a16="http://schemas.microsoft.com/office/drawing/2014/main" id="{6A692C5B-7835-4322-9880-BEE6D1852C5E}"/>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4_Footer Placeholder 6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5_Slide Number Placeholder 7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75364938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 en tekst in kader (6)]">
    <p:bg>
      <p:bgPr>
        <a:solidFill>
          <a:srgbClr val="FFFFFF"/>
        </a:solidFill>
        <a:effectLst/>
      </p:bgPr>
    </p:bg>
    <p:spTree>
      <p:nvGrpSpPr>
        <p:cNvPr id="1" name=""/>
        <p:cNvGrpSpPr/>
        <p:nvPr/>
      </p:nvGrpSpPr>
      <p:grpSpPr>
        <a:xfrm>
          <a:off x="0" y="0"/>
          <a:ext cx="0" cy="0"/>
          <a:chOff x="0" y="0"/>
          <a:chExt cx="0" cy="0"/>
        </a:xfrm>
      </p:grpSpPr>
      <p:sp>
        <p:nvSpPr>
          <p:cNvPr id="9" name="01_Frame 1[PHJU] (JU-Free)">
            <a:extLst>
              <a:ext uri="{FF2B5EF4-FFF2-40B4-BE49-F238E27FC236}">
                <a16:creationId xmlns:a16="http://schemas.microsoft.com/office/drawing/2014/main" id="{412A63B5-8F79-4B04-8D5A-3E618E8ED123}"/>
              </a:ext>
            </a:extLst>
          </p:cNvPr>
          <p:cNvSpPr>
            <a:spLocks noGrp="1"/>
          </p:cNvSpPr>
          <p:nvPr>
            <p:ph type="pic" sz="quarter" idx="22" hasCustomPrompt="1"/>
          </p:nvPr>
        </p:nvSpPr>
        <p:spPr>
          <a:xfrm>
            <a:off x="4140200" y="228600"/>
            <a:ext cx="7823200" cy="6172200"/>
          </a:xfrm>
          <a:custGeom>
            <a:avLst/>
            <a:gdLst>
              <a:gd name="connsiteX0" fmla="*/ 0 w 7823200"/>
              <a:gd name="connsiteY0" fmla="*/ 0 h 6172200"/>
              <a:gd name="connsiteX1" fmla="*/ 6908800 w 7823200"/>
              <a:gd name="connsiteY1" fmla="*/ 0 h 6172200"/>
              <a:gd name="connsiteX2" fmla="*/ 7823200 w 7823200"/>
              <a:gd name="connsiteY2" fmla="*/ 914494 h 6172200"/>
              <a:gd name="connsiteX3" fmla="*/ 7823200 w 7823200"/>
              <a:gd name="connsiteY3" fmla="*/ 915778 h 6172200"/>
              <a:gd name="connsiteX4" fmla="*/ 7823200 w 7823200"/>
              <a:gd name="connsiteY4" fmla="*/ 924763 h 6172200"/>
              <a:gd name="connsiteX5" fmla="*/ 7823200 w 7823200"/>
              <a:gd name="connsiteY5" fmla="*/ 949152 h 6172200"/>
              <a:gd name="connsiteX6" fmla="*/ 7823200 w 7823200"/>
              <a:gd name="connsiteY6" fmla="*/ 969529 h 6172200"/>
              <a:gd name="connsiteX7" fmla="*/ 7823200 w 7823200"/>
              <a:gd name="connsiteY7" fmla="*/ 996646 h 6172200"/>
              <a:gd name="connsiteX8" fmla="*/ 7823200 w 7823200"/>
              <a:gd name="connsiteY8" fmla="*/ 1031464 h 6172200"/>
              <a:gd name="connsiteX9" fmla="*/ 7823200 w 7823200"/>
              <a:gd name="connsiteY9" fmla="*/ 1074947 h 6172200"/>
              <a:gd name="connsiteX10" fmla="*/ 7823200 w 7823200"/>
              <a:gd name="connsiteY10" fmla="*/ 1128056 h 6172200"/>
              <a:gd name="connsiteX11" fmla="*/ 7823200 w 7823200"/>
              <a:gd name="connsiteY11" fmla="*/ 1191756 h 6172200"/>
              <a:gd name="connsiteX12" fmla="*/ 7823200 w 7823200"/>
              <a:gd name="connsiteY12" fmla="*/ 1267008 h 6172200"/>
              <a:gd name="connsiteX13" fmla="*/ 7823200 w 7823200"/>
              <a:gd name="connsiteY13" fmla="*/ 1354776 h 6172200"/>
              <a:gd name="connsiteX14" fmla="*/ 7823200 w 7823200"/>
              <a:gd name="connsiteY14" fmla="*/ 1456021 h 6172200"/>
              <a:gd name="connsiteX15" fmla="*/ 7823200 w 7823200"/>
              <a:gd name="connsiteY15" fmla="*/ 1571707 h 6172200"/>
              <a:gd name="connsiteX16" fmla="*/ 7823200 w 7823200"/>
              <a:gd name="connsiteY16" fmla="*/ 1702797 h 6172200"/>
              <a:gd name="connsiteX17" fmla="*/ 7823200 w 7823200"/>
              <a:gd name="connsiteY17" fmla="*/ 1850253 h 6172200"/>
              <a:gd name="connsiteX18" fmla="*/ 7823200 w 7823200"/>
              <a:gd name="connsiteY18" fmla="*/ 2015037 h 6172200"/>
              <a:gd name="connsiteX19" fmla="*/ 7823200 w 7823200"/>
              <a:gd name="connsiteY19" fmla="*/ 2198114 h 6172200"/>
              <a:gd name="connsiteX20" fmla="*/ 7823200 w 7823200"/>
              <a:gd name="connsiteY20" fmla="*/ 2400444 h 6172200"/>
              <a:gd name="connsiteX21" fmla="*/ 7823200 w 7823200"/>
              <a:gd name="connsiteY21" fmla="*/ 2622992 h 6172200"/>
              <a:gd name="connsiteX22" fmla="*/ 7823200 w 7823200"/>
              <a:gd name="connsiteY22" fmla="*/ 2866719 h 6172200"/>
              <a:gd name="connsiteX23" fmla="*/ 7823200 w 7823200"/>
              <a:gd name="connsiteY23" fmla="*/ 3132589 h 6172200"/>
              <a:gd name="connsiteX24" fmla="*/ 7823200 w 7823200"/>
              <a:gd name="connsiteY24" fmla="*/ 3421564 h 6172200"/>
              <a:gd name="connsiteX25" fmla="*/ 7823200 w 7823200"/>
              <a:gd name="connsiteY25" fmla="*/ 3734606 h 6172200"/>
              <a:gd name="connsiteX26" fmla="*/ 7823200 w 7823200"/>
              <a:gd name="connsiteY26" fmla="*/ 4072680 h 6172200"/>
              <a:gd name="connsiteX27" fmla="*/ 7823200 w 7823200"/>
              <a:gd name="connsiteY27" fmla="*/ 4436746 h 6172200"/>
              <a:gd name="connsiteX28" fmla="*/ 7823200 w 7823200"/>
              <a:gd name="connsiteY28" fmla="*/ 4827769 h 6172200"/>
              <a:gd name="connsiteX29" fmla="*/ 7823200 w 7823200"/>
              <a:gd name="connsiteY29" fmla="*/ 5246710 h 6172200"/>
              <a:gd name="connsiteX30" fmla="*/ 7823200 w 7823200"/>
              <a:gd name="connsiteY30" fmla="*/ 5694533 h 6172200"/>
              <a:gd name="connsiteX31" fmla="*/ 7823200 w 7823200"/>
              <a:gd name="connsiteY31" fmla="*/ 5929576 h 6172200"/>
              <a:gd name="connsiteX32" fmla="*/ 7823200 w 7823200"/>
              <a:gd name="connsiteY32" fmla="*/ 6172200 h 6172200"/>
              <a:gd name="connsiteX33" fmla="*/ 7821290 w 7823200"/>
              <a:gd name="connsiteY33" fmla="*/ 6172200 h 6172200"/>
              <a:gd name="connsiteX34" fmla="*/ 7807920 w 7823200"/>
              <a:gd name="connsiteY34" fmla="*/ 6172200 h 6172200"/>
              <a:gd name="connsiteX35" fmla="*/ 7771631 w 7823200"/>
              <a:gd name="connsiteY35" fmla="*/ 6172200 h 6172200"/>
              <a:gd name="connsiteX36" fmla="*/ 7741310 w 7823200"/>
              <a:gd name="connsiteY36" fmla="*/ 6172200 h 6172200"/>
              <a:gd name="connsiteX37" fmla="*/ 7700962 w 7823200"/>
              <a:gd name="connsiteY37" fmla="*/ 6172200 h 6172200"/>
              <a:gd name="connsiteX38" fmla="*/ 7649155 w 7823200"/>
              <a:gd name="connsiteY38" fmla="*/ 6172200 h 6172200"/>
              <a:gd name="connsiteX39" fmla="*/ 7584455 w 7823200"/>
              <a:gd name="connsiteY39" fmla="*/ 6172200 h 6172200"/>
              <a:gd name="connsiteX40" fmla="*/ 7505430 w 7823200"/>
              <a:gd name="connsiteY40" fmla="*/ 6172200 h 6172200"/>
              <a:gd name="connsiteX41" fmla="*/ 7410648 w 7823200"/>
              <a:gd name="connsiteY41" fmla="*/ 6172200 h 6172200"/>
              <a:gd name="connsiteX42" fmla="*/ 7298677 w 7823200"/>
              <a:gd name="connsiteY42" fmla="*/ 6172200 h 6172200"/>
              <a:gd name="connsiteX43" fmla="*/ 7168083 w 7823200"/>
              <a:gd name="connsiteY43" fmla="*/ 6172200 h 6172200"/>
              <a:gd name="connsiteX44" fmla="*/ 7017435 w 7823200"/>
              <a:gd name="connsiteY44" fmla="*/ 6172200 h 6172200"/>
              <a:gd name="connsiteX45" fmla="*/ 6845300 w 7823200"/>
              <a:gd name="connsiteY45" fmla="*/ 6172200 h 6172200"/>
              <a:gd name="connsiteX46" fmla="*/ 6650245 w 7823200"/>
              <a:gd name="connsiteY46" fmla="*/ 6172200 h 6172200"/>
              <a:gd name="connsiteX47" fmla="*/ 6430838 w 7823200"/>
              <a:gd name="connsiteY47" fmla="*/ 6172200 h 6172200"/>
              <a:gd name="connsiteX48" fmla="*/ 6185647 w 7823200"/>
              <a:gd name="connsiteY48" fmla="*/ 6172200 h 6172200"/>
              <a:gd name="connsiteX49" fmla="*/ 5913239 w 7823200"/>
              <a:gd name="connsiteY49" fmla="*/ 6172200 h 6172200"/>
              <a:gd name="connsiteX50" fmla="*/ 5612181 w 7823200"/>
              <a:gd name="connsiteY50" fmla="*/ 6172200 h 6172200"/>
              <a:gd name="connsiteX51" fmla="*/ 5281042 w 7823200"/>
              <a:gd name="connsiteY51" fmla="*/ 6172200 h 6172200"/>
              <a:gd name="connsiteX52" fmla="*/ 4918388 w 7823200"/>
              <a:gd name="connsiteY52" fmla="*/ 6172200 h 6172200"/>
              <a:gd name="connsiteX53" fmla="*/ 4522787 w 7823200"/>
              <a:gd name="connsiteY53" fmla="*/ 6172200 h 6172200"/>
              <a:gd name="connsiteX54" fmla="*/ 4092808 w 7823200"/>
              <a:gd name="connsiteY54" fmla="*/ 6172200 h 6172200"/>
              <a:gd name="connsiteX55" fmla="*/ 3627016 w 7823200"/>
              <a:gd name="connsiteY55" fmla="*/ 6172200 h 6172200"/>
              <a:gd name="connsiteX56" fmla="*/ 3380243 w 7823200"/>
              <a:gd name="connsiteY56" fmla="*/ 6172200 h 6172200"/>
              <a:gd name="connsiteX57" fmla="*/ 3123980 w 7823200"/>
              <a:gd name="connsiteY57" fmla="*/ 6172200 h 6172200"/>
              <a:gd name="connsiteX58" fmla="*/ 2858048 w 7823200"/>
              <a:gd name="connsiteY58" fmla="*/ 6172200 h 6172200"/>
              <a:gd name="connsiteX59" fmla="*/ 2582268 w 7823200"/>
              <a:gd name="connsiteY59" fmla="*/ 6172200 h 6172200"/>
              <a:gd name="connsiteX60" fmla="*/ 2296460 w 7823200"/>
              <a:gd name="connsiteY60" fmla="*/ 6172200 h 6172200"/>
              <a:gd name="connsiteX61" fmla="*/ 2000446 w 7823200"/>
              <a:gd name="connsiteY61" fmla="*/ 6172200 h 6172200"/>
              <a:gd name="connsiteX62" fmla="*/ 1694046 w 7823200"/>
              <a:gd name="connsiteY62" fmla="*/ 6172200 h 6172200"/>
              <a:gd name="connsiteX63" fmla="*/ 1377082 w 7823200"/>
              <a:gd name="connsiteY63" fmla="*/ 6172200 h 6172200"/>
              <a:gd name="connsiteX64" fmla="*/ 1049375 w 7823200"/>
              <a:gd name="connsiteY64" fmla="*/ 6172200 h 6172200"/>
              <a:gd name="connsiteX65" fmla="*/ 710745 w 7823200"/>
              <a:gd name="connsiteY65" fmla="*/ 6172200 h 6172200"/>
              <a:gd name="connsiteX66" fmla="*/ 361013 w 7823200"/>
              <a:gd name="connsiteY66" fmla="*/ 6172200 h 6172200"/>
              <a:gd name="connsiteX67" fmla="*/ 0 w 7823200"/>
              <a:gd name="connsiteY67" fmla="*/ 6172200 h 6172200"/>
              <a:gd name="connsiteX68" fmla="*/ 0 w 7823200"/>
              <a:gd name="connsiteY68" fmla="*/ 6170693 h 6172200"/>
              <a:gd name="connsiteX69" fmla="*/ 0 w 7823200"/>
              <a:gd name="connsiteY69" fmla="*/ 6160145 h 6172200"/>
              <a:gd name="connsiteX70" fmla="*/ 0 w 7823200"/>
              <a:gd name="connsiteY70" fmla="*/ 6131514 h 6172200"/>
              <a:gd name="connsiteX71" fmla="*/ 0 w 7823200"/>
              <a:gd name="connsiteY71" fmla="*/ 6107593 h 6172200"/>
              <a:gd name="connsiteX72" fmla="*/ 0 w 7823200"/>
              <a:gd name="connsiteY72" fmla="*/ 6075760 h 6172200"/>
              <a:gd name="connsiteX73" fmla="*/ 0 w 7823200"/>
              <a:gd name="connsiteY73" fmla="*/ 6034885 h 6172200"/>
              <a:gd name="connsiteX74" fmla="*/ 0 w 7823200"/>
              <a:gd name="connsiteY74" fmla="*/ 5983840 h 6172200"/>
              <a:gd name="connsiteX75" fmla="*/ 0 w 7823200"/>
              <a:gd name="connsiteY75" fmla="*/ 5921492 h 6172200"/>
              <a:gd name="connsiteX76" fmla="*/ 0 w 7823200"/>
              <a:gd name="connsiteY76" fmla="*/ 5846713 h 6172200"/>
              <a:gd name="connsiteX77" fmla="*/ 0 w 7823200"/>
              <a:gd name="connsiteY77" fmla="*/ 5758372 h 6172200"/>
              <a:gd name="connsiteX78" fmla="*/ 0 w 7823200"/>
              <a:gd name="connsiteY78" fmla="*/ 5655339 h 6172200"/>
              <a:gd name="connsiteX79" fmla="*/ 0 w 7823200"/>
              <a:gd name="connsiteY79" fmla="*/ 5536483 h 6172200"/>
              <a:gd name="connsiteX80" fmla="*/ 0 w 7823200"/>
              <a:gd name="connsiteY80" fmla="*/ 5400675 h 6172200"/>
              <a:gd name="connsiteX81" fmla="*/ 0 w 7823200"/>
              <a:gd name="connsiteY81" fmla="*/ 5246785 h 6172200"/>
              <a:gd name="connsiteX82" fmla="*/ 0 w 7823200"/>
              <a:gd name="connsiteY82" fmla="*/ 5073681 h 6172200"/>
              <a:gd name="connsiteX83" fmla="*/ 0 w 7823200"/>
              <a:gd name="connsiteY83" fmla="*/ 4880235 h 6172200"/>
              <a:gd name="connsiteX84" fmla="*/ 0 w 7823200"/>
              <a:gd name="connsiteY84" fmla="*/ 4665315 h 6172200"/>
              <a:gd name="connsiteX85" fmla="*/ 0 w 7823200"/>
              <a:gd name="connsiteY85" fmla="*/ 4427793 h 6172200"/>
              <a:gd name="connsiteX86" fmla="*/ 0 w 7823200"/>
              <a:gd name="connsiteY86" fmla="*/ 4166537 h 6172200"/>
              <a:gd name="connsiteX87" fmla="*/ 0 w 7823200"/>
              <a:gd name="connsiteY87" fmla="*/ 3880417 h 6172200"/>
              <a:gd name="connsiteX88" fmla="*/ 0 w 7823200"/>
              <a:gd name="connsiteY88" fmla="*/ 3568303 h 6172200"/>
              <a:gd name="connsiteX89" fmla="*/ 0 w 7823200"/>
              <a:gd name="connsiteY89" fmla="*/ 3229066 h 6172200"/>
              <a:gd name="connsiteX90" fmla="*/ 0 w 7823200"/>
              <a:gd name="connsiteY90" fmla="*/ 2861574 h 6172200"/>
              <a:gd name="connsiteX91" fmla="*/ 0 w 7823200"/>
              <a:gd name="connsiteY91" fmla="*/ 2666880 h 6172200"/>
              <a:gd name="connsiteX92" fmla="*/ 0 w 7823200"/>
              <a:gd name="connsiteY92" fmla="*/ 2464699 h 6172200"/>
              <a:gd name="connsiteX93" fmla="*/ 0 w 7823200"/>
              <a:gd name="connsiteY93" fmla="*/ 2254888 h 6172200"/>
              <a:gd name="connsiteX94" fmla="*/ 0 w 7823200"/>
              <a:gd name="connsiteY94" fmla="*/ 2037308 h 6172200"/>
              <a:gd name="connsiteX95" fmla="*/ 0 w 7823200"/>
              <a:gd name="connsiteY95" fmla="*/ 1811817 h 6172200"/>
              <a:gd name="connsiteX96" fmla="*/ 0 w 7823200"/>
              <a:gd name="connsiteY96" fmla="*/ 1578274 h 6172200"/>
              <a:gd name="connsiteX97" fmla="*/ 0 w 7823200"/>
              <a:gd name="connsiteY97" fmla="*/ 1336536 h 6172200"/>
              <a:gd name="connsiteX98" fmla="*/ 0 w 7823200"/>
              <a:gd name="connsiteY98" fmla="*/ 1086464 h 6172200"/>
              <a:gd name="connsiteX99" fmla="*/ 0 w 7823200"/>
              <a:gd name="connsiteY99" fmla="*/ 827916 h 6172200"/>
              <a:gd name="connsiteX100" fmla="*/ 0 w 7823200"/>
              <a:gd name="connsiteY100" fmla="*/ 560750 h 6172200"/>
              <a:gd name="connsiteX101" fmla="*/ 0 w 7823200"/>
              <a:gd name="connsiteY101"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823200" h="6172200">
                <a:moveTo>
                  <a:pt x="0" y="0"/>
                </a:moveTo>
                <a:lnTo>
                  <a:pt x="6908800" y="0"/>
                </a:lnTo>
                <a:cubicBezTo>
                  <a:pt x="7413942" y="0"/>
                  <a:pt x="7823200" y="409300"/>
                  <a:pt x="7823200" y="914494"/>
                </a:cubicBezTo>
                <a:lnTo>
                  <a:pt x="7823200" y="915778"/>
                </a:lnTo>
                <a:lnTo>
                  <a:pt x="7823200" y="924763"/>
                </a:lnTo>
                <a:lnTo>
                  <a:pt x="7823200" y="949152"/>
                </a:lnTo>
                <a:lnTo>
                  <a:pt x="7823200" y="969529"/>
                </a:lnTo>
                <a:lnTo>
                  <a:pt x="7823200" y="996646"/>
                </a:lnTo>
                <a:lnTo>
                  <a:pt x="7823200" y="1031464"/>
                </a:lnTo>
                <a:lnTo>
                  <a:pt x="7823200" y="1074947"/>
                </a:lnTo>
                <a:lnTo>
                  <a:pt x="7823200" y="1128056"/>
                </a:lnTo>
                <a:lnTo>
                  <a:pt x="7823200" y="1191756"/>
                </a:lnTo>
                <a:lnTo>
                  <a:pt x="7823200" y="1267008"/>
                </a:lnTo>
                <a:lnTo>
                  <a:pt x="7823200" y="1354776"/>
                </a:lnTo>
                <a:lnTo>
                  <a:pt x="7823200" y="1456021"/>
                </a:lnTo>
                <a:lnTo>
                  <a:pt x="7823200" y="1571707"/>
                </a:lnTo>
                <a:lnTo>
                  <a:pt x="7823200" y="1702797"/>
                </a:lnTo>
                <a:lnTo>
                  <a:pt x="7823200" y="1850253"/>
                </a:lnTo>
                <a:lnTo>
                  <a:pt x="7823200" y="2015037"/>
                </a:lnTo>
                <a:lnTo>
                  <a:pt x="7823200" y="2198114"/>
                </a:lnTo>
                <a:lnTo>
                  <a:pt x="7823200" y="2400444"/>
                </a:lnTo>
                <a:lnTo>
                  <a:pt x="7823200" y="2622992"/>
                </a:lnTo>
                <a:lnTo>
                  <a:pt x="7823200" y="2866719"/>
                </a:lnTo>
                <a:lnTo>
                  <a:pt x="7823200" y="3132589"/>
                </a:lnTo>
                <a:lnTo>
                  <a:pt x="7823200" y="3421564"/>
                </a:lnTo>
                <a:lnTo>
                  <a:pt x="7823200" y="3734606"/>
                </a:lnTo>
                <a:lnTo>
                  <a:pt x="7823200" y="4072680"/>
                </a:lnTo>
                <a:lnTo>
                  <a:pt x="7823200" y="4436746"/>
                </a:lnTo>
                <a:lnTo>
                  <a:pt x="7823200" y="4827769"/>
                </a:lnTo>
                <a:lnTo>
                  <a:pt x="7823200" y="5246710"/>
                </a:lnTo>
                <a:lnTo>
                  <a:pt x="7823200" y="5694533"/>
                </a:lnTo>
                <a:lnTo>
                  <a:pt x="7823200" y="5929576"/>
                </a:lnTo>
                <a:lnTo>
                  <a:pt x="7823200" y="6172200"/>
                </a:lnTo>
                <a:lnTo>
                  <a:pt x="7821290" y="6172200"/>
                </a:lnTo>
                <a:lnTo>
                  <a:pt x="7807920" y="6172200"/>
                </a:lnTo>
                <a:lnTo>
                  <a:pt x="7771631" y="6172200"/>
                </a:lnTo>
                <a:lnTo>
                  <a:pt x="7741310" y="6172200"/>
                </a:lnTo>
                <a:lnTo>
                  <a:pt x="7700962" y="6172200"/>
                </a:lnTo>
                <a:lnTo>
                  <a:pt x="7649155" y="6172200"/>
                </a:lnTo>
                <a:lnTo>
                  <a:pt x="7584455" y="6172200"/>
                </a:lnTo>
                <a:lnTo>
                  <a:pt x="7505430" y="6172200"/>
                </a:lnTo>
                <a:lnTo>
                  <a:pt x="7410648" y="6172200"/>
                </a:lnTo>
                <a:lnTo>
                  <a:pt x="7298677" y="6172200"/>
                </a:lnTo>
                <a:lnTo>
                  <a:pt x="7168083" y="6172200"/>
                </a:lnTo>
                <a:lnTo>
                  <a:pt x="7017435" y="6172200"/>
                </a:lnTo>
                <a:lnTo>
                  <a:pt x="6845300" y="6172200"/>
                </a:lnTo>
                <a:lnTo>
                  <a:pt x="6650245" y="6172200"/>
                </a:lnTo>
                <a:lnTo>
                  <a:pt x="6430838" y="6172200"/>
                </a:lnTo>
                <a:lnTo>
                  <a:pt x="6185647" y="6172200"/>
                </a:lnTo>
                <a:lnTo>
                  <a:pt x="5913239" y="6172200"/>
                </a:lnTo>
                <a:lnTo>
                  <a:pt x="5612181" y="6172200"/>
                </a:lnTo>
                <a:lnTo>
                  <a:pt x="5281042" y="6172200"/>
                </a:lnTo>
                <a:lnTo>
                  <a:pt x="4918388" y="6172200"/>
                </a:lnTo>
                <a:lnTo>
                  <a:pt x="4522787" y="6172200"/>
                </a:lnTo>
                <a:lnTo>
                  <a:pt x="4092808" y="6172200"/>
                </a:lnTo>
                <a:lnTo>
                  <a:pt x="3627016" y="6172200"/>
                </a:lnTo>
                <a:lnTo>
                  <a:pt x="3380243" y="6172200"/>
                </a:lnTo>
                <a:lnTo>
                  <a:pt x="3123980" y="6172200"/>
                </a:lnTo>
                <a:lnTo>
                  <a:pt x="2858048" y="6172200"/>
                </a:lnTo>
                <a:lnTo>
                  <a:pt x="2582268" y="6172200"/>
                </a:lnTo>
                <a:lnTo>
                  <a:pt x="2296460" y="6172200"/>
                </a:lnTo>
                <a:lnTo>
                  <a:pt x="2000446" y="6172200"/>
                </a:lnTo>
                <a:lnTo>
                  <a:pt x="1694046" y="6172200"/>
                </a:lnTo>
                <a:lnTo>
                  <a:pt x="1377082" y="6172200"/>
                </a:lnTo>
                <a:lnTo>
                  <a:pt x="1049375" y="6172200"/>
                </a:lnTo>
                <a:lnTo>
                  <a:pt x="710745" y="6172200"/>
                </a:lnTo>
                <a:lnTo>
                  <a:pt x="361013"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666880"/>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7" name="Rectangle 2">
            <a:extLst>
              <a:ext uri="{FF2B5EF4-FFF2-40B4-BE49-F238E27FC236}">
                <a16:creationId xmlns:a16="http://schemas.microsoft.com/office/drawing/2014/main" id="{E98208E7-68B0-41C4-8521-20672CA334FB}"/>
              </a:ext>
            </a:extLst>
          </p:cNvPr>
          <p:cNvSpPr>
            <a:spLocks noSelect="1" noChangeArrowheads="1"/>
          </p:cNvSpPr>
          <p:nvPr userDrawn="1"/>
        </p:nvSpPr>
        <p:spPr bwMode="auto">
          <a:xfrm>
            <a:off x="228600" y="228600"/>
            <a:ext cx="3911600" cy="6177600"/>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02_***Title 3 (JU-Free)">
            <a:extLst>
              <a:ext uri="{FF2B5EF4-FFF2-40B4-BE49-F238E27FC236}">
                <a16:creationId xmlns:a16="http://schemas.microsoft.com/office/drawing/2014/main" id="{F7186579-2AE1-4B92-882F-023DF903FD87}"/>
              </a:ext>
            </a:extLst>
          </p:cNvPr>
          <p:cNvSpPr>
            <a:spLocks noGrp="1"/>
          </p:cNvSpPr>
          <p:nvPr>
            <p:ph type="title" hasCustomPrompt="1"/>
          </p:nvPr>
        </p:nvSpPr>
        <p:spPr>
          <a:xfrm>
            <a:off x="686779" y="3708400"/>
            <a:ext cx="3213100" cy="355600"/>
          </a:xfrm>
        </p:spPr>
        <p:txBody>
          <a:bodyPr/>
          <a:lstStyle>
            <a:lvl1pPr>
              <a:defRPr kumimoji="0" sz="2500" b="1" i="0" u="none" baseline="0">
                <a:solidFill>
                  <a:schemeClr val="tx1"/>
                </a:solidFill>
                <a:latin typeface="Verdana" panose="020B0604030504040204" pitchFamily="34" charset="0"/>
              </a:defRPr>
            </a:lvl1pPr>
          </a:lstStyle>
          <a:p>
            <a:r>
              <a:rPr lang="nl-NL" dirty="0"/>
              <a:t>[Titel]</a:t>
            </a:r>
          </a:p>
        </p:txBody>
      </p:sp>
      <p:sp>
        <p:nvSpPr>
          <p:cNvPr id="12" name="03_Placeholder 4[PHJU] (JU-Free)">
            <a:extLst>
              <a:ext uri="{FF2B5EF4-FFF2-40B4-BE49-F238E27FC236}">
                <a16:creationId xmlns:a16="http://schemas.microsoft.com/office/drawing/2014/main" id="{362157B0-1C6D-435E-B6C3-061DC6DAB218}"/>
              </a:ext>
            </a:extLst>
          </p:cNvPr>
          <p:cNvSpPr>
            <a:spLocks noGrp="1"/>
          </p:cNvSpPr>
          <p:nvPr>
            <p:ph type="body" sz="quarter" idx="21" hasCustomPrompt="1"/>
          </p:nvPr>
        </p:nvSpPr>
        <p:spPr>
          <a:xfrm>
            <a:off x="686779" y="4051300"/>
            <a:ext cx="3187700" cy="2197100"/>
          </a:xfrm>
        </p:spPr>
        <p:txBody>
          <a:bodyPr/>
          <a:lstStyle>
            <a:lvl1pPr marL="0" indent="0">
              <a:spcBef>
                <a:spcPts val="0"/>
              </a:spcBef>
              <a:buNone/>
              <a:defRPr>
                <a:solidFill>
                  <a:schemeClr val="tx1"/>
                </a:solidFill>
                <a:latin typeface="+mn-lt"/>
              </a:defRPr>
            </a:lvl1pPr>
            <a:lvl2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2pPr>
            <a:lvl3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3pPr>
            <a:lvl4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4pPr>
            <a:lvl5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5pPr>
            <a:lvl6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6pPr>
            <a:lvl7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7pPr>
            <a:lvl8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8pPr>
            <a:lvl9pPr marL="0" marR="0" indent="0" algn="l" fontAlgn="auto">
              <a:lnSpc>
                <a:spcPct val="117000"/>
              </a:lnSpc>
              <a:spcBef>
                <a:spcPts val="0"/>
              </a:spcBef>
              <a:spcAft>
                <a:spcPts val="0"/>
              </a:spcAft>
              <a:buFontTx/>
              <a:buNone/>
              <a:defRPr kumimoji="0" sz="1500" b="0" i="0" u="none" baseline="0">
                <a:solidFill>
                  <a:schemeClr val="tx1">
                    <a:lumMod val="100000"/>
                  </a:schemeClr>
                </a:solidFill>
                <a:latin typeface="Verdana" panose="020B0604030504040204" pitchFamily="34" charset="0"/>
              </a:defRPr>
            </a:lvl9pPr>
          </a:lstStyle>
          <a:p>
            <a:pPr lvl="0"/>
            <a:r>
              <a:rPr lang="nl-NL" dirty="0"/>
              <a:t>[Tekst]</a:t>
            </a:r>
          </a:p>
          <a:p>
            <a:pPr lvl="0"/>
            <a:r>
              <a:rPr lang="nl-NL" dirty="0"/>
              <a:t>JU-LEVEL1=Standaard</a:t>
            </a:r>
          </a:p>
        </p:txBody>
      </p:sp>
      <p:sp>
        <p:nvSpPr>
          <p:cNvPr id="13" name="Rijkswaterstaat footer 5">
            <a:extLst>
              <a:ext uri="{FF2B5EF4-FFF2-40B4-BE49-F238E27FC236}">
                <a16:creationId xmlns:a16="http://schemas.microsoft.com/office/drawing/2014/main" id="{57C7D876-69F8-4C47-89CC-2C8DB5000BD1}"/>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4_Footer Placeholder 6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5_Slide Number Placeholder 7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75334826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fbeeldingen (3)]">
    <p:spTree>
      <p:nvGrpSpPr>
        <p:cNvPr id="1" name=""/>
        <p:cNvGrpSpPr/>
        <p:nvPr/>
      </p:nvGrpSpPr>
      <p:grpSpPr>
        <a:xfrm>
          <a:off x="0" y="0"/>
          <a:ext cx="0" cy="0"/>
          <a:chOff x="0" y="0"/>
          <a:chExt cx="0" cy="0"/>
        </a:xfrm>
      </p:grpSpPr>
      <p:sp>
        <p:nvSpPr>
          <p:cNvPr id="14" name="01_Rectangle 1[PHJU] (JU-Free)">
            <a:extLst>
              <a:ext uri="{FF2B5EF4-FFF2-40B4-BE49-F238E27FC236}">
                <a16:creationId xmlns:a16="http://schemas.microsoft.com/office/drawing/2014/main" id="{40F423B0-078A-F08D-1858-EAF86F84650A}"/>
              </a:ext>
            </a:extLst>
          </p:cNvPr>
          <p:cNvSpPr>
            <a:spLocks noGrp="1" noChangeArrowheads="1"/>
          </p:cNvSpPr>
          <p:nvPr>
            <p:ph type="pic" idx="1000" hasCustomPrompt="1"/>
          </p:nvPr>
        </p:nvSpPr>
        <p:spPr bwMode="auto">
          <a:xfrm>
            <a:off x="228600" y="2286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5" name="02_Rectangle 2[PHJU] (JU-Free)">
            <a:extLst>
              <a:ext uri="{FF2B5EF4-FFF2-40B4-BE49-F238E27FC236}">
                <a16:creationId xmlns:a16="http://schemas.microsoft.com/office/drawing/2014/main" id="{F56D21AA-2783-0F1A-3B1F-B2E11AA1FB87}"/>
              </a:ext>
            </a:extLst>
          </p:cNvPr>
          <p:cNvSpPr>
            <a:spLocks noGrp="1" noChangeArrowheads="1"/>
          </p:cNvSpPr>
          <p:nvPr>
            <p:ph type="pic" idx="1001" hasCustomPrompt="1"/>
          </p:nvPr>
        </p:nvSpPr>
        <p:spPr bwMode="auto">
          <a:xfrm>
            <a:off x="228600" y="33909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6" name="03_Frame 3[PHJU] (JU-Free)">
            <a:extLst>
              <a:ext uri="{FF2B5EF4-FFF2-40B4-BE49-F238E27FC236}">
                <a16:creationId xmlns:a16="http://schemas.microsoft.com/office/drawing/2014/main" id="{CF766590-6253-1AAA-2A9F-D7D475FCEEF7}"/>
              </a:ext>
            </a:extLst>
          </p:cNvPr>
          <p:cNvSpPr>
            <a:spLocks noGrp="1"/>
          </p:cNvSpPr>
          <p:nvPr>
            <p:ph type="pic" idx="1002" hasCustomPrompt="1"/>
          </p:nvPr>
        </p:nvSpPr>
        <p:spPr bwMode="auto">
          <a:xfrm>
            <a:off x="6134100" y="228600"/>
            <a:ext cx="5829300" cy="6172200"/>
          </a:xfrm>
          <a:custGeom>
            <a:avLst/>
            <a:gdLst>
              <a:gd name="T0" fmla="*/ 0 w 18360"/>
              <a:gd name="T1" fmla="*/ 0 h 19440"/>
              <a:gd name="T2" fmla="*/ 0 w 18360"/>
              <a:gd name="T3" fmla="*/ 19440 h 19440"/>
              <a:gd name="T4" fmla="*/ 18360 w 18360"/>
              <a:gd name="T5" fmla="*/ 19440 h 19440"/>
              <a:gd name="T6" fmla="*/ 18360 w 18360"/>
              <a:gd name="T7" fmla="*/ 2880 h 19440"/>
              <a:gd name="T8" fmla="*/ 15480 w 18360"/>
              <a:gd name="T9" fmla="*/ 0 h 19440"/>
              <a:gd name="T10" fmla="*/ 0 w 18360"/>
              <a:gd name="T11" fmla="*/ 0 h 19440"/>
            </a:gdLst>
            <a:ahLst/>
            <a:cxnLst>
              <a:cxn ang="0">
                <a:pos x="T0" y="T1"/>
              </a:cxn>
              <a:cxn ang="0">
                <a:pos x="T2" y="T3"/>
              </a:cxn>
              <a:cxn ang="0">
                <a:pos x="T4" y="T5"/>
              </a:cxn>
              <a:cxn ang="0">
                <a:pos x="T6" y="T7"/>
              </a:cxn>
              <a:cxn ang="0">
                <a:pos x="T8" y="T9"/>
              </a:cxn>
              <a:cxn ang="0">
                <a:pos x="T10" y="T11"/>
              </a:cxn>
            </a:cxnLst>
            <a:rect l="0" t="0" r="r" b="b"/>
            <a:pathLst>
              <a:path w="18360" h="19440">
                <a:moveTo>
                  <a:pt x="0" y="0"/>
                </a:moveTo>
                <a:cubicBezTo>
                  <a:pt x="0" y="19440"/>
                  <a:pt x="0" y="19440"/>
                  <a:pt x="0" y="19440"/>
                </a:cubicBezTo>
                <a:cubicBezTo>
                  <a:pt x="18360" y="19440"/>
                  <a:pt x="18360" y="19440"/>
                  <a:pt x="18360" y="19440"/>
                </a:cubicBezTo>
                <a:cubicBezTo>
                  <a:pt x="18360" y="2880"/>
                  <a:pt x="18360" y="2880"/>
                  <a:pt x="18360" y="2880"/>
                </a:cubicBezTo>
                <a:cubicBezTo>
                  <a:pt x="18360" y="1289"/>
                  <a:pt x="17071" y="0"/>
                  <a:pt x="15480"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8" name="Rijkswaterstaat footer 4">
            <a:extLst>
              <a:ext uri="{FF2B5EF4-FFF2-40B4-BE49-F238E27FC236}">
                <a16:creationId xmlns:a16="http://schemas.microsoft.com/office/drawing/2014/main" id="{BF9C6509-9C18-488C-8770-219BCD007070}"/>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4_Footer Placeholder 5 (JU-Free)">
            <a:extLst>
              <a:ext uri="{FF2B5EF4-FFF2-40B4-BE49-F238E27FC236}">
                <a16:creationId xmlns:a16="http://schemas.microsoft.com/office/drawing/2014/main" id="{03610602-C42A-436B-86FA-BE3B9DC650AF}"/>
              </a:ext>
            </a:extLst>
          </p:cNvPr>
          <p:cNvSpPr>
            <a:spLocks noGrp="1"/>
          </p:cNvSpPr>
          <p:nvPr>
            <p:ph type="ftr" sz="quarter" idx="1004"/>
          </p:nvPr>
        </p:nvSpPr>
        <p:spPr/>
        <p:txBody>
          <a:bodyPr/>
          <a:lstStyle/>
          <a:p>
            <a:endParaRPr lang="nl-NL" dirty="0"/>
          </a:p>
        </p:txBody>
      </p:sp>
      <p:sp>
        <p:nvSpPr>
          <p:cNvPr id="4" name="05_Slide Number Placeholder 6 (JU-Free)">
            <a:extLst>
              <a:ext uri="{FF2B5EF4-FFF2-40B4-BE49-F238E27FC236}">
                <a16:creationId xmlns:a16="http://schemas.microsoft.com/office/drawing/2014/main" id="{0F9FBBD5-B34A-4EC0-AF1B-D7EC45BCD7FF}"/>
              </a:ext>
            </a:extLst>
          </p:cNvPr>
          <p:cNvSpPr>
            <a:spLocks noGrp="1"/>
          </p:cNvSpPr>
          <p:nvPr>
            <p:ph type="sldNum" sz="quarter" idx="1005"/>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80000687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foto]">
    <p:spTree>
      <p:nvGrpSpPr>
        <p:cNvPr id="1" name=""/>
        <p:cNvGrpSpPr/>
        <p:nvPr/>
      </p:nvGrpSpPr>
      <p:grpSpPr>
        <a:xfrm>
          <a:off x="0" y="0"/>
          <a:ext cx="0" cy="0"/>
          <a:chOff x="0" y="0"/>
          <a:chExt cx="0" cy="0"/>
        </a:xfrm>
      </p:grpSpPr>
      <p:sp>
        <p:nvSpPr>
          <p:cNvPr id="10" name="01_Frame 1[PHJU] (JU-Free)">
            <a:extLst>
              <a:ext uri="{FF2B5EF4-FFF2-40B4-BE49-F238E27FC236}">
                <a16:creationId xmlns:a16="http://schemas.microsoft.com/office/drawing/2014/main" id="{0D4C4594-E5BB-4361-969C-0E0BAE9A6DB0}"/>
              </a:ext>
            </a:extLst>
          </p:cNvPr>
          <p:cNvSpPr>
            <a:spLocks noGrp="1"/>
          </p:cNvSpPr>
          <p:nvPr>
            <p:ph type="pic" idx="1004" hasCustomPrompt="1"/>
          </p:nvPr>
        </p:nvSpPr>
        <p:spPr>
          <a:xfrm>
            <a:off x="6134100" y="228600"/>
            <a:ext cx="5829300" cy="6172200"/>
          </a:xfrm>
          <a:custGeom>
            <a:avLst/>
            <a:gdLst>
              <a:gd name="connsiteX0" fmla="*/ 0 w 5829300"/>
              <a:gd name="connsiteY0" fmla="*/ 0 h 6172200"/>
              <a:gd name="connsiteX1" fmla="*/ 446523 w 5829300"/>
              <a:gd name="connsiteY1" fmla="*/ 0 h 6172200"/>
              <a:gd name="connsiteX2" fmla="*/ 865148 w 5829300"/>
              <a:gd name="connsiteY2" fmla="*/ 0 h 6172200"/>
              <a:gd name="connsiteX3" fmla="*/ 1256774 w 5829300"/>
              <a:gd name="connsiteY3" fmla="*/ 0 h 6172200"/>
              <a:gd name="connsiteX4" fmla="*/ 1622301 w 5829300"/>
              <a:gd name="connsiteY4" fmla="*/ 0 h 6172200"/>
              <a:gd name="connsiteX5" fmla="*/ 1962630 w 5829300"/>
              <a:gd name="connsiteY5" fmla="*/ 0 h 6172200"/>
              <a:gd name="connsiteX6" fmla="*/ 2278661 w 5829300"/>
              <a:gd name="connsiteY6" fmla="*/ 0 h 6172200"/>
              <a:gd name="connsiteX7" fmla="*/ 2571293 w 5829300"/>
              <a:gd name="connsiteY7" fmla="*/ 0 h 6172200"/>
              <a:gd name="connsiteX8" fmla="*/ 2841427 w 5829300"/>
              <a:gd name="connsiteY8" fmla="*/ 0 h 6172200"/>
              <a:gd name="connsiteX9" fmla="*/ 3089961 w 5829300"/>
              <a:gd name="connsiteY9" fmla="*/ 0 h 6172200"/>
              <a:gd name="connsiteX10" fmla="*/ 3317798 w 5829300"/>
              <a:gd name="connsiteY10" fmla="*/ 0 h 6172200"/>
              <a:gd name="connsiteX11" fmla="*/ 3525835 w 5829300"/>
              <a:gd name="connsiteY11" fmla="*/ 0 h 6172200"/>
              <a:gd name="connsiteX12" fmla="*/ 3714973 w 5829300"/>
              <a:gd name="connsiteY12" fmla="*/ 0 h 6172200"/>
              <a:gd name="connsiteX13" fmla="*/ 3886113 w 5829300"/>
              <a:gd name="connsiteY13" fmla="*/ 0 h 6172200"/>
              <a:gd name="connsiteX14" fmla="*/ 4040153 w 5829300"/>
              <a:gd name="connsiteY14" fmla="*/ 0 h 6172200"/>
              <a:gd name="connsiteX15" fmla="*/ 4177995 w 5829300"/>
              <a:gd name="connsiteY15" fmla="*/ 0 h 6172200"/>
              <a:gd name="connsiteX16" fmla="*/ 4300538 w 5829300"/>
              <a:gd name="connsiteY16" fmla="*/ 0 h 6172200"/>
              <a:gd name="connsiteX17" fmla="*/ 4408681 w 5829300"/>
              <a:gd name="connsiteY17" fmla="*/ 0 h 6172200"/>
              <a:gd name="connsiteX18" fmla="*/ 4503325 w 5829300"/>
              <a:gd name="connsiteY18" fmla="*/ 0 h 6172200"/>
              <a:gd name="connsiteX19" fmla="*/ 4585370 w 5829300"/>
              <a:gd name="connsiteY19" fmla="*/ 0 h 6172200"/>
              <a:gd name="connsiteX20" fmla="*/ 4655716 w 5829300"/>
              <a:gd name="connsiteY20" fmla="*/ 0 h 6172200"/>
              <a:gd name="connsiteX21" fmla="*/ 4715262 w 5829300"/>
              <a:gd name="connsiteY21" fmla="*/ 0 h 6172200"/>
              <a:gd name="connsiteX22" fmla="*/ 4764909 w 5829300"/>
              <a:gd name="connsiteY22" fmla="*/ 0 h 6172200"/>
              <a:gd name="connsiteX23" fmla="*/ 4805557 w 5829300"/>
              <a:gd name="connsiteY23" fmla="*/ 0 h 6172200"/>
              <a:gd name="connsiteX24" fmla="*/ 4838105 w 5829300"/>
              <a:gd name="connsiteY24" fmla="*/ 0 h 6172200"/>
              <a:gd name="connsiteX25" fmla="*/ 4882502 w 5829300"/>
              <a:gd name="connsiteY25" fmla="*/ 0 h 6172200"/>
              <a:gd name="connsiteX26" fmla="*/ 4905301 w 5829300"/>
              <a:gd name="connsiteY26" fmla="*/ 0 h 6172200"/>
              <a:gd name="connsiteX27" fmla="*/ 4913700 w 5829300"/>
              <a:gd name="connsiteY27" fmla="*/ 0 h 6172200"/>
              <a:gd name="connsiteX28" fmla="*/ 4914900 w 5829300"/>
              <a:gd name="connsiteY28" fmla="*/ 0 h 6172200"/>
              <a:gd name="connsiteX29" fmla="*/ 5829300 w 5829300"/>
              <a:gd name="connsiteY29" fmla="*/ 914400 h 6172200"/>
              <a:gd name="connsiteX30" fmla="*/ 5829300 w 5829300"/>
              <a:gd name="connsiteY30" fmla="*/ 1392076 h 6172200"/>
              <a:gd name="connsiteX31" fmla="*/ 5829300 w 5829300"/>
              <a:gd name="connsiteY31" fmla="*/ 1839906 h 6172200"/>
              <a:gd name="connsiteX32" fmla="*/ 5829300 w 5829300"/>
              <a:gd name="connsiteY32" fmla="*/ 2258855 h 6172200"/>
              <a:gd name="connsiteX33" fmla="*/ 5829300 w 5829300"/>
              <a:gd name="connsiteY33" fmla="*/ 2649885 h 6172200"/>
              <a:gd name="connsiteX34" fmla="*/ 5829300 w 5829300"/>
              <a:gd name="connsiteY34" fmla="*/ 3013958 h 6172200"/>
              <a:gd name="connsiteX35" fmla="*/ 5829300 w 5829300"/>
              <a:gd name="connsiteY35" fmla="*/ 3352037 h 6172200"/>
              <a:gd name="connsiteX36" fmla="*/ 5829300 w 5829300"/>
              <a:gd name="connsiteY36" fmla="*/ 3665086 h 6172200"/>
              <a:gd name="connsiteX37" fmla="*/ 5829300 w 5829300"/>
              <a:gd name="connsiteY37" fmla="*/ 3954066 h 6172200"/>
              <a:gd name="connsiteX38" fmla="*/ 5829300 w 5829300"/>
              <a:gd name="connsiteY38" fmla="*/ 4219940 h 6172200"/>
              <a:gd name="connsiteX39" fmla="*/ 5829300 w 5829300"/>
              <a:gd name="connsiteY39" fmla="*/ 4463672 h 6172200"/>
              <a:gd name="connsiteX40" fmla="*/ 5829300 w 5829300"/>
              <a:gd name="connsiteY40" fmla="*/ 4686223 h 6172200"/>
              <a:gd name="connsiteX41" fmla="*/ 5829300 w 5829300"/>
              <a:gd name="connsiteY41" fmla="*/ 4888558 h 6172200"/>
              <a:gd name="connsiteX42" fmla="*/ 5829300 w 5829300"/>
              <a:gd name="connsiteY42" fmla="*/ 5071637 h 6172200"/>
              <a:gd name="connsiteX43" fmla="*/ 5829300 w 5829300"/>
              <a:gd name="connsiteY43" fmla="*/ 5236425 h 6172200"/>
              <a:gd name="connsiteX44" fmla="*/ 5829300 w 5829300"/>
              <a:gd name="connsiteY44" fmla="*/ 5383883 h 6172200"/>
              <a:gd name="connsiteX45" fmla="*/ 5829300 w 5829300"/>
              <a:gd name="connsiteY45" fmla="*/ 5514975 h 6172200"/>
              <a:gd name="connsiteX46" fmla="*/ 5829300 w 5829300"/>
              <a:gd name="connsiteY46" fmla="*/ 5630663 h 6172200"/>
              <a:gd name="connsiteX47" fmla="*/ 5829300 w 5829300"/>
              <a:gd name="connsiteY47" fmla="*/ 5731911 h 6172200"/>
              <a:gd name="connsiteX48" fmla="*/ 5829300 w 5829300"/>
              <a:gd name="connsiteY48" fmla="*/ 5819680 h 6172200"/>
              <a:gd name="connsiteX49" fmla="*/ 5829300 w 5829300"/>
              <a:gd name="connsiteY49" fmla="*/ 5894933 h 6172200"/>
              <a:gd name="connsiteX50" fmla="*/ 5829300 w 5829300"/>
              <a:gd name="connsiteY50" fmla="*/ 5958634 h 6172200"/>
              <a:gd name="connsiteX51" fmla="*/ 5829300 w 5829300"/>
              <a:gd name="connsiteY51" fmla="*/ 6011745 h 6172200"/>
              <a:gd name="connsiteX52" fmla="*/ 5829300 w 5829300"/>
              <a:gd name="connsiteY52" fmla="*/ 6055228 h 6172200"/>
              <a:gd name="connsiteX53" fmla="*/ 5829300 w 5829300"/>
              <a:gd name="connsiteY53" fmla="*/ 6090047 h 6172200"/>
              <a:gd name="connsiteX54" fmla="*/ 5829300 w 5829300"/>
              <a:gd name="connsiteY54" fmla="*/ 6137542 h 6172200"/>
              <a:gd name="connsiteX55" fmla="*/ 5829300 w 5829300"/>
              <a:gd name="connsiteY55" fmla="*/ 6161931 h 6172200"/>
              <a:gd name="connsiteX56" fmla="*/ 5829300 w 5829300"/>
              <a:gd name="connsiteY56" fmla="*/ 6170917 h 6172200"/>
              <a:gd name="connsiteX57" fmla="*/ 5829300 w 5829300"/>
              <a:gd name="connsiteY57" fmla="*/ 6172200 h 6172200"/>
              <a:gd name="connsiteX58" fmla="*/ 0 w 5829300"/>
              <a:gd name="connsiteY58" fmla="*/ 6172200 h 6172200"/>
              <a:gd name="connsiteX59" fmla="*/ 0 w 5829300"/>
              <a:gd name="connsiteY59" fmla="*/ 5887375 h 6172200"/>
              <a:gd name="connsiteX60" fmla="*/ 0 w 5829300"/>
              <a:gd name="connsiteY60" fmla="*/ 5611451 h 6172200"/>
              <a:gd name="connsiteX61" fmla="*/ 0 w 5829300"/>
              <a:gd name="connsiteY61" fmla="*/ 5344285 h 6172200"/>
              <a:gd name="connsiteX62" fmla="*/ 0 w 5829300"/>
              <a:gd name="connsiteY62" fmla="*/ 5085736 h 6172200"/>
              <a:gd name="connsiteX63" fmla="*/ 0 w 5829300"/>
              <a:gd name="connsiteY63" fmla="*/ 4835664 h 6172200"/>
              <a:gd name="connsiteX64" fmla="*/ 0 w 5829300"/>
              <a:gd name="connsiteY64" fmla="*/ 4593927 h 6172200"/>
              <a:gd name="connsiteX65" fmla="*/ 0 w 5829300"/>
              <a:gd name="connsiteY65" fmla="*/ 4360383 h 6172200"/>
              <a:gd name="connsiteX66" fmla="*/ 0 w 5829300"/>
              <a:gd name="connsiteY66" fmla="*/ 4134892 h 6172200"/>
              <a:gd name="connsiteX67" fmla="*/ 0 w 5829300"/>
              <a:gd name="connsiteY67" fmla="*/ 3707502 h 6172200"/>
              <a:gd name="connsiteX68" fmla="*/ 0 w 5829300"/>
              <a:gd name="connsiteY68" fmla="*/ 3310626 h 6172200"/>
              <a:gd name="connsiteX69" fmla="*/ 0 w 5829300"/>
              <a:gd name="connsiteY69" fmla="*/ 2943134 h 6172200"/>
              <a:gd name="connsiteX70" fmla="*/ 0 w 5829300"/>
              <a:gd name="connsiteY70" fmla="*/ 2603897 h 6172200"/>
              <a:gd name="connsiteX71" fmla="*/ 0 w 5829300"/>
              <a:gd name="connsiteY71" fmla="*/ 2291784 h 6172200"/>
              <a:gd name="connsiteX72" fmla="*/ 0 w 5829300"/>
              <a:gd name="connsiteY72" fmla="*/ 2005664 h 6172200"/>
              <a:gd name="connsiteX73" fmla="*/ 0 w 5829300"/>
              <a:gd name="connsiteY73" fmla="*/ 1744408 h 6172200"/>
              <a:gd name="connsiteX74" fmla="*/ 0 w 5829300"/>
              <a:gd name="connsiteY74" fmla="*/ 1506885 h 6172200"/>
              <a:gd name="connsiteX75" fmla="*/ 0 w 5829300"/>
              <a:gd name="connsiteY75" fmla="*/ 1291965 h 6172200"/>
              <a:gd name="connsiteX76" fmla="*/ 0 w 5829300"/>
              <a:gd name="connsiteY76" fmla="*/ 1098519 h 6172200"/>
              <a:gd name="connsiteX77" fmla="*/ 0 w 5829300"/>
              <a:gd name="connsiteY77" fmla="*/ 925416 h 6172200"/>
              <a:gd name="connsiteX78" fmla="*/ 0 w 5829300"/>
              <a:gd name="connsiteY78" fmla="*/ 771525 h 6172200"/>
              <a:gd name="connsiteX79" fmla="*/ 0 w 5829300"/>
              <a:gd name="connsiteY79" fmla="*/ 635717 h 6172200"/>
              <a:gd name="connsiteX80" fmla="*/ 0 w 5829300"/>
              <a:gd name="connsiteY80" fmla="*/ 516862 h 6172200"/>
              <a:gd name="connsiteX81" fmla="*/ 0 w 5829300"/>
              <a:gd name="connsiteY81" fmla="*/ 413828 h 6172200"/>
              <a:gd name="connsiteX82" fmla="*/ 0 w 5829300"/>
              <a:gd name="connsiteY82" fmla="*/ 325487 h 6172200"/>
              <a:gd name="connsiteX83" fmla="*/ 0 w 5829300"/>
              <a:gd name="connsiteY83" fmla="*/ 250708 h 6172200"/>
              <a:gd name="connsiteX84" fmla="*/ 0 w 5829300"/>
              <a:gd name="connsiteY84" fmla="*/ 188361 h 6172200"/>
              <a:gd name="connsiteX85" fmla="*/ 0 w 5829300"/>
              <a:gd name="connsiteY85" fmla="*/ 137315 h 6172200"/>
              <a:gd name="connsiteX86" fmla="*/ 0 w 5829300"/>
              <a:gd name="connsiteY86" fmla="*/ 96441 h 6172200"/>
              <a:gd name="connsiteX87" fmla="*/ 0 w 5829300"/>
              <a:gd name="connsiteY87" fmla="*/ 64608 h 6172200"/>
              <a:gd name="connsiteX88" fmla="*/ 0 w 5829300"/>
              <a:gd name="connsiteY88" fmla="*/ 40686 h 6172200"/>
              <a:gd name="connsiteX89" fmla="*/ 0 w 5829300"/>
              <a:gd name="connsiteY89" fmla="*/ 12055 h 6172200"/>
              <a:gd name="connsiteX90" fmla="*/ 0 w 5829300"/>
              <a:gd name="connsiteY90" fmla="*/ 1507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829300" h="6172200">
                <a:moveTo>
                  <a:pt x="0" y="0"/>
                </a:moveTo>
                <a:lnTo>
                  <a:pt x="446523" y="0"/>
                </a:lnTo>
                <a:lnTo>
                  <a:pt x="865148" y="0"/>
                </a:lnTo>
                <a:lnTo>
                  <a:pt x="1256774" y="0"/>
                </a:lnTo>
                <a:lnTo>
                  <a:pt x="1622301" y="0"/>
                </a:lnTo>
                <a:lnTo>
                  <a:pt x="1962630" y="0"/>
                </a:lnTo>
                <a:lnTo>
                  <a:pt x="2278661" y="0"/>
                </a:lnTo>
                <a:lnTo>
                  <a:pt x="2571293" y="0"/>
                </a:lnTo>
                <a:lnTo>
                  <a:pt x="2841427" y="0"/>
                </a:lnTo>
                <a:lnTo>
                  <a:pt x="3089961" y="0"/>
                </a:lnTo>
                <a:lnTo>
                  <a:pt x="3317798" y="0"/>
                </a:lnTo>
                <a:lnTo>
                  <a:pt x="3525835" y="0"/>
                </a:lnTo>
                <a:lnTo>
                  <a:pt x="3714973" y="0"/>
                </a:lnTo>
                <a:lnTo>
                  <a:pt x="3886113" y="0"/>
                </a:lnTo>
                <a:lnTo>
                  <a:pt x="4040153" y="0"/>
                </a:lnTo>
                <a:lnTo>
                  <a:pt x="4177995" y="0"/>
                </a:lnTo>
                <a:lnTo>
                  <a:pt x="4300538" y="0"/>
                </a:lnTo>
                <a:lnTo>
                  <a:pt x="4408681" y="0"/>
                </a:lnTo>
                <a:lnTo>
                  <a:pt x="4503325" y="0"/>
                </a:lnTo>
                <a:lnTo>
                  <a:pt x="4585370" y="0"/>
                </a:lnTo>
                <a:lnTo>
                  <a:pt x="4655716" y="0"/>
                </a:lnTo>
                <a:lnTo>
                  <a:pt x="4715262" y="0"/>
                </a:lnTo>
                <a:lnTo>
                  <a:pt x="4764909" y="0"/>
                </a:lnTo>
                <a:lnTo>
                  <a:pt x="4805557" y="0"/>
                </a:lnTo>
                <a:lnTo>
                  <a:pt x="4838105" y="0"/>
                </a:lnTo>
                <a:lnTo>
                  <a:pt x="4882502" y="0"/>
                </a:lnTo>
                <a:lnTo>
                  <a:pt x="4905301" y="0"/>
                </a:lnTo>
                <a:lnTo>
                  <a:pt x="4913700" y="0"/>
                </a:lnTo>
                <a:lnTo>
                  <a:pt x="4914900" y="0"/>
                </a:lnTo>
                <a:cubicBezTo>
                  <a:pt x="5420042" y="0"/>
                  <a:pt x="5829300" y="409258"/>
                  <a:pt x="5829300" y="914400"/>
                </a:cubicBezTo>
                <a:lnTo>
                  <a:pt x="5829300" y="1392076"/>
                </a:lnTo>
                <a:lnTo>
                  <a:pt x="5829300" y="1839906"/>
                </a:lnTo>
                <a:lnTo>
                  <a:pt x="5829300" y="2258855"/>
                </a:lnTo>
                <a:lnTo>
                  <a:pt x="5829300" y="2649885"/>
                </a:lnTo>
                <a:lnTo>
                  <a:pt x="5829300" y="3013958"/>
                </a:lnTo>
                <a:lnTo>
                  <a:pt x="5829300" y="3352037"/>
                </a:lnTo>
                <a:lnTo>
                  <a:pt x="5829300" y="3665086"/>
                </a:lnTo>
                <a:lnTo>
                  <a:pt x="5829300" y="3954066"/>
                </a:lnTo>
                <a:lnTo>
                  <a:pt x="5829300" y="4219940"/>
                </a:lnTo>
                <a:lnTo>
                  <a:pt x="5829300" y="4463672"/>
                </a:lnTo>
                <a:lnTo>
                  <a:pt x="5829300" y="4686223"/>
                </a:lnTo>
                <a:lnTo>
                  <a:pt x="5829300" y="4888558"/>
                </a:lnTo>
                <a:lnTo>
                  <a:pt x="5829300" y="5071637"/>
                </a:lnTo>
                <a:lnTo>
                  <a:pt x="5829300" y="5236425"/>
                </a:lnTo>
                <a:lnTo>
                  <a:pt x="5829300" y="5383883"/>
                </a:lnTo>
                <a:lnTo>
                  <a:pt x="5829300" y="5514975"/>
                </a:lnTo>
                <a:lnTo>
                  <a:pt x="5829300" y="5630663"/>
                </a:lnTo>
                <a:lnTo>
                  <a:pt x="5829300" y="5731911"/>
                </a:lnTo>
                <a:lnTo>
                  <a:pt x="5829300" y="5819680"/>
                </a:lnTo>
                <a:lnTo>
                  <a:pt x="5829300" y="5894933"/>
                </a:lnTo>
                <a:lnTo>
                  <a:pt x="5829300" y="5958634"/>
                </a:lnTo>
                <a:lnTo>
                  <a:pt x="5829300" y="6011745"/>
                </a:lnTo>
                <a:lnTo>
                  <a:pt x="5829300" y="6055228"/>
                </a:lnTo>
                <a:lnTo>
                  <a:pt x="5829300" y="6090047"/>
                </a:lnTo>
                <a:lnTo>
                  <a:pt x="5829300" y="6137542"/>
                </a:lnTo>
                <a:lnTo>
                  <a:pt x="5829300" y="6161931"/>
                </a:lnTo>
                <a:lnTo>
                  <a:pt x="5829300" y="6170917"/>
                </a:lnTo>
                <a:lnTo>
                  <a:pt x="5829300" y="6172200"/>
                </a:lnTo>
                <a:lnTo>
                  <a:pt x="0" y="6172200"/>
                </a:lnTo>
                <a:lnTo>
                  <a:pt x="0" y="5887375"/>
                </a:lnTo>
                <a:lnTo>
                  <a:pt x="0" y="5611451"/>
                </a:lnTo>
                <a:lnTo>
                  <a:pt x="0" y="5344285"/>
                </a:lnTo>
                <a:lnTo>
                  <a:pt x="0" y="5085736"/>
                </a:lnTo>
                <a:lnTo>
                  <a:pt x="0" y="4835664"/>
                </a:lnTo>
                <a:lnTo>
                  <a:pt x="0" y="4593927"/>
                </a:lnTo>
                <a:lnTo>
                  <a:pt x="0" y="4360383"/>
                </a:lnTo>
                <a:lnTo>
                  <a:pt x="0" y="4134892"/>
                </a:lnTo>
                <a:lnTo>
                  <a:pt x="0" y="3707502"/>
                </a:lnTo>
                <a:lnTo>
                  <a:pt x="0" y="3310626"/>
                </a:lnTo>
                <a:lnTo>
                  <a:pt x="0" y="2943134"/>
                </a:lnTo>
                <a:lnTo>
                  <a:pt x="0" y="2603897"/>
                </a:lnTo>
                <a:lnTo>
                  <a:pt x="0" y="2291784"/>
                </a:lnTo>
                <a:lnTo>
                  <a:pt x="0" y="2005664"/>
                </a:lnTo>
                <a:lnTo>
                  <a:pt x="0" y="1744408"/>
                </a:lnTo>
                <a:lnTo>
                  <a:pt x="0" y="1506885"/>
                </a:lnTo>
                <a:lnTo>
                  <a:pt x="0" y="1291965"/>
                </a:lnTo>
                <a:lnTo>
                  <a:pt x="0" y="1098519"/>
                </a:lnTo>
                <a:lnTo>
                  <a:pt x="0" y="925416"/>
                </a:lnTo>
                <a:lnTo>
                  <a:pt x="0" y="771525"/>
                </a:lnTo>
                <a:lnTo>
                  <a:pt x="0" y="635717"/>
                </a:lnTo>
                <a:lnTo>
                  <a:pt x="0" y="516862"/>
                </a:lnTo>
                <a:lnTo>
                  <a:pt x="0" y="413828"/>
                </a:lnTo>
                <a:lnTo>
                  <a:pt x="0" y="325487"/>
                </a:lnTo>
                <a:lnTo>
                  <a:pt x="0" y="250708"/>
                </a:lnTo>
                <a:lnTo>
                  <a:pt x="0" y="188361"/>
                </a:lnTo>
                <a:lnTo>
                  <a:pt x="0" y="137315"/>
                </a:lnTo>
                <a:lnTo>
                  <a:pt x="0" y="96441"/>
                </a:lnTo>
                <a:lnTo>
                  <a:pt x="0" y="64608"/>
                </a:lnTo>
                <a:lnTo>
                  <a:pt x="0" y="40686"/>
                </a:lnTo>
                <a:lnTo>
                  <a:pt x="0" y="12055"/>
                </a:lnTo>
                <a:lnTo>
                  <a:pt x="0" y="1507"/>
                </a:lnTo>
                <a:close/>
              </a:path>
            </a:pathLst>
          </a:custGeom>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6" name="Frame 2">
            <a:extLst>
              <a:ext uri="{FF2B5EF4-FFF2-40B4-BE49-F238E27FC236}">
                <a16:creationId xmlns:a16="http://schemas.microsoft.com/office/drawing/2014/main" id="{26167850-101F-4815-A28F-C91128155C4A}"/>
              </a:ext>
            </a:extLst>
          </p:cNvPr>
          <p:cNvSpPr>
            <a:spLocks noSelect="1"/>
          </p:cNvSpPr>
          <p:nvPr userDrawn="1"/>
        </p:nvSpPr>
        <p:spPr bwMode="auto">
          <a:xfrm>
            <a:off x="565150" y="3200400"/>
            <a:ext cx="5618163" cy="1828800"/>
          </a:xfrm>
          <a:custGeom>
            <a:avLst/>
            <a:gdLst>
              <a:gd name="T0" fmla="*/ 17696 w 17696"/>
              <a:gd name="T1" fmla="*/ 5760 h 5760"/>
              <a:gd name="T2" fmla="*/ 740 w 17696"/>
              <a:gd name="T3" fmla="*/ 5760 h 5760"/>
              <a:gd name="T4" fmla="*/ 0 w 17696"/>
              <a:gd name="T5" fmla="*/ 5020 h 5760"/>
              <a:gd name="T6" fmla="*/ 0 w 17696"/>
              <a:gd name="T7" fmla="*/ 0 h 5760"/>
              <a:gd name="T8" fmla="*/ 40 w 17696"/>
              <a:gd name="T9" fmla="*/ 0 h 5760"/>
              <a:gd name="T10" fmla="*/ 40 w 17696"/>
              <a:gd name="T11" fmla="*/ 5020 h 5760"/>
              <a:gd name="T12" fmla="*/ 740 w 17696"/>
              <a:gd name="T13" fmla="*/ 5720 h 5760"/>
              <a:gd name="T14" fmla="*/ 17696 w 17696"/>
              <a:gd name="T15" fmla="*/ 5720 h 5760"/>
              <a:gd name="T16" fmla="*/ 17696 w 17696"/>
              <a:gd name="T17" fmla="*/ 5760 h 5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96" h="5760">
                <a:moveTo>
                  <a:pt x="17696" y="5760"/>
                </a:moveTo>
                <a:cubicBezTo>
                  <a:pt x="740" y="5760"/>
                  <a:pt x="740" y="5760"/>
                  <a:pt x="740" y="5760"/>
                </a:cubicBezTo>
                <a:cubicBezTo>
                  <a:pt x="332" y="5760"/>
                  <a:pt x="0" y="5428"/>
                  <a:pt x="0" y="5020"/>
                </a:cubicBezTo>
                <a:cubicBezTo>
                  <a:pt x="0" y="0"/>
                  <a:pt x="0" y="0"/>
                  <a:pt x="0" y="0"/>
                </a:cubicBezTo>
                <a:cubicBezTo>
                  <a:pt x="40" y="0"/>
                  <a:pt x="40" y="0"/>
                  <a:pt x="40" y="0"/>
                </a:cubicBezTo>
                <a:cubicBezTo>
                  <a:pt x="40" y="5020"/>
                  <a:pt x="40" y="5020"/>
                  <a:pt x="40" y="5020"/>
                </a:cubicBezTo>
                <a:cubicBezTo>
                  <a:pt x="40" y="5406"/>
                  <a:pt x="354" y="5720"/>
                  <a:pt x="740" y="5720"/>
                </a:cubicBezTo>
                <a:cubicBezTo>
                  <a:pt x="17696" y="5720"/>
                  <a:pt x="17696" y="5720"/>
                  <a:pt x="17696" y="5720"/>
                </a:cubicBezTo>
                <a:lnTo>
                  <a:pt x="17696" y="5760"/>
                </a:lnTo>
                <a:close/>
              </a:path>
            </a:pathLst>
          </a:custGeom>
          <a:solidFill>
            <a:srgbClr val="F9E1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5" name="02_***Title 3 (JU-Free)">
            <a:extLst>
              <a:ext uri="{FF2B5EF4-FFF2-40B4-BE49-F238E27FC236}">
                <a16:creationId xmlns:a16="http://schemas.microsoft.com/office/drawing/2014/main" id="{F74B5406-7E67-9DA4-0372-4988A83743AA}"/>
              </a:ext>
            </a:extLst>
          </p:cNvPr>
          <p:cNvSpPr>
            <a:spLocks noGrp="1"/>
          </p:cNvSpPr>
          <p:nvPr>
            <p:ph type="title" hasCustomPrompt="1"/>
          </p:nvPr>
        </p:nvSpPr>
        <p:spPr>
          <a:xfrm>
            <a:off x="914400" y="3136900"/>
            <a:ext cx="4889500" cy="1689100"/>
          </a:xfrm>
        </p:spPr>
        <p:txBody>
          <a:bodyPr/>
          <a:lstStyle>
            <a:lvl1pPr marL="100800" indent="-100800">
              <a:lnSpc>
                <a:spcPct val="112000"/>
              </a:lnSpc>
              <a:defRPr kumimoji="0" sz="2200" b="0" i="0" u="none" baseline="0">
                <a:solidFill>
                  <a:schemeClr val="tx1"/>
                </a:solidFill>
                <a:latin typeface="+mn-lt"/>
              </a:defRPr>
            </a:lvl1pPr>
          </a:lstStyle>
          <a:p>
            <a:r>
              <a:rPr lang="nl-NL" dirty="0"/>
              <a:t>[‘Quote’]</a:t>
            </a:r>
          </a:p>
        </p:txBody>
      </p:sp>
      <p:sp>
        <p:nvSpPr>
          <p:cNvPr id="11" name="Rijkswaterstaat footer 4">
            <a:extLst>
              <a:ext uri="{FF2B5EF4-FFF2-40B4-BE49-F238E27FC236}">
                <a16:creationId xmlns:a16="http://schemas.microsoft.com/office/drawing/2014/main" id="{68DEA8DD-22DE-4ADA-864C-AAB61D7B36D1}"/>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3_Footer Placeholder 5 (JU-Free)">
            <a:extLst>
              <a:ext uri="{FF2B5EF4-FFF2-40B4-BE49-F238E27FC236}">
                <a16:creationId xmlns:a16="http://schemas.microsoft.com/office/drawing/2014/main" id="{23945BF6-C5F7-433C-B12D-2DD3FA7FB62D}"/>
              </a:ext>
            </a:extLst>
          </p:cNvPr>
          <p:cNvSpPr>
            <a:spLocks noGrp="1"/>
          </p:cNvSpPr>
          <p:nvPr>
            <p:ph type="ftr" sz="quarter" idx="1002"/>
          </p:nvPr>
        </p:nvSpPr>
        <p:spPr/>
        <p:txBody>
          <a:bodyPr/>
          <a:lstStyle/>
          <a:p>
            <a:endParaRPr lang="nl-NL" dirty="0"/>
          </a:p>
        </p:txBody>
      </p:sp>
      <p:sp>
        <p:nvSpPr>
          <p:cNvPr id="4" name="04_Slide Number Placeholder 6 (JU-Free)">
            <a:extLst>
              <a:ext uri="{FF2B5EF4-FFF2-40B4-BE49-F238E27FC236}">
                <a16:creationId xmlns:a16="http://schemas.microsoft.com/office/drawing/2014/main" id="{E447FBFE-3334-4A49-A793-8ABABE720352}"/>
              </a:ext>
            </a:extLst>
          </p:cNvPr>
          <p:cNvSpPr>
            <a:spLocks noGrp="1"/>
          </p:cNvSpPr>
          <p:nvPr>
            <p:ph type="sldNum" sz="quarter" idx="1003"/>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66786184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13" name="01_***Title 1 (JU-Free)">
            <a:extLst>
              <a:ext uri="{FF2B5EF4-FFF2-40B4-BE49-F238E27FC236}">
                <a16:creationId xmlns:a16="http://schemas.microsoft.com/office/drawing/2014/main" id="{A90700B7-A272-5875-05F9-9445AEC0B8CD}"/>
              </a:ext>
            </a:extLst>
          </p:cNvPr>
          <p:cNvSpPr>
            <a:spLocks noGrp="1"/>
          </p:cNvSpPr>
          <p:nvPr>
            <p:ph type="title" hasCustomPrompt="1"/>
          </p:nvPr>
        </p:nvSpPr>
        <p:spPr>
          <a:xfrm>
            <a:off x="901700" y="1777999"/>
            <a:ext cx="10642600" cy="3740673"/>
          </a:xfrm>
        </p:spPr>
        <p:txBody>
          <a:bodyPr/>
          <a:lstStyle>
            <a:lvl1pPr marL="72000" indent="-72000" algn="ctr">
              <a:lnSpc>
                <a:spcPct val="100000"/>
              </a:lnSpc>
              <a:defRPr kumimoji="0" sz="5900" b="0" i="0" u="none" baseline="0">
                <a:solidFill>
                  <a:schemeClr val="tx1"/>
                </a:solidFill>
                <a:latin typeface="+mn-lt"/>
              </a:defRPr>
            </a:lvl1pPr>
          </a:lstStyle>
          <a:p>
            <a:r>
              <a:rPr lang="nl-NL" dirty="0"/>
              <a:t>[‘Quote’]</a:t>
            </a:r>
          </a:p>
        </p:txBody>
      </p:sp>
      <p:sp>
        <p:nvSpPr>
          <p:cNvPr id="3" name="02_Footer Placeholder 2 (JU-Free)">
            <a:extLst>
              <a:ext uri="{FF2B5EF4-FFF2-40B4-BE49-F238E27FC236}">
                <a16:creationId xmlns:a16="http://schemas.microsoft.com/office/drawing/2014/main" id="{2D086575-6BA6-4C26-96E7-7544498F0152}"/>
              </a:ext>
            </a:extLst>
          </p:cNvPr>
          <p:cNvSpPr>
            <a:spLocks noGrp="1"/>
          </p:cNvSpPr>
          <p:nvPr>
            <p:ph type="ftr" sz="quarter" idx="11"/>
          </p:nvPr>
        </p:nvSpPr>
        <p:spPr/>
        <p:txBody>
          <a:bodyPr/>
          <a:lstStyle/>
          <a:p>
            <a:endParaRPr lang="nl-NL" dirty="0"/>
          </a:p>
        </p:txBody>
      </p:sp>
      <p:sp>
        <p:nvSpPr>
          <p:cNvPr id="4" name="03_Slide Number Placeholder 3 (JU-Free)">
            <a:extLst>
              <a:ext uri="{FF2B5EF4-FFF2-40B4-BE49-F238E27FC236}">
                <a16:creationId xmlns:a16="http://schemas.microsoft.com/office/drawing/2014/main" id="{824A2D44-1F58-4DFF-B6C7-F2A829AA43A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878476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2)]">
    <p:spTree>
      <p:nvGrpSpPr>
        <p:cNvPr id="1" name=""/>
        <p:cNvGrpSpPr/>
        <p:nvPr/>
      </p:nvGrpSpPr>
      <p:grpSpPr>
        <a:xfrm>
          <a:off x="0" y="0"/>
          <a:ext cx="0" cy="0"/>
          <a:chOff x="0" y="0"/>
          <a:chExt cx="0" cy="0"/>
        </a:xfrm>
      </p:grpSpPr>
      <p:sp>
        <p:nvSpPr>
          <p:cNvPr id="12" name="01_Picture Placeholder 1[PHJU] (JU-Free)">
            <a:extLst>
              <a:ext uri="{FF2B5EF4-FFF2-40B4-BE49-F238E27FC236}">
                <a16:creationId xmlns:a16="http://schemas.microsoft.com/office/drawing/2014/main" id="{16342EDD-7EA3-4DF5-AA7C-40B44C184141}"/>
              </a:ext>
            </a:extLst>
          </p:cNvPr>
          <p:cNvSpPr>
            <a:spLocks noGrp="1"/>
          </p:cNvSpPr>
          <p:nvPr>
            <p:ph type="pic" idx="1000" hasCustomPrompt="1"/>
          </p:nvPr>
        </p:nvSpPr>
        <p:spPr bwMode="auto">
          <a:xfrm>
            <a:off x="228600" y="1143000"/>
            <a:ext cx="11734800" cy="5257800"/>
          </a:xfrm>
          <a:custGeom>
            <a:avLst/>
            <a:gdLst>
              <a:gd name="connsiteX0" fmla="*/ 5867400 w 11734800"/>
              <a:gd name="connsiteY0" fmla="*/ 0 h 5257800"/>
              <a:gd name="connsiteX1" fmla="*/ 6255601 w 11734800"/>
              <a:gd name="connsiteY1" fmla="*/ 0 h 5257800"/>
              <a:gd name="connsiteX2" fmla="*/ 10820499 w 11734800"/>
              <a:gd name="connsiteY2" fmla="*/ 0 h 5257800"/>
              <a:gd name="connsiteX3" fmla="*/ 11734800 w 11734800"/>
              <a:gd name="connsiteY3" fmla="*/ 914607 h 5257800"/>
              <a:gd name="connsiteX4" fmla="*/ 11734800 w 11734800"/>
              <a:gd name="connsiteY4" fmla="*/ 5257800 h 5257800"/>
              <a:gd name="connsiteX5" fmla="*/ 0 w 11734800"/>
              <a:gd name="connsiteY5" fmla="*/ 5257800 h 5257800"/>
              <a:gd name="connsiteX6" fmla="*/ 0 w 11734800"/>
              <a:gd name="connsiteY6" fmla="*/ 2820163 h 5257800"/>
              <a:gd name="connsiteX7" fmla="*/ 0 w 11734800"/>
              <a:gd name="connsiteY7" fmla="*/ 2628900 h 5257800"/>
              <a:gd name="connsiteX8" fmla="*/ 4953100 w 11734800"/>
              <a:gd name="connsiteY8" fmla="*/ 2628900 h 5257800"/>
              <a:gd name="connsiteX9" fmla="*/ 5867400 w 11734800"/>
              <a:gd name="connsiteY9" fmla="*/ 1714611 h 5257800"/>
              <a:gd name="connsiteX10" fmla="*/ 5867400 w 11734800"/>
              <a:gd name="connsiteY10" fmla="*/ 0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5257800">
                <a:moveTo>
                  <a:pt x="5867400" y="0"/>
                </a:moveTo>
                <a:lnTo>
                  <a:pt x="6255601" y="0"/>
                </a:lnTo>
                <a:cubicBezTo>
                  <a:pt x="10820499" y="0"/>
                  <a:pt x="10820499" y="0"/>
                  <a:pt x="10820499" y="0"/>
                </a:cubicBezTo>
                <a:cubicBezTo>
                  <a:pt x="11325269" y="0"/>
                  <a:pt x="11734800" y="409526"/>
                  <a:pt x="11734800" y="914607"/>
                </a:cubicBezTo>
                <a:cubicBezTo>
                  <a:pt x="11734800" y="5257800"/>
                  <a:pt x="11734800" y="5257800"/>
                  <a:pt x="11734800" y="5257800"/>
                </a:cubicBezTo>
                <a:lnTo>
                  <a:pt x="0" y="5257800"/>
                </a:lnTo>
                <a:cubicBezTo>
                  <a:pt x="0" y="4271963"/>
                  <a:pt x="0" y="3470970"/>
                  <a:pt x="0" y="2820163"/>
                </a:cubicBezTo>
                <a:lnTo>
                  <a:pt x="0" y="2628900"/>
                </a:lnTo>
                <a:cubicBezTo>
                  <a:pt x="4953100" y="2628900"/>
                  <a:pt x="4953100" y="2628900"/>
                  <a:pt x="4953100" y="2628900"/>
                </a:cubicBezTo>
                <a:cubicBezTo>
                  <a:pt x="5458187" y="2628900"/>
                  <a:pt x="5867400" y="2219692"/>
                  <a:pt x="5867400" y="1714611"/>
                </a:cubicBezTo>
                <a:cubicBezTo>
                  <a:pt x="5867400" y="0"/>
                  <a:pt x="5867400" y="0"/>
                  <a:pt x="5867400" y="0"/>
                </a:cubicBezTo>
                <a:close/>
              </a:path>
            </a:pathLst>
          </a:custGeom>
          <a:noFill/>
          <a:ln>
            <a:noFill/>
          </a:ln>
        </p:spPr>
        <p:txBody>
          <a:bodyPr vert="horz" wrap="square" lIns="0" tIns="0" rIns="0" bIns="0" numCol="1" anchor="ctr" anchorCtr="0" compatLnSpc="1">
            <a:prstTxWarp prst="textNoShape">
              <a:avLst/>
            </a:prstTxWarp>
            <a:noAutofit/>
          </a:bodyPr>
          <a:lstStyle>
            <a:lvl1pPr marL="0" indent="0" algn="r" defTabSz="914400" rtl="0" eaLnBrk="1" latinLnBrk="0" hangingPunct="1">
              <a:lnSpc>
                <a:spcPct val="90000"/>
              </a:lnSpc>
              <a:spcBef>
                <a:spcPts val="1000"/>
              </a:spcBef>
              <a:buFontTx/>
              <a:buNone/>
              <a:defRPr/>
            </a:lvl1pPr>
          </a:lstStyle>
          <a:p>
            <a:r>
              <a:rPr lang="nl-NL" dirty="0"/>
              <a:t>[Afbeelding]</a:t>
            </a:r>
          </a:p>
        </p:txBody>
      </p:sp>
      <p:sp>
        <p:nvSpPr>
          <p:cNvPr id="13" name="Frame 2">
            <a:extLst>
              <a:ext uri="{FF2B5EF4-FFF2-40B4-BE49-F238E27FC236}">
                <a16:creationId xmlns:a16="http://schemas.microsoft.com/office/drawing/2014/main" id="{5E6631EB-8F45-4313-9002-DC39F4481608}"/>
              </a:ext>
            </a:extLst>
          </p:cNvPr>
          <p:cNvSpPr txBox="1">
            <a:spLocks noSelect="1"/>
          </p:cNvSpPr>
          <p:nvPr userDrawn="1"/>
        </p:nvSpPr>
        <p:spPr bwMode="auto">
          <a:xfrm>
            <a:off x="228600" y="1143000"/>
            <a:ext cx="5867400" cy="2628900"/>
          </a:xfrm>
          <a:custGeom>
            <a:avLst/>
            <a:gdLst>
              <a:gd name="T0" fmla="*/ 0 w 18482"/>
              <a:gd name="T1" fmla="*/ 0 h 8281"/>
              <a:gd name="T2" fmla="*/ 0 w 18482"/>
              <a:gd name="T3" fmla="*/ 8281 h 8281"/>
              <a:gd name="T4" fmla="*/ 15602 w 18482"/>
              <a:gd name="T5" fmla="*/ 8281 h 8281"/>
              <a:gd name="T6" fmla="*/ 18482 w 18482"/>
              <a:gd name="T7" fmla="*/ 5401 h 8281"/>
              <a:gd name="T8" fmla="*/ 18482 w 18482"/>
              <a:gd name="T9" fmla="*/ 0 h 8281"/>
              <a:gd name="T10" fmla="*/ 0 w 18482"/>
              <a:gd name="T11" fmla="*/ 0 h 8281"/>
            </a:gdLst>
            <a:ahLst/>
            <a:cxnLst>
              <a:cxn ang="0">
                <a:pos x="T0" y="T1"/>
              </a:cxn>
              <a:cxn ang="0">
                <a:pos x="T2" y="T3"/>
              </a:cxn>
              <a:cxn ang="0">
                <a:pos x="T4" y="T5"/>
              </a:cxn>
              <a:cxn ang="0">
                <a:pos x="T6" y="T7"/>
              </a:cxn>
              <a:cxn ang="0">
                <a:pos x="T8" y="T9"/>
              </a:cxn>
              <a:cxn ang="0">
                <a:pos x="T10" y="T11"/>
              </a:cxn>
            </a:cxnLst>
            <a:rect l="0" t="0" r="r" b="b"/>
            <a:pathLst>
              <a:path w="18482" h="8281">
                <a:moveTo>
                  <a:pt x="0" y="0"/>
                </a:moveTo>
                <a:cubicBezTo>
                  <a:pt x="0" y="8281"/>
                  <a:pt x="0" y="8281"/>
                  <a:pt x="0" y="8281"/>
                </a:cubicBezTo>
                <a:cubicBezTo>
                  <a:pt x="15602" y="8281"/>
                  <a:pt x="15602" y="8281"/>
                  <a:pt x="15602" y="8281"/>
                </a:cubicBezTo>
                <a:cubicBezTo>
                  <a:pt x="17193" y="8281"/>
                  <a:pt x="18482" y="6992"/>
                  <a:pt x="18482" y="5401"/>
                </a:cubicBezTo>
                <a:cubicBezTo>
                  <a:pt x="18482" y="0"/>
                  <a:pt x="18482" y="0"/>
                  <a:pt x="18482" y="0"/>
                </a:cubicBezTo>
                <a:lnTo>
                  <a:pt x="0" y="0"/>
                </a:lnTo>
                <a:close/>
              </a:path>
            </a:pathLst>
          </a:custGeom>
          <a:solidFill>
            <a:srgbClr val="F9E11E"/>
          </a:solidFill>
          <a:ln w="0" cap="flat" cmpd="sng" algn="ctr">
            <a:solidFill>
              <a:srgbClr val="F9E1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latin typeface="Verdana" panose="020B0604030504040204" pitchFamily="34" charset="0"/>
              </a:rPr>
              <a:t> </a:t>
            </a:r>
          </a:p>
        </p:txBody>
      </p:sp>
      <p:pic>
        <p:nvPicPr>
          <p:cNvPr id="9" name="Graphic 3">
            <a:extLst>
              <a:ext uri="{FF2B5EF4-FFF2-40B4-BE49-F238E27FC236}">
                <a16:creationId xmlns:a16="http://schemas.microsoft.com/office/drawing/2014/main" id="{4BF7A827-AFCB-484D-9D83-14457F067121}"/>
              </a:ext>
            </a:extLst>
          </p:cNvPr>
          <p:cNvPicPr>
            <a:picLocks noSelect="1"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10250" y="0"/>
            <a:ext cx="3088800" cy="991467"/>
          </a:xfrm>
          <a:prstGeom prst="rect">
            <a:avLst/>
          </a:prstGeom>
        </p:spPr>
      </p:pic>
      <p:sp>
        <p:nvSpPr>
          <p:cNvPr id="17" name="02_Title 4 (JU-Free)">
            <a:extLst>
              <a:ext uri="{FF2B5EF4-FFF2-40B4-BE49-F238E27FC236}">
                <a16:creationId xmlns:a16="http://schemas.microsoft.com/office/drawing/2014/main" id="{E423D5A6-308A-B6B6-ECAB-DA23EB1B8287}"/>
              </a:ext>
            </a:extLst>
          </p:cNvPr>
          <p:cNvSpPr>
            <a:spLocks noGrp="1"/>
          </p:cNvSpPr>
          <p:nvPr>
            <p:ph type="title" hasCustomPrompt="1"/>
          </p:nvPr>
        </p:nvSpPr>
        <p:spPr>
          <a:xfrm>
            <a:off x="685800" y="1587500"/>
            <a:ext cx="4864100" cy="1181100"/>
          </a:xfrm>
        </p:spPr>
        <p:txBody>
          <a:bodyPr/>
          <a:lstStyle>
            <a:lvl1pPr>
              <a:defRPr kumimoji="0" sz="3200" b="1" i="0" u="none" baseline="0">
                <a:solidFill>
                  <a:schemeClr val="tx1"/>
                </a:solidFill>
                <a:latin typeface="Verdana" panose="020B0604030504040204" pitchFamily="34" charset="0"/>
              </a:defRPr>
            </a:lvl1pPr>
          </a:lstStyle>
          <a:p>
            <a:r>
              <a:rPr lang="nl-NL" dirty="0"/>
              <a:t>[Titel]</a:t>
            </a:r>
          </a:p>
        </p:txBody>
      </p:sp>
      <p:sp>
        <p:nvSpPr>
          <p:cNvPr id="19" name="03_Subtitle 5[PHJU] (JU-Free)"/>
          <p:cNvSpPr>
            <a:spLocks noGrp="1"/>
          </p:cNvSpPr>
          <p:nvPr>
            <p:ph type="subTitle" idx="1" hasCustomPrompt="1"/>
          </p:nvPr>
        </p:nvSpPr>
        <p:spPr>
          <a:xfrm>
            <a:off x="685800" y="2844800"/>
            <a:ext cx="4864100" cy="266700"/>
          </a:xfrm>
        </p:spPr>
        <p:txBody>
          <a:bodyPr/>
          <a:lstStyle>
            <a:lvl1pPr marL="0" indent="0" algn="l">
              <a:lnSpc>
                <a:spcPct val="100000"/>
              </a:lnSpc>
              <a:spcBef>
                <a:spcPts val="0"/>
              </a:spcBef>
              <a:buFont typeface="Arial" panose="020B0604020202020204" pitchFamily="34" charset="0"/>
              <a:buNone/>
              <a:defRPr sz="1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[Naam spreker]</a:t>
            </a:r>
          </a:p>
        </p:txBody>
      </p:sp>
      <p:sp>
        <p:nvSpPr>
          <p:cNvPr id="20" name="04_Date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124200"/>
            <a:ext cx="4864100" cy="266700"/>
          </a:xfrm>
        </p:spPr>
        <p:txBody>
          <a:bodyPr/>
          <a:lstStyle>
            <a:lvl1pPr marL="0" indent="0">
              <a:lnSpc>
                <a:spcPct val="100000"/>
              </a:lnSpc>
              <a:spcBef>
                <a:spcPts val="0"/>
              </a:spcBef>
              <a:buNone/>
              <a:defRPr sz="1500">
                <a:solidFill>
                  <a:schemeClr val="tx1"/>
                </a:solidFill>
              </a:defRPr>
            </a:lvl1pPr>
            <a:lvl2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2pPr>
            <a:lvl3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3pPr>
            <a:lvl4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4pPr>
            <a:lvl5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5pPr>
            <a:lvl6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6pPr>
            <a:lvl7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7pPr>
            <a:lvl8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8pPr>
            <a:lvl9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9pPr>
          </a:lstStyle>
          <a:p>
            <a:pPr lvl="0"/>
            <a:r>
              <a:rPr lang="nl-NL" dirty="0"/>
              <a:t>[Datum presentatie]</a:t>
            </a:r>
          </a:p>
          <a:p>
            <a:pPr lvl="0"/>
            <a:r>
              <a:rPr lang="nl-NL" dirty="0"/>
              <a:t>JU-LEVEL1=Standaard</a:t>
            </a:r>
          </a:p>
        </p:txBody>
      </p:sp>
      <p:sp>
        <p:nvSpPr>
          <p:cNvPr id="11" name="Water. Wegen. Werken. Rijkswaterstaat. footer 7">
            <a:extLst>
              <a:ext uri="{FF2B5EF4-FFF2-40B4-BE49-F238E27FC236}">
                <a16:creationId xmlns:a16="http://schemas.microsoft.com/office/drawing/2014/main" id="{59BA1E4E-D9C2-4518-94AC-0EAA2E9B8666}"/>
              </a:ext>
            </a:extLst>
          </p:cNvPr>
          <p:cNvSpPr txBox="1">
            <a:spLocks noSelect="1" noChangeAspect="1"/>
          </p:cNvSpPr>
          <p:nvPr userDrawn="1"/>
        </p:nvSpPr>
        <p:spPr>
          <a:xfrm>
            <a:off x="228600" y="6502400"/>
            <a:ext cx="2971800" cy="317500"/>
          </a:xfrm>
          <a:prstGeom prst="rect">
            <a:avLst/>
          </a:prstGeom>
          <a:noFill/>
        </p:spPr>
        <p:txBody>
          <a:bodyPr wrap="square" lIns="0" tIns="0" rIns="0" bIns="0" rtlCol="0">
            <a:noAutofit/>
          </a:bodyPr>
          <a:lstStyle/>
          <a:p>
            <a:r>
              <a:rPr lang="nl-NL" sz="1000" i="1" spc="-10" baseline="0" dirty="0">
                <a:solidFill>
                  <a:schemeClr val="tx1"/>
                </a:solidFill>
                <a:latin typeface="+mn-lt"/>
                <a:ea typeface="RijksoverheidSerifWeb Italic" panose="020B0604020202020204" pitchFamily="2" charset="0"/>
              </a:rPr>
              <a:t>Water. Wegen. Werken. </a:t>
            </a:r>
            <a:r>
              <a:rPr lang="nl-NL" sz="1000" i="1" spc="10" baseline="0" dirty="0">
                <a:solidFill>
                  <a:schemeClr val="tx1"/>
                </a:solidFill>
                <a:latin typeface="+mn-lt"/>
                <a:ea typeface="RijksoverheidSerifWeb Italic" panose="020B0604020202020204" pitchFamily="2" charset="0"/>
              </a:rPr>
              <a:t>Rijkswaterstaat.</a:t>
            </a:r>
          </a:p>
        </p:txBody>
      </p:sp>
      <p:sp>
        <p:nvSpPr>
          <p:cNvPr id="22" name="05_Frame footer 8 (JU-Free)">
            <a:extLst>
              <a:ext uri="{FF2B5EF4-FFF2-40B4-BE49-F238E27FC236}">
                <a16:creationId xmlns:a16="http://schemas.microsoft.com/office/drawing/2014/main" id="{ABB6B84D-B848-4D37-9C49-3EF3B69D012C}"/>
              </a:ext>
            </a:extLst>
          </p:cNvPr>
          <p:cNvSpPr>
            <a:spLocks noGrp="1"/>
          </p:cNvSpPr>
          <p:nvPr>
            <p:ph type="ftr" sz="quarter" idx="1004"/>
          </p:nvPr>
        </p:nvSpPr>
        <p:spPr>
          <a:xfrm>
            <a:off x="7620000" y="6553200"/>
            <a:ext cx="4076700" cy="254000"/>
          </a:xfrm>
        </p:spPr>
        <p:txBody>
          <a:bodyPr/>
          <a:lstStyle/>
          <a:p>
            <a:endParaRPr lang="nl-NL" dirty="0"/>
          </a:p>
        </p:txBody>
      </p:sp>
      <p:sp>
        <p:nvSpPr>
          <p:cNvPr id="23" name="06_Frame slide number 9 (JU-Free)">
            <a:extLst>
              <a:ext uri="{FF2B5EF4-FFF2-40B4-BE49-F238E27FC236}">
                <a16:creationId xmlns:a16="http://schemas.microsoft.com/office/drawing/2014/main" id="{6FE337F4-2C20-4FB1-B0DF-F1AF8EFEF8FF}"/>
              </a:ext>
            </a:extLst>
          </p:cNvPr>
          <p:cNvSpPr>
            <a:spLocks noGrp="1"/>
          </p:cNvSpPr>
          <p:nvPr>
            <p:ph type="sldNum" sz="quarter" idx="1005"/>
          </p:nvPr>
        </p:nvSpPr>
        <p:spPr>
          <a:xfrm>
            <a:off x="11722100" y="6553200"/>
            <a:ext cx="2413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15606294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Quote (2)]">
    <p:spTree>
      <p:nvGrpSpPr>
        <p:cNvPr id="1" name=""/>
        <p:cNvGrpSpPr/>
        <p:nvPr/>
      </p:nvGrpSpPr>
      <p:grpSpPr>
        <a:xfrm>
          <a:off x="0" y="0"/>
          <a:ext cx="0" cy="0"/>
          <a:chOff x="0" y="0"/>
          <a:chExt cx="0" cy="0"/>
        </a:xfrm>
      </p:grpSpPr>
      <p:sp>
        <p:nvSpPr>
          <p:cNvPr id="5" name="Frame 1">
            <a:extLst>
              <a:ext uri="{FF2B5EF4-FFF2-40B4-BE49-F238E27FC236}">
                <a16:creationId xmlns:a16="http://schemas.microsoft.com/office/drawing/2014/main" id="{E3F6DD1C-04E0-405E-B290-7DD5548B2805}"/>
              </a:ext>
            </a:extLst>
          </p:cNvPr>
          <p:cNvSpPr>
            <a:spLocks noSelect="1"/>
          </p:cNvSpPr>
          <p:nvPr userDrawn="1"/>
        </p:nvSpPr>
        <p:spPr bwMode="auto">
          <a:xfrm>
            <a:off x="228600" y="228600"/>
            <a:ext cx="11734800" cy="6172200"/>
          </a:xfrm>
          <a:custGeom>
            <a:avLst/>
            <a:gdLst>
              <a:gd name="connsiteX0" fmla="*/ 0 w 11734800"/>
              <a:gd name="connsiteY0" fmla="*/ 0 h 6172200"/>
              <a:gd name="connsiteX1" fmla="*/ 3727580 w 11734800"/>
              <a:gd name="connsiteY1" fmla="*/ 0 h 6172200"/>
              <a:gd name="connsiteX2" fmla="*/ 3911600 w 11734800"/>
              <a:gd name="connsiteY2" fmla="*/ 0 h 6172200"/>
              <a:gd name="connsiteX3" fmla="*/ 10798891 w 11734800"/>
              <a:gd name="connsiteY3" fmla="*/ 0 h 6172200"/>
              <a:gd name="connsiteX4" fmla="*/ 11734800 w 11734800"/>
              <a:gd name="connsiteY4" fmla="*/ 914494 h 6172200"/>
              <a:gd name="connsiteX5" fmla="*/ 11734800 w 11734800"/>
              <a:gd name="connsiteY5" fmla="*/ 6172200 h 6172200"/>
              <a:gd name="connsiteX6" fmla="*/ 4455043 w 11734800"/>
              <a:gd name="connsiteY6" fmla="*/ 6172200 h 6172200"/>
              <a:gd name="connsiteX7" fmla="*/ 3911600 w 11734800"/>
              <a:gd name="connsiteY7" fmla="*/ 6172200 h 6172200"/>
              <a:gd name="connsiteX8" fmla="*/ 3727580 w 11734800"/>
              <a:gd name="connsiteY8" fmla="*/ 6172200 h 6172200"/>
              <a:gd name="connsiteX9" fmla="*/ 0 w 11734800"/>
              <a:gd name="connsiteY9" fmla="*/ 617220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34800" h="6172200">
                <a:moveTo>
                  <a:pt x="0" y="0"/>
                </a:moveTo>
                <a:lnTo>
                  <a:pt x="3727580" y="0"/>
                </a:lnTo>
                <a:lnTo>
                  <a:pt x="3911600" y="0"/>
                </a:lnTo>
                <a:lnTo>
                  <a:pt x="10798891" y="0"/>
                </a:lnTo>
                <a:cubicBezTo>
                  <a:pt x="11315916" y="0"/>
                  <a:pt x="11734800" y="409300"/>
                  <a:pt x="11734800" y="914494"/>
                </a:cubicBezTo>
                <a:cubicBezTo>
                  <a:pt x="11734800" y="914494"/>
                  <a:pt x="11734800" y="914494"/>
                  <a:pt x="11734800" y="6172200"/>
                </a:cubicBezTo>
                <a:cubicBezTo>
                  <a:pt x="11734800" y="6172200"/>
                  <a:pt x="11734800" y="6172200"/>
                  <a:pt x="4455043" y="6172200"/>
                </a:cubicBezTo>
                <a:lnTo>
                  <a:pt x="3911600" y="6172200"/>
                </a:lnTo>
                <a:lnTo>
                  <a:pt x="3727580" y="6172200"/>
                </a:lnTo>
                <a:lnTo>
                  <a:pt x="0" y="6172200"/>
                </a:lnTo>
                <a:close/>
              </a:path>
            </a:pathLst>
          </a:custGeom>
          <a:solidFill>
            <a:srgbClr val="F9E11E"/>
          </a:solidFill>
          <a:ln>
            <a:noFill/>
          </a:ln>
        </p:spPr>
        <p:txBody>
          <a:bodyPr vert="horz" wrap="square" lIns="91440" tIns="45720" rIns="91440" bIns="45720" numCol="1" anchor="t" anchorCtr="0" compatLnSpc="1">
            <a:prstTxWarp prst="textNoShape">
              <a:avLst/>
            </a:prstTxWarp>
            <a:noAutofit/>
          </a:bodyPr>
          <a:lstStyle/>
          <a:p>
            <a:endParaRPr lang="nl-NL" dirty="0"/>
          </a:p>
        </p:txBody>
      </p:sp>
      <p:sp>
        <p:nvSpPr>
          <p:cNvPr id="8" name="01_***Title 2 (JU-Free)">
            <a:extLst>
              <a:ext uri="{FF2B5EF4-FFF2-40B4-BE49-F238E27FC236}">
                <a16:creationId xmlns:a16="http://schemas.microsoft.com/office/drawing/2014/main" id="{30C34AFF-5421-4132-9856-958119858DE2}"/>
              </a:ext>
            </a:extLst>
          </p:cNvPr>
          <p:cNvSpPr>
            <a:spLocks noGrp="1"/>
          </p:cNvSpPr>
          <p:nvPr>
            <p:ph type="title" hasCustomPrompt="1"/>
          </p:nvPr>
        </p:nvSpPr>
        <p:spPr>
          <a:xfrm>
            <a:off x="901700" y="1777999"/>
            <a:ext cx="10642600" cy="3740673"/>
          </a:xfrm>
        </p:spPr>
        <p:txBody>
          <a:bodyPr/>
          <a:lstStyle>
            <a:lvl1pPr marL="72000" indent="-72000" algn="ctr">
              <a:lnSpc>
                <a:spcPct val="100000"/>
              </a:lnSpc>
              <a:defRPr kumimoji="0" sz="5900" b="0" i="0" u="none" baseline="0">
                <a:solidFill>
                  <a:schemeClr val="tx1"/>
                </a:solidFill>
                <a:latin typeface="+mn-lt"/>
              </a:defRPr>
            </a:lvl1pPr>
          </a:lstStyle>
          <a:p>
            <a:r>
              <a:rPr lang="nl-NL" dirty="0"/>
              <a:t>[‘Quote’]</a:t>
            </a:r>
          </a:p>
        </p:txBody>
      </p:sp>
      <p:sp>
        <p:nvSpPr>
          <p:cNvPr id="7" name="Rijkswaterstaat footer 3">
            <a:extLst>
              <a:ext uri="{FF2B5EF4-FFF2-40B4-BE49-F238E27FC236}">
                <a16:creationId xmlns:a16="http://schemas.microsoft.com/office/drawing/2014/main" id="{EDBF44C4-666E-4648-AA16-35BBA0DA247E}"/>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3" name="02_Footer Placeholder 4 (JU-Free)">
            <a:extLst>
              <a:ext uri="{FF2B5EF4-FFF2-40B4-BE49-F238E27FC236}">
                <a16:creationId xmlns:a16="http://schemas.microsoft.com/office/drawing/2014/main" id="{2D086575-6BA6-4C26-96E7-7544498F0152}"/>
              </a:ext>
            </a:extLst>
          </p:cNvPr>
          <p:cNvSpPr>
            <a:spLocks noGrp="1"/>
          </p:cNvSpPr>
          <p:nvPr>
            <p:ph type="ftr" sz="quarter" idx="11"/>
          </p:nvPr>
        </p:nvSpPr>
        <p:spPr/>
        <p:txBody>
          <a:bodyPr/>
          <a:lstStyle/>
          <a:p>
            <a:endParaRPr lang="nl-NL" dirty="0"/>
          </a:p>
        </p:txBody>
      </p:sp>
      <p:sp>
        <p:nvSpPr>
          <p:cNvPr id="4" name="03_Slide Number Placeholder 5 (JU-Free)">
            <a:extLst>
              <a:ext uri="{FF2B5EF4-FFF2-40B4-BE49-F238E27FC236}">
                <a16:creationId xmlns:a16="http://schemas.microsoft.com/office/drawing/2014/main" id="{824A2D44-1F58-4DFF-B6C7-F2A829AA43A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86063933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17" name="01_Title 1 (JU-Free)">
            <a:extLst>
              <a:ext uri="{FF2B5EF4-FFF2-40B4-BE49-F238E27FC236}">
                <a16:creationId xmlns:a16="http://schemas.microsoft.com/office/drawing/2014/main" id="{82073908-A5DF-4ACF-5E1D-06D5B051B255}"/>
              </a:ext>
            </a:extLst>
          </p:cNvPr>
          <p:cNvSpPr>
            <a:spLocks noGrp="1"/>
          </p:cNvSpPr>
          <p:nvPr>
            <p:ph type="title" hasCustomPrompt="1"/>
          </p:nvPr>
        </p:nvSpPr>
        <p:spPr/>
        <p:txBody>
          <a:bodyPr/>
          <a:lstStyle>
            <a:lvl1pPr>
              <a:defRPr kumimoji="0" sz="3600" b="1" i="0" u="none" baseline="0">
                <a:solidFill>
                  <a:schemeClr val="tx1">
                    <a:lumMod val="100000"/>
                  </a:schemeClr>
                </a:solidFill>
                <a:latin typeface="Verdana" panose="020B0604030504040204" pitchFamily="34" charset="0"/>
              </a:defRPr>
            </a:lvl1pPr>
          </a:lstStyle>
          <a:p>
            <a:r>
              <a:rPr lang="nl-NL" dirty="0"/>
              <a:t>[Titel]</a:t>
            </a:r>
          </a:p>
        </p:txBody>
      </p:sp>
      <p:sp>
        <p:nvSpPr>
          <p:cNvPr id="18" name="02_Frame content 2[PHJU] (JU-Free)"/>
          <p:cNvSpPr>
            <a:spLocks noGrp="1"/>
          </p:cNvSpPr>
          <p:nvPr>
            <p:ph sz="half" idx="1" hasCustomPrompt="1"/>
          </p:nvPr>
        </p:nvSpPr>
        <p:spPr>
          <a:xfrm>
            <a:off x="685800" y="1752600"/>
            <a:ext cx="4965700" cy="4013200"/>
          </a:xfrm>
        </p:spPr>
        <p:txBody>
          <a:bodyPr/>
          <a:lstStyle>
            <a:lvl1pPr>
              <a:defRPr/>
            </a:lvl1pPr>
            <a:lvl2pPr>
              <a:defRPr/>
            </a:lvl2pPr>
            <a:lvl3pPr>
              <a:defRPr/>
            </a:lvl3pPr>
            <a:lvl4pPr>
              <a:defRPr/>
            </a:lvl4pPr>
            <a:lvl5pPr>
              <a:defRPr/>
            </a:lvl5pPr>
            <a:lvl6pPr>
              <a:defRPr/>
            </a:lvl6pPr>
          </a:lstStyle>
          <a:p>
            <a:pPr lvl="0"/>
            <a:r>
              <a:rPr lang="nl-NL" dirty="0"/>
              <a:t>[Typ tekst of klik op een pictogram om een object in te voegen]</a:t>
            </a:r>
          </a:p>
        </p:txBody>
      </p:sp>
      <p:sp>
        <p:nvSpPr>
          <p:cNvPr id="19" name="03_Frame content 3[PHJU] (JU-Free)"/>
          <p:cNvSpPr>
            <a:spLocks noGrp="1"/>
          </p:cNvSpPr>
          <p:nvPr>
            <p:ph sz="half" idx="2" hasCustomPrompt="1"/>
          </p:nvPr>
        </p:nvSpPr>
        <p:spPr>
          <a:xfrm>
            <a:off x="6540500" y="1752600"/>
            <a:ext cx="4965700" cy="4013200"/>
          </a:xfrm>
        </p:spPr>
        <p:txBody>
          <a:bodyPr/>
          <a:lstStyle/>
          <a:p>
            <a:pPr lvl="0"/>
            <a:r>
              <a:rPr lang="nl-NL" dirty="0"/>
              <a:t>[Typ tekst of klik op een pictogram om een object in te voegen]</a:t>
            </a:r>
          </a:p>
        </p:txBody>
      </p:sp>
      <p:sp>
        <p:nvSpPr>
          <p:cNvPr id="3" name="04_Footer Placeholder 4 (JU-Free)">
            <a:extLst>
              <a:ext uri="{FF2B5EF4-FFF2-40B4-BE49-F238E27FC236}">
                <a16:creationId xmlns:a16="http://schemas.microsoft.com/office/drawing/2014/main" id="{025D2BBD-EA62-447E-8A54-E54116D8A5B7}"/>
              </a:ext>
            </a:extLst>
          </p:cNvPr>
          <p:cNvSpPr>
            <a:spLocks noGrp="1"/>
          </p:cNvSpPr>
          <p:nvPr>
            <p:ph type="ftr" sz="quarter" idx="11"/>
          </p:nvPr>
        </p:nvSpPr>
        <p:spPr/>
        <p:txBody>
          <a:bodyPr/>
          <a:lstStyle/>
          <a:p>
            <a:endParaRPr lang="nl-NL" dirty="0"/>
          </a:p>
        </p:txBody>
      </p:sp>
      <p:sp>
        <p:nvSpPr>
          <p:cNvPr id="4" name="05_Slide Number Placeholder 5 (JU-Free)">
            <a:extLst>
              <a:ext uri="{FF2B5EF4-FFF2-40B4-BE49-F238E27FC236}">
                <a16:creationId xmlns:a16="http://schemas.microsoft.com/office/drawing/2014/main" id="{40789FA6-58F7-4556-9B43-3BC68B8C788F}"/>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409509898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13" name="01_Title 1 (JU-Free)">
            <a:extLst>
              <a:ext uri="{FF2B5EF4-FFF2-40B4-BE49-F238E27FC236}">
                <a16:creationId xmlns:a16="http://schemas.microsoft.com/office/drawing/2014/main" id="{DA3D2D6B-3297-1E7F-CBC1-BE0C4687FE9E}"/>
              </a:ext>
            </a:extLst>
          </p:cNvPr>
          <p:cNvSpPr>
            <a:spLocks noGrp="1"/>
          </p:cNvSpPr>
          <p:nvPr>
            <p:ph type="title" hasCustomPrompt="1"/>
          </p:nvPr>
        </p:nvSpPr>
        <p:spPr/>
        <p:txBody>
          <a:bodyPr/>
          <a:lstStyle>
            <a:lvl1pPr>
              <a:defRPr kumimoji="0" sz="3600" b="1" i="0" u="none" baseline="0">
                <a:solidFill>
                  <a:schemeClr val="tx1">
                    <a:lumMod val="100000"/>
                  </a:schemeClr>
                </a:solidFill>
                <a:latin typeface="Verdana" panose="020B0604030504040204" pitchFamily="34" charset="0"/>
              </a:defRPr>
            </a:lvl1pPr>
          </a:lstStyle>
          <a:p>
            <a:r>
              <a:rPr lang="nl-NL" dirty="0"/>
              <a:t>[Titel]</a:t>
            </a:r>
          </a:p>
        </p:txBody>
      </p:sp>
      <p:sp>
        <p:nvSpPr>
          <p:cNvPr id="3" name="02_Footer Placeholder 2 (JU-Free)">
            <a:extLst>
              <a:ext uri="{FF2B5EF4-FFF2-40B4-BE49-F238E27FC236}">
                <a16:creationId xmlns:a16="http://schemas.microsoft.com/office/drawing/2014/main" id="{01E95008-7751-4826-A89F-1D826DE47DFC}"/>
              </a:ext>
            </a:extLst>
          </p:cNvPr>
          <p:cNvSpPr>
            <a:spLocks noGrp="1"/>
          </p:cNvSpPr>
          <p:nvPr>
            <p:ph type="ftr" sz="quarter" idx="11"/>
          </p:nvPr>
        </p:nvSpPr>
        <p:spPr/>
        <p:txBody>
          <a:bodyPr/>
          <a:lstStyle/>
          <a:p>
            <a:endParaRPr lang="nl-NL" dirty="0"/>
          </a:p>
        </p:txBody>
      </p:sp>
      <p:sp>
        <p:nvSpPr>
          <p:cNvPr id="4" name="03_Slide Number Placeholder 3 (JU-Free)">
            <a:extLst>
              <a:ext uri="{FF2B5EF4-FFF2-40B4-BE49-F238E27FC236}">
                <a16:creationId xmlns:a16="http://schemas.microsoft.com/office/drawing/2014/main" id="{815A770A-10F6-492E-95A3-1E1EA3EE51D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2242171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01_Footer Placeholder 1 (JU-Free)">
            <a:extLst>
              <a:ext uri="{FF2B5EF4-FFF2-40B4-BE49-F238E27FC236}">
                <a16:creationId xmlns:a16="http://schemas.microsoft.com/office/drawing/2014/main" id="{5DDC543C-A547-426D-B64F-26ECD9C2377D}"/>
              </a:ext>
            </a:extLst>
          </p:cNvPr>
          <p:cNvSpPr>
            <a:spLocks noGrp="1"/>
          </p:cNvSpPr>
          <p:nvPr>
            <p:ph type="ftr" sz="quarter" idx="11"/>
          </p:nvPr>
        </p:nvSpPr>
        <p:spPr/>
        <p:txBody>
          <a:bodyPr/>
          <a:lstStyle/>
          <a:p>
            <a:endParaRPr lang="nl-NL" dirty="0"/>
          </a:p>
        </p:txBody>
      </p:sp>
      <p:sp>
        <p:nvSpPr>
          <p:cNvPr id="5" name="02_Slide Number Placeholder 2 (JU-Free)">
            <a:extLst>
              <a:ext uri="{FF2B5EF4-FFF2-40B4-BE49-F238E27FC236}">
                <a16:creationId xmlns:a16="http://schemas.microsoft.com/office/drawing/2014/main" id="{4825DEC6-D8ED-4F06-B665-9658909F6261}"/>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247714586"/>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inddia (1)]">
    <p:bg>
      <p:bgPr>
        <a:solidFill>
          <a:srgbClr val="FFFFFF"/>
        </a:solidFill>
        <a:effectLst/>
      </p:bgPr>
    </p:bg>
    <p:spTree>
      <p:nvGrpSpPr>
        <p:cNvPr id="1" name=""/>
        <p:cNvGrpSpPr/>
        <p:nvPr/>
      </p:nvGrpSpPr>
      <p:grpSpPr>
        <a:xfrm>
          <a:off x="0" y="0"/>
          <a:ext cx="0" cy="0"/>
          <a:chOff x="0" y="0"/>
          <a:chExt cx="0" cy="0"/>
        </a:xfrm>
      </p:grpSpPr>
      <p:sp>
        <p:nvSpPr>
          <p:cNvPr id="6" name="Frame 1">
            <a:extLst>
              <a:ext uri="{FF2B5EF4-FFF2-40B4-BE49-F238E27FC236}">
                <a16:creationId xmlns:a16="http://schemas.microsoft.com/office/drawing/2014/main" id="{A9301014-7ED1-4494-A7E7-C7A6F462DAE8}"/>
              </a:ext>
            </a:extLst>
          </p:cNvPr>
          <p:cNvSpPr txBox="1">
            <a:spLocks noSelect="1"/>
          </p:cNvSpPr>
          <p:nvPr userDrawn="1"/>
        </p:nvSpPr>
        <p:spPr bwMode="auto">
          <a:xfrm>
            <a:off x="228600" y="1143000"/>
            <a:ext cx="11733213" cy="5257800"/>
          </a:xfrm>
          <a:custGeom>
            <a:avLst/>
            <a:gdLst>
              <a:gd name="T0" fmla="*/ 0 w 36960"/>
              <a:gd name="T1" fmla="*/ 16560 h 16560"/>
              <a:gd name="T2" fmla="*/ 0 w 36960"/>
              <a:gd name="T3" fmla="*/ 0 h 16560"/>
              <a:gd name="T4" fmla="*/ 34080 w 36960"/>
              <a:gd name="T5" fmla="*/ 0 h 16560"/>
              <a:gd name="T6" fmla="*/ 36960 w 36960"/>
              <a:gd name="T7" fmla="*/ 2880 h 16560"/>
              <a:gd name="T8" fmla="*/ 36960 w 36960"/>
              <a:gd name="T9" fmla="*/ 16560 h 16560"/>
              <a:gd name="T10" fmla="*/ 0 w 36960"/>
              <a:gd name="T11" fmla="*/ 16560 h 16560"/>
            </a:gdLst>
            <a:ahLst/>
            <a:cxnLst>
              <a:cxn ang="0">
                <a:pos x="T0" y="T1"/>
              </a:cxn>
              <a:cxn ang="0">
                <a:pos x="T2" y="T3"/>
              </a:cxn>
              <a:cxn ang="0">
                <a:pos x="T4" y="T5"/>
              </a:cxn>
              <a:cxn ang="0">
                <a:pos x="T6" y="T7"/>
              </a:cxn>
              <a:cxn ang="0">
                <a:pos x="T8" y="T9"/>
              </a:cxn>
              <a:cxn ang="0">
                <a:pos x="T10" y="T11"/>
              </a:cxn>
            </a:cxnLst>
            <a:rect l="0" t="0" r="r" b="b"/>
            <a:pathLst>
              <a:path w="36960" h="16560">
                <a:moveTo>
                  <a:pt x="0" y="16560"/>
                </a:moveTo>
                <a:cubicBezTo>
                  <a:pt x="0" y="0"/>
                  <a:pt x="0" y="0"/>
                  <a:pt x="0" y="0"/>
                </a:cubicBezTo>
                <a:cubicBezTo>
                  <a:pt x="34080" y="0"/>
                  <a:pt x="34080" y="0"/>
                  <a:pt x="34080" y="0"/>
                </a:cubicBezTo>
                <a:cubicBezTo>
                  <a:pt x="35671" y="0"/>
                  <a:pt x="36960" y="1289"/>
                  <a:pt x="36960" y="2880"/>
                </a:cubicBezTo>
                <a:cubicBezTo>
                  <a:pt x="36960" y="16560"/>
                  <a:pt x="36960" y="16560"/>
                  <a:pt x="36960" y="16560"/>
                </a:cubicBezTo>
                <a:lnTo>
                  <a:pt x="0" y="16560"/>
                </a:lnTo>
                <a:close/>
              </a:path>
            </a:pathLst>
          </a:custGeom>
          <a:solidFill>
            <a:srgbClr val="F9E11E"/>
          </a:solid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pic>
        <p:nvPicPr>
          <p:cNvPr id="7" name="Graphic 2">
            <a:extLst>
              <a:ext uri="{FF2B5EF4-FFF2-40B4-BE49-F238E27FC236}">
                <a16:creationId xmlns:a16="http://schemas.microsoft.com/office/drawing/2014/main" id="{2D412E39-DABB-467B-85E1-1466B6577A57}"/>
              </a:ext>
            </a:extLst>
          </p:cNvPr>
          <p:cNvPicPr>
            <a:picLocks noSelect="1"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10250" y="0"/>
            <a:ext cx="3088800" cy="991467"/>
          </a:xfrm>
          <a:prstGeom prst="rect">
            <a:avLst/>
          </a:prstGeom>
        </p:spPr>
      </p:pic>
      <p:sp>
        <p:nvSpPr>
          <p:cNvPr id="13" name="01_Title 3 (JU-Free)">
            <a:extLst>
              <a:ext uri="{FF2B5EF4-FFF2-40B4-BE49-F238E27FC236}">
                <a16:creationId xmlns:a16="http://schemas.microsoft.com/office/drawing/2014/main" id="{4F96D78F-27C6-182E-99FC-0A9019A1C253}"/>
              </a:ext>
            </a:extLst>
          </p:cNvPr>
          <p:cNvSpPr>
            <a:spLocks noGrp="1"/>
          </p:cNvSpPr>
          <p:nvPr>
            <p:ph type="title" hasCustomPrompt="1"/>
          </p:nvPr>
        </p:nvSpPr>
        <p:spPr>
          <a:xfrm>
            <a:off x="863600" y="1714500"/>
            <a:ext cx="7099300" cy="508000"/>
          </a:xfrm>
        </p:spPr>
        <p:txBody>
          <a:bodyPr/>
          <a:lstStyle>
            <a:lvl1pPr>
              <a:defRPr kumimoji="0" sz="3200" b="1" i="0" u="none" baseline="0">
                <a:solidFill>
                  <a:schemeClr val="tx1"/>
                </a:solidFill>
                <a:latin typeface="Verdana" panose="020B0604030504040204" pitchFamily="34" charset="0"/>
              </a:defRPr>
            </a:lvl1pPr>
          </a:lstStyle>
          <a:p>
            <a:r>
              <a:rPr lang="nl-NL" dirty="0"/>
              <a:t>[Titel afsluiting]</a:t>
            </a:r>
          </a:p>
        </p:txBody>
      </p:sp>
      <p:sp>
        <p:nvSpPr>
          <p:cNvPr id="14" name="02_Subtitle 4[PHJU] (JU-Free)"/>
          <p:cNvSpPr>
            <a:spLocks noGrp="1"/>
          </p:cNvSpPr>
          <p:nvPr>
            <p:ph type="subTitle" idx="1" hasCustomPrompt="1"/>
          </p:nvPr>
        </p:nvSpPr>
        <p:spPr>
          <a:xfrm>
            <a:off x="863600" y="2387600"/>
            <a:ext cx="7099300" cy="1092200"/>
          </a:xfrm>
        </p:spPr>
        <p:txBody>
          <a:bodyPr/>
          <a:lstStyle>
            <a:lvl1pPr marL="0" indent="0" algn="l">
              <a:lnSpc>
                <a:spcPct val="117000"/>
              </a:lnSpc>
              <a:spcBef>
                <a:spcPts val="0"/>
              </a:spcBef>
              <a:buFont typeface="Arial" panose="020B0604020202020204" pitchFamily="34" charset="0"/>
              <a:buNone/>
              <a:defRPr sz="1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sp>
        <p:nvSpPr>
          <p:cNvPr id="9" name="Rijkswaterstaat footer 5">
            <a:extLst>
              <a:ext uri="{FF2B5EF4-FFF2-40B4-BE49-F238E27FC236}">
                <a16:creationId xmlns:a16="http://schemas.microsoft.com/office/drawing/2014/main" id="{15ABD857-FF25-4C18-B16F-E3E7798CD0DE}"/>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11" name="03_Footer Placeholder 6 (JU-Free)">
            <a:extLst>
              <a:ext uri="{FF2B5EF4-FFF2-40B4-BE49-F238E27FC236}">
                <a16:creationId xmlns:a16="http://schemas.microsoft.com/office/drawing/2014/main" id="{C0D5126D-BCA2-4F2D-96A3-2CB74D9EF245}"/>
              </a:ext>
            </a:extLst>
          </p:cNvPr>
          <p:cNvSpPr>
            <a:spLocks noGrp="1"/>
          </p:cNvSpPr>
          <p:nvPr>
            <p:ph type="ftr" sz="quarter" idx="11"/>
          </p:nvPr>
        </p:nvSpPr>
        <p:spPr/>
        <p:txBody>
          <a:bodyPr/>
          <a:lstStyle/>
          <a:p>
            <a:endParaRPr lang="nl-NL" dirty="0"/>
          </a:p>
        </p:txBody>
      </p:sp>
      <p:sp>
        <p:nvSpPr>
          <p:cNvPr id="12" name="04_Slide Number Placeholder 7 (JU-Free)">
            <a:extLst>
              <a:ext uri="{FF2B5EF4-FFF2-40B4-BE49-F238E27FC236}">
                <a16:creationId xmlns:a16="http://schemas.microsoft.com/office/drawing/2014/main" id="{53CF49DD-EB64-4185-B2C0-CFE70951894F}"/>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577945787"/>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Einddia (2)]">
    <p:bg>
      <p:bgPr>
        <a:solidFill>
          <a:srgbClr val="FFFFFF"/>
        </a:solidFill>
        <a:effectLst/>
      </p:bgPr>
    </p:bg>
    <p:spTree>
      <p:nvGrpSpPr>
        <p:cNvPr id="1" name=""/>
        <p:cNvGrpSpPr/>
        <p:nvPr/>
      </p:nvGrpSpPr>
      <p:grpSpPr>
        <a:xfrm>
          <a:off x="0" y="0"/>
          <a:ext cx="0" cy="0"/>
          <a:chOff x="0" y="0"/>
          <a:chExt cx="0" cy="0"/>
        </a:xfrm>
      </p:grpSpPr>
      <p:sp>
        <p:nvSpPr>
          <p:cNvPr id="15" name="01_Frame 1[PHJU] (JU-Free)">
            <a:extLst>
              <a:ext uri="{FF2B5EF4-FFF2-40B4-BE49-F238E27FC236}">
                <a16:creationId xmlns:a16="http://schemas.microsoft.com/office/drawing/2014/main" id="{A3DE17A3-0455-4322-91D1-636677357A2D}"/>
              </a:ext>
            </a:extLst>
          </p:cNvPr>
          <p:cNvSpPr>
            <a:spLocks noGrp="1"/>
          </p:cNvSpPr>
          <p:nvPr>
            <p:ph type="pic" sz="quarter" idx="13" hasCustomPrompt="1"/>
          </p:nvPr>
        </p:nvSpPr>
        <p:spPr>
          <a:xfrm>
            <a:off x="228600" y="1143000"/>
            <a:ext cx="11734800" cy="5257800"/>
          </a:xfrm>
          <a:custGeom>
            <a:avLst/>
            <a:gdLst>
              <a:gd name="connsiteX0" fmla="*/ 0 w 11734800"/>
              <a:gd name="connsiteY0" fmla="*/ 0 h 5257800"/>
              <a:gd name="connsiteX1" fmla="*/ 983043 w 11734800"/>
              <a:gd name="connsiteY1" fmla="*/ 0 h 5257800"/>
              <a:gd name="connsiteX2" fmla="*/ 1904666 w 11734800"/>
              <a:gd name="connsiteY2" fmla="*/ 0 h 5257800"/>
              <a:gd name="connsiteX3" fmla="*/ 2766850 w 11734800"/>
              <a:gd name="connsiteY3" fmla="*/ 0 h 5257800"/>
              <a:gd name="connsiteX4" fmla="*/ 3571578 w 11734800"/>
              <a:gd name="connsiteY4" fmla="*/ 0 h 5257800"/>
              <a:gd name="connsiteX5" fmla="*/ 4320830 w 11734800"/>
              <a:gd name="connsiteY5" fmla="*/ 0 h 5257800"/>
              <a:gd name="connsiteX6" fmla="*/ 5016587 w 11734800"/>
              <a:gd name="connsiteY6" fmla="*/ 0 h 5257800"/>
              <a:gd name="connsiteX7" fmla="*/ 5660831 w 11734800"/>
              <a:gd name="connsiteY7" fmla="*/ 0 h 5257800"/>
              <a:gd name="connsiteX8" fmla="*/ 6255544 w 11734800"/>
              <a:gd name="connsiteY8" fmla="*/ 0 h 5257800"/>
              <a:gd name="connsiteX9" fmla="*/ 6802706 w 11734800"/>
              <a:gd name="connsiteY9" fmla="*/ 0 h 5257800"/>
              <a:gd name="connsiteX10" fmla="*/ 7304299 w 11734800"/>
              <a:gd name="connsiteY10" fmla="*/ 0 h 5257800"/>
              <a:gd name="connsiteX11" fmla="*/ 7762303 w 11734800"/>
              <a:gd name="connsiteY11" fmla="*/ 0 h 5257800"/>
              <a:gd name="connsiteX12" fmla="*/ 8178701 w 11734800"/>
              <a:gd name="connsiteY12" fmla="*/ 0 h 5257800"/>
              <a:gd name="connsiteX13" fmla="*/ 8555473 w 11734800"/>
              <a:gd name="connsiteY13" fmla="*/ 0 h 5257800"/>
              <a:gd name="connsiteX14" fmla="*/ 8894601 w 11734800"/>
              <a:gd name="connsiteY14" fmla="*/ 0 h 5257800"/>
              <a:gd name="connsiteX15" fmla="*/ 9198067 w 11734800"/>
              <a:gd name="connsiteY15" fmla="*/ 0 h 5257800"/>
              <a:gd name="connsiteX16" fmla="*/ 9467850 w 11734800"/>
              <a:gd name="connsiteY16" fmla="*/ 0 h 5257800"/>
              <a:gd name="connsiteX17" fmla="*/ 9705933 w 11734800"/>
              <a:gd name="connsiteY17" fmla="*/ 0 h 5257800"/>
              <a:gd name="connsiteX18" fmla="*/ 9914297 w 11734800"/>
              <a:gd name="connsiteY18" fmla="*/ 0 h 5257800"/>
              <a:gd name="connsiteX19" fmla="*/ 10094923 w 11734800"/>
              <a:gd name="connsiteY19" fmla="*/ 0 h 5257800"/>
              <a:gd name="connsiteX20" fmla="*/ 10249793 w 11734800"/>
              <a:gd name="connsiteY20" fmla="*/ 0 h 5257800"/>
              <a:gd name="connsiteX21" fmla="*/ 10380887 w 11734800"/>
              <a:gd name="connsiteY21" fmla="*/ 0 h 5257800"/>
              <a:gd name="connsiteX22" fmla="*/ 10490187 w 11734800"/>
              <a:gd name="connsiteY22" fmla="*/ 0 h 5257800"/>
              <a:gd name="connsiteX23" fmla="*/ 10579675 w 11734800"/>
              <a:gd name="connsiteY23" fmla="*/ 0 h 5257800"/>
              <a:gd name="connsiteX24" fmla="*/ 10651331 w 11734800"/>
              <a:gd name="connsiteY24" fmla="*/ 0 h 5257800"/>
              <a:gd name="connsiteX25" fmla="*/ 10749074 w 11734800"/>
              <a:gd name="connsiteY25" fmla="*/ 0 h 5257800"/>
              <a:gd name="connsiteX26" fmla="*/ 10799266 w 11734800"/>
              <a:gd name="connsiteY26" fmla="*/ 0 h 5257800"/>
              <a:gd name="connsiteX27" fmla="*/ 10817758 w 11734800"/>
              <a:gd name="connsiteY27" fmla="*/ 0 h 5257800"/>
              <a:gd name="connsiteX28" fmla="*/ 10820400 w 11734800"/>
              <a:gd name="connsiteY28" fmla="*/ 0 h 5257800"/>
              <a:gd name="connsiteX29" fmla="*/ 11734800 w 11734800"/>
              <a:gd name="connsiteY29" fmla="*/ 914400 h 5257800"/>
              <a:gd name="connsiteX30" fmla="*/ 11734800 w 11734800"/>
              <a:gd name="connsiteY30" fmla="*/ 1261041 h 5257800"/>
              <a:gd name="connsiteX31" fmla="*/ 11734800 w 11734800"/>
              <a:gd name="connsiteY31" fmla="*/ 1588730 h 5257800"/>
              <a:gd name="connsiteX32" fmla="*/ 11734800 w 11734800"/>
              <a:gd name="connsiteY32" fmla="*/ 1898000 h 5257800"/>
              <a:gd name="connsiteX33" fmla="*/ 11734800 w 11734800"/>
              <a:gd name="connsiteY33" fmla="*/ 2189383 h 5257800"/>
              <a:gd name="connsiteX34" fmla="*/ 11734800 w 11734800"/>
              <a:gd name="connsiteY34" fmla="*/ 2463412 h 5257800"/>
              <a:gd name="connsiteX35" fmla="*/ 11734800 w 11734800"/>
              <a:gd name="connsiteY35" fmla="*/ 2720621 h 5257800"/>
              <a:gd name="connsiteX36" fmla="*/ 11734800 w 11734800"/>
              <a:gd name="connsiteY36" fmla="*/ 2961541 h 5257800"/>
              <a:gd name="connsiteX37" fmla="*/ 11734800 w 11734800"/>
              <a:gd name="connsiteY37" fmla="*/ 3186706 h 5257800"/>
              <a:gd name="connsiteX38" fmla="*/ 11734800 w 11734800"/>
              <a:gd name="connsiteY38" fmla="*/ 3225800 h 5257800"/>
              <a:gd name="connsiteX39" fmla="*/ 8750300 w 11734800"/>
              <a:gd name="connsiteY39" fmla="*/ 3225800 h 5257800"/>
              <a:gd name="connsiteX40" fmla="*/ 7835900 w 11734800"/>
              <a:gd name="connsiteY40" fmla="*/ 4140200 h 5257800"/>
              <a:gd name="connsiteX41" fmla="*/ 7835900 w 11734800"/>
              <a:gd name="connsiteY41" fmla="*/ 5257800 h 5257800"/>
              <a:gd name="connsiteX42" fmla="*/ 0 w 11734800"/>
              <a:gd name="connsiteY42" fmla="*/ 5257800 h 5257800"/>
              <a:gd name="connsiteX43" fmla="*/ 0 w 11734800"/>
              <a:gd name="connsiteY43" fmla="*/ 5015172 h 5257800"/>
              <a:gd name="connsiteX44" fmla="*/ 0 w 11734800"/>
              <a:gd name="connsiteY44" fmla="*/ 4780125 h 5257800"/>
              <a:gd name="connsiteX45" fmla="*/ 0 w 11734800"/>
              <a:gd name="connsiteY45" fmla="*/ 4332294 h 5257800"/>
              <a:gd name="connsiteX46" fmla="*/ 0 w 11734800"/>
              <a:gd name="connsiteY46" fmla="*/ 3913345 h 5257800"/>
              <a:gd name="connsiteX47" fmla="*/ 0 w 11734800"/>
              <a:gd name="connsiteY47" fmla="*/ 3522315 h 5257800"/>
              <a:gd name="connsiteX48" fmla="*/ 0 w 11734800"/>
              <a:gd name="connsiteY48" fmla="*/ 3158242 h 5257800"/>
              <a:gd name="connsiteX49" fmla="*/ 0 w 11734800"/>
              <a:gd name="connsiteY49" fmla="*/ 2820163 h 5257800"/>
              <a:gd name="connsiteX50" fmla="*/ 0 w 11734800"/>
              <a:gd name="connsiteY50" fmla="*/ 2507115 h 5257800"/>
              <a:gd name="connsiteX51" fmla="*/ 0 w 11734800"/>
              <a:gd name="connsiteY51" fmla="*/ 2218135 h 5257800"/>
              <a:gd name="connsiteX52" fmla="*/ 0 w 11734800"/>
              <a:gd name="connsiteY52" fmla="*/ 1952260 h 5257800"/>
              <a:gd name="connsiteX53" fmla="*/ 0 w 11734800"/>
              <a:gd name="connsiteY53" fmla="*/ 1708528 h 5257800"/>
              <a:gd name="connsiteX54" fmla="*/ 0 w 11734800"/>
              <a:gd name="connsiteY54" fmla="*/ 1485977 h 5257800"/>
              <a:gd name="connsiteX55" fmla="*/ 0 w 11734800"/>
              <a:gd name="connsiteY55" fmla="*/ 1283643 h 5257800"/>
              <a:gd name="connsiteX56" fmla="*/ 0 w 11734800"/>
              <a:gd name="connsiteY56" fmla="*/ 1100563 h 5257800"/>
              <a:gd name="connsiteX57" fmla="*/ 0 w 11734800"/>
              <a:gd name="connsiteY57" fmla="*/ 935776 h 5257800"/>
              <a:gd name="connsiteX58" fmla="*/ 0 w 11734800"/>
              <a:gd name="connsiteY58" fmla="*/ 788317 h 5257800"/>
              <a:gd name="connsiteX59" fmla="*/ 0 w 11734800"/>
              <a:gd name="connsiteY59" fmla="*/ 657225 h 5257800"/>
              <a:gd name="connsiteX60" fmla="*/ 0 w 11734800"/>
              <a:gd name="connsiteY60" fmla="*/ 541537 h 5257800"/>
              <a:gd name="connsiteX61" fmla="*/ 0 w 11734800"/>
              <a:gd name="connsiteY61" fmla="*/ 440290 h 5257800"/>
              <a:gd name="connsiteX62" fmla="*/ 0 w 11734800"/>
              <a:gd name="connsiteY62" fmla="*/ 352520 h 5257800"/>
              <a:gd name="connsiteX63" fmla="*/ 0 w 11734800"/>
              <a:gd name="connsiteY63" fmla="*/ 277267 h 5257800"/>
              <a:gd name="connsiteX64" fmla="*/ 0 w 11734800"/>
              <a:gd name="connsiteY64" fmla="*/ 213566 h 5257800"/>
              <a:gd name="connsiteX65" fmla="*/ 0 w 11734800"/>
              <a:gd name="connsiteY65" fmla="*/ 160455 h 5257800"/>
              <a:gd name="connsiteX66" fmla="*/ 0 w 11734800"/>
              <a:gd name="connsiteY66" fmla="*/ 116972 h 5257800"/>
              <a:gd name="connsiteX67" fmla="*/ 0 w 11734800"/>
              <a:gd name="connsiteY67" fmla="*/ 82153 h 5257800"/>
              <a:gd name="connsiteX68" fmla="*/ 0 w 11734800"/>
              <a:gd name="connsiteY68" fmla="*/ 55036 h 5257800"/>
              <a:gd name="connsiteX69" fmla="*/ 0 w 11734800"/>
              <a:gd name="connsiteY69" fmla="*/ 34658 h 5257800"/>
              <a:gd name="connsiteX70" fmla="*/ 0 w 11734800"/>
              <a:gd name="connsiteY70" fmla="*/ 10269 h 5257800"/>
              <a:gd name="connsiteX71" fmla="*/ 0 w 11734800"/>
              <a:gd name="connsiteY71" fmla="*/ 1284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734800" h="5257800">
                <a:moveTo>
                  <a:pt x="0" y="0"/>
                </a:moveTo>
                <a:lnTo>
                  <a:pt x="983043" y="0"/>
                </a:lnTo>
                <a:lnTo>
                  <a:pt x="1904666" y="0"/>
                </a:lnTo>
                <a:lnTo>
                  <a:pt x="2766850" y="0"/>
                </a:lnTo>
                <a:lnTo>
                  <a:pt x="3571578" y="0"/>
                </a:lnTo>
                <a:lnTo>
                  <a:pt x="4320830" y="0"/>
                </a:lnTo>
                <a:lnTo>
                  <a:pt x="5016587" y="0"/>
                </a:lnTo>
                <a:lnTo>
                  <a:pt x="5660831" y="0"/>
                </a:lnTo>
                <a:lnTo>
                  <a:pt x="6255544" y="0"/>
                </a:lnTo>
                <a:lnTo>
                  <a:pt x="6802706" y="0"/>
                </a:lnTo>
                <a:lnTo>
                  <a:pt x="7304299" y="0"/>
                </a:lnTo>
                <a:lnTo>
                  <a:pt x="7762303" y="0"/>
                </a:lnTo>
                <a:lnTo>
                  <a:pt x="8178701" y="0"/>
                </a:lnTo>
                <a:lnTo>
                  <a:pt x="8555473" y="0"/>
                </a:lnTo>
                <a:lnTo>
                  <a:pt x="8894601" y="0"/>
                </a:lnTo>
                <a:lnTo>
                  <a:pt x="9198067" y="0"/>
                </a:lnTo>
                <a:lnTo>
                  <a:pt x="9467850" y="0"/>
                </a:lnTo>
                <a:lnTo>
                  <a:pt x="9705933" y="0"/>
                </a:lnTo>
                <a:lnTo>
                  <a:pt x="9914297" y="0"/>
                </a:lnTo>
                <a:lnTo>
                  <a:pt x="10094923" y="0"/>
                </a:lnTo>
                <a:lnTo>
                  <a:pt x="10249793" y="0"/>
                </a:lnTo>
                <a:lnTo>
                  <a:pt x="10380887" y="0"/>
                </a:lnTo>
                <a:lnTo>
                  <a:pt x="10490187" y="0"/>
                </a:lnTo>
                <a:lnTo>
                  <a:pt x="10579675" y="0"/>
                </a:lnTo>
                <a:lnTo>
                  <a:pt x="10651331" y="0"/>
                </a:lnTo>
                <a:lnTo>
                  <a:pt x="10749074" y="0"/>
                </a:lnTo>
                <a:lnTo>
                  <a:pt x="10799266" y="0"/>
                </a:lnTo>
                <a:lnTo>
                  <a:pt x="10817758" y="0"/>
                </a:lnTo>
                <a:lnTo>
                  <a:pt x="10820400" y="0"/>
                </a:lnTo>
                <a:cubicBezTo>
                  <a:pt x="11325542" y="0"/>
                  <a:pt x="11734800" y="409575"/>
                  <a:pt x="11734800" y="914400"/>
                </a:cubicBezTo>
                <a:lnTo>
                  <a:pt x="11734800" y="1261041"/>
                </a:lnTo>
                <a:lnTo>
                  <a:pt x="11734800" y="1588730"/>
                </a:lnTo>
                <a:lnTo>
                  <a:pt x="11734800" y="1898000"/>
                </a:lnTo>
                <a:lnTo>
                  <a:pt x="11734800" y="2189383"/>
                </a:lnTo>
                <a:lnTo>
                  <a:pt x="11734800" y="2463412"/>
                </a:lnTo>
                <a:lnTo>
                  <a:pt x="11734800" y="2720621"/>
                </a:lnTo>
                <a:lnTo>
                  <a:pt x="11734800" y="2961541"/>
                </a:lnTo>
                <a:lnTo>
                  <a:pt x="11734800" y="3186706"/>
                </a:lnTo>
                <a:lnTo>
                  <a:pt x="11734800" y="3225800"/>
                </a:lnTo>
                <a:lnTo>
                  <a:pt x="8750300" y="3225800"/>
                </a:lnTo>
                <a:cubicBezTo>
                  <a:pt x="8245158" y="3225800"/>
                  <a:pt x="7835900" y="3635375"/>
                  <a:pt x="7835900" y="4140200"/>
                </a:cubicBezTo>
                <a:cubicBezTo>
                  <a:pt x="7835900" y="5257800"/>
                  <a:pt x="7835900" y="5257800"/>
                  <a:pt x="7835900" y="5257800"/>
                </a:cubicBezTo>
                <a:lnTo>
                  <a:pt x="0" y="5257800"/>
                </a:lnTo>
                <a:lnTo>
                  <a:pt x="0" y="5015172"/>
                </a:lnTo>
                <a:lnTo>
                  <a:pt x="0" y="4780125"/>
                </a:lnTo>
                <a:lnTo>
                  <a:pt x="0" y="4332294"/>
                </a:lnTo>
                <a:lnTo>
                  <a:pt x="0" y="3913345"/>
                </a:lnTo>
                <a:lnTo>
                  <a:pt x="0" y="3522315"/>
                </a:lnTo>
                <a:lnTo>
                  <a:pt x="0" y="3158242"/>
                </a:lnTo>
                <a:lnTo>
                  <a:pt x="0" y="2820163"/>
                </a:lnTo>
                <a:lnTo>
                  <a:pt x="0" y="2507115"/>
                </a:lnTo>
                <a:lnTo>
                  <a:pt x="0" y="2218135"/>
                </a:lnTo>
                <a:lnTo>
                  <a:pt x="0" y="1952260"/>
                </a:lnTo>
                <a:lnTo>
                  <a:pt x="0" y="1708528"/>
                </a:lnTo>
                <a:lnTo>
                  <a:pt x="0" y="1485977"/>
                </a:lnTo>
                <a:lnTo>
                  <a:pt x="0" y="1283643"/>
                </a:lnTo>
                <a:lnTo>
                  <a:pt x="0" y="1100563"/>
                </a:lnTo>
                <a:lnTo>
                  <a:pt x="0" y="935776"/>
                </a:lnTo>
                <a:lnTo>
                  <a:pt x="0" y="788317"/>
                </a:lnTo>
                <a:lnTo>
                  <a:pt x="0" y="657225"/>
                </a:lnTo>
                <a:lnTo>
                  <a:pt x="0" y="541537"/>
                </a:lnTo>
                <a:lnTo>
                  <a:pt x="0" y="440290"/>
                </a:lnTo>
                <a:lnTo>
                  <a:pt x="0" y="352520"/>
                </a:lnTo>
                <a:lnTo>
                  <a:pt x="0" y="277267"/>
                </a:lnTo>
                <a:lnTo>
                  <a:pt x="0" y="213566"/>
                </a:lnTo>
                <a:lnTo>
                  <a:pt x="0" y="160455"/>
                </a:lnTo>
                <a:lnTo>
                  <a:pt x="0" y="116972"/>
                </a:lnTo>
                <a:lnTo>
                  <a:pt x="0" y="82153"/>
                </a:lnTo>
                <a:lnTo>
                  <a:pt x="0" y="55036"/>
                </a:lnTo>
                <a:lnTo>
                  <a:pt x="0" y="34658"/>
                </a:lnTo>
                <a:lnTo>
                  <a:pt x="0" y="10269"/>
                </a:lnTo>
                <a:lnTo>
                  <a:pt x="0" y="1284"/>
                </a:lnTo>
                <a:close/>
              </a:path>
            </a:pathLst>
          </a:custGeom>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10" name="Frame 2">
            <a:extLst>
              <a:ext uri="{FF2B5EF4-FFF2-40B4-BE49-F238E27FC236}">
                <a16:creationId xmlns:a16="http://schemas.microsoft.com/office/drawing/2014/main" id="{8E1842AB-D087-44DC-8D47-9609D8D7B502}"/>
              </a:ext>
            </a:extLst>
          </p:cNvPr>
          <p:cNvSpPr>
            <a:spLocks noSelect="1"/>
          </p:cNvSpPr>
          <p:nvPr userDrawn="1"/>
        </p:nvSpPr>
        <p:spPr bwMode="auto">
          <a:xfrm>
            <a:off x="8062119" y="4366419"/>
            <a:ext cx="3906000" cy="2034000"/>
          </a:xfrm>
          <a:custGeom>
            <a:avLst/>
            <a:gdLst>
              <a:gd name="T0" fmla="*/ 2880 w 12280"/>
              <a:gd name="T1" fmla="*/ 0 h 6400"/>
              <a:gd name="T2" fmla="*/ 0 w 12280"/>
              <a:gd name="T3" fmla="*/ 2880 h 6400"/>
              <a:gd name="T4" fmla="*/ 0 w 12280"/>
              <a:gd name="T5" fmla="*/ 6400 h 6400"/>
              <a:gd name="T6" fmla="*/ 12280 w 12280"/>
              <a:gd name="T7" fmla="*/ 6400 h 6400"/>
              <a:gd name="T8" fmla="*/ 12280 w 12280"/>
              <a:gd name="T9" fmla="*/ 0 h 6400"/>
              <a:gd name="T10" fmla="*/ 2880 w 12280"/>
              <a:gd name="T11" fmla="*/ 0 h 6400"/>
            </a:gdLst>
            <a:ahLst/>
            <a:cxnLst>
              <a:cxn ang="0">
                <a:pos x="T0" y="T1"/>
              </a:cxn>
              <a:cxn ang="0">
                <a:pos x="T2" y="T3"/>
              </a:cxn>
              <a:cxn ang="0">
                <a:pos x="T4" y="T5"/>
              </a:cxn>
              <a:cxn ang="0">
                <a:pos x="T6" y="T7"/>
              </a:cxn>
              <a:cxn ang="0">
                <a:pos x="T8" y="T9"/>
              </a:cxn>
              <a:cxn ang="0">
                <a:pos x="T10" y="T11"/>
              </a:cxn>
            </a:cxnLst>
            <a:rect l="0" t="0" r="r" b="b"/>
            <a:pathLst>
              <a:path w="12280" h="6400">
                <a:moveTo>
                  <a:pt x="2880" y="0"/>
                </a:moveTo>
                <a:cubicBezTo>
                  <a:pt x="1289" y="0"/>
                  <a:pt x="0" y="1290"/>
                  <a:pt x="0" y="2880"/>
                </a:cubicBezTo>
                <a:cubicBezTo>
                  <a:pt x="0" y="6400"/>
                  <a:pt x="0" y="6400"/>
                  <a:pt x="0" y="6400"/>
                </a:cubicBezTo>
                <a:cubicBezTo>
                  <a:pt x="12280" y="6400"/>
                  <a:pt x="12280" y="6400"/>
                  <a:pt x="12280" y="6400"/>
                </a:cubicBezTo>
                <a:cubicBezTo>
                  <a:pt x="12280" y="0"/>
                  <a:pt x="12280" y="0"/>
                  <a:pt x="12280" y="0"/>
                </a:cubicBezTo>
                <a:lnTo>
                  <a:pt x="2880" y="0"/>
                </a:lnTo>
                <a:close/>
              </a:path>
            </a:pathLst>
          </a:custGeom>
          <a:solidFill>
            <a:srgbClr val="F9E1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pic>
        <p:nvPicPr>
          <p:cNvPr id="6" name="Graphic 3">
            <a:extLst>
              <a:ext uri="{FF2B5EF4-FFF2-40B4-BE49-F238E27FC236}">
                <a16:creationId xmlns:a16="http://schemas.microsoft.com/office/drawing/2014/main" id="{7F465C53-6A53-4E11-AEB3-480FE73A02E6}"/>
              </a:ext>
            </a:extLst>
          </p:cNvPr>
          <p:cNvPicPr>
            <a:picLocks noSelect="1"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10250" y="0"/>
            <a:ext cx="3088800" cy="991467"/>
          </a:xfrm>
          <a:prstGeom prst="rect">
            <a:avLst/>
          </a:prstGeom>
        </p:spPr>
      </p:pic>
      <p:sp>
        <p:nvSpPr>
          <p:cNvPr id="13" name="02_Title 4 (JU-Free)">
            <a:extLst>
              <a:ext uri="{FF2B5EF4-FFF2-40B4-BE49-F238E27FC236}">
                <a16:creationId xmlns:a16="http://schemas.microsoft.com/office/drawing/2014/main" id="{4F96D78F-27C6-182E-99FC-0A9019A1C253}"/>
              </a:ext>
            </a:extLst>
          </p:cNvPr>
          <p:cNvSpPr>
            <a:spLocks noGrp="1"/>
          </p:cNvSpPr>
          <p:nvPr>
            <p:ph type="title" hasCustomPrompt="1"/>
          </p:nvPr>
        </p:nvSpPr>
        <p:spPr>
          <a:xfrm>
            <a:off x="8623300" y="4813300"/>
            <a:ext cx="3098800" cy="355600"/>
          </a:xfrm>
        </p:spPr>
        <p:txBody>
          <a:bodyPr/>
          <a:lstStyle>
            <a:lvl1pPr>
              <a:defRPr kumimoji="0" sz="2500" b="1" i="0" u="none" baseline="0">
                <a:solidFill>
                  <a:schemeClr val="tx1"/>
                </a:solidFill>
                <a:latin typeface="Verdana" panose="020B0604030504040204" pitchFamily="34" charset="0"/>
              </a:defRPr>
            </a:lvl1pPr>
          </a:lstStyle>
          <a:p>
            <a:r>
              <a:rPr lang="nl-NL" dirty="0"/>
              <a:t>[Titel afsluiting]</a:t>
            </a:r>
          </a:p>
        </p:txBody>
      </p:sp>
      <p:sp>
        <p:nvSpPr>
          <p:cNvPr id="14" name="03_Subtitle 5[PHJU] (JU-Free)"/>
          <p:cNvSpPr>
            <a:spLocks noGrp="1"/>
          </p:cNvSpPr>
          <p:nvPr>
            <p:ph type="subTitle" idx="1" hasCustomPrompt="1"/>
          </p:nvPr>
        </p:nvSpPr>
        <p:spPr>
          <a:xfrm>
            <a:off x="8623300" y="5448300"/>
            <a:ext cx="3098800" cy="812800"/>
          </a:xfrm>
        </p:spPr>
        <p:txBody>
          <a:bodyPr/>
          <a:lstStyle>
            <a:lvl1pPr marL="0" indent="0" algn="l">
              <a:lnSpc>
                <a:spcPct val="117000"/>
              </a:lnSpc>
              <a:spcBef>
                <a:spcPts val="0"/>
              </a:spcBef>
              <a:buFont typeface="Arial" panose="020B0604020202020204" pitchFamily="34" charset="0"/>
              <a:buNone/>
              <a:defRPr sz="1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sp>
        <p:nvSpPr>
          <p:cNvPr id="16" name="Rijkswaterstaat footer 6">
            <a:extLst>
              <a:ext uri="{FF2B5EF4-FFF2-40B4-BE49-F238E27FC236}">
                <a16:creationId xmlns:a16="http://schemas.microsoft.com/office/drawing/2014/main" id="{FC469832-704D-4471-A9E1-6D8E39356F78}"/>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11" name="04_Footer Placeholder 7 (JU-Free)">
            <a:extLst>
              <a:ext uri="{FF2B5EF4-FFF2-40B4-BE49-F238E27FC236}">
                <a16:creationId xmlns:a16="http://schemas.microsoft.com/office/drawing/2014/main" id="{C0D5126D-BCA2-4F2D-96A3-2CB74D9EF245}"/>
              </a:ext>
            </a:extLst>
          </p:cNvPr>
          <p:cNvSpPr>
            <a:spLocks noGrp="1"/>
          </p:cNvSpPr>
          <p:nvPr>
            <p:ph type="ftr" sz="quarter" idx="11"/>
          </p:nvPr>
        </p:nvSpPr>
        <p:spPr/>
        <p:txBody>
          <a:bodyPr/>
          <a:lstStyle/>
          <a:p>
            <a:endParaRPr lang="nl-NL" dirty="0"/>
          </a:p>
        </p:txBody>
      </p:sp>
      <p:sp>
        <p:nvSpPr>
          <p:cNvPr id="12" name="05_Slide Number Placeholder 8 (JU-Free)">
            <a:extLst>
              <a:ext uri="{FF2B5EF4-FFF2-40B4-BE49-F238E27FC236}">
                <a16:creationId xmlns:a16="http://schemas.microsoft.com/office/drawing/2014/main" id="{53CF49DD-EB64-4185-B2C0-CFE70951894F}"/>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16105945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3)]">
    <p:spTree>
      <p:nvGrpSpPr>
        <p:cNvPr id="1" name=""/>
        <p:cNvGrpSpPr/>
        <p:nvPr/>
      </p:nvGrpSpPr>
      <p:grpSpPr>
        <a:xfrm>
          <a:off x="0" y="0"/>
          <a:ext cx="0" cy="0"/>
          <a:chOff x="0" y="0"/>
          <a:chExt cx="0" cy="0"/>
        </a:xfrm>
      </p:grpSpPr>
      <p:sp>
        <p:nvSpPr>
          <p:cNvPr id="13" name="01_Picture Placeholder 1[PHJU] (JU-Free)">
            <a:extLst>
              <a:ext uri="{FF2B5EF4-FFF2-40B4-BE49-F238E27FC236}">
                <a16:creationId xmlns:a16="http://schemas.microsoft.com/office/drawing/2014/main" id="{E82F5325-FE92-41CA-BE8D-17E9254C5905}"/>
              </a:ext>
            </a:extLst>
          </p:cNvPr>
          <p:cNvSpPr>
            <a:spLocks noGrp="1"/>
          </p:cNvSpPr>
          <p:nvPr>
            <p:ph type="pic" idx="1000" hasCustomPrompt="1"/>
          </p:nvPr>
        </p:nvSpPr>
        <p:spPr bwMode="auto">
          <a:xfrm>
            <a:off x="228600" y="1143000"/>
            <a:ext cx="11734800" cy="5257800"/>
          </a:xfrm>
          <a:custGeom>
            <a:avLst/>
            <a:gdLst>
              <a:gd name="connsiteX0" fmla="*/ 5867400 w 11734800"/>
              <a:gd name="connsiteY0" fmla="*/ 0 h 5257800"/>
              <a:gd name="connsiteX1" fmla="*/ 6255601 w 11734800"/>
              <a:gd name="connsiteY1" fmla="*/ 0 h 5257800"/>
              <a:gd name="connsiteX2" fmla="*/ 10820499 w 11734800"/>
              <a:gd name="connsiteY2" fmla="*/ 0 h 5257800"/>
              <a:gd name="connsiteX3" fmla="*/ 11734800 w 11734800"/>
              <a:gd name="connsiteY3" fmla="*/ 914607 h 5257800"/>
              <a:gd name="connsiteX4" fmla="*/ 11734800 w 11734800"/>
              <a:gd name="connsiteY4" fmla="*/ 5257800 h 5257800"/>
              <a:gd name="connsiteX5" fmla="*/ 0 w 11734800"/>
              <a:gd name="connsiteY5" fmla="*/ 5257800 h 5257800"/>
              <a:gd name="connsiteX6" fmla="*/ 0 w 11734800"/>
              <a:gd name="connsiteY6" fmla="*/ 5257798 h 5257800"/>
              <a:gd name="connsiteX7" fmla="*/ 5867400 w 11734800"/>
              <a:gd name="connsiteY7" fmla="*/ 5257798 h 5257800"/>
              <a:gd name="connsiteX8" fmla="*/ 5867400 w 11734800"/>
              <a:gd name="connsiteY8" fmla="*/ 3791815 h 5257800"/>
              <a:gd name="connsiteX9" fmla="*/ 5867400 w 11734800"/>
              <a:gd name="connsiteY9" fmla="*/ 1465981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34800" h="5257800">
                <a:moveTo>
                  <a:pt x="5867400" y="0"/>
                </a:moveTo>
                <a:lnTo>
                  <a:pt x="6255601" y="0"/>
                </a:lnTo>
                <a:cubicBezTo>
                  <a:pt x="10820499" y="0"/>
                  <a:pt x="10820499" y="0"/>
                  <a:pt x="10820499" y="0"/>
                </a:cubicBezTo>
                <a:cubicBezTo>
                  <a:pt x="11325269" y="0"/>
                  <a:pt x="11734800" y="409526"/>
                  <a:pt x="11734800" y="914607"/>
                </a:cubicBezTo>
                <a:cubicBezTo>
                  <a:pt x="11734800" y="5257800"/>
                  <a:pt x="11734800" y="5257800"/>
                  <a:pt x="11734800" y="5257800"/>
                </a:cubicBezTo>
                <a:lnTo>
                  <a:pt x="0" y="5257800"/>
                </a:lnTo>
                <a:lnTo>
                  <a:pt x="0" y="5257798"/>
                </a:lnTo>
                <a:lnTo>
                  <a:pt x="5867400" y="5257798"/>
                </a:lnTo>
                <a:lnTo>
                  <a:pt x="5867400" y="3791815"/>
                </a:lnTo>
                <a:lnTo>
                  <a:pt x="5867400" y="1465981"/>
                </a:lnTo>
                <a:close/>
              </a:path>
            </a:pathLst>
          </a:custGeom>
          <a:noFill/>
          <a:ln>
            <a:noFill/>
          </a:ln>
        </p:spPr>
        <p:txBody>
          <a:bodyPr vert="horz" wrap="square" lIns="0" tIns="0" rIns="0" bIns="0" numCol="1" anchor="ctr" anchorCtr="0" compatLnSpc="1">
            <a:prstTxWarp prst="textNoShape">
              <a:avLst/>
            </a:prstTxWarp>
            <a:noAutofit/>
          </a:bodyPr>
          <a:lstStyle>
            <a:lvl1pPr marL="0" indent="0" algn="r" defTabSz="914400" rtl="0" eaLnBrk="1" latinLnBrk="0" hangingPunct="1">
              <a:lnSpc>
                <a:spcPct val="90000"/>
              </a:lnSpc>
              <a:spcBef>
                <a:spcPts val="1000"/>
              </a:spcBef>
              <a:buFontTx/>
              <a:buNone/>
              <a:defRPr/>
            </a:lvl1pPr>
          </a:lstStyle>
          <a:p>
            <a:r>
              <a:rPr lang="nl-NL" dirty="0"/>
              <a:t>[Afbeelding]</a:t>
            </a:r>
          </a:p>
        </p:txBody>
      </p:sp>
      <p:sp>
        <p:nvSpPr>
          <p:cNvPr id="14" name="Frame 2">
            <a:extLst>
              <a:ext uri="{FF2B5EF4-FFF2-40B4-BE49-F238E27FC236}">
                <a16:creationId xmlns:a16="http://schemas.microsoft.com/office/drawing/2014/main" id="{AA3FAADE-EA06-4272-B16C-81695EF18990}"/>
              </a:ext>
            </a:extLst>
          </p:cNvPr>
          <p:cNvSpPr txBox="1">
            <a:spLocks noSelect="1"/>
          </p:cNvSpPr>
          <p:nvPr userDrawn="1"/>
        </p:nvSpPr>
        <p:spPr bwMode="auto">
          <a:xfrm>
            <a:off x="228600" y="1142998"/>
            <a:ext cx="5867400" cy="5257800"/>
          </a:xfrm>
          <a:custGeom>
            <a:avLst/>
            <a:gdLst>
              <a:gd name="connsiteX0" fmla="*/ 0 w 5867400"/>
              <a:gd name="connsiteY0" fmla="*/ 0 h 5257800"/>
              <a:gd name="connsiteX1" fmla="*/ 5867400 w 5867400"/>
              <a:gd name="connsiteY1" fmla="*/ 0 h 5257800"/>
              <a:gd name="connsiteX2" fmla="*/ 5867400 w 5867400"/>
              <a:gd name="connsiteY2" fmla="*/ 1465983 h 5257800"/>
              <a:gd name="connsiteX3" fmla="*/ 5867400 w 5867400"/>
              <a:gd name="connsiteY3" fmla="*/ 3791817 h 5257800"/>
              <a:gd name="connsiteX4" fmla="*/ 5867400 w 5867400"/>
              <a:gd name="connsiteY4" fmla="*/ 5257800 h 5257800"/>
              <a:gd name="connsiteX5" fmla="*/ 0 w 5867400"/>
              <a:gd name="connsiteY5" fmla="*/ 5257800 h 5257800"/>
              <a:gd name="connsiteX6" fmla="*/ 0 w 5867400"/>
              <a:gd name="connsiteY6" fmla="*/ 3791817 h 5257800"/>
              <a:gd name="connsiteX7" fmla="*/ 0 w 5867400"/>
              <a:gd name="connsiteY7" fmla="*/ 1465983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7400" h="5257800">
                <a:moveTo>
                  <a:pt x="0" y="0"/>
                </a:moveTo>
                <a:lnTo>
                  <a:pt x="5867400" y="0"/>
                </a:lnTo>
                <a:lnTo>
                  <a:pt x="5867400" y="1465983"/>
                </a:lnTo>
                <a:lnTo>
                  <a:pt x="5867400" y="3791817"/>
                </a:lnTo>
                <a:lnTo>
                  <a:pt x="5867400" y="5257800"/>
                </a:lnTo>
                <a:lnTo>
                  <a:pt x="0" y="5257800"/>
                </a:lnTo>
                <a:lnTo>
                  <a:pt x="0" y="3791817"/>
                </a:lnTo>
                <a:lnTo>
                  <a:pt x="0" y="1465983"/>
                </a:lnTo>
                <a:close/>
              </a:path>
            </a:pathLst>
          </a:custGeom>
          <a:solidFill>
            <a:srgbClr val="F9E11E"/>
          </a:solidFill>
          <a:ln w="0" cap="flat" cmpd="sng" algn="ctr">
            <a:solidFill>
              <a:srgbClr val="F9E11E">
                <a:alpha val="0"/>
              </a:srgbClr>
            </a:solidFill>
            <a:prstDash val="solid"/>
            <a:round/>
            <a:headEnd type="none" w="med" len="med"/>
            <a:tailEnd type="none" w="med" len="med"/>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latin typeface="Verdana" panose="020B0604030504040204" pitchFamily="34" charset="0"/>
              </a:rPr>
              <a:t> </a:t>
            </a:r>
          </a:p>
        </p:txBody>
      </p:sp>
      <p:pic>
        <p:nvPicPr>
          <p:cNvPr id="11" name="Graphic 3">
            <a:extLst>
              <a:ext uri="{FF2B5EF4-FFF2-40B4-BE49-F238E27FC236}">
                <a16:creationId xmlns:a16="http://schemas.microsoft.com/office/drawing/2014/main" id="{C9217756-0B4B-48B2-9265-1EF2D2829E54}"/>
              </a:ext>
            </a:extLst>
          </p:cNvPr>
          <p:cNvPicPr>
            <a:picLocks noSelect="1"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10250" y="0"/>
            <a:ext cx="3088800" cy="991467"/>
          </a:xfrm>
          <a:prstGeom prst="rect">
            <a:avLst/>
          </a:prstGeom>
        </p:spPr>
      </p:pic>
      <p:sp>
        <p:nvSpPr>
          <p:cNvPr id="17" name="02_Title 4 (JU-Free)">
            <a:extLst>
              <a:ext uri="{FF2B5EF4-FFF2-40B4-BE49-F238E27FC236}">
                <a16:creationId xmlns:a16="http://schemas.microsoft.com/office/drawing/2014/main" id="{E423D5A6-308A-B6B6-ECAB-DA23EB1B8287}"/>
              </a:ext>
            </a:extLst>
          </p:cNvPr>
          <p:cNvSpPr>
            <a:spLocks noGrp="1"/>
          </p:cNvSpPr>
          <p:nvPr>
            <p:ph type="title" hasCustomPrompt="1"/>
          </p:nvPr>
        </p:nvSpPr>
        <p:spPr>
          <a:xfrm>
            <a:off x="685800" y="1587500"/>
            <a:ext cx="4864100" cy="1181100"/>
          </a:xfrm>
        </p:spPr>
        <p:txBody>
          <a:bodyPr/>
          <a:lstStyle>
            <a:lvl1pPr>
              <a:defRPr kumimoji="0" sz="3200" b="1" i="0" u="none" baseline="0">
                <a:solidFill>
                  <a:schemeClr val="tx1"/>
                </a:solidFill>
                <a:latin typeface="Verdana" panose="020B0604030504040204" pitchFamily="34" charset="0"/>
              </a:defRPr>
            </a:lvl1pPr>
          </a:lstStyle>
          <a:p>
            <a:r>
              <a:rPr lang="nl-NL" dirty="0"/>
              <a:t>[Titel]</a:t>
            </a:r>
          </a:p>
        </p:txBody>
      </p:sp>
      <p:sp>
        <p:nvSpPr>
          <p:cNvPr id="19" name="03_Subtitle 5[PHJU] (JU-Free)"/>
          <p:cNvSpPr>
            <a:spLocks noGrp="1"/>
          </p:cNvSpPr>
          <p:nvPr>
            <p:ph type="subTitle" idx="1" hasCustomPrompt="1"/>
          </p:nvPr>
        </p:nvSpPr>
        <p:spPr>
          <a:xfrm>
            <a:off x="685800" y="2844800"/>
            <a:ext cx="4864100" cy="266700"/>
          </a:xfrm>
        </p:spPr>
        <p:txBody>
          <a:bodyPr/>
          <a:lstStyle>
            <a:lvl1pPr marL="0" indent="0" algn="l">
              <a:lnSpc>
                <a:spcPct val="100000"/>
              </a:lnSpc>
              <a:spcBef>
                <a:spcPts val="0"/>
              </a:spcBef>
              <a:buFont typeface="Arial" panose="020B0604020202020204" pitchFamily="34" charset="0"/>
              <a:buNone/>
              <a:defRPr sz="1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[Naam spreker]</a:t>
            </a:r>
          </a:p>
        </p:txBody>
      </p:sp>
      <p:sp>
        <p:nvSpPr>
          <p:cNvPr id="20" name="04_Date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124200"/>
            <a:ext cx="4864100" cy="266700"/>
          </a:xfrm>
        </p:spPr>
        <p:txBody>
          <a:bodyPr/>
          <a:lstStyle>
            <a:lvl1pPr marL="0" indent="0">
              <a:lnSpc>
                <a:spcPct val="100000"/>
              </a:lnSpc>
              <a:spcBef>
                <a:spcPts val="0"/>
              </a:spcBef>
              <a:buNone/>
              <a:defRPr sz="1500">
                <a:solidFill>
                  <a:schemeClr val="tx1"/>
                </a:solidFill>
              </a:defRPr>
            </a:lvl1pPr>
            <a:lvl2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2pPr>
            <a:lvl3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3pPr>
            <a:lvl4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4pPr>
            <a:lvl5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5pPr>
            <a:lvl6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6pPr>
            <a:lvl7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7pPr>
            <a:lvl8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8pPr>
            <a:lvl9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9pPr>
          </a:lstStyle>
          <a:p>
            <a:pPr lvl="0"/>
            <a:r>
              <a:rPr lang="nl-NL" dirty="0"/>
              <a:t>[Datum presentatie]</a:t>
            </a:r>
          </a:p>
          <a:p>
            <a:pPr lvl="0"/>
            <a:r>
              <a:rPr lang="nl-NL" dirty="0"/>
              <a:t>JU-LEVEL1=Standaard</a:t>
            </a:r>
          </a:p>
        </p:txBody>
      </p:sp>
      <p:sp>
        <p:nvSpPr>
          <p:cNvPr id="12" name="Water. Wegen. Werken. Rijkswaterstaat. footer 7">
            <a:extLst>
              <a:ext uri="{FF2B5EF4-FFF2-40B4-BE49-F238E27FC236}">
                <a16:creationId xmlns:a16="http://schemas.microsoft.com/office/drawing/2014/main" id="{CCBE1B9B-C0E8-4FAD-AB96-73DE8D153CDF}"/>
              </a:ext>
            </a:extLst>
          </p:cNvPr>
          <p:cNvSpPr txBox="1">
            <a:spLocks noSelect="1" noChangeAspect="1"/>
          </p:cNvSpPr>
          <p:nvPr userDrawn="1"/>
        </p:nvSpPr>
        <p:spPr>
          <a:xfrm>
            <a:off x="228600" y="6502400"/>
            <a:ext cx="2971800" cy="317500"/>
          </a:xfrm>
          <a:prstGeom prst="rect">
            <a:avLst/>
          </a:prstGeom>
          <a:noFill/>
        </p:spPr>
        <p:txBody>
          <a:bodyPr wrap="square" lIns="0" tIns="0" rIns="0" bIns="0" rtlCol="0">
            <a:noAutofit/>
          </a:bodyPr>
          <a:lstStyle/>
          <a:p>
            <a:r>
              <a:rPr lang="nl-NL" sz="1000" i="1" spc="-10" baseline="0" dirty="0">
                <a:solidFill>
                  <a:schemeClr val="tx1"/>
                </a:solidFill>
                <a:latin typeface="+mn-lt"/>
                <a:ea typeface="RijksoverheidSerifWeb Italic" panose="020B0604020202020204" pitchFamily="2" charset="0"/>
              </a:rPr>
              <a:t>Water. Wegen. Werken. </a:t>
            </a:r>
            <a:r>
              <a:rPr lang="nl-NL" sz="1000" i="1" spc="10" baseline="0" dirty="0">
                <a:solidFill>
                  <a:schemeClr val="tx1"/>
                </a:solidFill>
                <a:latin typeface="+mn-lt"/>
                <a:ea typeface="RijksoverheidSerifWeb Italic" panose="020B0604020202020204" pitchFamily="2" charset="0"/>
              </a:rPr>
              <a:t>Rijkswaterstaat.</a:t>
            </a:r>
          </a:p>
        </p:txBody>
      </p:sp>
      <p:sp>
        <p:nvSpPr>
          <p:cNvPr id="22" name="05_Frame footer 8 (JU-Free)">
            <a:extLst>
              <a:ext uri="{FF2B5EF4-FFF2-40B4-BE49-F238E27FC236}">
                <a16:creationId xmlns:a16="http://schemas.microsoft.com/office/drawing/2014/main" id="{ABB6B84D-B848-4D37-9C49-3EF3B69D012C}"/>
              </a:ext>
            </a:extLst>
          </p:cNvPr>
          <p:cNvSpPr>
            <a:spLocks noGrp="1"/>
          </p:cNvSpPr>
          <p:nvPr>
            <p:ph type="ftr" sz="quarter" idx="1004"/>
          </p:nvPr>
        </p:nvSpPr>
        <p:spPr>
          <a:xfrm>
            <a:off x="7620000" y="6553200"/>
            <a:ext cx="4076700" cy="254000"/>
          </a:xfrm>
        </p:spPr>
        <p:txBody>
          <a:bodyPr/>
          <a:lstStyle/>
          <a:p>
            <a:endParaRPr lang="nl-NL" dirty="0"/>
          </a:p>
        </p:txBody>
      </p:sp>
      <p:sp>
        <p:nvSpPr>
          <p:cNvPr id="23" name="06_Frame slide number 9 (JU-Free)">
            <a:extLst>
              <a:ext uri="{FF2B5EF4-FFF2-40B4-BE49-F238E27FC236}">
                <a16:creationId xmlns:a16="http://schemas.microsoft.com/office/drawing/2014/main" id="{6FE337F4-2C20-4FB1-B0DF-F1AF8EFEF8FF}"/>
              </a:ext>
            </a:extLst>
          </p:cNvPr>
          <p:cNvSpPr>
            <a:spLocks noGrp="1"/>
          </p:cNvSpPr>
          <p:nvPr>
            <p:ph type="sldNum" sz="quarter" idx="1005"/>
          </p:nvPr>
        </p:nvSpPr>
        <p:spPr>
          <a:xfrm>
            <a:off x="11722100" y="6553200"/>
            <a:ext cx="2413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99718864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4)]">
    <p:bg>
      <p:bgPr>
        <a:solidFill>
          <a:srgbClr val="FFFFFF"/>
        </a:solidFill>
        <a:effectLst/>
      </p:bgPr>
    </p:bg>
    <p:spTree>
      <p:nvGrpSpPr>
        <p:cNvPr id="1" name=""/>
        <p:cNvGrpSpPr/>
        <p:nvPr/>
      </p:nvGrpSpPr>
      <p:grpSpPr>
        <a:xfrm>
          <a:off x="0" y="0"/>
          <a:ext cx="0" cy="0"/>
          <a:chOff x="0" y="0"/>
          <a:chExt cx="0" cy="0"/>
        </a:xfrm>
      </p:grpSpPr>
      <p:sp>
        <p:nvSpPr>
          <p:cNvPr id="10" name="Frame 1">
            <a:extLst>
              <a:ext uri="{FF2B5EF4-FFF2-40B4-BE49-F238E27FC236}">
                <a16:creationId xmlns:a16="http://schemas.microsoft.com/office/drawing/2014/main" id="{EE7004B4-CBC5-4C58-9F50-215023B6824F}"/>
              </a:ext>
            </a:extLst>
          </p:cNvPr>
          <p:cNvSpPr txBox="1">
            <a:spLocks noSelect="1"/>
          </p:cNvSpPr>
          <p:nvPr userDrawn="1"/>
        </p:nvSpPr>
        <p:spPr>
          <a:xfrm>
            <a:off x="228600" y="1143000"/>
            <a:ext cx="11734800" cy="5257800"/>
          </a:xfrm>
          <a:custGeom>
            <a:avLst/>
            <a:gdLst>
              <a:gd name="connsiteX0" fmla="*/ 0 w 11734800"/>
              <a:gd name="connsiteY0" fmla="*/ 0 h 5257800"/>
              <a:gd name="connsiteX1" fmla="*/ 983052 w 11734800"/>
              <a:gd name="connsiteY1" fmla="*/ 0 h 5257800"/>
              <a:gd name="connsiteX2" fmla="*/ 1904683 w 11734800"/>
              <a:gd name="connsiteY2" fmla="*/ 0 h 5257800"/>
              <a:gd name="connsiteX3" fmla="*/ 2766875 w 11734800"/>
              <a:gd name="connsiteY3" fmla="*/ 0 h 5257800"/>
              <a:gd name="connsiteX4" fmla="*/ 3571610 w 11734800"/>
              <a:gd name="connsiteY4" fmla="*/ 0 h 5257800"/>
              <a:gd name="connsiteX5" fmla="*/ 4320869 w 11734800"/>
              <a:gd name="connsiteY5" fmla="*/ 0 h 5257800"/>
              <a:gd name="connsiteX6" fmla="*/ 5016633 w 11734800"/>
              <a:gd name="connsiteY6" fmla="*/ 0 h 5257800"/>
              <a:gd name="connsiteX7" fmla="*/ 5660883 w 11734800"/>
              <a:gd name="connsiteY7" fmla="*/ 0 h 5257800"/>
              <a:gd name="connsiteX8" fmla="*/ 6255601 w 11734800"/>
              <a:gd name="connsiteY8" fmla="*/ 0 h 5257800"/>
              <a:gd name="connsiteX9" fmla="*/ 6802768 w 11734800"/>
              <a:gd name="connsiteY9" fmla="*/ 0 h 5257800"/>
              <a:gd name="connsiteX10" fmla="*/ 7304366 w 11734800"/>
              <a:gd name="connsiteY10" fmla="*/ 0 h 5257800"/>
              <a:gd name="connsiteX11" fmla="*/ 7762374 w 11734800"/>
              <a:gd name="connsiteY11" fmla="*/ 0 h 5257800"/>
              <a:gd name="connsiteX12" fmla="*/ 8178776 w 11734800"/>
              <a:gd name="connsiteY12" fmla="*/ 0 h 5257800"/>
              <a:gd name="connsiteX13" fmla="*/ 8555551 w 11734800"/>
              <a:gd name="connsiteY13" fmla="*/ 0 h 5257800"/>
              <a:gd name="connsiteX14" fmla="*/ 8894683 w 11734800"/>
              <a:gd name="connsiteY14" fmla="*/ 0 h 5257800"/>
              <a:gd name="connsiteX15" fmla="*/ 9198151 w 11734800"/>
              <a:gd name="connsiteY15" fmla="*/ 0 h 5257800"/>
              <a:gd name="connsiteX16" fmla="*/ 9467937 w 11734800"/>
              <a:gd name="connsiteY16" fmla="*/ 0 h 5257800"/>
              <a:gd name="connsiteX17" fmla="*/ 9706022 w 11734800"/>
              <a:gd name="connsiteY17" fmla="*/ 0 h 5257800"/>
              <a:gd name="connsiteX18" fmla="*/ 9914388 w 11734800"/>
              <a:gd name="connsiteY18" fmla="*/ 0 h 5257800"/>
              <a:gd name="connsiteX19" fmla="*/ 10095016 w 11734800"/>
              <a:gd name="connsiteY19" fmla="*/ 0 h 5257800"/>
              <a:gd name="connsiteX20" fmla="*/ 10249887 w 11734800"/>
              <a:gd name="connsiteY20" fmla="*/ 0 h 5257800"/>
              <a:gd name="connsiteX21" fmla="*/ 10380982 w 11734800"/>
              <a:gd name="connsiteY21" fmla="*/ 0 h 5257800"/>
              <a:gd name="connsiteX22" fmla="*/ 10490284 w 11734800"/>
              <a:gd name="connsiteY22" fmla="*/ 0 h 5257800"/>
              <a:gd name="connsiteX23" fmla="*/ 10579772 w 11734800"/>
              <a:gd name="connsiteY23" fmla="*/ 0 h 5257800"/>
              <a:gd name="connsiteX24" fmla="*/ 10651429 w 11734800"/>
              <a:gd name="connsiteY24" fmla="*/ 0 h 5257800"/>
              <a:gd name="connsiteX25" fmla="*/ 10749173 w 11734800"/>
              <a:gd name="connsiteY25" fmla="*/ 0 h 5257800"/>
              <a:gd name="connsiteX26" fmla="*/ 10799365 w 11734800"/>
              <a:gd name="connsiteY26" fmla="*/ 0 h 5257800"/>
              <a:gd name="connsiteX27" fmla="*/ 10817857 w 11734800"/>
              <a:gd name="connsiteY27" fmla="*/ 0 h 5257800"/>
              <a:gd name="connsiteX28" fmla="*/ 10820499 w 11734800"/>
              <a:gd name="connsiteY28" fmla="*/ 0 h 5257800"/>
              <a:gd name="connsiteX29" fmla="*/ 11734800 w 11734800"/>
              <a:gd name="connsiteY29" fmla="*/ 914607 h 5257800"/>
              <a:gd name="connsiteX30" fmla="*/ 11734800 w 11734800"/>
              <a:gd name="connsiteY30" fmla="*/ 1309190 h 5257800"/>
              <a:gd name="connsiteX31" fmla="*/ 11734800 w 11734800"/>
              <a:gd name="connsiteY31" fmla="*/ 1679119 h 5257800"/>
              <a:gd name="connsiteX32" fmla="*/ 11734800 w 11734800"/>
              <a:gd name="connsiteY32" fmla="*/ 2025191 h 5257800"/>
              <a:gd name="connsiteX33" fmla="*/ 11734800 w 11734800"/>
              <a:gd name="connsiteY33" fmla="*/ 2348200 h 5257800"/>
              <a:gd name="connsiteX34" fmla="*/ 11734800 w 11734800"/>
              <a:gd name="connsiteY34" fmla="*/ 2648942 h 5257800"/>
              <a:gd name="connsiteX35" fmla="*/ 11734800 w 11734800"/>
              <a:gd name="connsiteY35" fmla="*/ 2928211 h 5257800"/>
              <a:gd name="connsiteX36" fmla="*/ 11734800 w 11734800"/>
              <a:gd name="connsiteY36" fmla="*/ 3186804 h 5257800"/>
              <a:gd name="connsiteX37" fmla="*/ 11734800 w 11734800"/>
              <a:gd name="connsiteY37" fmla="*/ 3425516 h 5257800"/>
              <a:gd name="connsiteX38" fmla="*/ 11734800 w 11734800"/>
              <a:gd name="connsiteY38" fmla="*/ 3645141 h 5257800"/>
              <a:gd name="connsiteX39" fmla="*/ 11734800 w 11734800"/>
              <a:gd name="connsiteY39" fmla="*/ 3846475 h 5257800"/>
              <a:gd name="connsiteX40" fmla="*/ 11734800 w 11734800"/>
              <a:gd name="connsiteY40" fmla="*/ 4030313 h 5257800"/>
              <a:gd name="connsiteX41" fmla="*/ 11734800 w 11734800"/>
              <a:gd name="connsiteY41" fmla="*/ 4197450 h 5257800"/>
              <a:gd name="connsiteX42" fmla="*/ 11734800 w 11734800"/>
              <a:gd name="connsiteY42" fmla="*/ 4348683 h 5257800"/>
              <a:gd name="connsiteX43" fmla="*/ 11734800 w 11734800"/>
              <a:gd name="connsiteY43" fmla="*/ 4484805 h 5257800"/>
              <a:gd name="connsiteX44" fmla="*/ 11734800 w 11734800"/>
              <a:gd name="connsiteY44" fmla="*/ 4606613 h 5257800"/>
              <a:gd name="connsiteX45" fmla="*/ 11734800 w 11734800"/>
              <a:gd name="connsiteY45" fmla="*/ 4714901 h 5257800"/>
              <a:gd name="connsiteX46" fmla="*/ 11734800 w 11734800"/>
              <a:gd name="connsiteY46" fmla="*/ 4810465 h 5257800"/>
              <a:gd name="connsiteX47" fmla="*/ 11734800 w 11734800"/>
              <a:gd name="connsiteY47" fmla="*/ 4894100 h 5257800"/>
              <a:gd name="connsiteX48" fmla="*/ 11734800 w 11734800"/>
              <a:gd name="connsiteY48" fmla="*/ 4966602 h 5257800"/>
              <a:gd name="connsiteX49" fmla="*/ 11734800 w 11734800"/>
              <a:gd name="connsiteY49" fmla="*/ 5028765 h 5257800"/>
              <a:gd name="connsiteX50" fmla="*/ 11734800 w 11734800"/>
              <a:gd name="connsiteY50" fmla="*/ 5081385 h 5257800"/>
              <a:gd name="connsiteX51" fmla="*/ 11734800 w 11734800"/>
              <a:gd name="connsiteY51" fmla="*/ 5125257 h 5257800"/>
              <a:gd name="connsiteX52" fmla="*/ 11734800 w 11734800"/>
              <a:gd name="connsiteY52" fmla="*/ 5161176 h 5257800"/>
              <a:gd name="connsiteX53" fmla="*/ 11734800 w 11734800"/>
              <a:gd name="connsiteY53" fmla="*/ 5189938 h 5257800"/>
              <a:gd name="connsiteX54" fmla="*/ 11734800 w 11734800"/>
              <a:gd name="connsiteY54" fmla="*/ 5229171 h 5257800"/>
              <a:gd name="connsiteX55" fmla="*/ 11734800 w 11734800"/>
              <a:gd name="connsiteY55" fmla="*/ 5249317 h 5257800"/>
              <a:gd name="connsiteX56" fmla="*/ 11734800 w 11734800"/>
              <a:gd name="connsiteY56" fmla="*/ 5256740 h 5257800"/>
              <a:gd name="connsiteX57" fmla="*/ 11734800 w 11734800"/>
              <a:gd name="connsiteY57" fmla="*/ 5257800 h 5257800"/>
              <a:gd name="connsiteX58" fmla="*/ 0 w 11734800"/>
              <a:gd name="connsiteY58" fmla="*/ 5257800 h 5257800"/>
              <a:gd name="connsiteX59" fmla="*/ 0 w 11734800"/>
              <a:gd name="connsiteY59" fmla="*/ 5015172 h 5257800"/>
              <a:gd name="connsiteX60" fmla="*/ 0 w 11734800"/>
              <a:gd name="connsiteY60" fmla="*/ 4780125 h 5257800"/>
              <a:gd name="connsiteX61" fmla="*/ 0 w 11734800"/>
              <a:gd name="connsiteY61" fmla="*/ 4332294 h 5257800"/>
              <a:gd name="connsiteX62" fmla="*/ 0 w 11734800"/>
              <a:gd name="connsiteY62" fmla="*/ 3913345 h 5257800"/>
              <a:gd name="connsiteX63" fmla="*/ 0 w 11734800"/>
              <a:gd name="connsiteY63" fmla="*/ 3522315 h 5257800"/>
              <a:gd name="connsiteX64" fmla="*/ 0 w 11734800"/>
              <a:gd name="connsiteY64" fmla="*/ 3158242 h 5257800"/>
              <a:gd name="connsiteX65" fmla="*/ 0 w 11734800"/>
              <a:gd name="connsiteY65" fmla="*/ 2820163 h 5257800"/>
              <a:gd name="connsiteX66" fmla="*/ 0 w 11734800"/>
              <a:gd name="connsiteY66" fmla="*/ 2507115 h 5257800"/>
              <a:gd name="connsiteX67" fmla="*/ 0 w 11734800"/>
              <a:gd name="connsiteY67" fmla="*/ 2218135 h 5257800"/>
              <a:gd name="connsiteX68" fmla="*/ 0 w 11734800"/>
              <a:gd name="connsiteY68" fmla="*/ 1952260 h 5257800"/>
              <a:gd name="connsiteX69" fmla="*/ 0 w 11734800"/>
              <a:gd name="connsiteY69" fmla="*/ 1708528 h 5257800"/>
              <a:gd name="connsiteX70" fmla="*/ 0 w 11734800"/>
              <a:gd name="connsiteY70" fmla="*/ 1485977 h 5257800"/>
              <a:gd name="connsiteX71" fmla="*/ 0 w 11734800"/>
              <a:gd name="connsiteY71" fmla="*/ 1283643 h 5257800"/>
              <a:gd name="connsiteX72" fmla="*/ 0 w 11734800"/>
              <a:gd name="connsiteY72" fmla="*/ 1100563 h 5257800"/>
              <a:gd name="connsiteX73" fmla="*/ 0 w 11734800"/>
              <a:gd name="connsiteY73" fmla="*/ 935776 h 5257800"/>
              <a:gd name="connsiteX74" fmla="*/ 0 w 11734800"/>
              <a:gd name="connsiteY74" fmla="*/ 788317 h 5257800"/>
              <a:gd name="connsiteX75" fmla="*/ 0 w 11734800"/>
              <a:gd name="connsiteY75" fmla="*/ 657225 h 5257800"/>
              <a:gd name="connsiteX76" fmla="*/ 0 w 11734800"/>
              <a:gd name="connsiteY76" fmla="*/ 541537 h 5257800"/>
              <a:gd name="connsiteX77" fmla="*/ 0 w 11734800"/>
              <a:gd name="connsiteY77" fmla="*/ 440290 h 5257800"/>
              <a:gd name="connsiteX78" fmla="*/ 0 w 11734800"/>
              <a:gd name="connsiteY78" fmla="*/ 352520 h 5257800"/>
              <a:gd name="connsiteX79" fmla="*/ 0 w 11734800"/>
              <a:gd name="connsiteY79" fmla="*/ 277267 h 5257800"/>
              <a:gd name="connsiteX80" fmla="*/ 0 w 11734800"/>
              <a:gd name="connsiteY80" fmla="*/ 213566 h 5257800"/>
              <a:gd name="connsiteX81" fmla="*/ 0 w 11734800"/>
              <a:gd name="connsiteY81" fmla="*/ 160455 h 5257800"/>
              <a:gd name="connsiteX82" fmla="*/ 0 w 11734800"/>
              <a:gd name="connsiteY82" fmla="*/ 116972 h 5257800"/>
              <a:gd name="connsiteX83" fmla="*/ 0 w 11734800"/>
              <a:gd name="connsiteY83" fmla="*/ 82153 h 5257800"/>
              <a:gd name="connsiteX84" fmla="*/ 0 w 11734800"/>
              <a:gd name="connsiteY84" fmla="*/ 55036 h 5257800"/>
              <a:gd name="connsiteX85" fmla="*/ 0 w 11734800"/>
              <a:gd name="connsiteY85" fmla="*/ 34658 h 5257800"/>
              <a:gd name="connsiteX86" fmla="*/ 0 w 11734800"/>
              <a:gd name="connsiteY86" fmla="*/ 10269 h 5257800"/>
              <a:gd name="connsiteX87" fmla="*/ 0 w 11734800"/>
              <a:gd name="connsiteY87" fmla="*/ 1284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1734800" h="5257800">
                <a:moveTo>
                  <a:pt x="0" y="0"/>
                </a:moveTo>
                <a:lnTo>
                  <a:pt x="983052" y="0"/>
                </a:lnTo>
                <a:lnTo>
                  <a:pt x="1904683" y="0"/>
                </a:lnTo>
                <a:lnTo>
                  <a:pt x="2766875" y="0"/>
                </a:lnTo>
                <a:lnTo>
                  <a:pt x="3571610" y="0"/>
                </a:lnTo>
                <a:lnTo>
                  <a:pt x="4320869" y="0"/>
                </a:lnTo>
                <a:lnTo>
                  <a:pt x="5016633" y="0"/>
                </a:lnTo>
                <a:lnTo>
                  <a:pt x="5660883" y="0"/>
                </a:lnTo>
                <a:lnTo>
                  <a:pt x="6255601" y="0"/>
                </a:lnTo>
                <a:lnTo>
                  <a:pt x="6802768" y="0"/>
                </a:lnTo>
                <a:lnTo>
                  <a:pt x="7304366" y="0"/>
                </a:lnTo>
                <a:lnTo>
                  <a:pt x="7762374" y="0"/>
                </a:lnTo>
                <a:lnTo>
                  <a:pt x="8178776" y="0"/>
                </a:lnTo>
                <a:lnTo>
                  <a:pt x="8555551" y="0"/>
                </a:lnTo>
                <a:lnTo>
                  <a:pt x="8894683" y="0"/>
                </a:lnTo>
                <a:lnTo>
                  <a:pt x="9198151" y="0"/>
                </a:lnTo>
                <a:lnTo>
                  <a:pt x="9467937" y="0"/>
                </a:lnTo>
                <a:lnTo>
                  <a:pt x="9706022" y="0"/>
                </a:lnTo>
                <a:lnTo>
                  <a:pt x="9914388" y="0"/>
                </a:lnTo>
                <a:lnTo>
                  <a:pt x="10095016" y="0"/>
                </a:lnTo>
                <a:lnTo>
                  <a:pt x="10249887" y="0"/>
                </a:lnTo>
                <a:lnTo>
                  <a:pt x="10380982" y="0"/>
                </a:lnTo>
                <a:lnTo>
                  <a:pt x="10490284" y="0"/>
                </a:lnTo>
                <a:lnTo>
                  <a:pt x="10579772" y="0"/>
                </a:lnTo>
                <a:lnTo>
                  <a:pt x="10651429" y="0"/>
                </a:lnTo>
                <a:lnTo>
                  <a:pt x="10749173" y="0"/>
                </a:lnTo>
                <a:lnTo>
                  <a:pt x="10799365" y="0"/>
                </a:lnTo>
                <a:lnTo>
                  <a:pt x="10817857" y="0"/>
                </a:lnTo>
                <a:lnTo>
                  <a:pt x="10820499" y="0"/>
                </a:lnTo>
                <a:cubicBezTo>
                  <a:pt x="11325269" y="0"/>
                  <a:pt x="11734800" y="409526"/>
                  <a:pt x="11734800" y="914607"/>
                </a:cubicBezTo>
                <a:lnTo>
                  <a:pt x="11734800" y="1309190"/>
                </a:lnTo>
                <a:lnTo>
                  <a:pt x="11734800" y="1679119"/>
                </a:lnTo>
                <a:lnTo>
                  <a:pt x="11734800" y="2025191"/>
                </a:lnTo>
                <a:lnTo>
                  <a:pt x="11734800" y="2348200"/>
                </a:lnTo>
                <a:lnTo>
                  <a:pt x="11734800" y="2648942"/>
                </a:lnTo>
                <a:lnTo>
                  <a:pt x="11734800" y="2928211"/>
                </a:lnTo>
                <a:lnTo>
                  <a:pt x="11734800" y="3186804"/>
                </a:lnTo>
                <a:lnTo>
                  <a:pt x="11734800" y="3425516"/>
                </a:lnTo>
                <a:lnTo>
                  <a:pt x="11734800" y="3645141"/>
                </a:lnTo>
                <a:lnTo>
                  <a:pt x="11734800" y="3846475"/>
                </a:lnTo>
                <a:lnTo>
                  <a:pt x="11734800" y="4030313"/>
                </a:lnTo>
                <a:lnTo>
                  <a:pt x="11734800" y="4197450"/>
                </a:lnTo>
                <a:lnTo>
                  <a:pt x="11734800" y="4348683"/>
                </a:lnTo>
                <a:lnTo>
                  <a:pt x="11734800" y="4484805"/>
                </a:lnTo>
                <a:lnTo>
                  <a:pt x="11734800" y="4606613"/>
                </a:lnTo>
                <a:lnTo>
                  <a:pt x="11734800" y="4714901"/>
                </a:lnTo>
                <a:lnTo>
                  <a:pt x="11734800" y="4810465"/>
                </a:lnTo>
                <a:lnTo>
                  <a:pt x="11734800" y="4894100"/>
                </a:lnTo>
                <a:lnTo>
                  <a:pt x="11734800" y="4966602"/>
                </a:lnTo>
                <a:lnTo>
                  <a:pt x="11734800" y="5028765"/>
                </a:lnTo>
                <a:lnTo>
                  <a:pt x="11734800" y="5081385"/>
                </a:lnTo>
                <a:lnTo>
                  <a:pt x="11734800" y="5125257"/>
                </a:lnTo>
                <a:lnTo>
                  <a:pt x="11734800" y="5161176"/>
                </a:lnTo>
                <a:lnTo>
                  <a:pt x="11734800" y="5189938"/>
                </a:lnTo>
                <a:lnTo>
                  <a:pt x="11734800" y="5229171"/>
                </a:lnTo>
                <a:lnTo>
                  <a:pt x="11734800" y="5249317"/>
                </a:lnTo>
                <a:lnTo>
                  <a:pt x="11734800" y="5256740"/>
                </a:lnTo>
                <a:lnTo>
                  <a:pt x="11734800" y="5257800"/>
                </a:lnTo>
                <a:lnTo>
                  <a:pt x="0" y="5257800"/>
                </a:lnTo>
                <a:lnTo>
                  <a:pt x="0" y="5015172"/>
                </a:lnTo>
                <a:lnTo>
                  <a:pt x="0" y="4780125"/>
                </a:lnTo>
                <a:lnTo>
                  <a:pt x="0" y="4332294"/>
                </a:lnTo>
                <a:lnTo>
                  <a:pt x="0" y="3913345"/>
                </a:lnTo>
                <a:lnTo>
                  <a:pt x="0" y="3522315"/>
                </a:lnTo>
                <a:lnTo>
                  <a:pt x="0" y="3158242"/>
                </a:lnTo>
                <a:lnTo>
                  <a:pt x="0" y="2820163"/>
                </a:lnTo>
                <a:lnTo>
                  <a:pt x="0" y="2507115"/>
                </a:lnTo>
                <a:lnTo>
                  <a:pt x="0" y="2218135"/>
                </a:lnTo>
                <a:lnTo>
                  <a:pt x="0" y="1952260"/>
                </a:lnTo>
                <a:lnTo>
                  <a:pt x="0" y="1708528"/>
                </a:lnTo>
                <a:lnTo>
                  <a:pt x="0" y="1485977"/>
                </a:lnTo>
                <a:lnTo>
                  <a:pt x="0" y="1283643"/>
                </a:lnTo>
                <a:lnTo>
                  <a:pt x="0" y="1100563"/>
                </a:lnTo>
                <a:lnTo>
                  <a:pt x="0" y="935776"/>
                </a:lnTo>
                <a:lnTo>
                  <a:pt x="0" y="788317"/>
                </a:lnTo>
                <a:lnTo>
                  <a:pt x="0" y="657225"/>
                </a:lnTo>
                <a:lnTo>
                  <a:pt x="0" y="541537"/>
                </a:lnTo>
                <a:lnTo>
                  <a:pt x="0" y="440290"/>
                </a:lnTo>
                <a:lnTo>
                  <a:pt x="0" y="352520"/>
                </a:lnTo>
                <a:lnTo>
                  <a:pt x="0" y="277267"/>
                </a:lnTo>
                <a:lnTo>
                  <a:pt x="0" y="213566"/>
                </a:lnTo>
                <a:lnTo>
                  <a:pt x="0" y="160455"/>
                </a:lnTo>
                <a:lnTo>
                  <a:pt x="0" y="116972"/>
                </a:lnTo>
                <a:lnTo>
                  <a:pt x="0" y="82153"/>
                </a:lnTo>
                <a:lnTo>
                  <a:pt x="0" y="55036"/>
                </a:lnTo>
                <a:lnTo>
                  <a:pt x="0" y="34658"/>
                </a:lnTo>
                <a:lnTo>
                  <a:pt x="0" y="10269"/>
                </a:lnTo>
                <a:lnTo>
                  <a:pt x="0" y="1284"/>
                </a:lnTo>
                <a:close/>
              </a:path>
            </a:pathLst>
          </a:custGeom>
          <a:solidFill>
            <a:srgbClr val="F9E11E"/>
          </a:solidFill>
          <a:ln w="0" cap="flat" cmpd="sng" algn="ctr">
            <a:solidFill>
              <a:srgbClr val="000000">
                <a:alpha val="0"/>
              </a:srgbClr>
            </a:solidFill>
            <a:prstDash val="solid"/>
            <a:round/>
            <a:headEnd type="none" w="med" len="med"/>
            <a:tailEnd type="none" w="med" len="med"/>
          </a:ln>
        </p:spPr>
        <p:txBody>
          <a:bodyPr wrap="square" lIns="0" tIns="0" rIns="0" bIns="0" anchor="t">
            <a:noAutofit/>
          </a:bodyPr>
          <a:lstStyle>
            <a:lvl1pPr marL="0" indent="0" algn="l" defTabSz="914400" rtl="0" eaLnBrk="1" latinLnBrk="0" hangingPunct="1">
              <a:lnSpc>
                <a:spcPct val="100000"/>
              </a:lnSpc>
              <a:spcBef>
                <a:spcPct val="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0000"/>
              </a:lnSpc>
              <a:spcBef>
                <a:spcPct val="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0000"/>
              </a:lnSpc>
              <a:spcBef>
                <a:spcPct val="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0000"/>
              </a:lnSpc>
              <a:spcBef>
                <a:spcPct val="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0000"/>
              </a:lnSpc>
              <a:spcBef>
                <a:spcPct val="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marL="228600" lvl="0" indent="-228600">
              <a:buFont typeface="Arial" panose="020B0604020202020204" pitchFamily="34" charset="0"/>
              <a:buNone/>
            </a:pPr>
            <a:r>
              <a:rPr lang="nl-NL" dirty="0">
                <a:latin typeface="Verdana" panose="020B0604030504040204" pitchFamily="34" charset="0"/>
              </a:rPr>
              <a:t> </a:t>
            </a:r>
            <a:endParaRPr lang="en-NL" dirty="0">
              <a:latin typeface="Verdana" panose="020B0604030504040204" pitchFamily="34" charset="0"/>
            </a:endParaRPr>
          </a:p>
        </p:txBody>
      </p:sp>
      <p:pic>
        <p:nvPicPr>
          <p:cNvPr id="8" name="Graphic 2">
            <a:extLst>
              <a:ext uri="{FF2B5EF4-FFF2-40B4-BE49-F238E27FC236}">
                <a16:creationId xmlns:a16="http://schemas.microsoft.com/office/drawing/2014/main" id="{CAFD6C31-A40B-467A-B520-29990359A212}"/>
              </a:ext>
            </a:extLst>
          </p:cNvPr>
          <p:cNvPicPr>
            <a:picLocks noSelect="1"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10250" y="0"/>
            <a:ext cx="3088800" cy="991467"/>
          </a:xfrm>
          <a:prstGeom prst="rect">
            <a:avLst/>
          </a:prstGeom>
        </p:spPr>
      </p:pic>
      <p:sp>
        <p:nvSpPr>
          <p:cNvPr id="11" name="01_Title 3 (JU-Free)">
            <a:extLst>
              <a:ext uri="{FF2B5EF4-FFF2-40B4-BE49-F238E27FC236}">
                <a16:creationId xmlns:a16="http://schemas.microsoft.com/office/drawing/2014/main" id="{0C7E32C1-511C-9D8A-1DC9-980F109521CB}"/>
              </a:ext>
            </a:extLst>
          </p:cNvPr>
          <p:cNvSpPr>
            <a:spLocks noGrp="1"/>
          </p:cNvSpPr>
          <p:nvPr>
            <p:ph type="title" hasCustomPrompt="1"/>
          </p:nvPr>
        </p:nvSpPr>
        <p:spPr>
          <a:xfrm>
            <a:off x="863600" y="1752600"/>
            <a:ext cx="10820400" cy="1435100"/>
          </a:xfrm>
        </p:spPr>
        <p:txBody>
          <a:bodyPr/>
          <a:lstStyle>
            <a:lvl1pPr>
              <a:defRPr kumimoji="0" sz="4800" b="1" i="0" u="none" baseline="0">
                <a:solidFill>
                  <a:schemeClr val="tx1"/>
                </a:solidFill>
                <a:latin typeface="Verdana" panose="020B0604030504040204" pitchFamily="34" charset="0"/>
              </a:defRPr>
            </a:lvl1pPr>
          </a:lstStyle>
          <a:p>
            <a:r>
              <a:rPr lang="nl-NL" dirty="0"/>
              <a:t>[Titel]</a:t>
            </a:r>
          </a:p>
        </p:txBody>
      </p:sp>
      <p:sp>
        <p:nvSpPr>
          <p:cNvPr id="12" name="02_Subtitle 4[PHJU] (JU-Free)"/>
          <p:cNvSpPr>
            <a:spLocks noGrp="1"/>
          </p:cNvSpPr>
          <p:nvPr>
            <p:ph type="subTitle" idx="1" hasCustomPrompt="1"/>
          </p:nvPr>
        </p:nvSpPr>
        <p:spPr>
          <a:xfrm>
            <a:off x="863600" y="3314700"/>
            <a:ext cx="10820400" cy="266700"/>
          </a:xfrm>
        </p:spPr>
        <p:txBody>
          <a:bodyPr/>
          <a:lstStyle>
            <a:lvl1pPr marL="0" indent="0" algn="l">
              <a:lnSpc>
                <a:spcPct val="100000"/>
              </a:lnSpc>
              <a:spcBef>
                <a:spcPts val="0"/>
              </a:spcBef>
              <a:buFont typeface="Arial" panose="020B0604020202020204" pitchFamily="34" charset="0"/>
              <a:buNone/>
              <a:defRPr sz="1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[Naam spreker]</a:t>
            </a:r>
          </a:p>
        </p:txBody>
      </p:sp>
      <p:sp>
        <p:nvSpPr>
          <p:cNvPr id="13" name="03_Date 5[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863600" y="3594100"/>
            <a:ext cx="10820400" cy="266700"/>
          </a:xfrm>
        </p:spPr>
        <p:txBody>
          <a:bodyPr/>
          <a:lstStyle>
            <a:lvl1pPr marL="0" indent="0">
              <a:lnSpc>
                <a:spcPct val="100000"/>
              </a:lnSpc>
              <a:spcBef>
                <a:spcPts val="0"/>
              </a:spcBef>
              <a:buNone/>
              <a:defRPr sz="1500">
                <a:solidFill>
                  <a:schemeClr val="tx1"/>
                </a:solidFill>
              </a:defRPr>
            </a:lvl1pPr>
            <a:lvl2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2pPr>
            <a:lvl3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3pPr>
            <a:lvl4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4pPr>
            <a:lvl5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5pPr>
            <a:lvl6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6pPr>
            <a:lvl7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7pPr>
            <a:lvl8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8pPr>
            <a:lvl9pPr marL="0" marR="0" indent="0" algn="l" fontAlgn="auto">
              <a:lnSpc>
                <a:spcPct val="100000"/>
              </a:lnSpc>
              <a:spcBef>
                <a:spcPts val="0"/>
              </a:spcBef>
              <a:spcAft>
                <a:spcPts val="0"/>
              </a:spcAft>
              <a:buFontTx/>
              <a:buNone/>
              <a:defRPr kumimoji="0" sz="1500" b="0" i="0" u="none" baseline="0">
                <a:solidFill>
                  <a:schemeClr val="tx1">
                    <a:lumMod val="100000"/>
                  </a:schemeClr>
                </a:solidFill>
                <a:latin typeface="RijksSansTT" panose="020B0504010101010104" charset="0"/>
              </a:defRPr>
            </a:lvl9pPr>
          </a:lstStyle>
          <a:p>
            <a:pPr lvl="0"/>
            <a:r>
              <a:rPr lang="nl-NL" dirty="0"/>
              <a:t>[Datum presentatie]</a:t>
            </a:r>
          </a:p>
          <a:p>
            <a:pPr lvl="0"/>
            <a:r>
              <a:rPr lang="nl-NL" dirty="0"/>
              <a:t>JU-LEVEL1=Standaard</a:t>
            </a:r>
          </a:p>
        </p:txBody>
      </p:sp>
      <p:sp>
        <p:nvSpPr>
          <p:cNvPr id="14" name="Water. Wegen. Werken. Rijkswaterstaat. footer 6">
            <a:extLst>
              <a:ext uri="{FF2B5EF4-FFF2-40B4-BE49-F238E27FC236}">
                <a16:creationId xmlns:a16="http://schemas.microsoft.com/office/drawing/2014/main" id="{5228E2AE-909E-43E7-90B7-5CC1D0DF2582}"/>
              </a:ext>
            </a:extLst>
          </p:cNvPr>
          <p:cNvSpPr txBox="1">
            <a:spLocks noSelect="1" noChangeAspect="1"/>
          </p:cNvSpPr>
          <p:nvPr userDrawn="1"/>
        </p:nvSpPr>
        <p:spPr>
          <a:xfrm>
            <a:off x="228600" y="6502400"/>
            <a:ext cx="2971800" cy="317500"/>
          </a:xfrm>
          <a:prstGeom prst="rect">
            <a:avLst/>
          </a:prstGeom>
          <a:noFill/>
        </p:spPr>
        <p:txBody>
          <a:bodyPr wrap="square" lIns="0" tIns="0" rIns="0" bIns="0" rtlCol="0">
            <a:noAutofit/>
          </a:bodyPr>
          <a:lstStyle/>
          <a:p>
            <a:r>
              <a:rPr lang="nl-NL" sz="1000" i="1" spc="-10" baseline="0" dirty="0">
                <a:solidFill>
                  <a:schemeClr val="tx1"/>
                </a:solidFill>
                <a:latin typeface="+mn-lt"/>
                <a:ea typeface="RijksoverheidSerifWeb Italic" panose="020B0604020202020204" pitchFamily="2" charset="0"/>
              </a:rPr>
              <a:t>Water. Wegen. Werken. </a:t>
            </a:r>
            <a:r>
              <a:rPr lang="nl-NL" sz="1000" i="1" spc="10" baseline="0" dirty="0">
                <a:solidFill>
                  <a:schemeClr val="tx1"/>
                </a:solidFill>
                <a:latin typeface="+mn-lt"/>
                <a:ea typeface="RijksoverheidSerifWeb Italic" panose="020B0604020202020204" pitchFamily="2" charset="0"/>
              </a:rPr>
              <a:t>Rijkswaterstaat.</a:t>
            </a:r>
          </a:p>
        </p:txBody>
      </p:sp>
      <p:sp>
        <p:nvSpPr>
          <p:cNvPr id="18" name="04_Footer Placeholder 7 (JU-Free)">
            <a:extLst>
              <a:ext uri="{FF2B5EF4-FFF2-40B4-BE49-F238E27FC236}">
                <a16:creationId xmlns:a16="http://schemas.microsoft.com/office/drawing/2014/main" id="{CCD1EC2A-BC0B-41F7-BB7B-DA4B9150B3BB}"/>
              </a:ext>
            </a:extLst>
          </p:cNvPr>
          <p:cNvSpPr>
            <a:spLocks noGrp="1"/>
          </p:cNvSpPr>
          <p:nvPr>
            <p:ph type="ftr" sz="quarter" idx="1004"/>
          </p:nvPr>
        </p:nvSpPr>
        <p:spPr/>
        <p:txBody>
          <a:bodyPr/>
          <a:lstStyle/>
          <a:p>
            <a:endParaRPr lang="nl-NL" dirty="0"/>
          </a:p>
        </p:txBody>
      </p:sp>
      <p:sp>
        <p:nvSpPr>
          <p:cNvPr id="19" name="05_Slide Number Placeholder 8 (JU-Free)">
            <a:extLst>
              <a:ext uri="{FF2B5EF4-FFF2-40B4-BE49-F238E27FC236}">
                <a16:creationId xmlns:a16="http://schemas.microsoft.com/office/drawing/2014/main" id="{8B21E1C4-F545-4303-8E1C-DD1157004418}"/>
              </a:ext>
            </a:extLst>
          </p:cNvPr>
          <p:cNvSpPr>
            <a:spLocks noGrp="1"/>
          </p:cNvSpPr>
          <p:nvPr>
            <p:ph type="sldNum" sz="quarter" idx="1005"/>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7825601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5)]">
    <p:spTree>
      <p:nvGrpSpPr>
        <p:cNvPr id="1" name=""/>
        <p:cNvGrpSpPr/>
        <p:nvPr/>
      </p:nvGrpSpPr>
      <p:grpSpPr>
        <a:xfrm>
          <a:off x="0" y="0"/>
          <a:ext cx="0" cy="0"/>
          <a:chOff x="0" y="0"/>
          <a:chExt cx="0" cy="0"/>
        </a:xfrm>
      </p:grpSpPr>
      <p:sp>
        <p:nvSpPr>
          <p:cNvPr id="13" name="Frame 1">
            <a:extLst>
              <a:ext uri="{FF2B5EF4-FFF2-40B4-BE49-F238E27FC236}">
                <a16:creationId xmlns:a16="http://schemas.microsoft.com/office/drawing/2014/main" id="{30F9F5B3-7710-4774-A64B-A0C2E4F9FB43}"/>
              </a:ext>
            </a:extLst>
          </p:cNvPr>
          <p:cNvSpPr txBox="1">
            <a:spLocks noSelect="1"/>
          </p:cNvSpPr>
          <p:nvPr userDrawn="1"/>
        </p:nvSpPr>
        <p:spPr>
          <a:xfrm>
            <a:off x="228600" y="1143000"/>
            <a:ext cx="11734800" cy="5257800"/>
          </a:xfrm>
          <a:custGeom>
            <a:avLst/>
            <a:gdLst>
              <a:gd name="connsiteX0" fmla="*/ 0 w 11734800"/>
              <a:gd name="connsiteY0" fmla="*/ 0 h 5257800"/>
              <a:gd name="connsiteX1" fmla="*/ 983052 w 11734800"/>
              <a:gd name="connsiteY1" fmla="*/ 0 h 5257800"/>
              <a:gd name="connsiteX2" fmla="*/ 1904683 w 11734800"/>
              <a:gd name="connsiteY2" fmla="*/ 0 h 5257800"/>
              <a:gd name="connsiteX3" fmla="*/ 2766875 w 11734800"/>
              <a:gd name="connsiteY3" fmla="*/ 0 h 5257800"/>
              <a:gd name="connsiteX4" fmla="*/ 3571610 w 11734800"/>
              <a:gd name="connsiteY4" fmla="*/ 0 h 5257800"/>
              <a:gd name="connsiteX5" fmla="*/ 4320869 w 11734800"/>
              <a:gd name="connsiteY5" fmla="*/ 0 h 5257800"/>
              <a:gd name="connsiteX6" fmla="*/ 5016633 w 11734800"/>
              <a:gd name="connsiteY6" fmla="*/ 0 h 5257800"/>
              <a:gd name="connsiteX7" fmla="*/ 5660883 w 11734800"/>
              <a:gd name="connsiteY7" fmla="*/ 0 h 5257800"/>
              <a:gd name="connsiteX8" fmla="*/ 6255601 w 11734800"/>
              <a:gd name="connsiteY8" fmla="*/ 0 h 5257800"/>
              <a:gd name="connsiteX9" fmla="*/ 6802768 w 11734800"/>
              <a:gd name="connsiteY9" fmla="*/ 0 h 5257800"/>
              <a:gd name="connsiteX10" fmla="*/ 7304366 w 11734800"/>
              <a:gd name="connsiteY10" fmla="*/ 0 h 5257800"/>
              <a:gd name="connsiteX11" fmla="*/ 7762374 w 11734800"/>
              <a:gd name="connsiteY11" fmla="*/ 0 h 5257800"/>
              <a:gd name="connsiteX12" fmla="*/ 8178776 w 11734800"/>
              <a:gd name="connsiteY12" fmla="*/ 0 h 5257800"/>
              <a:gd name="connsiteX13" fmla="*/ 8555551 w 11734800"/>
              <a:gd name="connsiteY13" fmla="*/ 0 h 5257800"/>
              <a:gd name="connsiteX14" fmla="*/ 8894683 w 11734800"/>
              <a:gd name="connsiteY14" fmla="*/ 0 h 5257800"/>
              <a:gd name="connsiteX15" fmla="*/ 9198151 w 11734800"/>
              <a:gd name="connsiteY15" fmla="*/ 0 h 5257800"/>
              <a:gd name="connsiteX16" fmla="*/ 9467937 w 11734800"/>
              <a:gd name="connsiteY16" fmla="*/ 0 h 5257800"/>
              <a:gd name="connsiteX17" fmla="*/ 9706022 w 11734800"/>
              <a:gd name="connsiteY17" fmla="*/ 0 h 5257800"/>
              <a:gd name="connsiteX18" fmla="*/ 9914388 w 11734800"/>
              <a:gd name="connsiteY18" fmla="*/ 0 h 5257800"/>
              <a:gd name="connsiteX19" fmla="*/ 10095016 w 11734800"/>
              <a:gd name="connsiteY19" fmla="*/ 0 h 5257800"/>
              <a:gd name="connsiteX20" fmla="*/ 10249887 w 11734800"/>
              <a:gd name="connsiteY20" fmla="*/ 0 h 5257800"/>
              <a:gd name="connsiteX21" fmla="*/ 10380982 w 11734800"/>
              <a:gd name="connsiteY21" fmla="*/ 0 h 5257800"/>
              <a:gd name="connsiteX22" fmla="*/ 10490284 w 11734800"/>
              <a:gd name="connsiteY22" fmla="*/ 0 h 5257800"/>
              <a:gd name="connsiteX23" fmla="*/ 10579772 w 11734800"/>
              <a:gd name="connsiteY23" fmla="*/ 0 h 5257800"/>
              <a:gd name="connsiteX24" fmla="*/ 10651429 w 11734800"/>
              <a:gd name="connsiteY24" fmla="*/ 0 h 5257800"/>
              <a:gd name="connsiteX25" fmla="*/ 10749173 w 11734800"/>
              <a:gd name="connsiteY25" fmla="*/ 0 h 5257800"/>
              <a:gd name="connsiteX26" fmla="*/ 10799365 w 11734800"/>
              <a:gd name="connsiteY26" fmla="*/ 0 h 5257800"/>
              <a:gd name="connsiteX27" fmla="*/ 10817857 w 11734800"/>
              <a:gd name="connsiteY27" fmla="*/ 0 h 5257800"/>
              <a:gd name="connsiteX28" fmla="*/ 10820499 w 11734800"/>
              <a:gd name="connsiteY28" fmla="*/ 0 h 5257800"/>
              <a:gd name="connsiteX29" fmla="*/ 11734800 w 11734800"/>
              <a:gd name="connsiteY29" fmla="*/ 914607 h 5257800"/>
              <a:gd name="connsiteX30" fmla="*/ 11734800 w 11734800"/>
              <a:gd name="connsiteY30" fmla="*/ 1309190 h 5257800"/>
              <a:gd name="connsiteX31" fmla="*/ 11734800 w 11734800"/>
              <a:gd name="connsiteY31" fmla="*/ 1679119 h 5257800"/>
              <a:gd name="connsiteX32" fmla="*/ 11734800 w 11734800"/>
              <a:gd name="connsiteY32" fmla="*/ 2025191 h 5257800"/>
              <a:gd name="connsiteX33" fmla="*/ 11734800 w 11734800"/>
              <a:gd name="connsiteY33" fmla="*/ 2348200 h 5257800"/>
              <a:gd name="connsiteX34" fmla="*/ 11734800 w 11734800"/>
              <a:gd name="connsiteY34" fmla="*/ 2648942 h 5257800"/>
              <a:gd name="connsiteX35" fmla="*/ 11734800 w 11734800"/>
              <a:gd name="connsiteY35" fmla="*/ 2928211 h 5257800"/>
              <a:gd name="connsiteX36" fmla="*/ 11734800 w 11734800"/>
              <a:gd name="connsiteY36" fmla="*/ 3186804 h 5257800"/>
              <a:gd name="connsiteX37" fmla="*/ 11734800 w 11734800"/>
              <a:gd name="connsiteY37" fmla="*/ 3425516 h 5257800"/>
              <a:gd name="connsiteX38" fmla="*/ 11734800 w 11734800"/>
              <a:gd name="connsiteY38" fmla="*/ 3645141 h 5257800"/>
              <a:gd name="connsiteX39" fmla="*/ 11734800 w 11734800"/>
              <a:gd name="connsiteY39" fmla="*/ 3846475 h 5257800"/>
              <a:gd name="connsiteX40" fmla="*/ 11734800 w 11734800"/>
              <a:gd name="connsiteY40" fmla="*/ 4030313 h 5257800"/>
              <a:gd name="connsiteX41" fmla="*/ 11734800 w 11734800"/>
              <a:gd name="connsiteY41" fmla="*/ 4197450 h 5257800"/>
              <a:gd name="connsiteX42" fmla="*/ 11734800 w 11734800"/>
              <a:gd name="connsiteY42" fmla="*/ 4348683 h 5257800"/>
              <a:gd name="connsiteX43" fmla="*/ 11734800 w 11734800"/>
              <a:gd name="connsiteY43" fmla="*/ 4484805 h 5257800"/>
              <a:gd name="connsiteX44" fmla="*/ 11734800 w 11734800"/>
              <a:gd name="connsiteY44" fmla="*/ 4606613 h 5257800"/>
              <a:gd name="connsiteX45" fmla="*/ 11734800 w 11734800"/>
              <a:gd name="connsiteY45" fmla="*/ 4714901 h 5257800"/>
              <a:gd name="connsiteX46" fmla="*/ 11734800 w 11734800"/>
              <a:gd name="connsiteY46" fmla="*/ 4810465 h 5257800"/>
              <a:gd name="connsiteX47" fmla="*/ 11734800 w 11734800"/>
              <a:gd name="connsiteY47" fmla="*/ 4894100 h 5257800"/>
              <a:gd name="connsiteX48" fmla="*/ 11734800 w 11734800"/>
              <a:gd name="connsiteY48" fmla="*/ 4966602 h 5257800"/>
              <a:gd name="connsiteX49" fmla="*/ 11734800 w 11734800"/>
              <a:gd name="connsiteY49" fmla="*/ 5028765 h 5257800"/>
              <a:gd name="connsiteX50" fmla="*/ 11734800 w 11734800"/>
              <a:gd name="connsiteY50" fmla="*/ 5081385 h 5257800"/>
              <a:gd name="connsiteX51" fmla="*/ 11734800 w 11734800"/>
              <a:gd name="connsiteY51" fmla="*/ 5125257 h 5257800"/>
              <a:gd name="connsiteX52" fmla="*/ 11734800 w 11734800"/>
              <a:gd name="connsiteY52" fmla="*/ 5161176 h 5257800"/>
              <a:gd name="connsiteX53" fmla="*/ 11734800 w 11734800"/>
              <a:gd name="connsiteY53" fmla="*/ 5189938 h 5257800"/>
              <a:gd name="connsiteX54" fmla="*/ 11734800 w 11734800"/>
              <a:gd name="connsiteY54" fmla="*/ 5229171 h 5257800"/>
              <a:gd name="connsiteX55" fmla="*/ 11734800 w 11734800"/>
              <a:gd name="connsiteY55" fmla="*/ 5249317 h 5257800"/>
              <a:gd name="connsiteX56" fmla="*/ 11734800 w 11734800"/>
              <a:gd name="connsiteY56" fmla="*/ 5256740 h 5257800"/>
              <a:gd name="connsiteX57" fmla="*/ 11734800 w 11734800"/>
              <a:gd name="connsiteY57" fmla="*/ 5257800 h 5257800"/>
              <a:gd name="connsiteX58" fmla="*/ 0 w 11734800"/>
              <a:gd name="connsiteY58" fmla="*/ 5257800 h 5257800"/>
              <a:gd name="connsiteX59" fmla="*/ 0 w 11734800"/>
              <a:gd name="connsiteY59" fmla="*/ 5015172 h 5257800"/>
              <a:gd name="connsiteX60" fmla="*/ 0 w 11734800"/>
              <a:gd name="connsiteY60" fmla="*/ 4780125 h 5257800"/>
              <a:gd name="connsiteX61" fmla="*/ 0 w 11734800"/>
              <a:gd name="connsiteY61" fmla="*/ 4332294 h 5257800"/>
              <a:gd name="connsiteX62" fmla="*/ 0 w 11734800"/>
              <a:gd name="connsiteY62" fmla="*/ 3913345 h 5257800"/>
              <a:gd name="connsiteX63" fmla="*/ 0 w 11734800"/>
              <a:gd name="connsiteY63" fmla="*/ 3522315 h 5257800"/>
              <a:gd name="connsiteX64" fmla="*/ 0 w 11734800"/>
              <a:gd name="connsiteY64" fmla="*/ 3158242 h 5257800"/>
              <a:gd name="connsiteX65" fmla="*/ 0 w 11734800"/>
              <a:gd name="connsiteY65" fmla="*/ 2820163 h 5257800"/>
              <a:gd name="connsiteX66" fmla="*/ 0 w 11734800"/>
              <a:gd name="connsiteY66" fmla="*/ 2507115 h 5257800"/>
              <a:gd name="connsiteX67" fmla="*/ 0 w 11734800"/>
              <a:gd name="connsiteY67" fmla="*/ 2218135 h 5257800"/>
              <a:gd name="connsiteX68" fmla="*/ 0 w 11734800"/>
              <a:gd name="connsiteY68" fmla="*/ 1952260 h 5257800"/>
              <a:gd name="connsiteX69" fmla="*/ 0 w 11734800"/>
              <a:gd name="connsiteY69" fmla="*/ 1708528 h 5257800"/>
              <a:gd name="connsiteX70" fmla="*/ 0 w 11734800"/>
              <a:gd name="connsiteY70" fmla="*/ 1485977 h 5257800"/>
              <a:gd name="connsiteX71" fmla="*/ 0 w 11734800"/>
              <a:gd name="connsiteY71" fmla="*/ 1283643 h 5257800"/>
              <a:gd name="connsiteX72" fmla="*/ 0 w 11734800"/>
              <a:gd name="connsiteY72" fmla="*/ 1100563 h 5257800"/>
              <a:gd name="connsiteX73" fmla="*/ 0 w 11734800"/>
              <a:gd name="connsiteY73" fmla="*/ 935776 h 5257800"/>
              <a:gd name="connsiteX74" fmla="*/ 0 w 11734800"/>
              <a:gd name="connsiteY74" fmla="*/ 788317 h 5257800"/>
              <a:gd name="connsiteX75" fmla="*/ 0 w 11734800"/>
              <a:gd name="connsiteY75" fmla="*/ 657225 h 5257800"/>
              <a:gd name="connsiteX76" fmla="*/ 0 w 11734800"/>
              <a:gd name="connsiteY76" fmla="*/ 541537 h 5257800"/>
              <a:gd name="connsiteX77" fmla="*/ 0 w 11734800"/>
              <a:gd name="connsiteY77" fmla="*/ 440290 h 5257800"/>
              <a:gd name="connsiteX78" fmla="*/ 0 w 11734800"/>
              <a:gd name="connsiteY78" fmla="*/ 352520 h 5257800"/>
              <a:gd name="connsiteX79" fmla="*/ 0 w 11734800"/>
              <a:gd name="connsiteY79" fmla="*/ 277267 h 5257800"/>
              <a:gd name="connsiteX80" fmla="*/ 0 w 11734800"/>
              <a:gd name="connsiteY80" fmla="*/ 213566 h 5257800"/>
              <a:gd name="connsiteX81" fmla="*/ 0 w 11734800"/>
              <a:gd name="connsiteY81" fmla="*/ 160455 h 5257800"/>
              <a:gd name="connsiteX82" fmla="*/ 0 w 11734800"/>
              <a:gd name="connsiteY82" fmla="*/ 116972 h 5257800"/>
              <a:gd name="connsiteX83" fmla="*/ 0 w 11734800"/>
              <a:gd name="connsiteY83" fmla="*/ 82153 h 5257800"/>
              <a:gd name="connsiteX84" fmla="*/ 0 w 11734800"/>
              <a:gd name="connsiteY84" fmla="*/ 55036 h 5257800"/>
              <a:gd name="connsiteX85" fmla="*/ 0 w 11734800"/>
              <a:gd name="connsiteY85" fmla="*/ 34658 h 5257800"/>
              <a:gd name="connsiteX86" fmla="*/ 0 w 11734800"/>
              <a:gd name="connsiteY86" fmla="*/ 10269 h 5257800"/>
              <a:gd name="connsiteX87" fmla="*/ 0 w 11734800"/>
              <a:gd name="connsiteY87" fmla="*/ 1284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1734800" h="5257800">
                <a:moveTo>
                  <a:pt x="0" y="0"/>
                </a:moveTo>
                <a:lnTo>
                  <a:pt x="983052" y="0"/>
                </a:lnTo>
                <a:lnTo>
                  <a:pt x="1904683" y="0"/>
                </a:lnTo>
                <a:lnTo>
                  <a:pt x="2766875" y="0"/>
                </a:lnTo>
                <a:lnTo>
                  <a:pt x="3571610" y="0"/>
                </a:lnTo>
                <a:lnTo>
                  <a:pt x="4320869" y="0"/>
                </a:lnTo>
                <a:lnTo>
                  <a:pt x="5016633" y="0"/>
                </a:lnTo>
                <a:lnTo>
                  <a:pt x="5660883" y="0"/>
                </a:lnTo>
                <a:lnTo>
                  <a:pt x="6255601" y="0"/>
                </a:lnTo>
                <a:lnTo>
                  <a:pt x="6802768" y="0"/>
                </a:lnTo>
                <a:lnTo>
                  <a:pt x="7304366" y="0"/>
                </a:lnTo>
                <a:lnTo>
                  <a:pt x="7762374" y="0"/>
                </a:lnTo>
                <a:lnTo>
                  <a:pt x="8178776" y="0"/>
                </a:lnTo>
                <a:lnTo>
                  <a:pt x="8555551" y="0"/>
                </a:lnTo>
                <a:lnTo>
                  <a:pt x="8894683" y="0"/>
                </a:lnTo>
                <a:lnTo>
                  <a:pt x="9198151" y="0"/>
                </a:lnTo>
                <a:lnTo>
                  <a:pt x="9467937" y="0"/>
                </a:lnTo>
                <a:lnTo>
                  <a:pt x="9706022" y="0"/>
                </a:lnTo>
                <a:lnTo>
                  <a:pt x="9914388" y="0"/>
                </a:lnTo>
                <a:lnTo>
                  <a:pt x="10095016" y="0"/>
                </a:lnTo>
                <a:lnTo>
                  <a:pt x="10249887" y="0"/>
                </a:lnTo>
                <a:lnTo>
                  <a:pt x="10380982" y="0"/>
                </a:lnTo>
                <a:lnTo>
                  <a:pt x="10490284" y="0"/>
                </a:lnTo>
                <a:lnTo>
                  <a:pt x="10579772" y="0"/>
                </a:lnTo>
                <a:lnTo>
                  <a:pt x="10651429" y="0"/>
                </a:lnTo>
                <a:lnTo>
                  <a:pt x="10749173" y="0"/>
                </a:lnTo>
                <a:lnTo>
                  <a:pt x="10799365" y="0"/>
                </a:lnTo>
                <a:lnTo>
                  <a:pt x="10817857" y="0"/>
                </a:lnTo>
                <a:lnTo>
                  <a:pt x="10820499" y="0"/>
                </a:lnTo>
                <a:cubicBezTo>
                  <a:pt x="11325269" y="0"/>
                  <a:pt x="11734800" y="409526"/>
                  <a:pt x="11734800" y="914607"/>
                </a:cubicBezTo>
                <a:lnTo>
                  <a:pt x="11734800" y="1309190"/>
                </a:lnTo>
                <a:lnTo>
                  <a:pt x="11734800" y="1679119"/>
                </a:lnTo>
                <a:lnTo>
                  <a:pt x="11734800" y="2025191"/>
                </a:lnTo>
                <a:lnTo>
                  <a:pt x="11734800" y="2348200"/>
                </a:lnTo>
                <a:lnTo>
                  <a:pt x="11734800" y="2648942"/>
                </a:lnTo>
                <a:lnTo>
                  <a:pt x="11734800" y="2928211"/>
                </a:lnTo>
                <a:lnTo>
                  <a:pt x="11734800" y="3186804"/>
                </a:lnTo>
                <a:lnTo>
                  <a:pt x="11734800" y="3425516"/>
                </a:lnTo>
                <a:lnTo>
                  <a:pt x="11734800" y="3645141"/>
                </a:lnTo>
                <a:lnTo>
                  <a:pt x="11734800" y="3846475"/>
                </a:lnTo>
                <a:lnTo>
                  <a:pt x="11734800" y="4030313"/>
                </a:lnTo>
                <a:lnTo>
                  <a:pt x="11734800" y="4197450"/>
                </a:lnTo>
                <a:lnTo>
                  <a:pt x="11734800" y="4348683"/>
                </a:lnTo>
                <a:lnTo>
                  <a:pt x="11734800" y="4484805"/>
                </a:lnTo>
                <a:lnTo>
                  <a:pt x="11734800" y="4606613"/>
                </a:lnTo>
                <a:lnTo>
                  <a:pt x="11734800" y="4714901"/>
                </a:lnTo>
                <a:lnTo>
                  <a:pt x="11734800" y="4810465"/>
                </a:lnTo>
                <a:lnTo>
                  <a:pt x="11734800" y="4894100"/>
                </a:lnTo>
                <a:lnTo>
                  <a:pt x="11734800" y="4966602"/>
                </a:lnTo>
                <a:lnTo>
                  <a:pt x="11734800" y="5028765"/>
                </a:lnTo>
                <a:lnTo>
                  <a:pt x="11734800" y="5081385"/>
                </a:lnTo>
                <a:lnTo>
                  <a:pt x="11734800" y="5125257"/>
                </a:lnTo>
                <a:lnTo>
                  <a:pt x="11734800" y="5161176"/>
                </a:lnTo>
                <a:lnTo>
                  <a:pt x="11734800" y="5189938"/>
                </a:lnTo>
                <a:lnTo>
                  <a:pt x="11734800" y="5229171"/>
                </a:lnTo>
                <a:lnTo>
                  <a:pt x="11734800" y="5249317"/>
                </a:lnTo>
                <a:lnTo>
                  <a:pt x="11734800" y="5256740"/>
                </a:lnTo>
                <a:lnTo>
                  <a:pt x="11734800" y="5257800"/>
                </a:lnTo>
                <a:lnTo>
                  <a:pt x="0" y="5257800"/>
                </a:lnTo>
                <a:lnTo>
                  <a:pt x="0" y="5015172"/>
                </a:lnTo>
                <a:lnTo>
                  <a:pt x="0" y="4780125"/>
                </a:lnTo>
                <a:lnTo>
                  <a:pt x="0" y="4332294"/>
                </a:lnTo>
                <a:lnTo>
                  <a:pt x="0" y="3913345"/>
                </a:lnTo>
                <a:lnTo>
                  <a:pt x="0" y="3522315"/>
                </a:lnTo>
                <a:lnTo>
                  <a:pt x="0" y="3158242"/>
                </a:lnTo>
                <a:lnTo>
                  <a:pt x="0" y="2820163"/>
                </a:lnTo>
                <a:lnTo>
                  <a:pt x="0" y="2507115"/>
                </a:lnTo>
                <a:lnTo>
                  <a:pt x="0" y="2218135"/>
                </a:lnTo>
                <a:lnTo>
                  <a:pt x="0" y="1952260"/>
                </a:lnTo>
                <a:lnTo>
                  <a:pt x="0" y="1708528"/>
                </a:lnTo>
                <a:lnTo>
                  <a:pt x="0" y="1485977"/>
                </a:lnTo>
                <a:lnTo>
                  <a:pt x="0" y="1283643"/>
                </a:lnTo>
                <a:lnTo>
                  <a:pt x="0" y="1100563"/>
                </a:lnTo>
                <a:lnTo>
                  <a:pt x="0" y="935776"/>
                </a:lnTo>
                <a:lnTo>
                  <a:pt x="0" y="788317"/>
                </a:lnTo>
                <a:lnTo>
                  <a:pt x="0" y="657225"/>
                </a:lnTo>
                <a:lnTo>
                  <a:pt x="0" y="541537"/>
                </a:lnTo>
                <a:lnTo>
                  <a:pt x="0" y="440290"/>
                </a:lnTo>
                <a:lnTo>
                  <a:pt x="0" y="352520"/>
                </a:lnTo>
                <a:lnTo>
                  <a:pt x="0" y="277267"/>
                </a:lnTo>
                <a:lnTo>
                  <a:pt x="0" y="213566"/>
                </a:lnTo>
                <a:lnTo>
                  <a:pt x="0" y="160455"/>
                </a:lnTo>
                <a:lnTo>
                  <a:pt x="0" y="116972"/>
                </a:lnTo>
                <a:lnTo>
                  <a:pt x="0" y="82153"/>
                </a:lnTo>
                <a:lnTo>
                  <a:pt x="0" y="55036"/>
                </a:lnTo>
                <a:lnTo>
                  <a:pt x="0" y="34658"/>
                </a:lnTo>
                <a:lnTo>
                  <a:pt x="0" y="10269"/>
                </a:lnTo>
                <a:lnTo>
                  <a:pt x="0" y="1284"/>
                </a:lnTo>
                <a:close/>
              </a:path>
            </a:pathLst>
          </a:custGeom>
          <a:solidFill>
            <a:srgbClr val="F9E11E"/>
          </a:solidFill>
          <a:ln w="0" cap="flat" cmpd="sng" algn="ctr">
            <a:solidFill>
              <a:srgbClr val="000000">
                <a:alpha val="0"/>
              </a:srgbClr>
            </a:solidFill>
            <a:prstDash val="solid"/>
            <a:round/>
            <a:headEnd type="none" w="med" len="med"/>
            <a:tailEnd type="none" w="med" len="med"/>
          </a:ln>
        </p:spPr>
        <p:txBody>
          <a:bodyPr wrap="square" lIns="0" tIns="0" rIns="0" bIns="0" anchor="t">
            <a:noAutofit/>
          </a:bodyPr>
          <a:lstStyle>
            <a:lvl1pPr marL="0" indent="0" algn="l" defTabSz="914400" rtl="0" eaLnBrk="1" latinLnBrk="0" hangingPunct="1">
              <a:lnSpc>
                <a:spcPct val="100000"/>
              </a:lnSpc>
              <a:spcBef>
                <a:spcPct val="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0000"/>
              </a:lnSpc>
              <a:spcBef>
                <a:spcPct val="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0000"/>
              </a:lnSpc>
              <a:spcBef>
                <a:spcPct val="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0000"/>
              </a:lnSpc>
              <a:spcBef>
                <a:spcPct val="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0000"/>
              </a:lnSpc>
              <a:spcBef>
                <a:spcPct val="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marL="228600" lvl="0" indent="-228600">
              <a:buFont typeface="Arial" panose="020B0604020202020204" pitchFamily="34" charset="0"/>
              <a:buNone/>
            </a:pPr>
            <a:r>
              <a:rPr lang="nl-NL" dirty="0">
                <a:latin typeface="Verdana" panose="020B0604030504040204" pitchFamily="34" charset="0"/>
              </a:rPr>
              <a:t> </a:t>
            </a:r>
            <a:endParaRPr lang="en-NL" dirty="0">
              <a:latin typeface="Verdana" panose="020B0604030504040204" pitchFamily="34" charset="0"/>
            </a:endParaRPr>
          </a:p>
        </p:txBody>
      </p:sp>
      <p:sp>
        <p:nvSpPr>
          <p:cNvPr id="12" name="Frame 2">
            <a:extLst>
              <a:ext uri="{FF2B5EF4-FFF2-40B4-BE49-F238E27FC236}">
                <a16:creationId xmlns:a16="http://schemas.microsoft.com/office/drawing/2014/main" id="{8D62322A-4B2D-43A3-B879-F3B0FF8C783F}"/>
              </a:ext>
            </a:extLst>
          </p:cNvPr>
          <p:cNvSpPr txBox="1">
            <a:spLocks noSelect="1"/>
          </p:cNvSpPr>
          <p:nvPr userDrawn="1"/>
        </p:nvSpPr>
        <p:spPr bwMode="ltGray">
          <a:xfrm>
            <a:off x="228600" y="1143000"/>
            <a:ext cx="5867400" cy="2628900"/>
          </a:xfrm>
          <a:custGeom>
            <a:avLst/>
            <a:gdLst>
              <a:gd name="T0" fmla="*/ 0 w 18482"/>
              <a:gd name="T1" fmla="*/ 0 h 8281"/>
              <a:gd name="T2" fmla="*/ 0 w 18482"/>
              <a:gd name="T3" fmla="*/ 8281 h 8281"/>
              <a:gd name="T4" fmla="*/ 15602 w 18482"/>
              <a:gd name="T5" fmla="*/ 8281 h 8281"/>
              <a:gd name="T6" fmla="*/ 18482 w 18482"/>
              <a:gd name="T7" fmla="*/ 5401 h 8281"/>
              <a:gd name="T8" fmla="*/ 18482 w 18482"/>
              <a:gd name="T9" fmla="*/ 0 h 8281"/>
              <a:gd name="T10" fmla="*/ 0 w 18482"/>
              <a:gd name="T11" fmla="*/ 0 h 8281"/>
            </a:gdLst>
            <a:ahLst/>
            <a:cxnLst>
              <a:cxn ang="0">
                <a:pos x="T0" y="T1"/>
              </a:cxn>
              <a:cxn ang="0">
                <a:pos x="T2" y="T3"/>
              </a:cxn>
              <a:cxn ang="0">
                <a:pos x="T4" y="T5"/>
              </a:cxn>
              <a:cxn ang="0">
                <a:pos x="T6" y="T7"/>
              </a:cxn>
              <a:cxn ang="0">
                <a:pos x="T8" y="T9"/>
              </a:cxn>
              <a:cxn ang="0">
                <a:pos x="T10" y="T11"/>
              </a:cxn>
            </a:cxnLst>
            <a:rect l="0" t="0" r="r" b="b"/>
            <a:pathLst>
              <a:path w="18482" h="8281">
                <a:moveTo>
                  <a:pt x="0" y="0"/>
                </a:moveTo>
                <a:cubicBezTo>
                  <a:pt x="0" y="8281"/>
                  <a:pt x="0" y="8281"/>
                  <a:pt x="0" y="8281"/>
                </a:cubicBezTo>
                <a:cubicBezTo>
                  <a:pt x="15602" y="8281"/>
                  <a:pt x="15602" y="8281"/>
                  <a:pt x="15602" y="8281"/>
                </a:cubicBezTo>
                <a:cubicBezTo>
                  <a:pt x="17193" y="8281"/>
                  <a:pt x="18482" y="6992"/>
                  <a:pt x="18482" y="5401"/>
                </a:cubicBezTo>
                <a:cubicBezTo>
                  <a:pt x="18482" y="0"/>
                  <a:pt x="18482" y="0"/>
                  <a:pt x="18482" y="0"/>
                </a:cubicBezTo>
                <a:lnTo>
                  <a:pt x="0" y="0"/>
                </a:lnTo>
                <a:close/>
              </a:path>
            </a:pathLst>
          </a:custGeom>
          <a:solidFill>
            <a:srgbClr val="154273"/>
          </a:solidFill>
          <a:ln w="0" cap="flat" cmpd="sng" algn="ctr">
            <a:solidFill>
              <a:srgbClr val="F9E11E">
                <a:alpha val="0"/>
              </a:srgbClr>
            </a:solidFill>
            <a:prstDash val="solid"/>
            <a:round/>
            <a:headEnd type="none" w="med" len="med"/>
            <a:tailEnd type="none" w="med" len="med"/>
          </a:ln>
        </p:spPr>
        <p:txBody>
          <a:bodyPr vert="horz" wrap="square" lIns="0" tIns="0" rIns="0" bIns="0" numCol="1" rtlCol="0" anchor="t" anchorCtr="0" compatLnSpc="1">
            <a:prstTxWarp prst="textNoShape">
              <a:avLst/>
            </a:prstTxWarp>
            <a:noAutofit/>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latin typeface="Verdana" panose="020B0604030504040204" pitchFamily="34" charset="0"/>
              </a:rPr>
              <a:t> </a:t>
            </a:r>
          </a:p>
        </p:txBody>
      </p:sp>
      <p:pic>
        <p:nvPicPr>
          <p:cNvPr id="9" name="Graphic 3">
            <a:extLst>
              <a:ext uri="{FF2B5EF4-FFF2-40B4-BE49-F238E27FC236}">
                <a16:creationId xmlns:a16="http://schemas.microsoft.com/office/drawing/2014/main" id="{052D6607-30DB-4B36-9C65-F9AFC5EF0340}"/>
              </a:ext>
            </a:extLst>
          </p:cNvPr>
          <p:cNvPicPr>
            <a:picLocks noSelect="1"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10250" y="0"/>
            <a:ext cx="3088800" cy="991467"/>
          </a:xfrm>
          <a:prstGeom prst="rect">
            <a:avLst/>
          </a:prstGeom>
        </p:spPr>
      </p:pic>
      <p:sp>
        <p:nvSpPr>
          <p:cNvPr id="17" name="01_Title 4 (JU-Free)">
            <a:extLst>
              <a:ext uri="{FF2B5EF4-FFF2-40B4-BE49-F238E27FC236}">
                <a16:creationId xmlns:a16="http://schemas.microsoft.com/office/drawing/2014/main" id="{E423D5A6-308A-B6B6-ECAB-DA23EB1B8287}"/>
              </a:ext>
            </a:extLst>
          </p:cNvPr>
          <p:cNvSpPr>
            <a:spLocks noGrp="1"/>
          </p:cNvSpPr>
          <p:nvPr>
            <p:ph type="title" hasCustomPrompt="1"/>
          </p:nvPr>
        </p:nvSpPr>
        <p:spPr>
          <a:xfrm>
            <a:off x="685800" y="1587500"/>
            <a:ext cx="4864100" cy="1181100"/>
          </a:xfrm>
        </p:spPr>
        <p:txBody>
          <a:bodyPr/>
          <a:lstStyle>
            <a:lvl1pPr>
              <a:defRPr kumimoji="0" sz="3200" b="1" i="0" u="none" baseline="0">
                <a:solidFill>
                  <a:schemeClr val="bg1"/>
                </a:solidFill>
                <a:latin typeface="Verdana" panose="020B0604030504040204" pitchFamily="34" charset="0"/>
              </a:defRPr>
            </a:lvl1pPr>
          </a:lstStyle>
          <a:p>
            <a:r>
              <a:rPr lang="nl-NL" dirty="0"/>
              <a:t>[Titel]</a:t>
            </a:r>
          </a:p>
        </p:txBody>
      </p:sp>
      <p:sp>
        <p:nvSpPr>
          <p:cNvPr id="19" name="02_Subtitle 5[PHJU] (JU-Free)"/>
          <p:cNvSpPr>
            <a:spLocks noGrp="1"/>
          </p:cNvSpPr>
          <p:nvPr>
            <p:ph type="subTitle" idx="1" hasCustomPrompt="1"/>
          </p:nvPr>
        </p:nvSpPr>
        <p:spPr>
          <a:xfrm>
            <a:off x="685800" y="2844800"/>
            <a:ext cx="4864100" cy="266700"/>
          </a:xfrm>
        </p:spPr>
        <p:txBody>
          <a:bodyPr/>
          <a:lstStyle>
            <a:lvl1pPr marL="0" indent="0" algn="l">
              <a:lnSpc>
                <a:spcPct val="100000"/>
              </a:lnSpc>
              <a:spcBef>
                <a:spcPts val="0"/>
              </a:spcBef>
              <a:buFont typeface="Arial" panose="020B0604020202020204" pitchFamily="34" charset="0"/>
              <a:buNone/>
              <a:defRPr sz="15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[Naam spreker]</a:t>
            </a:r>
          </a:p>
        </p:txBody>
      </p:sp>
      <p:sp>
        <p:nvSpPr>
          <p:cNvPr id="20" name="03_Date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124200"/>
            <a:ext cx="4864100" cy="266700"/>
          </a:xfrm>
        </p:spPr>
        <p:txBody>
          <a:bodyPr/>
          <a:lstStyle>
            <a:lvl1pPr marL="0" indent="0">
              <a:lnSpc>
                <a:spcPct val="100000"/>
              </a:lnSpc>
              <a:spcBef>
                <a:spcPts val="0"/>
              </a:spcBef>
              <a:buNone/>
              <a:defRPr sz="1500">
                <a:solidFill>
                  <a:schemeClr val="bg1"/>
                </a:solidFill>
              </a:defRPr>
            </a:lvl1pPr>
            <a:lvl2pPr marL="0" marR="0" indent="0" algn="l" fontAlgn="auto">
              <a:lnSpc>
                <a:spcPct val="100000"/>
              </a:lnSpc>
              <a:spcBef>
                <a:spcPts val="0"/>
              </a:spcBef>
              <a:spcAft>
                <a:spcPts val="0"/>
              </a:spcAft>
              <a:buFontTx/>
              <a:buNone/>
              <a:defRPr kumimoji="0" sz="1500" b="0" i="0" u="none" baseline="0">
                <a:solidFill>
                  <a:schemeClr val="bg1"/>
                </a:solidFill>
                <a:latin typeface="RijksSansTT" panose="020B0504010101010104" charset="0"/>
              </a:defRPr>
            </a:lvl2pPr>
            <a:lvl3pPr marL="0" marR="0" indent="0" algn="l" fontAlgn="auto">
              <a:lnSpc>
                <a:spcPct val="100000"/>
              </a:lnSpc>
              <a:spcBef>
                <a:spcPts val="0"/>
              </a:spcBef>
              <a:spcAft>
                <a:spcPts val="0"/>
              </a:spcAft>
              <a:buFontTx/>
              <a:buNone/>
              <a:defRPr kumimoji="0" sz="1500" b="0" i="0" u="none" baseline="0">
                <a:solidFill>
                  <a:schemeClr val="bg1"/>
                </a:solidFill>
                <a:latin typeface="RijksSansTT" panose="020B0504010101010104" charset="0"/>
              </a:defRPr>
            </a:lvl3pPr>
            <a:lvl4pPr marL="0" marR="0" indent="0" algn="l" fontAlgn="auto">
              <a:lnSpc>
                <a:spcPct val="100000"/>
              </a:lnSpc>
              <a:spcBef>
                <a:spcPts val="0"/>
              </a:spcBef>
              <a:spcAft>
                <a:spcPts val="0"/>
              </a:spcAft>
              <a:buFontTx/>
              <a:buNone/>
              <a:defRPr kumimoji="0" sz="1500" b="0" i="0" u="none" baseline="0">
                <a:solidFill>
                  <a:schemeClr val="bg1"/>
                </a:solidFill>
                <a:latin typeface="RijksSansTT" panose="020B0504010101010104" charset="0"/>
              </a:defRPr>
            </a:lvl4pPr>
            <a:lvl5pPr marL="0" marR="0" indent="0" algn="l" fontAlgn="auto">
              <a:lnSpc>
                <a:spcPct val="100000"/>
              </a:lnSpc>
              <a:spcBef>
                <a:spcPts val="0"/>
              </a:spcBef>
              <a:spcAft>
                <a:spcPts val="0"/>
              </a:spcAft>
              <a:buFontTx/>
              <a:buNone/>
              <a:defRPr kumimoji="0" sz="1500" b="0" i="0" u="none" baseline="0">
                <a:solidFill>
                  <a:schemeClr val="bg1"/>
                </a:solidFill>
                <a:latin typeface="RijksSansTT" panose="020B0504010101010104" charset="0"/>
              </a:defRPr>
            </a:lvl5pPr>
            <a:lvl6pPr marL="0" marR="0" indent="0" algn="l" fontAlgn="auto">
              <a:lnSpc>
                <a:spcPct val="100000"/>
              </a:lnSpc>
              <a:spcBef>
                <a:spcPts val="0"/>
              </a:spcBef>
              <a:spcAft>
                <a:spcPts val="0"/>
              </a:spcAft>
              <a:buFontTx/>
              <a:buNone/>
              <a:defRPr kumimoji="0" sz="1500" b="0" i="0" u="none" baseline="0">
                <a:solidFill>
                  <a:schemeClr val="bg1"/>
                </a:solidFill>
                <a:latin typeface="RijksSansTT" panose="020B0504010101010104" charset="0"/>
              </a:defRPr>
            </a:lvl6pPr>
            <a:lvl7pPr marL="0" marR="0" indent="0" algn="l" fontAlgn="auto">
              <a:lnSpc>
                <a:spcPct val="100000"/>
              </a:lnSpc>
              <a:spcBef>
                <a:spcPts val="0"/>
              </a:spcBef>
              <a:spcAft>
                <a:spcPts val="0"/>
              </a:spcAft>
              <a:buFontTx/>
              <a:buNone/>
              <a:defRPr kumimoji="0" sz="1500" b="0" i="0" u="none" baseline="0">
                <a:solidFill>
                  <a:schemeClr val="bg1"/>
                </a:solidFill>
                <a:latin typeface="RijksSansTT" panose="020B0504010101010104" charset="0"/>
              </a:defRPr>
            </a:lvl7pPr>
            <a:lvl8pPr marL="0" marR="0" indent="0" algn="l" fontAlgn="auto">
              <a:lnSpc>
                <a:spcPct val="100000"/>
              </a:lnSpc>
              <a:spcBef>
                <a:spcPts val="0"/>
              </a:spcBef>
              <a:spcAft>
                <a:spcPts val="0"/>
              </a:spcAft>
              <a:buFontTx/>
              <a:buNone/>
              <a:defRPr kumimoji="0" sz="1500" b="0" i="0" u="none" baseline="0">
                <a:solidFill>
                  <a:schemeClr val="bg1"/>
                </a:solidFill>
                <a:latin typeface="RijksSansTT" panose="020B0504010101010104" charset="0"/>
              </a:defRPr>
            </a:lvl8pPr>
            <a:lvl9pPr marL="0" marR="0" indent="0" algn="l" fontAlgn="auto">
              <a:lnSpc>
                <a:spcPct val="100000"/>
              </a:lnSpc>
              <a:spcBef>
                <a:spcPts val="0"/>
              </a:spcBef>
              <a:spcAft>
                <a:spcPts val="0"/>
              </a:spcAft>
              <a:buFontTx/>
              <a:buNone/>
              <a:defRPr kumimoji="0" sz="1500" b="0" i="0" u="none" baseline="0">
                <a:solidFill>
                  <a:schemeClr val="bg1"/>
                </a:solidFill>
                <a:latin typeface="RijksSansTT" panose="020B0504010101010104" charset="0"/>
              </a:defRPr>
            </a:lvl9pPr>
          </a:lstStyle>
          <a:p>
            <a:pPr lvl="0"/>
            <a:r>
              <a:rPr lang="nl-NL" dirty="0"/>
              <a:t>[Datum presentatie]</a:t>
            </a:r>
          </a:p>
          <a:p>
            <a:pPr lvl="0"/>
            <a:r>
              <a:rPr lang="nl-NL" dirty="0"/>
              <a:t>JU-LEVEL1=Standaard</a:t>
            </a:r>
          </a:p>
        </p:txBody>
      </p:sp>
      <p:sp>
        <p:nvSpPr>
          <p:cNvPr id="11" name="Water. Wegen. Werken. Rijkswaterstaat. footer 7">
            <a:extLst>
              <a:ext uri="{FF2B5EF4-FFF2-40B4-BE49-F238E27FC236}">
                <a16:creationId xmlns:a16="http://schemas.microsoft.com/office/drawing/2014/main" id="{960625A5-9A81-4024-9126-CE0A2902B17D}"/>
              </a:ext>
            </a:extLst>
          </p:cNvPr>
          <p:cNvSpPr txBox="1">
            <a:spLocks noSelect="1" noChangeAspect="1"/>
          </p:cNvSpPr>
          <p:nvPr userDrawn="1"/>
        </p:nvSpPr>
        <p:spPr>
          <a:xfrm>
            <a:off x="228600" y="6502400"/>
            <a:ext cx="2971800" cy="317500"/>
          </a:xfrm>
          <a:prstGeom prst="rect">
            <a:avLst/>
          </a:prstGeom>
          <a:noFill/>
        </p:spPr>
        <p:txBody>
          <a:bodyPr wrap="square" lIns="0" tIns="0" rIns="0" bIns="0" rtlCol="0">
            <a:noAutofit/>
          </a:bodyPr>
          <a:lstStyle/>
          <a:p>
            <a:r>
              <a:rPr lang="nl-NL" sz="1000" i="1" spc="-10" baseline="0" dirty="0">
                <a:solidFill>
                  <a:schemeClr val="tx1"/>
                </a:solidFill>
                <a:latin typeface="+mn-lt"/>
                <a:ea typeface="RijksoverheidSerifWeb Italic" panose="020B0604020202020204" pitchFamily="2" charset="0"/>
              </a:rPr>
              <a:t>Water. Wegen. Werken. </a:t>
            </a:r>
            <a:r>
              <a:rPr lang="nl-NL" sz="1000" i="1" spc="10" baseline="0" dirty="0">
                <a:solidFill>
                  <a:schemeClr val="tx1"/>
                </a:solidFill>
                <a:latin typeface="+mn-lt"/>
                <a:ea typeface="RijksoverheidSerifWeb Italic" panose="020B0604020202020204" pitchFamily="2" charset="0"/>
              </a:rPr>
              <a:t>Rijkswaterstaat.</a:t>
            </a:r>
          </a:p>
        </p:txBody>
      </p:sp>
      <p:sp>
        <p:nvSpPr>
          <p:cNvPr id="22" name="04_Frame footer 8 (JU-Free)">
            <a:extLst>
              <a:ext uri="{FF2B5EF4-FFF2-40B4-BE49-F238E27FC236}">
                <a16:creationId xmlns:a16="http://schemas.microsoft.com/office/drawing/2014/main" id="{ABB6B84D-B848-4D37-9C49-3EF3B69D012C}"/>
              </a:ext>
            </a:extLst>
          </p:cNvPr>
          <p:cNvSpPr>
            <a:spLocks noGrp="1"/>
          </p:cNvSpPr>
          <p:nvPr>
            <p:ph type="ftr" sz="quarter" idx="1004"/>
          </p:nvPr>
        </p:nvSpPr>
        <p:spPr>
          <a:xfrm>
            <a:off x="7620000" y="6553200"/>
            <a:ext cx="4076700" cy="254000"/>
          </a:xfrm>
        </p:spPr>
        <p:txBody>
          <a:bodyPr/>
          <a:lstStyle/>
          <a:p>
            <a:endParaRPr lang="nl-NL" dirty="0"/>
          </a:p>
        </p:txBody>
      </p:sp>
      <p:sp>
        <p:nvSpPr>
          <p:cNvPr id="23" name="05_Frame slide number 9 (JU-Free)">
            <a:extLst>
              <a:ext uri="{FF2B5EF4-FFF2-40B4-BE49-F238E27FC236}">
                <a16:creationId xmlns:a16="http://schemas.microsoft.com/office/drawing/2014/main" id="{6FE337F4-2C20-4FB1-B0DF-F1AF8EFEF8FF}"/>
              </a:ext>
            </a:extLst>
          </p:cNvPr>
          <p:cNvSpPr>
            <a:spLocks noGrp="1"/>
          </p:cNvSpPr>
          <p:nvPr>
            <p:ph type="sldNum" sz="quarter" idx="1005"/>
          </p:nvPr>
        </p:nvSpPr>
        <p:spPr>
          <a:xfrm>
            <a:off x="11722100" y="6553200"/>
            <a:ext cx="2413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774393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12" name="01_Frame 1[PHJU] (JU-Free)">
            <a:extLst>
              <a:ext uri="{FF2B5EF4-FFF2-40B4-BE49-F238E27FC236}">
                <a16:creationId xmlns:a16="http://schemas.microsoft.com/office/drawing/2014/main" id="{1C0C6337-1802-4FAA-85D3-2B5FBA78A95A}"/>
              </a:ext>
            </a:extLst>
          </p:cNvPr>
          <p:cNvSpPr>
            <a:spLocks noGrp="1"/>
          </p:cNvSpPr>
          <p:nvPr>
            <p:ph type="pic" sz="quarter" idx="14" hasCustomPrompt="1"/>
          </p:nvPr>
        </p:nvSpPr>
        <p:spPr>
          <a:xfrm>
            <a:off x="6096000" y="2362200"/>
            <a:ext cx="5867400" cy="4038600"/>
          </a:xfrm>
          <a:custGeom>
            <a:avLst/>
            <a:gdLst>
              <a:gd name="connsiteX0" fmla="*/ 914301 w 5867400"/>
              <a:gd name="connsiteY0" fmla="*/ 0 h 4038600"/>
              <a:gd name="connsiteX1" fmla="*/ 5867400 w 5867400"/>
              <a:gd name="connsiteY1" fmla="*/ 0 h 4038600"/>
              <a:gd name="connsiteX2" fmla="*/ 5867400 w 5867400"/>
              <a:gd name="connsiteY2" fmla="*/ 986 h 4038600"/>
              <a:gd name="connsiteX3" fmla="*/ 5867400 w 5867400"/>
              <a:gd name="connsiteY3" fmla="*/ 7888 h 4038600"/>
              <a:gd name="connsiteX4" fmla="*/ 5867400 w 5867400"/>
              <a:gd name="connsiteY4" fmla="*/ 26622 h 4038600"/>
              <a:gd name="connsiteX5" fmla="*/ 5867400 w 5867400"/>
              <a:gd name="connsiteY5" fmla="*/ 63103 h 4038600"/>
              <a:gd name="connsiteX6" fmla="*/ 5867400 w 5867400"/>
              <a:gd name="connsiteY6" fmla="*/ 123248 h 4038600"/>
              <a:gd name="connsiteX7" fmla="*/ 5867400 w 5867400"/>
              <a:gd name="connsiteY7" fmla="*/ 164044 h 4038600"/>
              <a:gd name="connsiteX8" fmla="*/ 5867400 w 5867400"/>
              <a:gd name="connsiteY8" fmla="*/ 212973 h 4038600"/>
              <a:gd name="connsiteX9" fmla="*/ 5867400 w 5867400"/>
              <a:gd name="connsiteY9" fmla="*/ 270777 h 4038600"/>
              <a:gd name="connsiteX10" fmla="*/ 5867400 w 5867400"/>
              <a:gd name="connsiteY10" fmla="*/ 338193 h 4038600"/>
              <a:gd name="connsiteX11" fmla="*/ 5867400 w 5867400"/>
              <a:gd name="connsiteY11" fmla="*/ 415963 h 4038600"/>
              <a:gd name="connsiteX12" fmla="*/ 5867400 w 5867400"/>
              <a:gd name="connsiteY12" fmla="*/ 504825 h 4038600"/>
              <a:gd name="connsiteX13" fmla="*/ 5867400 w 5867400"/>
              <a:gd name="connsiteY13" fmla="*/ 605519 h 4038600"/>
              <a:gd name="connsiteX14" fmla="*/ 5867400 w 5867400"/>
              <a:gd name="connsiteY14" fmla="*/ 718784 h 4038600"/>
              <a:gd name="connsiteX15" fmla="*/ 5867400 w 5867400"/>
              <a:gd name="connsiteY15" fmla="*/ 845360 h 4038600"/>
              <a:gd name="connsiteX16" fmla="*/ 5867400 w 5867400"/>
              <a:gd name="connsiteY16" fmla="*/ 985986 h 4038600"/>
              <a:gd name="connsiteX17" fmla="*/ 5867400 w 5867400"/>
              <a:gd name="connsiteY17" fmla="*/ 1141403 h 4038600"/>
              <a:gd name="connsiteX18" fmla="*/ 5867400 w 5867400"/>
              <a:gd name="connsiteY18" fmla="*/ 1312348 h 4038600"/>
              <a:gd name="connsiteX19" fmla="*/ 5867400 w 5867400"/>
              <a:gd name="connsiteY19" fmla="*/ 1499562 h 4038600"/>
              <a:gd name="connsiteX20" fmla="*/ 5867400 w 5867400"/>
              <a:gd name="connsiteY20" fmla="*/ 1703785 h 4038600"/>
              <a:gd name="connsiteX21" fmla="*/ 5867400 w 5867400"/>
              <a:gd name="connsiteY21" fmla="*/ 1925755 h 4038600"/>
              <a:gd name="connsiteX22" fmla="*/ 5867400 w 5867400"/>
              <a:gd name="connsiteY22" fmla="*/ 2166212 h 4038600"/>
              <a:gd name="connsiteX23" fmla="*/ 5867400 w 5867400"/>
              <a:gd name="connsiteY23" fmla="*/ 2425896 h 4038600"/>
              <a:gd name="connsiteX24" fmla="*/ 5867400 w 5867400"/>
              <a:gd name="connsiteY24" fmla="*/ 2705547 h 4038600"/>
              <a:gd name="connsiteX25" fmla="*/ 5867400 w 5867400"/>
              <a:gd name="connsiteY25" fmla="*/ 3005903 h 4038600"/>
              <a:gd name="connsiteX26" fmla="*/ 5867400 w 5867400"/>
              <a:gd name="connsiteY26" fmla="*/ 3327704 h 4038600"/>
              <a:gd name="connsiteX27" fmla="*/ 5867400 w 5867400"/>
              <a:gd name="connsiteY27" fmla="*/ 3671690 h 4038600"/>
              <a:gd name="connsiteX28" fmla="*/ 5867400 w 5867400"/>
              <a:gd name="connsiteY28" fmla="*/ 4038600 h 4038600"/>
              <a:gd name="connsiteX29" fmla="*/ 5865968 w 5867400"/>
              <a:gd name="connsiteY29" fmla="*/ 4038600 h 4038600"/>
              <a:gd name="connsiteX30" fmla="*/ 5855940 w 5867400"/>
              <a:gd name="connsiteY30" fmla="*/ 4038600 h 4038600"/>
              <a:gd name="connsiteX31" fmla="*/ 5828723 w 5867400"/>
              <a:gd name="connsiteY31" fmla="*/ 4038600 h 4038600"/>
              <a:gd name="connsiteX32" fmla="*/ 5775722 w 5867400"/>
              <a:gd name="connsiteY32" fmla="*/ 4038600 h 4038600"/>
              <a:gd name="connsiteX33" fmla="*/ 5688341 w 5867400"/>
              <a:gd name="connsiteY33" fmla="*/ 4038600 h 4038600"/>
              <a:gd name="connsiteX34" fmla="*/ 5629073 w 5867400"/>
              <a:gd name="connsiteY34" fmla="*/ 4038600 h 4038600"/>
              <a:gd name="connsiteX35" fmla="*/ 5557986 w 5867400"/>
              <a:gd name="connsiteY35" fmla="*/ 4038600 h 4038600"/>
              <a:gd name="connsiteX36" fmla="*/ 5474008 w 5867400"/>
              <a:gd name="connsiteY36" fmla="*/ 4038600 h 4038600"/>
              <a:gd name="connsiteX37" fmla="*/ 5376063 w 5867400"/>
              <a:gd name="connsiteY37" fmla="*/ 4038600 h 4038600"/>
              <a:gd name="connsiteX38" fmla="*/ 5263076 w 5867400"/>
              <a:gd name="connsiteY38" fmla="*/ 4038600 h 4038600"/>
              <a:gd name="connsiteX39" fmla="*/ 5133975 w 5867400"/>
              <a:gd name="connsiteY39" fmla="*/ 4038600 h 4038600"/>
              <a:gd name="connsiteX40" fmla="*/ 4987684 w 5867400"/>
              <a:gd name="connsiteY40" fmla="*/ 4038600 h 4038600"/>
              <a:gd name="connsiteX41" fmla="*/ 4823129 w 5867400"/>
              <a:gd name="connsiteY41" fmla="*/ 4038600 h 4038600"/>
              <a:gd name="connsiteX42" fmla="*/ 4639235 w 5867400"/>
              <a:gd name="connsiteY42" fmla="*/ 4038600 h 4038600"/>
              <a:gd name="connsiteX43" fmla="*/ 4434929 w 5867400"/>
              <a:gd name="connsiteY43" fmla="*/ 4038600 h 4038600"/>
              <a:gd name="connsiteX44" fmla="*/ 4209136 w 5867400"/>
              <a:gd name="connsiteY44" fmla="*/ 4038600 h 4038600"/>
              <a:gd name="connsiteX45" fmla="*/ 3960781 w 5867400"/>
              <a:gd name="connsiteY45" fmla="*/ 4038600 h 4038600"/>
              <a:gd name="connsiteX46" fmla="*/ 3688791 w 5867400"/>
              <a:gd name="connsiteY46" fmla="*/ 4038600 h 4038600"/>
              <a:gd name="connsiteX47" fmla="*/ 3392091 w 5867400"/>
              <a:gd name="connsiteY47" fmla="*/ 4038600 h 4038600"/>
              <a:gd name="connsiteX48" fmla="*/ 3069606 w 5867400"/>
              <a:gd name="connsiteY48" fmla="*/ 4038600 h 4038600"/>
              <a:gd name="connsiteX49" fmla="*/ 2720262 w 5867400"/>
              <a:gd name="connsiteY49" fmla="*/ 4038600 h 4038600"/>
              <a:gd name="connsiteX50" fmla="*/ 2342985 w 5867400"/>
              <a:gd name="connsiteY50" fmla="*/ 4038600 h 4038600"/>
              <a:gd name="connsiteX51" fmla="*/ 1936701 w 5867400"/>
              <a:gd name="connsiteY51" fmla="*/ 4038600 h 4038600"/>
              <a:gd name="connsiteX52" fmla="*/ 1500334 w 5867400"/>
              <a:gd name="connsiteY52" fmla="*/ 4038600 h 4038600"/>
              <a:gd name="connsiteX53" fmla="*/ 1032812 w 5867400"/>
              <a:gd name="connsiteY53" fmla="*/ 4038600 h 4038600"/>
              <a:gd name="connsiteX54" fmla="*/ 533058 w 5867400"/>
              <a:gd name="connsiteY54" fmla="*/ 4038600 h 4038600"/>
              <a:gd name="connsiteX55" fmla="*/ 0 w 5867400"/>
              <a:gd name="connsiteY55" fmla="*/ 4038600 h 4038600"/>
              <a:gd name="connsiteX56" fmla="*/ 0 w 5867400"/>
              <a:gd name="connsiteY56" fmla="*/ 4037837 h 4038600"/>
              <a:gd name="connsiteX57" fmla="*/ 0 w 5867400"/>
              <a:gd name="connsiteY57" fmla="*/ 4032498 h 4038600"/>
              <a:gd name="connsiteX58" fmla="*/ 0 w 5867400"/>
              <a:gd name="connsiteY58" fmla="*/ 4018006 h 4038600"/>
              <a:gd name="connsiteX59" fmla="*/ 0 w 5867400"/>
              <a:gd name="connsiteY59" fmla="*/ 3989783 h 4038600"/>
              <a:gd name="connsiteX60" fmla="*/ 0 w 5867400"/>
              <a:gd name="connsiteY60" fmla="*/ 3943255 h 4038600"/>
              <a:gd name="connsiteX61" fmla="*/ 0 w 5867400"/>
              <a:gd name="connsiteY61" fmla="*/ 3873844 h 4038600"/>
              <a:gd name="connsiteX62" fmla="*/ 0 w 5867400"/>
              <a:gd name="connsiteY62" fmla="*/ 3829127 h 4038600"/>
              <a:gd name="connsiteX63" fmla="*/ 0 w 5867400"/>
              <a:gd name="connsiteY63" fmla="*/ 3776973 h 4038600"/>
              <a:gd name="connsiteX64" fmla="*/ 0 w 5867400"/>
              <a:gd name="connsiteY64" fmla="*/ 3716810 h 4038600"/>
              <a:gd name="connsiteX65" fmla="*/ 0 w 5867400"/>
              <a:gd name="connsiteY65" fmla="*/ 3648066 h 4038600"/>
              <a:gd name="connsiteX66" fmla="*/ 0 w 5867400"/>
              <a:gd name="connsiteY66" fmla="*/ 3570169 h 4038600"/>
              <a:gd name="connsiteX67" fmla="*/ 0 w 5867400"/>
              <a:gd name="connsiteY67" fmla="*/ 3482547 h 4038600"/>
              <a:gd name="connsiteX68" fmla="*/ 0 w 5867400"/>
              <a:gd name="connsiteY68" fmla="*/ 3384627 h 4038600"/>
              <a:gd name="connsiteX69" fmla="*/ 0 w 5867400"/>
              <a:gd name="connsiteY69" fmla="*/ 3275839 h 4038600"/>
              <a:gd name="connsiteX70" fmla="*/ 0 w 5867400"/>
              <a:gd name="connsiteY70" fmla="*/ 3155608 h 4038600"/>
              <a:gd name="connsiteX71" fmla="*/ 0 w 5867400"/>
              <a:gd name="connsiteY71" fmla="*/ 3023364 h 4038600"/>
              <a:gd name="connsiteX72" fmla="*/ 0 w 5867400"/>
              <a:gd name="connsiteY72" fmla="*/ 2878535 h 4038600"/>
              <a:gd name="connsiteX73" fmla="*/ 0 w 5867400"/>
              <a:gd name="connsiteY73" fmla="*/ 2720548 h 4038600"/>
              <a:gd name="connsiteX74" fmla="*/ 0 w 5867400"/>
              <a:gd name="connsiteY74" fmla="*/ 2548831 h 4038600"/>
              <a:gd name="connsiteX75" fmla="*/ 0 w 5867400"/>
              <a:gd name="connsiteY75" fmla="*/ 2362813 h 4038600"/>
              <a:gd name="connsiteX76" fmla="*/ 0 w 5867400"/>
              <a:gd name="connsiteY76" fmla="*/ 2161920 h 4038600"/>
              <a:gd name="connsiteX77" fmla="*/ 0 w 5867400"/>
              <a:gd name="connsiteY77" fmla="*/ 1945582 h 4038600"/>
              <a:gd name="connsiteX78" fmla="*/ 0 w 5867400"/>
              <a:gd name="connsiteY78" fmla="*/ 1713226 h 4038600"/>
              <a:gd name="connsiteX79" fmla="*/ 0 w 5867400"/>
              <a:gd name="connsiteY79" fmla="*/ 1464279 h 4038600"/>
              <a:gd name="connsiteX80" fmla="*/ 0 w 5867400"/>
              <a:gd name="connsiteY80" fmla="*/ 1198171 h 4038600"/>
              <a:gd name="connsiteX81" fmla="*/ 0 w 5867400"/>
              <a:gd name="connsiteY81" fmla="*/ 914328 h 4038600"/>
              <a:gd name="connsiteX82" fmla="*/ 914301 w 5867400"/>
              <a:gd name="connsiteY82" fmla="*/ 0 h 403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867400" h="4038600">
                <a:moveTo>
                  <a:pt x="914301" y="0"/>
                </a:moveTo>
                <a:lnTo>
                  <a:pt x="5867400" y="0"/>
                </a:lnTo>
                <a:lnTo>
                  <a:pt x="5867400" y="986"/>
                </a:lnTo>
                <a:lnTo>
                  <a:pt x="5867400" y="7888"/>
                </a:lnTo>
                <a:lnTo>
                  <a:pt x="5867400" y="26622"/>
                </a:lnTo>
                <a:lnTo>
                  <a:pt x="5867400" y="63103"/>
                </a:lnTo>
                <a:lnTo>
                  <a:pt x="5867400" y="123248"/>
                </a:lnTo>
                <a:lnTo>
                  <a:pt x="5867400" y="164044"/>
                </a:lnTo>
                <a:lnTo>
                  <a:pt x="5867400" y="212973"/>
                </a:lnTo>
                <a:lnTo>
                  <a:pt x="5867400" y="270777"/>
                </a:lnTo>
                <a:lnTo>
                  <a:pt x="5867400" y="338193"/>
                </a:lnTo>
                <a:lnTo>
                  <a:pt x="5867400" y="415963"/>
                </a:lnTo>
                <a:lnTo>
                  <a:pt x="5867400" y="504825"/>
                </a:lnTo>
                <a:lnTo>
                  <a:pt x="5867400" y="605519"/>
                </a:lnTo>
                <a:lnTo>
                  <a:pt x="5867400" y="718784"/>
                </a:lnTo>
                <a:lnTo>
                  <a:pt x="5867400" y="845360"/>
                </a:lnTo>
                <a:lnTo>
                  <a:pt x="5867400" y="985986"/>
                </a:lnTo>
                <a:lnTo>
                  <a:pt x="5867400" y="1141403"/>
                </a:lnTo>
                <a:lnTo>
                  <a:pt x="5867400" y="1312348"/>
                </a:lnTo>
                <a:lnTo>
                  <a:pt x="5867400" y="1499562"/>
                </a:lnTo>
                <a:lnTo>
                  <a:pt x="5867400" y="1703785"/>
                </a:lnTo>
                <a:lnTo>
                  <a:pt x="5867400" y="1925755"/>
                </a:lnTo>
                <a:lnTo>
                  <a:pt x="5867400" y="2166212"/>
                </a:lnTo>
                <a:lnTo>
                  <a:pt x="5867400" y="2425896"/>
                </a:lnTo>
                <a:lnTo>
                  <a:pt x="5867400" y="2705547"/>
                </a:lnTo>
                <a:lnTo>
                  <a:pt x="5867400" y="3005903"/>
                </a:lnTo>
                <a:lnTo>
                  <a:pt x="5867400" y="3327704"/>
                </a:lnTo>
                <a:lnTo>
                  <a:pt x="5867400" y="3671690"/>
                </a:lnTo>
                <a:lnTo>
                  <a:pt x="5867400" y="4038600"/>
                </a:lnTo>
                <a:lnTo>
                  <a:pt x="5865968" y="4038600"/>
                </a:lnTo>
                <a:lnTo>
                  <a:pt x="5855940" y="4038600"/>
                </a:lnTo>
                <a:lnTo>
                  <a:pt x="5828723" y="4038600"/>
                </a:lnTo>
                <a:lnTo>
                  <a:pt x="5775722" y="4038600"/>
                </a:lnTo>
                <a:lnTo>
                  <a:pt x="5688341" y="4038600"/>
                </a:lnTo>
                <a:lnTo>
                  <a:pt x="5629073" y="4038600"/>
                </a:lnTo>
                <a:lnTo>
                  <a:pt x="5557986" y="4038600"/>
                </a:lnTo>
                <a:lnTo>
                  <a:pt x="5474008" y="4038600"/>
                </a:lnTo>
                <a:lnTo>
                  <a:pt x="5376063" y="4038600"/>
                </a:lnTo>
                <a:lnTo>
                  <a:pt x="5263076" y="4038600"/>
                </a:lnTo>
                <a:lnTo>
                  <a:pt x="5133975" y="4038600"/>
                </a:lnTo>
                <a:lnTo>
                  <a:pt x="4987684" y="4038600"/>
                </a:lnTo>
                <a:lnTo>
                  <a:pt x="4823129" y="4038600"/>
                </a:lnTo>
                <a:lnTo>
                  <a:pt x="4639235" y="4038600"/>
                </a:lnTo>
                <a:lnTo>
                  <a:pt x="4434929" y="4038600"/>
                </a:lnTo>
                <a:lnTo>
                  <a:pt x="4209136" y="4038600"/>
                </a:lnTo>
                <a:lnTo>
                  <a:pt x="3960781" y="4038600"/>
                </a:lnTo>
                <a:lnTo>
                  <a:pt x="3688791" y="4038600"/>
                </a:lnTo>
                <a:lnTo>
                  <a:pt x="3392091" y="4038600"/>
                </a:lnTo>
                <a:lnTo>
                  <a:pt x="3069606" y="4038600"/>
                </a:lnTo>
                <a:lnTo>
                  <a:pt x="2720262" y="4038600"/>
                </a:lnTo>
                <a:lnTo>
                  <a:pt x="2342985" y="4038600"/>
                </a:lnTo>
                <a:lnTo>
                  <a:pt x="1936701" y="4038600"/>
                </a:lnTo>
                <a:lnTo>
                  <a:pt x="1500334" y="4038600"/>
                </a:lnTo>
                <a:lnTo>
                  <a:pt x="1032812" y="4038600"/>
                </a:lnTo>
                <a:lnTo>
                  <a:pt x="533058" y="4038600"/>
                </a:lnTo>
                <a:lnTo>
                  <a:pt x="0" y="4038600"/>
                </a:lnTo>
                <a:lnTo>
                  <a:pt x="0" y="4037837"/>
                </a:lnTo>
                <a:lnTo>
                  <a:pt x="0" y="4032498"/>
                </a:lnTo>
                <a:lnTo>
                  <a:pt x="0" y="4018006"/>
                </a:lnTo>
                <a:lnTo>
                  <a:pt x="0" y="3989783"/>
                </a:lnTo>
                <a:lnTo>
                  <a:pt x="0" y="3943255"/>
                </a:lnTo>
                <a:lnTo>
                  <a:pt x="0" y="3873844"/>
                </a:lnTo>
                <a:lnTo>
                  <a:pt x="0" y="3829127"/>
                </a:lnTo>
                <a:lnTo>
                  <a:pt x="0" y="3776973"/>
                </a:lnTo>
                <a:lnTo>
                  <a:pt x="0" y="3716810"/>
                </a:lnTo>
                <a:lnTo>
                  <a:pt x="0" y="3648066"/>
                </a:lnTo>
                <a:lnTo>
                  <a:pt x="0" y="3570169"/>
                </a:lnTo>
                <a:lnTo>
                  <a:pt x="0" y="3482547"/>
                </a:lnTo>
                <a:lnTo>
                  <a:pt x="0" y="3384627"/>
                </a:lnTo>
                <a:lnTo>
                  <a:pt x="0" y="3275839"/>
                </a:lnTo>
                <a:lnTo>
                  <a:pt x="0" y="3155608"/>
                </a:lnTo>
                <a:lnTo>
                  <a:pt x="0" y="3023364"/>
                </a:lnTo>
                <a:lnTo>
                  <a:pt x="0" y="2878535"/>
                </a:lnTo>
                <a:lnTo>
                  <a:pt x="0" y="2720548"/>
                </a:lnTo>
                <a:lnTo>
                  <a:pt x="0" y="2548831"/>
                </a:lnTo>
                <a:lnTo>
                  <a:pt x="0" y="2362813"/>
                </a:lnTo>
                <a:lnTo>
                  <a:pt x="0" y="2161920"/>
                </a:lnTo>
                <a:lnTo>
                  <a:pt x="0" y="1945582"/>
                </a:lnTo>
                <a:lnTo>
                  <a:pt x="0" y="1713226"/>
                </a:lnTo>
                <a:lnTo>
                  <a:pt x="0" y="1464279"/>
                </a:lnTo>
                <a:lnTo>
                  <a:pt x="0" y="1198171"/>
                </a:lnTo>
                <a:lnTo>
                  <a:pt x="0" y="914328"/>
                </a:lnTo>
                <a:cubicBezTo>
                  <a:pt x="0" y="409225"/>
                  <a:pt x="409531" y="0"/>
                  <a:pt x="914301" y="0"/>
                </a:cubicBezTo>
                <a:close/>
              </a:path>
            </a:pathLst>
          </a:custGeom>
        </p:spPr>
        <p:txBody>
          <a:bodyPr wrap="square" lIns="0" tIns="0" rIns="0" bIns="0" anchor="t">
            <a:noAutofit/>
          </a:bodyPr>
          <a:lstStyle>
            <a:lvl1pPr marL="0" indent="0" algn="r" defTabSz="914400" rtl="0" eaLnBrk="1" latinLnBrk="0" hangingPunct="1">
              <a:lnSpc>
                <a:spcPct val="100000"/>
              </a:lnSpc>
              <a:spcBef>
                <a:spcPts val="0"/>
              </a:spcBef>
              <a:buFontTx/>
              <a:buNone/>
              <a:defRPr sz="1700"/>
            </a:lvl1pPr>
          </a:lstStyle>
          <a:p>
            <a:r>
              <a:rPr lang="nl-NL" dirty="0"/>
              <a:t>[Afbeelding]</a:t>
            </a:r>
          </a:p>
        </p:txBody>
      </p:sp>
      <p:sp>
        <p:nvSpPr>
          <p:cNvPr id="10" name="Frame 2">
            <a:extLst>
              <a:ext uri="{FF2B5EF4-FFF2-40B4-BE49-F238E27FC236}">
                <a16:creationId xmlns:a16="http://schemas.microsoft.com/office/drawing/2014/main" id="{E43B924A-0B22-46F6-881C-9F405368D26F}"/>
              </a:ext>
            </a:extLst>
          </p:cNvPr>
          <p:cNvSpPr>
            <a:spLocks noSelect="1"/>
          </p:cNvSpPr>
          <p:nvPr userDrawn="1"/>
        </p:nvSpPr>
        <p:spPr bwMode="auto">
          <a:xfrm>
            <a:off x="228600" y="228600"/>
            <a:ext cx="11734800" cy="6174000"/>
          </a:xfrm>
          <a:custGeom>
            <a:avLst/>
            <a:gdLst>
              <a:gd name="connsiteX0" fmla="*/ 0 w 11734800"/>
              <a:gd name="connsiteY0" fmla="*/ 0 h 6172200"/>
              <a:gd name="connsiteX1" fmla="*/ 10820499 w 11734800"/>
              <a:gd name="connsiteY1" fmla="*/ 0 h 6172200"/>
              <a:gd name="connsiteX2" fmla="*/ 11734800 w 11734800"/>
              <a:gd name="connsiteY2" fmla="*/ 914306 h 6172200"/>
              <a:gd name="connsiteX3" fmla="*/ 11734800 w 11734800"/>
              <a:gd name="connsiteY3" fmla="*/ 2014889 h 6172200"/>
              <a:gd name="connsiteX4" fmla="*/ 11734800 w 11734800"/>
              <a:gd name="connsiteY4" fmla="*/ 2133600 h 6172200"/>
              <a:gd name="connsiteX5" fmla="*/ 6781701 w 11734800"/>
              <a:gd name="connsiteY5" fmla="*/ 2133600 h 6172200"/>
              <a:gd name="connsiteX6" fmla="*/ 5867400 w 11734800"/>
              <a:gd name="connsiteY6" fmla="*/ 3047928 h 6172200"/>
              <a:gd name="connsiteX7" fmla="*/ 5867400 w 11734800"/>
              <a:gd name="connsiteY7" fmla="*/ 6172200 h 6172200"/>
              <a:gd name="connsiteX8" fmla="*/ 5440524 w 11734800"/>
              <a:gd name="connsiteY8" fmla="*/ 6172200 h 6172200"/>
              <a:gd name="connsiteX9" fmla="*/ 0 w 11734800"/>
              <a:gd name="connsiteY9" fmla="*/ 6172200 h 6172200"/>
              <a:gd name="connsiteX10" fmla="*/ 0 w 11734800"/>
              <a:gd name="connsiteY10"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6172200">
                <a:moveTo>
                  <a:pt x="0" y="0"/>
                </a:moveTo>
                <a:lnTo>
                  <a:pt x="10820499" y="0"/>
                </a:lnTo>
                <a:cubicBezTo>
                  <a:pt x="11325269" y="0"/>
                  <a:pt x="11734800" y="409533"/>
                  <a:pt x="11734800" y="914306"/>
                </a:cubicBezTo>
                <a:cubicBezTo>
                  <a:pt x="11734800" y="914306"/>
                  <a:pt x="11734800" y="914306"/>
                  <a:pt x="11734800" y="2014889"/>
                </a:cubicBezTo>
                <a:lnTo>
                  <a:pt x="11734800" y="2133600"/>
                </a:lnTo>
                <a:lnTo>
                  <a:pt x="6781701" y="2133600"/>
                </a:lnTo>
                <a:cubicBezTo>
                  <a:pt x="6276931" y="2133600"/>
                  <a:pt x="5867400" y="2542825"/>
                  <a:pt x="5867400" y="3047928"/>
                </a:cubicBezTo>
                <a:cubicBezTo>
                  <a:pt x="5867400" y="6172200"/>
                  <a:pt x="5867400" y="6172200"/>
                  <a:pt x="5867400" y="6172200"/>
                </a:cubicBezTo>
                <a:lnTo>
                  <a:pt x="5440524" y="6172200"/>
                </a:lnTo>
                <a:cubicBezTo>
                  <a:pt x="3987999" y="6172200"/>
                  <a:pt x="2200275" y="6172200"/>
                  <a:pt x="0" y="6172200"/>
                </a:cubicBezTo>
                <a:cubicBezTo>
                  <a:pt x="0" y="6172200"/>
                  <a:pt x="0" y="6172200"/>
                  <a:pt x="0" y="0"/>
                </a:cubicBezTo>
                <a:close/>
              </a:path>
            </a:pathLst>
          </a:custGeom>
          <a:solidFill>
            <a:srgbClr val="DCE3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dirty="0"/>
          </a:p>
        </p:txBody>
      </p:sp>
      <p:sp>
        <p:nvSpPr>
          <p:cNvPr id="17" name="02_***Title 3 (JU-Free)">
            <a:extLst>
              <a:ext uri="{FF2B5EF4-FFF2-40B4-BE49-F238E27FC236}">
                <a16:creationId xmlns:a16="http://schemas.microsoft.com/office/drawing/2014/main" id="{7AC6B2DF-9FE8-13CD-615E-E45B3F15DE4D}"/>
              </a:ext>
            </a:extLst>
          </p:cNvPr>
          <p:cNvSpPr>
            <a:spLocks noGrp="1"/>
          </p:cNvSpPr>
          <p:nvPr>
            <p:ph type="title" hasCustomPrompt="1"/>
          </p:nvPr>
        </p:nvSpPr>
        <p:spPr>
          <a:xfrm>
            <a:off x="1803400" y="1409700"/>
            <a:ext cx="4152900" cy="901700"/>
          </a:xfrm>
        </p:spPr>
        <p:txBody>
          <a:bodyPr/>
          <a:lstStyle>
            <a:lvl1pPr>
              <a:defRPr kumimoji="0" sz="3200" b="1" i="0" u="none" baseline="0">
                <a:solidFill>
                  <a:schemeClr val="tx1"/>
                </a:solidFill>
                <a:latin typeface="Verdana" panose="020B0604030504040204" pitchFamily="34" charset="0"/>
              </a:defRPr>
            </a:lvl1pPr>
          </a:lstStyle>
          <a:p>
            <a:r>
              <a:rPr lang="nl-NL" dirty="0"/>
              <a:t>[Inhoud]</a:t>
            </a:r>
          </a:p>
        </p:txBody>
      </p:sp>
      <p:sp>
        <p:nvSpPr>
          <p:cNvPr id="4" name="03_Table of contents 4[PHJU] (JU-Free)">
            <a:extLst>
              <a:ext uri="{FF2B5EF4-FFF2-40B4-BE49-F238E27FC236}">
                <a16:creationId xmlns:a16="http://schemas.microsoft.com/office/drawing/2014/main" id="{CAE88CF4-7346-45BA-AB9A-3F8C5D9E0411}"/>
              </a:ext>
            </a:extLst>
          </p:cNvPr>
          <p:cNvSpPr>
            <a:spLocks noGrp="1"/>
          </p:cNvSpPr>
          <p:nvPr userDrawn="1">
            <p:ph type="body" sz="quarter" idx="13" hasCustomPrompt="1"/>
          </p:nvPr>
        </p:nvSpPr>
        <p:spPr>
          <a:xfrm>
            <a:off x="1803400" y="2273300"/>
            <a:ext cx="4152900" cy="4013200"/>
          </a:xfrm>
        </p:spPr>
        <p:txBody>
          <a:bodyPr/>
          <a:lstStyle>
            <a:lvl1pPr marL="324000" indent="-324000">
              <a:spcBef>
                <a:spcPts val="1900"/>
              </a:spcBef>
              <a:buFont typeface="+mj-lt"/>
              <a:buAutoNum type="arabicPeriod"/>
              <a:defRPr>
                <a:solidFill>
                  <a:schemeClr val="tx1"/>
                </a:solidFill>
              </a:defRPr>
            </a:lvl1pPr>
            <a:lvl2pPr marL="324000" marR="0" indent="-324000" algn="l" fontAlgn="auto">
              <a:lnSpc>
                <a:spcPct val="105000"/>
              </a:lnSpc>
              <a:spcBef>
                <a:spcPts val="1900"/>
              </a:spcBef>
              <a:spcAft>
                <a:spcPts val="0"/>
              </a:spcAft>
              <a:buFont typeface="+mj-lt"/>
              <a:buAutoNum type="arabicPeriod"/>
              <a:defRPr kumimoji="0" sz="1700" b="0" i="0" u="none" baseline="0">
                <a:solidFill>
                  <a:schemeClr val="tx1">
                    <a:lumMod val="100000"/>
                  </a:schemeClr>
                </a:solidFill>
                <a:latin typeface="RijksSansTT" panose="020B0504010101010104" pitchFamily="34" charset="0"/>
              </a:defRPr>
            </a:lvl2pPr>
            <a:lvl3pPr marL="324000" marR="0" indent="-324000" algn="l" fontAlgn="auto">
              <a:lnSpc>
                <a:spcPct val="105000"/>
              </a:lnSpc>
              <a:spcBef>
                <a:spcPts val="1900"/>
              </a:spcBef>
              <a:spcAft>
                <a:spcPts val="0"/>
              </a:spcAft>
              <a:buFont typeface="+mj-lt"/>
              <a:buAutoNum type="arabicPeriod"/>
              <a:defRPr kumimoji="0" sz="1700" b="0" i="0" u="none" baseline="0">
                <a:solidFill>
                  <a:schemeClr val="tx1">
                    <a:lumMod val="100000"/>
                  </a:schemeClr>
                </a:solidFill>
                <a:latin typeface="RijksSansTT" panose="020B0504010101010104" pitchFamily="34" charset="0"/>
              </a:defRPr>
            </a:lvl3pPr>
            <a:lvl4pPr marL="324000" marR="0" indent="-324000" algn="l" fontAlgn="auto">
              <a:lnSpc>
                <a:spcPct val="105000"/>
              </a:lnSpc>
              <a:spcBef>
                <a:spcPts val="1900"/>
              </a:spcBef>
              <a:spcAft>
                <a:spcPts val="0"/>
              </a:spcAft>
              <a:buFont typeface="+mj-lt"/>
              <a:buAutoNum type="arabicPeriod"/>
              <a:defRPr kumimoji="0" sz="1700" b="0" i="0" u="none" baseline="0">
                <a:solidFill>
                  <a:schemeClr val="tx1">
                    <a:lumMod val="100000"/>
                  </a:schemeClr>
                </a:solidFill>
                <a:latin typeface="RijksSansTT" panose="020B0504010101010104" pitchFamily="34" charset="0"/>
              </a:defRPr>
            </a:lvl4pPr>
            <a:lvl5pPr marL="324000" marR="0" indent="-324000" algn="l" fontAlgn="auto">
              <a:lnSpc>
                <a:spcPct val="105000"/>
              </a:lnSpc>
              <a:spcBef>
                <a:spcPts val="1900"/>
              </a:spcBef>
              <a:spcAft>
                <a:spcPts val="0"/>
              </a:spcAft>
              <a:buFont typeface="+mj-lt"/>
              <a:buAutoNum type="arabicPeriod"/>
              <a:defRPr kumimoji="0" sz="1700" b="0" i="0" u="none" baseline="0">
                <a:solidFill>
                  <a:schemeClr val="tx1">
                    <a:lumMod val="100000"/>
                  </a:schemeClr>
                </a:solidFill>
                <a:latin typeface="RijksSansTT" panose="020B0504010101010104" pitchFamily="34" charset="0"/>
              </a:defRPr>
            </a:lvl5pPr>
            <a:lvl6pPr marL="324000" marR="0" indent="-324000" algn="l" fontAlgn="auto">
              <a:lnSpc>
                <a:spcPct val="105000"/>
              </a:lnSpc>
              <a:spcBef>
                <a:spcPts val="1900"/>
              </a:spcBef>
              <a:spcAft>
                <a:spcPts val="0"/>
              </a:spcAft>
              <a:buFont typeface="+mj-lt"/>
              <a:buAutoNum type="arabicPeriod"/>
              <a:defRPr kumimoji="0" sz="1700" b="0" i="0" u="none" baseline="0">
                <a:solidFill>
                  <a:schemeClr val="tx1">
                    <a:lumMod val="100000"/>
                  </a:schemeClr>
                </a:solidFill>
                <a:latin typeface="RijksSansTT" panose="020B0504010101010104" pitchFamily="34" charset="0"/>
              </a:defRPr>
            </a:lvl6pPr>
            <a:lvl7pPr marL="324000" marR="0" indent="-324000" algn="l" fontAlgn="auto">
              <a:lnSpc>
                <a:spcPct val="105000"/>
              </a:lnSpc>
              <a:spcBef>
                <a:spcPts val="1900"/>
              </a:spcBef>
              <a:spcAft>
                <a:spcPts val="0"/>
              </a:spcAft>
              <a:buFont typeface="+mj-lt"/>
              <a:buAutoNum type="arabicPeriod"/>
              <a:defRPr kumimoji="0" sz="1700" b="0" i="0" u="none" baseline="0">
                <a:solidFill>
                  <a:schemeClr val="tx1">
                    <a:lumMod val="100000"/>
                  </a:schemeClr>
                </a:solidFill>
                <a:latin typeface="RijksSansTT" panose="020B0504010101010104" pitchFamily="34" charset="0"/>
              </a:defRPr>
            </a:lvl7pPr>
            <a:lvl8pPr marL="324000" marR="0" indent="-324000" algn="l" fontAlgn="auto">
              <a:lnSpc>
                <a:spcPct val="105000"/>
              </a:lnSpc>
              <a:spcBef>
                <a:spcPts val="1900"/>
              </a:spcBef>
              <a:spcAft>
                <a:spcPts val="0"/>
              </a:spcAft>
              <a:buFont typeface="+mj-lt"/>
              <a:buAutoNum type="arabicPeriod"/>
              <a:defRPr kumimoji="0" sz="1700" b="0" i="0" u="none" baseline="0">
                <a:solidFill>
                  <a:schemeClr val="tx1">
                    <a:lumMod val="100000"/>
                  </a:schemeClr>
                </a:solidFill>
                <a:latin typeface="RijksSansTT" panose="020B0504010101010104" pitchFamily="34" charset="0"/>
              </a:defRPr>
            </a:lvl8pPr>
            <a:lvl9pPr marL="324000" marR="0" indent="-324000" algn="l" fontAlgn="auto">
              <a:lnSpc>
                <a:spcPct val="105000"/>
              </a:lnSpc>
              <a:spcBef>
                <a:spcPts val="1900"/>
              </a:spcBef>
              <a:spcAft>
                <a:spcPts val="0"/>
              </a:spcAft>
              <a:buFont typeface="+mj-lt"/>
              <a:buAutoNum type="arabicPeriod"/>
              <a:defRPr kumimoji="0" sz="1700" b="0" i="0" u="none" baseline="0">
                <a:solidFill>
                  <a:schemeClr val="tx1">
                    <a:lumMod val="100000"/>
                  </a:schemeClr>
                </a:solidFill>
                <a:latin typeface="RijksSansTT" panose="020B0504010101010104" pitchFamily="34" charset="0"/>
              </a:defRPr>
            </a:lvl9pPr>
          </a:lstStyle>
          <a:p>
            <a:pPr lvl="0"/>
            <a:r>
              <a:rPr lang="nl-NL" dirty="0"/>
              <a:t>[Item inhoudsopgave]</a:t>
            </a:r>
          </a:p>
          <a:p>
            <a:pPr lvl="0"/>
            <a:r>
              <a:rPr lang="nl-NL" dirty="0"/>
              <a:t>JU-LEVEL1=Item</a:t>
            </a:r>
          </a:p>
        </p:txBody>
      </p:sp>
      <p:sp>
        <p:nvSpPr>
          <p:cNvPr id="16" name="Rijkswaterstaat footer 5">
            <a:extLst>
              <a:ext uri="{FF2B5EF4-FFF2-40B4-BE49-F238E27FC236}">
                <a16:creationId xmlns:a16="http://schemas.microsoft.com/office/drawing/2014/main" id="{ED271A05-D28D-4424-8664-51E152F5B69B}"/>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14" name="04_Footer Placeholder 6 (JU-Free)">
            <a:extLst>
              <a:ext uri="{FF2B5EF4-FFF2-40B4-BE49-F238E27FC236}">
                <a16:creationId xmlns:a16="http://schemas.microsoft.com/office/drawing/2014/main" id="{1DD003A6-B4E3-49F3-8E99-C46FAC3AF1D8}"/>
              </a:ext>
            </a:extLst>
          </p:cNvPr>
          <p:cNvSpPr>
            <a:spLocks noGrp="1"/>
          </p:cNvSpPr>
          <p:nvPr userDrawn="1">
            <p:ph type="ftr" sz="quarter" idx="11"/>
          </p:nvPr>
        </p:nvSpPr>
        <p:spPr/>
        <p:txBody>
          <a:bodyPr/>
          <a:lstStyle/>
          <a:p>
            <a:endParaRPr lang="nl-NL" dirty="0"/>
          </a:p>
        </p:txBody>
      </p:sp>
      <p:sp>
        <p:nvSpPr>
          <p:cNvPr id="15" name="05_Slide Number Placeholder 7 (JU-Free)">
            <a:extLst>
              <a:ext uri="{FF2B5EF4-FFF2-40B4-BE49-F238E27FC236}">
                <a16:creationId xmlns:a16="http://schemas.microsoft.com/office/drawing/2014/main" id="{BCED2F4E-5CB6-4F22-B975-3830C2A15F19}"/>
              </a:ext>
            </a:extLst>
          </p:cNvPr>
          <p:cNvSpPr>
            <a:spLocks noGrp="1"/>
          </p:cNvSpPr>
          <p:nvPr userDrawn="1">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9366565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Hoofdstuk]">
    <p:bg>
      <p:bgPr>
        <a:solidFill>
          <a:srgbClr val="FFFFFF"/>
        </a:solidFill>
        <a:effectLst/>
      </p:bgPr>
    </p:bg>
    <p:spTree>
      <p:nvGrpSpPr>
        <p:cNvPr id="1" name=""/>
        <p:cNvGrpSpPr/>
        <p:nvPr/>
      </p:nvGrpSpPr>
      <p:grpSpPr>
        <a:xfrm>
          <a:off x="0" y="0"/>
          <a:ext cx="0" cy="0"/>
          <a:chOff x="0" y="0"/>
          <a:chExt cx="0" cy="0"/>
        </a:xfrm>
      </p:grpSpPr>
      <p:sp>
        <p:nvSpPr>
          <p:cNvPr id="6" name="Frame 1">
            <a:extLst>
              <a:ext uri="{FF2B5EF4-FFF2-40B4-BE49-F238E27FC236}">
                <a16:creationId xmlns:a16="http://schemas.microsoft.com/office/drawing/2014/main" id="{8BA597ED-C2B6-4115-B986-70E7067ECABE}"/>
              </a:ext>
            </a:extLst>
          </p:cNvPr>
          <p:cNvSpPr>
            <a:spLocks noSelect="1"/>
          </p:cNvSpPr>
          <p:nvPr userDrawn="1"/>
        </p:nvSpPr>
        <p:spPr bwMode="auto">
          <a:xfrm>
            <a:off x="228600" y="228600"/>
            <a:ext cx="11734800" cy="6172200"/>
          </a:xfrm>
          <a:custGeom>
            <a:avLst/>
            <a:gdLst>
              <a:gd name="T0" fmla="*/ 0 w 36964"/>
              <a:gd name="T1" fmla="*/ 0 h 19442"/>
              <a:gd name="T2" fmla="*/ 0 w 36964"/>
              <a:gd name="T3" fmla="*/ 19442 h 19442"/>
              <a:gd name="T4" fmla="*/ 36964 w 36964"/>
              <a:gd name="T5" fmla="*/ 19442 h 19442"/>
              <a:gd name="T6" fmla="*/ 36964 w 36964"/>
              <a:gd name="T7" fmla="*/ 2880 h 19442"/>
              <a:gd name="T8" fmla="*/ 34084 w 36964"/>
              <a:gd name="T9" fmla="*/ 0 h 19442"/>
              <a:gd name="T10" fmla="*/ 0 w 36964"/>
              <a:gd name="T11" fmla="*/ 0 h 19442"/>
            </a:gdLst>
            <a:ahLst/>
            <a:cxnLst>
              <a:cxn ang="0">
                <a:pos x="T0" y="T1"/>
              </a:cxn>
              <a:cxn ang="0">
                <a:pos x="T2" y="T3"/>
              </a:cxn>
              <a:cxn ang="0">
                <a:pos x="T4" y="T5"/>
              </a:cxn>
              <a:cxn ang="0">
                <a:pos x="T6" y="T7"/>
              </a:cxn>
              <a:cxn ang="0">
                <a:pos x="T8" y="T9"/>
              </a:cxn>
              <a:cxn ang="0">
                <a:pos x="T10" y="T11"/>
              </a:cxn>
            </a:cxnLst>
            <a:rect l="0" t="0" r="r" b="b"/>
            <a:pathLst>
              <a:path w="36964" h="19442">
                <a:moveTo>
                  <a:pt x="0" y="0"/>
                </a:moveTo>
                <a:cubicBezTo>
                  <a:pt x="0" y="19442"/>
                  <a:pt x="0" y="19442"/>
                  <a:pt x="0" y="19442"/>
                </a:cubicBezTo>
                <a:cubicBezTo>
                  <a:pt x="36964" y="19442"/>
                  <a:pt x="36964" y="19442"/>
                  <a:pt x="36964" y="19442"/>
                </a:cubicBezTo>
                <a:cubicBezTo>
                  <a:pt x="36964" y="2880"/>
                  <a:pt x="36964" y="2880"/>
                  <a:pt x="36964" y="2880"/>
                </a:cubicBezTo>
                <a:cubicBezTo>
                  <a:pt x="36964" y="1290"/>
                  <a:pt x="35674" y="0"/>
                  <a:pt x="34084" y="0"/>
                </a:cubicBezTo>
                <a:lnTo>
                  <a:pt x="0" y="0"/>
                </a:lnTo>
                <a:close/>
              </a:path>
            </a:pathLst>
          </a:custGeom>
          <a:solidFill>
            <a:srgbClr val="F9E11E"/>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JU-Free)">
            <a:extLst>
              <a:ext uri="{FF2B5EF4-FFF2-40B4-BE49-F238E27FC236}">
                <a16:creationId xmlns:a16="http://schemas.microsoft.com/office/drawing/2014/main" id="{2FD62A5F-DB6C-F6C9-84F6-942550040125}"/>
              </a:ext>
            </a:extLst>
          </p:cNvPr>
          <p:cNvSpPr>
            <a:spLocks noGrp="1"/>
          </p:cNvSpPr>
          <p:nvPr>
            <p:ph type="title" hasCustomPrompt="1"/>
          </p:nvPr>
        </p:nvSpPr>
        <p:spPr>
          <a:xfrm>
            <a:off x="868680" y="4196882"/>
            <a:ext cx="10820400" cy="1574800"/>
          </a:xfrm>
        </p:spPr>
        <p:txBody>
          <a:bodyPr/>
          <a:lstStyle>
            <a:lvl1pPr>
              <a:defRPr kumimoji="0" sz="4800" b="1" i="0" u="none" baseline="0">
                <a:solidFill>
                  <a:schemeClr val="tx1"/>
                </a:solidFill>
                <a:latin typeface="Verdana" panose="020B0604030504040204" pitchFamily="34" charset="0"/>
              </a:defRPr>
            </a:lvl1pPr>
          </a:lstStyle>
          <a:p>
            <a:r>
              <a:rPr lang="nl-NL" dirty="0"/>
              <a:t>[Titel]</a:t>
            </a:r>
          </a:p>
        </p:txBody>
      </p:sp>
      <p:sp>
        <p:nvSpPr>
          <p:cNvPr id="10" name="Rijkswaterstaat footer 3">
            <a:extLst>
              <a:ext uri="{FF2B5EF4-FFF2-40B4-BE49-F238E27FC236}">
                <a16:creationId xmlns:a16="http://schemas.microsoft.com/office/drawing/2014/main" id="{10F499CA-6801-4211-9C68-58658422F98B}"/>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7" name="02_Footer Placeholder 4 (JU-Free)">
            <a:extLst>
              <a:ext uri="{FF2B5EF4-FFF2-40B4-BE49-F238E27FC236}">
                <a16:creationId xmlns:a16="http://schemas.microsoft.com/office/drawing/2014/main" id="{C859CCB8-4308-4C49-8ED4-6385AF6205D4}"/>
              </a:ext>
            </a:extLst>
          </p:cNvPr>
          <p:cNvSpPr>
            <a:spLocks noGrp="1"/>
          </p:cNvSpPr>
          <p:nvPr>
            <p:ph type="ftr" sz="quarter" idx="11"/>
          </p:nvPr>
        </p:nvSpPr>
        <p:spPr/>
        <p:txBody>
          <a:bodyPr/>
          <a:lstStyle/>
          <a:p>
            <a:endParaRPr lang="nl-NL" dirty="0"/>
          </a:p>
        </p:txBody>
      </p:sp>
      <p:sp>
        <p:nvSpPr>
          <p:cNvPr id="8" name="03_Slide Number Placeholder 5 (JU-Free)">
            <a:extLst>
              <a:ext uri="{FF2B5EF4-FFF2-40B4-BE49-F238E27FC236}">
                <a16:creationId xmlns:a16="http://schemas.microsoft.com/office/drawing/2014/main" id="{91771D40-84A7-441B-A59E-4FC5F2CA5128}"/>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8968175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16" name="01_Content Placeholder 1[PHJU] (JU-Free)"/>
          <p:cNvSpPr>
            <a:spLocks noGrp="1"/>
          </p:cNvSpPr>
          <p:nvPr>
            <p:ph idx="1" hasCustomPrompt="1"/>
          </p:nvPr>
        </p:nvSpPr>
        <p:spPr>
          <a:xfrm>
            <a:off x="685800" y="1752600"/>
            <a:ext cx="10820400" cy="4013200"/>
          </a:xfrm>
        </p:spPr>
        <p:txBody>
          <a:bodyPr/>
          <a:lstStyle>
            <a:lvl1pPr>
              <a:defRPr baseline="0"/>
            </a:lvl1pPr>
          </a:lstStyle>
          <a:p>
            <a:pPr lvl="0"/>
            <a:r>
              <a:rPr lang="nl-NL" dirty="0"/>
              <a:t>[Typ tekst of klik op een pictogram om een object in te voegen]</a:t>
            </a:r>
          </a:p>
        </p:txBody>
      </p:sp>
      <p:sp>
        <p:nvSpPr>
          <p:cNvPr id="3" name="02_Footer Placeholder 2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3_Slide Number Placeholder 3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
        <p:nvSpPr>
          <p:cNvPr id="2" name="04_Title 4 (JU-Free)">
            <a:extLst>
              <a:ext uri="{FF2B5EF4-FFF2-40B4-BE49-F238E27FC236}">
                <a16:creationId xmlns:a16="http://schemas.microsoft.com/office/drawing/2014/main" id="{2BD88616-DD17-4312-BB6F-9A39C0B44381}"/>
              </a:ext>
            </a:extLst>
          </p:cNvPr>
          <p:cNvSpPr>
            <a:spLocks noGrp="1"/>
          </p:cNvSpPr>
          <p:nvPr>
            <p:ph type="title" hasCustomPrompt="1"/>
          </p:nvPr>
        </p:nvSpPr>
        <p:spPr/>
        <p:txBody>
          <a:bodyPr/>
          <a:lstStyle>
            <a:lvl1pPr>
              <a:defRPr/>
            </a:lvl1pPr>
          </a:lstStyle>
          <a:p>
            <a:r>
              <a:rPr lang="nl-NL" dirty="0"/>
              <a:t>[Titel]</a:t>
            </a:r>
          </a:p>
        </p:txBody>
      </p:sp>
    </p:spTree>
    <p:extLst>
      <p:ext uri="{BB962C8B-B14F-4D97-AF65-F5344CB8AC3E}">
        <p14:creationId xmlns:p14="http://schemas.microsoft.com/office/powerpoint/2010/main" val="360131627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tekst (L), tabel en grafiek (R)]">
    <p:spTree>
      <p:nvGrpSpPr>
        <p:cNvPr id="1" name=""/>
        <p:cNvGrpSpPr/>
        <p:nvPr/>
      </p:nvGrpSpPr>
      <p:grpSpPr>
        <a:xfrm>
          <a:off x="0" y="0"/>
          <a:ext cx="0" cy="0"/>
          <a:chOff x="0" y="0"/>
          <a:chExt cx="0" cy="0"/>
        </a:xfrm>
      </p:grpSpPr>
      <p:sp>
        <p:nvSpPr>
          <p:cNvPr id="2" name="01_***Titel 1 (JU-Free)">
            <a:extLst>
              <a:ext uri="{FF2B5EF4-FFF2-40B4-BE49-F238E27FC236}">
                <a16:creationId xmlns:a16="http://schemas.microsoft.com/office/drawing/2014/main" id="{CF32E2D9-FB76-46D5-8763-A054D92DAB77}"/>
              </a:ext>
            </a:extLst>
          </p:cNvPr>
          <p:cNvSpPr>
            <a:spLocks noGrp="1"/>
          </p:cNvSpPr>
          <p:nvPr>
            <p:ph type="title" hasCustomPrompt="1"/>
          </p:nvPr>
        </p:nvSpPr>
        <p:spPr>
          <a:xfrm>
            <a:off x="685800" y="673100"/>
            <a:ext cx="5041900" cy="901700"/>
          </a:xfrm>
        </p:spPr>
        <p:txBody>
          <a:bodyPr/>
          <a:lstStyle>
            <a:lvl1pPr>
              <a:defRPr/>
            </a:lvl1pPr>
          </a:lstStyle>
          <a:p>
            <a:r>
              <a:rPr lang="nl-NL" dirty="0"/>
              <a:t>[Titel]</a:t>
            </a:r>
          </a:p>
        </p:txBody>
      </p:sp>
      <p:sp>
        <p:nvSpPr>
          <p:cNvPr id="8" name="02_***Tijdelijke aanduiding for tekst 2[PHJU] (JU-Free)">
            <a:extLst>
              <a:ext uri="{FF2B5EF4-FFF2-40B4-BE49-F238E27FC236}">
                <a16:creationId xmlns:a16="http://schemas.microsoft.com/office/drawing/2014/main" id="{AFE30B5B-BFEA-4A65-AF56-2457BF670655}"/>
              </a:ext>
            </a:extLst>
          </p:cNvPr>
          <p:cNvSpPr>
            <a:spLocks noGrp="1"/>
          </p:cNvSpPr>
          <p:nvPr>
            <p:ph type="body" sz="quarter" idx="13" hasCustomPrompt="1"/>
          </p:nvPr>
        </p:nvSpPr>
        <p:spPr>
          <a:xfrm>
            <a:off x="685800" y="1752600"/>
            <a:ext cx="5041900" cy="4394200"/>
          </a:xfrm>
        </p:spPr>
        <p:txBody>
          <a:bodyPr/>
          <a:lstStyle>
            <a:lvl1pPr>
              <a:defRPr/>
            </a:lvl1pPr>
          </a:lstStyle>
          <a:p>
            <a:pPr lvl="0"/>
            <a:r>
              <a:rPr lang="nl-NL" dirty="0"/>
              <a:t>[Tekst]</a:t>
            </a:r>
          </a:p>
        </p:txBody>
      </p:sp>
      <p:sp>
        <p:nvSpPr>
          <p:cNvPr id="12" name="03_Table Placeholder 3[PHJU] (JU-Free)">
            <a:extLst>
              <a:ext uri="{FF2B5EF4-FFF2-40B4-BE49-F238E27FC236}">
                <a16:creationId xmlns:a16="http://schemas.microsoft.com/office/drawing/2014/main" id="{39DA0F84-A7F7-467D-92E3-677263493481}"/>
              </a:ext>
            </a:extLst>
          </p:cNvPr>
          <p:cNvSpPr>
            <a:spLocks noGrp="1"/>
          </p:cNvSpPr>
          <p:nvPr>
            <p:ph type="tbl" sz="quarter" idx="15" hasCustomPrompt="1"/>
          </p:nvPr>
        </p:nvSpPr>
        <p:spPr>
          <a:xfrm>
            <a:off x="6325648" y="1827906"/>
            <a:ext cx="5270500" cy="1219200"/>
          </a:xfrm>
        </p:spPr>
        <p:txBody>
          <a:bodyPr/>
          <a:lstStyle>
            <a:lvl1pPr marL="0" indent="0">
              <a:buNone/>
              <a:defRPr/>
            </a:lvl1pPr>
          </a:lstStyle>
          <a:p>
            <a:r>
              <a:rPr lang="nl-NL" dirty="0"/>
              <a:t>[Tabel]</a:t>
            </a:r>
          </a:p>
        </p:txBody>
      </p:sp>
      <p:sp>
        <p:nvSpPr>
          <p:cNvPr id="10" name="04_Chart Placeholder 4[PHJU] (JU-Free)">
            <a:extLst>
              <a:ext uri="{FF2B5EF4-FFF2-40B4-BE49-F238E27FC236}">
                <a16:creationId xmlns:a16="http://schemas.microsoft.com/office/drawing/2014/main" id="{D2041002-D371-4F58-AA43-A197918BCE63}"/>
              </a:ext>
            </a:extLst>
          </p:cNvPr>
          <p:cNvSpPr>
            <a:spLocks noGrp="1"/>
          </p:cNvSpPr>
          <p:nvPr>
            <p:ph type="chart" sz="quarter" idx="14" hasCustomPrompt="1"/>
          </p:nvPr>
        </p:nvSpPr>
        <p:spPr>
          <a:xfrm>
            <a:off x="6325648" y="3380508"/>
            <a:ext cx="5270500" cy="2739997"/>
          </a:xfrm>
        </p:spPr>
        <p:txBody>
          <a:bodyPr/>
          <a:lstStyle>
            <a:lvl1pPr marL="0" indent="0">
              <a:buNone/>
              <a:defRPr/>
            </a:lvl1pPr>
          </a:lstStyle>
          <a:p>
            <a:r>
              <a:rPr lang="nl-NL" dirty="0"/>
              <a:t>[Grafiek]</a:t>
            </a:r>
          </a:p>
        </p:txBody>
      </p:sp>
      <p:sp>
        <p:nvSpPr>
          <p:cNvPr id="3" name="05_Footer Placeholder 5 (JU-Free)">
            <a:extLst>
              <a:ext uri="{FF2B5EF4-FFF2-40B4-BE49-F238E27FC236}">
                <a16:creationId xmlns:a16="http://schemas.microsoft.com/office/drawing/2014/main" id="{B9A5CC2C-485F-4D51-9EC7-A668F45C95E9}"/>
              </a:ext>
            </a:extLst>
          </p:cNvPr>
          <p:cNvSpPr>
            <a:spLocks noGrp="1"/>
          </p:cNvSpPr>
          <p:nvPr>
            <p:ph type="ftr" sz="quarter" idx="11"/>
          </p:nvPr>
        </p:nvSpPr>
        <p:spPr/>
        <p:txBody>
          <a:bodyPr/>
          <a:lstStyle/>
          <a:p>
            <a:endParaRPr lang="nl-NL" dirty="0"/>
          </a:p>
        </p:txBody>
      </p:sp>
      <p:sp>
        <p:nvSpPr>
          <p:cNvPr id="4" name="06_Slide Number Placeholder 6 (JU-Free)">
            <a:extLst>
              <a:ext uri="{FF2B5EF4-FFF2-40B4-BE49-F238E27FC236}">
                <a16:creationId xmlns:a16="http://schemas.microsoft.com/office/drawing/2014/main" id="{AA325E50-10D6-4059-A305-9BE03D36734E}"/>
              </a:ext>
            </a:extLst>
          </p:cNvPr>
          <p:cNvSpPr>
            <a:spLocks noGrp="1"/>
          </p:cNvSpPr>
          <p:nvPr>
            <p:ph type="sldNum" sz="quarter" idx="12"/>
          </p:nvPr>
        </p:nvSpPr>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80236897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Frame 1">
            <a:extLst>
              <a:ext uri="{FF2B5EF4-FFF2-40B4-BE49-F238E27FC236}">
                <a16:creationId xmlns:a16="http://schemas.microsoft.com/office/drawing/2014/main" id="{FFF560BF-4613-4C2E-9F4A-91F6B3B2B51F}"/>
              </a:ext>
            </a:extLst>
          </p:cNvPr>
          <p:cNvSpPr>
            <a:spLocks noSelect="1"/>
          </p:cNvSpPr>
          <p:nvPr userDrawn="1"/>
        </p:nvSpPr>
        <p:spPr bwMode="auto">
          <a:xfrm>
            <a:off x="228600" y="228600"/>
            <a:ext cx="11734800" cy="6172200"/>
          </a:xfrm>
          <a:custGeom>
            <a:avLst/>
            <a:gdLst>
              <a:gd name="T0" fmla="*/ 36964 w 36964"/>
              <a:gd name="T1" fmla="*/ 19442 h 19442"/>
              <a:gd name="T2" fmla="*/ 36924 w 36964"/>
              <a:gd name="T3" fmla="*/ 19442 h 19442"/>
              <a:gd name="T4" fmla="*/ 36924 w 36964"/>
              <a:gd name="T5" fmla="*/ 2900 h 19442"/>
              <a:gd name="T6" fmla="*/ 34064 w 36964"/>
              <a:gd name="T7" fmla="*/ 40 h 19442"/>
              <a:gd name="T8" fmla="*/ 0 w 36964"/>
              <a:gd name="T9" fmla="*/ 40 h 19442"/>
              <a:gd name="T10" fmla="*/ 0 w 36964"/>
              <a:gd name="T11" fmla="*/ 0 h 19442"/>
              <a:gd name="T12" fmla="*/ 34064 w 36964"/>
              <a:gd name="T13" fmla="*/ 0 h 19442"/>
              <a:gd name="T14" fmla="*/ 36964 w 36964"/>
              <a:gd name="T15" fmla="*/ 2900 h 19442"/>
              <a:gd name="T16" fmla="*/ 36964 w 36964"/>
              <a:gd name="T17" fmla="*/ 19442 h 19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4" h="19442">
                <a:moveTo>
                  <a:pt x="36964" y="19442"/>
                </a:moveTo>
                <a:cubicBezTo>
                  <a:pt x="36924" y="19442"/>
                  <a:pt x="36924" y="19442"/>
                  <a:pt x="36924" y="19442"/>
                </a:cubicBezTo>
                <a:cubicBezTo>
                  <a:pt x="36924" y="2900"/>
                  <a:pt x="36924" y="2900"/>
                  <a:pt x="36924" y="2900"/>
                </a:cubicBezTo>
                <a:cubicBezTo>
                  <a:pt x="36924" y="1323"/>
                  <a:pt x="35641" y="40"/>
                  <a:pt x="34064" y="40"/>
                </a:cubicBezTo>
                <a:cubicBezTo>
                  <a:pt x="0" y="40"/>
                  <a:pt x="0" y="40"/>
                  <a:pt x="0" y="40"/>
                </a:cubicBezTo>
                <a:cubicBezTo>
                  <a:pt x="0" y="0"/>
                  <a:pt x="0" y="0"/>
                  <a:pt x="0" y="0"/>
                </a:cubicBezTo>
                <a:cubicBezTo>
                  <a:pt x="34064" y="0"/>
                  <a:pt x="34064" y="0"/>
                  <a:pt x="34064" y="0"/>
                </a:cubicBezTo>
                <a:cubicBezTo>
                  <a:pt x="35663" y="0"/>
                  <a:pt x="36964" y="1301"/>
                  <a:pt x="36964" y="2900"/>
                </a:cubicBezTo>
                <a:lnTo>
                  <a:pt x="36964" y="19442"/>
                </a:lnTo>
                <a:close/>
              </a:path>
            </a:pathLst>
          </a:custGeom>
          <a:solidFill>
            <a:srgbClr val="F9E1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01_Title Placeholder 2 (JU-Free)"/>
          <p:cNvSpPr>
            <a:spLocks noGrp="1"/>
          </p:cNvSpPr>
          <p:nvPr>
            <p:ph type="title"/>
          </p:nvPr>
        </p:nvSpPr>
        <p:spPr>
          <a:xfrm>
            <a:off x="685800" y="673100"/>
            <a:ext cx="10820400" cy="901700"/>
          </a:xfrm>
          <a:prstGeom prst="rect">
            <a:avLst/>
          </a:prstGeom>
        </p:spPr>
        <p:txBody>
          <a:bodyPr vert="horz" lIns="0" tIns="0" rIns="0" bIns="0" rtlCol="0" anchor="t">
            <a:noAutofit/>
          </a:bodyPr>
          <a:lstStyle/>
          <a:p>
            <a:r>
              <a:rPr lang="nl-NL"/>
              <a:t>[Titel]</a:t>
            </a:r>
            <a:endParaRPr lang="nl-NL" dirty="0"/>
          </a:p>
        </p:txBody>
      </p:sp>
      <p:sp>
        <p:nvSpPr>
          <p:cNvPr id="3" name="02_Placeholder 3[PHJU] (JU-Free)"/>
          <p:cNvSpPr>
            <a:spLocks noGrp="1"/>
          </p:cNvSpPr>
          <p:nvPr>
            <p:ph type="body" idx="1"/>
          </p:nvPr>
        </p:nvSpPr>
        <p:spPr>
          <a:xfrm>
            <a:off x="685800" y="1752600"/>
            <a:ext cx="10820400" cy="4013200"/>
          </a:xfrm>
          <a:prstGeom prst="rect">
            <a:avLst/>
          </a:prstGeom>
        </p:spPr>
        <p:txBody>
          <a:bodyPr vert="horz" lIns="0" tIns="0" rIns="0" bIns="0" rtlCol="0">
            <a:noAutofit/>
          </a:bodyPr>
          <a:lstStyle/>
          <a:p>
            <a:pPr lvl="0"/>
            <a:r>
              <a:rPr lang="nl-NL" dirty="0"/>
              <a:t>JU-LEVEL1=Opsomming teken 1e niveau</a:t>
            </a:r>
          </a:p>
          <a:p>
            <a:pPr lvl="1"/>
            <a:r>
              <a:rPr lang="nl-NL" dirty="0"/>
              <a:t>JU-LEVEL2=Opsomming teken 2e niveau</a:t>
            </a:r>
          </a:p>
          <a:p>
            <a:pPr lvl="2"/>
            <a:r>
              <a:rPr lang="nl-NL" dirty="0"/>
              <a:t>JU-LEVEL3=Opsomming teken 3e niveau</a:t>
            </a:r>
          </a:p>
          <a:p>
            <a:pPr lvl="3"/>
            <a:r>
              <a:rPr lang="nl-NL" dirty="0"/>
              <a:t>JU-LEVEL4=Opsomming nummer 1e niveau</a:t>
            </a:r>
          </a:p>
          <a:p>
            <a:pPr lvl="4"/>
            <a:r>
              <a:rPr lang="nl-NL" dirty="0"/>
              <a:t>JU-LEVEL5=Opsomming nummer 2e niveau</a:t>
            </a:r>
          </a:p>
          <a:p>
            <a:pPr lvl="5"/>
            <a:r>
              <a:rPr lang="nl-NL" dirty="0"/>
              <a:t>JU-LEVEL6=Opsomming nummer 3e niveau</a:t>
            </a:r>
          </a:p>
          <a:p>
            <a:pPr lvl="6"/>
            <a:r>
              <a:rPr lang="nl-NL" dirty="0"/>
              <a:t>JU-LEVEL7=Basistekst</a:t>
            </a:r>
          </a:p>
          <a:p>
            <a:pPr lvl="7"/>
            <a:r>
              <a:rPr lang="nl-NL" dirty="0"/>
              <a:t>JU-LEVEL8=Subkop</a:t>
            </a:r>
          </a:p>
          <a:p>
            <a:pPr lvl="8"/>
            <a:r>
              <a:rPr lang="nl-NL" dirty="0"/>
              <a:t>JU-LEVEL9=Inspring 1e niveau</a:t>
            </a:r>
          </a:p>
        </p:txBody>
      </p:sp>
      <p:sp>
        <p:nvSpPr>
          <p:cNvPr id="14" name="Rijkswaterstaat footer 4">
            <a:extLst>
              <a:ext uri="{FF2B5EF4-FFF2-40B4-BE49-F238E27FC236}">
                <a16:creationId xmlns:a16="http://schemas.microsoft.com/office/drawing/2014/main" id="{A9F4F8CB-216D-43CC-9814-3384D78CE8B1}"/>
              </a:ext>
            </a:extLst>
          </p:cNvPr>
          <p:cNvSpPr txBox="1">
            <a:spLocks noSelect="1" noChangeAspect="1"/>
          </p:cNvSpPr>
          <p:nvPr userDrawn="1"/>
        </p:nvSpPr>
        <p:spPr>
          <a:xfrm>
            <a:off x="228600" y="6553200"/>
            <a:ext cx="939800" cy="254000"/>
          </a:xfrm>
          <a:prstGeom prst="rect">
            <a:avLst/>
          </a:prstGeom>
          <a:noFill/>
        </p:spPr>
        <p:txBody>
          <a:bodyPr wrap="square" lIns="0" tIns="0" rIns="0" bIns="0" rtlCol="0">
            <a:noAutofit/>
          </a:bodyPr>
          <a:lstStyle/>
          <a:p>
            <a:r>
              <a:rPr lang="nl-NL" sz="600" dirty="0">
                <a:solidFill>
                  <a:schemeClr val="tx1"/>
                </a:solidFill>
              </a:rPr>
              <a:t>Rijkswaterstaat</a:t>
            </a:r>
          </a:p>
        </p:txBody>
      </p:sp>
      <p:sp>
        <p:nvSpPr>
          <p:cNvPr id="5" name="03_Footer for classification Placeholder 5 (JU-Free)"/>
          <p:cNvSpPr>
            <a:spLocks noGrp="1"/>
          </p:cNvSpPr>
          <p:nvPr>
            <p:ph type="ftr" sz="quarter" idx="3"/>
          </p:nvPr>
        </p:nvSpPr>
        <p:spPr>
          <a:xfrm>
            <a:off x="7620000" y="6553200"/>
            <a:ext cx="4076700" cy="254000"/>
          </a:xfrm>
          <a:prstGeom prst="rect">
            <a:avLst/>
          </a:prstGeom>
        </p:spPr>
        <p:txBody>
          <a:bodyPr vert="horz" lIns="0" tIns="0" rIns="0" bIns="0" rtlCol="0" anchor="t">
            <a:noAutofit/>
          </a:bodyPr>
          <a:lstStyle>
            <a:lvl1pPr algn="r">
              <a:defRPr sz="600">
                <a:solidFill>
                  <a:schemeClr val="tx1"/>
                </a:solidFill>
              </a:defRPr>
            </a:lvl1pPr>
          </a:lstStyle>
          <a:p>
            <a:endParaRPr lang="nl-NL" dirty="0"/>
          </a:p>
        </p:txBody>
      </p:sp>
      <p:sp>
        <p:nvSpPr>
          <p:cNvPr id="6" name="04_Slide Number Placeholder 6 (JU-Free)"/>
          <p:cNvSpPr>
            <a:spLocks noGrp="1"/>
          </p:cNvSpPr>
          <p:nvPr>
            <p:ph type="sldNum" sz="quarter" idx="4"/>
          </p:nvPr>
        </p:nvSpPr>
        <p:spPr>
          <a:xfrm>
            <a:off x="11722100" y="6553200"/>
            <a:ext cx="241300" cy="254000"/>
          </a:xfrm>
          <a:prstGeom prst="rect">
            <a:avLst/>
          </a:prstGeom>
        </p:spPr>
        <p:txBody>
          <a:bodyPr vert="horz" lIns="0" tIns="0" rIns="0" bIns="0" rtlCol="0" anchor="t">
            <a:noAutofit/>
          </a:bodyPr>
          <a:lstStyle>
            <a:lvl1pPr algn="r">
              <a:defRPr sz="600">
                <a:solidFill>
                  <a:schemeClr val="tx1"/>
                </a:solidFill>
              </a:defRPr>
            </a:lvl1pPr>
          </a:lstStyle>
          <a:p>
            <a:fld id="{8F18802B-E4C7-4B2D-B37A-6B7CC3C134EA}" type="slidenum">
              <a:rPr lang="nl-NL" smtClean="0"/>
              <a:pPr/>
              <a:t>‹nr.›</a:t>
            </a:fld>
            <a:endParaRPr lang="nl-NL" dirty="0"/>
          </a:p>
        </p:txBody>
      </p:sp>
      <p:sp>
        <p:nvSpPr>
          <p:cNvPr id="4" name="05_Date Placeholder 7 (JU-Free)"/>
          <p:cNvSpPr>
            <a:spLocks noGrp="1"/>
          </p:cNvSpPr>
          <p:nvPr>
            <p:ph type="dt" sz="half" idx="2"/>
          </p:nvPr>
        </p:nvSpPr>
        <p:spPr>
          <a:xfrm>
            <a:off x="1435100" y="6553200"/>
            <a:ext cx="762000" cy="254000"/>
          </a:xfrm>
          <a:prstGeom prst="rect">
            <a:avLst/>
          </a:prstGeom>
        </p:spPr>
        <p:txBody>
          <a:bodyPr vert="horz" lIns="0" tIns="0" rIns="0" bIns="0" rtlCol="0" anchor="t">
            <a:noAutofit/>
          </a:bodyPr>
          <a:lstStyle>
            <a:lvl1pPr algn="r">
              <a:defRPr sz="600">
                <a:solidFill>
                  <a:schemeClr val="tx1"/>
                </a:solidFill>
              </a:defRPr>
            </a:lvl1pPr>
          </a:lstStyle>
          <a:p>
            <a:endParaRPr lang="nl-NL" dirty="0"/>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675" r:id="rId1"/>
    <p:sldLayoutId id="2147483679" r:id="rId2"/>
    <p:sldLayoutId id="2147483680" r:id="rId3"/>
    <p:sldLayoutId id="2147483649" r:id="rId4"/>
    <p:sldLayoutId id="2147483681" r:id="rId5"/>
    <p:sldLayoutId id="2147483692" r:id="rId6"/>
    <p:sldLayoutId id="2147483663" r:id="rId7"/>
    <p:sldLayoutId id="2147483693"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68" r:id="rId17"/>
    <p:sldLayoutId id="2147483669" r:id="rId18"/>
    <p:sldLayoutId id="2147483670" r:id="rId19"/>
    <p:sldLayoutId id="2147483690" r:id="rId20"/>
    <p:sldLayoutId id="2147483652" r:id="rId21"/>
    <p:sldLayoutId id="2147483654" r:id="rId22"/>
    <p:sldLayoutId id="2147483655" r:id="rId23"/>
    <p:sldLayoutId id="2147483678" r:id="rId24"/>
    <p:sldLayoutId id="2147483691" r:id="rId25"/>
  </p:sldLayoutIdLst>
  <p:hf hdr="0" ft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324000" indent="-324000" algn="l" defTabSz="914400" rtl="0" eaLnBrk="1" latinLnBrk="0" hangingPunct="1">
        <a:lnSpc>
          <a:spcPct val="117000"/>
        </a:lnSpc>
        <a:spcBef>
          <a:spcPts val="900"/>
        </a:spcBef>
        <a:buFont typeface="RijksSansTT ExtraBold" panose="020B0904010101010104" pitchFamily="34" charset="0"/>
        <a:buChar char="•"/>
        <a:defRPr sz="1500" kern="1200">
          <a:solidFill>
            <a:schemeClr val="tx1"/>
          </a:solidFill>
          <a:latin typeface="+mn-lt"/>
          <a:ea typeface="+mn-ea"/>
          <a:cs typeface="+mn-cs"/>
        </a:defRPr>
      </a:lvl1pPr>
      <a:lvl2pPr marL="648000" indent="-324000" algn="l" defTabSz="914400" rtl="0" eaLnBrk="1" latinLnBrk="0" hangingPunct="1">
        <a:lnSpc>
          <a:spcPct val="117000"/>
        </a:lnSpc>
        <a:spcBef>
          <a:spcPts val="900"/>
        </a:spcBef>
        <a:buFont typeface="RijksSansTT ExtraBold" panose="020B0904010101010104" pitchFamily="34" charset="0"/>
        <a:buChar char="-"/>
        <a:defRPr sz="1500" kern="1200" baseline="0">
          <a:solidFill>
            <a:schemeClr val="tx1"/>
          </a:solidFill>
          <a:latin typeface="+mn-lt"/>
          <a:ea typeface="+mn-ea"/>
          <a:cs typeface="+mn-cs"/>
        </a:defRPr>
      </a:lvl2pPr>
      <a:lvl3pPr marL="972000" indent="-324000" algn="l" defTabSz="914400" rtl="0" eaLnBrk="1" latinLnBrk="0" hangingPunct="1">
        <a:lnSpc>
          <a:spcPct val="117000"/>
        </a:lnSpc>
        <a:spcBef>
          <a:spcPts val="900"/>
        </a:spcBef>
        <a:buFont typeface="RijksSansTT ExtraBold" panose="020B0904010101010104" pitchFamily="34" charset="0"/>
        <a:buChar char="&gt;"/>
        <a:defRPr sz="1500" kern="1200">
          <a:solidFill>
            <a:schemeClr val="tx1"/>
          </a:solidFill>
          <a:latin typeface="+mn-lt"/>
          <a:ea typeface="+mn-ea"/>
          <a:cs typeface="+mn-cs"/>
        </a:defRPr>
      </a:lvl3pPr>
      <a:lvl4pPr marL="324000" indent="-324000" algn="l" defTabSz="914400" rtl="0" eaLnBrk="1" latinLnBrk="0" hangingPunct="1">
        <a:lnSpc>
          <a:spcPct val="117000"/>
        </a:lnSpc>
        <a:spcBef>
          <a:spcPts val="900"/>
        </a:spcBef>
        <a:buFont typeface="+mj-lt"/>
        <a:buAutoNum type="arabicPeriod"/>
        <a:defRPr sz="1500" b="0" kern="1200">
          <a:solidFill>
            <a:schemeClr val="tx1"/>
          </a:solidFill>
          <a:latin typeface="+mn-lt"/>
          <a:ea typeface="+mn-ea"/>
          <a:cs typeface="+mn-cs"/>
        </a:defRPr>
      </a:lvl4pPr>
      <a:lvl5pPr marL="648000" indent="-324000" algn="l" defTabSz="914400" rtl="0" eaLnBrk="1" latinLnBrk="0" hangingPunct="1">
        <a:lnSpc>
          <a:spcPct val="117000"/>
        </a:lnSpc>
        <a:spcBef>
          <a:spcPts val="900"/>
        </a:spcBef>
        <a:buFont typeface="+mj-lt"/>
        <a:buAutoNum type="arabicPeriod"/>
        <a:defRPr sz="1500" b="0" kern="1200">
          <a:solidFill>
            <a:schemeClr val="tx1"/>
          </a:solidFill>
          <a:latin typeface="+mn-lt"/>
          <a:ea typeface="+mn-ea"/>
          <a:cs typeface="+mn-cs"/>
        </a:defRPr>
      </a:lvl5pPr>
      <a:lvl6pPr marL="972000" indent="-324000" algn="l" defTabSz="914400" rtl="0" eaLnBrk="1" latinLnBrk="0" hangingPunct="1">
        <a:lnSpc>
          <a:spcPct val="117000"/>
        </a:lnSpc>
        <a:spcBef>
          <a:spcPts val="900"/>
        </a:spcBef>
        <a:buFont typeface="+mj-lt"/>
        <a:buAutoNum type="arabicPeriod"/>
        <a:defRPr sz="1500" b="0" kern="1200">
          <a:solidFill>
            <a:schemeClr val="tx1"/>
          </a:solidFill>
          <a:latin typeface="+mn-lt"/>
          <a:ea typeface="+mn-ea"/>
          <a:cs typeface="+mn-cs"/>
        </a:defRPr>
      </a:lvl6pPr>
      <a:lvl7pPr marL="0" indent="0" algn="l" defTabSz="914400" rtl="0" eaLnBrk="1" latinLnBrk="0" hangingPunct="1">
        <a:lnSpc>
          <a:spcPct val="117000"/>
        </a:lnSpc>
        <a:spcBef>
          <a:spcPts val="0"/>
        </a:spcBef>
        <a:buFont typeface="Arial" panose="020B0604020202020204" pitchFamily="34" charset="0"/>
        <a:buNone/>
        <a:defRPr sz="1500" b="0" kern="1200">
          <a:solidFill>
            <a:schemeClr val="tx1"/>
          </a:solidFill>
          <a:latin typeface="+mn-lt"/>
          <a:ea typeface="+mn-ea"/>
          <a:cs typeface="+mn-cs"/>
        </a:defRPr>
      </a:lvl7pPr>
      <a:lvl8pPr marL="0" indent="0" algn="l" defTabSz="914400" rtl="0" eaLnBrk="1" latinLnBrk="0" hangingPunct="1">
        <a:lnSpc>
          <a:spcPct val="117000"/>
        </a:lnSpc>
        <a:spcBef>
          <a:spcPts val="900"/>
        </a:spcBef>
        <a:buFont typeface="Arial" panose="020B0604020202020204" pitchFamily="34" charset="0"/>
        <a:buNone/>
        <a:defRPr sz="1500" b="1" kern="1200">
          <a:solidFill>
            <a:schemeClr val="tx1"/>
          </a:solidFill>
          <a:latin typeface="+mj-lt"/>
          <a:ea typeface="+mn-ea"/>
          <a:cs typeface="+mn-cs"/>
        </a:defRPr>
      </a:lvl8pPr>
      <a:lvl9pPr marL="324000" indent="0" algn="l" defTabSz="914400" rtl="0" eaLnBrk="1" latinLnBrk="0" hangingPunct="1">
        <a:lnSpc>
          <a:spcPct val="117000"/>
        </a:lnSpc>
        <a:spcBef>
          <a:spcPts val="0"/>
        </a:spcBef>
        <a:buFont typeface="Arial" panose="020B0604020202020204" pitchFamily="34" charset="0"/>
        <a:buNone/>
        <a:defRPr sz="1500" kern="1200">
          <a:solidFill>
            <a:schemeClr val="tx1"/>
          </a:solidFill>
          <a:latin typeface="+mn-lt"/>
          <a:ea typeface="+mn-ea"/>
          <a:cs typeface="+mn-cs"/>
        </a:defRPr>
      </a:lvl9pPr>
    </p:bodyStyle>
    <p:otherStyle>
      <a:defPPr>
        <a:defRPr lang="nl-NL"/>
      </a:defPPr>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100" kern="1200">
          <a:solidFill>
            <a:schemeClr val="tx1"/>
          </a:solidFill>
          <a:latin typeface="+mn-lt"/>
          <a:ea typeface="+mn-ea"/>
          <a:cs typeface="+mn-cs"/>
        </a:defRPr>
      </a:lvl6pPr>
      <a:lvl7pPr marL="2743200" algn="l" defTabSz="914400" rtl="0" eaLnBrk="1" latinLnBrk="0" hangingPunct="1">
        <a:defRPr sz="1100" kern="1200">
          <a:solidFill>
            <a:schemeClr val="tx1"/>
          </a:solidFill>
          <a:latin typeface="+mn-lt"/>
          <a:ea typeface="+mn-ea"/>
          <a:cs typeface="+mn-cs"/>
        </a:defRPr>
      </a:lvl7pPr>
      <a:lvl8pPr marL="3200400" algn="l" defTabSz="914400" rtl="0" eaLnBrk="1" latinLnBrk="0" hangingPunct="1">
        <a:defRPr sz="1100" kern="1200">
          <a:solidFill>
            <a:schemeClr val="tx1"/>
          </a:solidFill>
          <a:latin typeface="+mn-lt"/>
          <a:ea typeface="+mn-ea"/>
          <a:cs typeface="+mn-cs"/>
        </a:defRPr>
      </a:lvl8pPr>
      <a:lvl9pPr marL="3657600" algn="l" defTabSz="914400" rtl="0" eaLnBrk="1" latinLnBrk="0" hangingPunct="1">
        <a:defRPr sz="1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hemeOverride" Target="../theme/themeOverride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CB800A-6FCF-43CA-A967-2B5A1248126E}"/>
              </a:ext>
            </a:extLst>
          </p:cNvPr>
          <p:cNvSpPr>
            <a:spLocks noGrp="1"/>
          </p:cNvSpPr>
          <p:nvPr>
            <p:ph type="title"/>
          </p:nvPr>
        </p:nvSpPr>
        <p:spPr/>
        <p:txBody>
          <a:bodyPr/>
          <a:lstStyle/>
          <a:p>
            <a:pPr>
              <a:lnSpc>
                <a:spcPct val="150000"/>
              </a:lnSpc>
            </a:pPr>
            <a:r>
              <a:rPr lang="nl-NL" sz="2200" dirty="0"/>
              <a:t>Marktconsultatie Onderzoeken Conflictperiode Kustlijnzorg</a:t>
            </a:r>
          </a:p>
        </p:txBody>
      </p:sp>
      <p:sp>
        <p:nvSpPr>
          <p:cNvPr id="6" name="Slide Number Placeholder 5">
            <a:extLst>
              <a:ext uri="{FF2B5EF4-FFF2-40B4-BE49-F238E27FC236}">
                <a16:creationId xmlns:a16="http://schemas.microsoft.com/office/drawing/2014/main" id="{7BEEC053-06C4-4F16-A3FF-D659D4F0C562}"/>
              </a:ext>
            </a:extLst>
          </p:cNvPr>
          <p:cNvSpPr>
            <a:spLocks noGrp="1"/>
          </p:cNvSpPr>
          <p:nvPr>
            <p:ph type="sldNum" sz="quarter" idx="1005"/>
          </p:nvPr>
        </p:nvSpPr>
        <p:spPr>
          <a:xfrm>
            <a:off x="11722100" y="6553200"/>
            <a:ext cx="241300" cy="254000"/>
          </a:xfrm>
        </p:spPr>
        <p:txBody>
          <a:bodyPr/>
          <a:lstStyle/>
          <a:p>
            <a:fld id="{8F18802B-E4C7-4B2D-B37A-6B7CC3C134EA}" type="slidenum">
              <a:rPr lang="nl-NL" smtClean="0"/>
              <a:pPr/>
              <a:t>1</a:t>
            </a:fld>
            <a:endParaRPr lang="nl-NL" dirty="0"/>
          </a:p>
        </p:txBody>
      </p:sp>
      <p:pic>
        <p:nvPicPr>
          <p:cNvPr id="14" name="Tijdelijke aanduiding voor afbeelding 13">
            <a:extLst>
              <a:ext uri="{FF2B5EF4-FFF2-40B4-BE49-F238E27FC236}">
                <a16:creationId xmlns:a16="http://schemas.microsoft.com/office/drawing/2014/main" id="{7BE9985E-5E9C-04E1-F732-154C6996CF7B}"/>
              </a:ext>
            </a:extLst>
          </p:cNvPr>
          <p:cNvPicPr>
            <a:picLocks noGrp="1" noChangeAspect="1"/>
          </p:cNvPicPr>
          <p:nvPr>
            <p:ph type="pic" idx="1000"/>
          </p:nvPr>
        </p:nvPicPr>
        <p:blipFill>
          <a:blip r:embed="rId3">
            <a:extLst>
              <a:ext uri="{28A0092B-C50C-407E-A947-70E740481C1C}">
                <a14:useLocalDpi xmlns:a14="http://schemas.microsoft.com/office/drawing/2010/main" val="0"/>
              </a:ext>
            </a:extLst>
          </a:blip>
          <a:srcRect l="1178" r="1178"/>
          <a:stretch/>
        </p:blipFill>
        <p:spPr/>
      </p:pic>
    </p:spTree>
    <p:extLst>
      <p:ext uri="{BB962C8B-B14F-4D97-AF65-F5344CB8AC3E}">
        <p14:creationId xmlns:p14="http://schemas.microsoft.com/office/powerpoint/2010/main" val="3188812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FB276576-20FE-D77D-44A1-C61E223769EA}"/>
              </a:ext>
            </a:extLst>
          </p:cNvPr>
          <p:cNvSpPr>
            <a:spLocks noGrp="1"/>
          </p:cNvSpPr>
          <p:nvPr>
            <p:ph type="sldNum" sz="quarter" idx="12"/>
          </p:nvPr>
        </p:nvSpPr>
        <p:spPr/>
        <p:txBody>
          <a:bodyPr/>
          <a:lstStyle/>
          <a:p>
            <a:fld id="{8F18802B-E4C7-4B2D-B37A-6B7CC3C134EA}" type="slidenum">
              <a:rPr lang="nl-NL" smtClean="0"/>
              <a:pPr/>
              <a:t>10</a:t>
            </a:fld>
            <a:endParaRPr lang="nl-NL" dirty="0"/>
          </a:p>
        </p:txBody>
      </p:sp>
      <p:sp>
        <p:nvSpPr>
          <p:cNvPr id="4" name="Titel 3">
            <a:extLst>
              <a:ext uri="{FF2B5EF4-FFF2-40B4-BE49-F238E27FC236}">
                <a16:creationId xmlns:a16="http://schemas.microsoft.com/office/drawing/2014/main" id="{9ED9E39B-F5E3-1383-DECA-DA9BFB33534B}"/>
              </a:ext>
            </a:extLst>
          </p:cNvPr>
          <p:cNvSpPr>
            <a:spLocks noGrp="1"/>
          </p:cNvSpPr>
          <p:nvPr>
            <p:ph type="title"/>
          </p:nvPr>
        </p:nvSpPr>
        <p:spPr/>
        <p:txBody>
          <a:bodyPr/>
          <a:lstStyle/>
          <a:p>
            <a:r>
              <a:rPr lang="nl-NL" dirty="0"/>
              <a:t>Proces en planning</a:t>
            </a:r>
          </a:p>
        </p:txBody>
      </p:sp>
      <p:graphicFrame>
        <p:nvGraphicFramePr>
          <p:cNvPr id="8" name="Tijdelijke aanduiding voor inhoud 7">
            <a:extLst>
              <a:ext uri="{FF2B5EF4-FFF2-40B4-BE49-F238E27FC236}">
                <a16:creationId xmlns:a16="http://schemas.microsoft.com/office/drawing/2014/main" id="{9B209DE4-D1E8-AEDA-E79C-6AC4619E907C}"/>
              </a:ext>
            </a:extLst>
          </p:cNvPr>
          <p:cNvGraphicFramePr>
            <a:graphicFrameLocks noGrp="1"/>
          </p:cNvGraphicFramePr>
          <p:nvPr>
            <p:ph idx="1"/>
            <p:extLst>
              <p:ext uri="{D42A27DB-BD31-4B8C-83A1-F6EECF244321}">
                <p14:modId xmlns:p14="http://schemas.microsoft.com/office/powerpoint/2010/main" val="1357294167"/>
              </p:ext>
            </p:extLst>
          </p:nvPr>
        </p:nvGraphicFramePr>
        <p:xfrm>
          <a:off x="349636" y="2898710"/>
          <a:ext cx="9080503" cy="3408316"/>
        </p:xfrm>
        <a:graphic>
          <a:graphicData uri="http://schemas.openxmlformats.org/drawingml/2006/table">
            <a:tbl>
              <a:tblPr>
                <a:tableStyleId>{5940675A-B579-460E-94D1-54222C63F5DA}</a:tableStyleId>
              </a:tblPr>
              <a:tblGrid>
                <a:gridCol w="6982146">
                  <a:extLst>
                    <a:ext uri="{9D8B030D-6E8A-4147-A177-3AD203B41FA5}">
                      <a16:colId xmlns:a16="http://schemas.microsoft.com/office/drawing/2014/main" val="582492413"/>
                    </a:ext>
                  </a:extLst>
                </a:gridCol>
                <a:gridCol w="2098357">
                  <a:extLst>
                    <a:ext uri="{9D8B030D-6E8A-4147-A177-3AD203B41FA5}">
                      <a16:colId xmlns:a16="http://schemas.microsoft.com/office/drawing/2014/main" val="3336069106"/>
                    </a:ext>
                  </a:extLst>
                </a:gridCol>
              </a:tblGrid>
              <a:tr h="257584">
                <a:tc>
                  <a:txBody>
                    <a:bodyPr/>
                    <a:lstStyle/>
                    <a:p>
                      <a:pPr algn="l" fontAlgn="ctr">
                        <a:buNone/>
                      </a:pPr>
                      <a:r>
                        <a:rPr lang="nl-NL" sz="1600" u="none" strike="noStrike" dirty="0">
                          <a:effectLst/>
                        </a:rPr>
                        <a:t>Activiteit</a:t>
                      </a:r>
                      <a:endParaRPr lang="nl-NL" sz="1600" b="1" i="0" u="none" strike="noStrike" dirty="0">
                        <a:solidFill>
                          <a:srgbClr val="000000"/>
                        </a:solidFill>
                        <a:effectLst/>
                        <a:latin typeface="Verdana" panose="020B0604030504040204" pitchFamily="34" charset="0"/>
                      </a:endParaRPr>
                    </a:p>
                  </a:txBody>
                  <a:tcPr marL="9525" marR="9525" marT="9525" marB="0" anchor="ctr">
                    <a:solidFill>
                      <a:schemeClr val="accent5"/>
                    </a:solidFill>
                  </a:tcPr>
                </a:tc>
                <a:tc>
                  <a:txBody>
                    <a:bodyPr/>
                    <a:lstStyle/>
                    <a:p>
                      <a:pPr algn="l" fontAlgn="ctr">
                        <a:buNone/>
                      </a:pPr>
                      <a:r>
                        <a:rPr lang="nl-NL" sz="1600" u="none" strike="noStrike" dirty="0">
                          <a:effectLst/>
                        </a:rPr>
                        <a:t>Datum</a:t>
                      </a:r>
                      <a:endParaRPr lang="nl-NL" sz="1600" b="1" i="0" u="none" strike="noStrike" dirty="0">
                        <a:solidFill>
                          <a:srgbClr val="000000"/>
                        </a:solidFill>
                        <a:effectLst/>
                        <a:latin typeface="Verdana" panose="020B0604030504040204" pitchFamily="34" charset="0"/>
                      </a:endParaRPr>
                    </a:p>
                  </a:txBody>
                  <a:tcPr marL="9525" marR="9525" marT="9525" marB="0" anchor="ctr">
                    <a:solidFill>
                      <a:schemeClr val="accent5"/>
                    </a:solidFill>
                  </a:tcPr>
                </a:tc>
                <a:extLst>
                  <a:ext uri="{0D108BD9-81ED-4DB2-BD59-A6C34878D82A}">
                    <a16:rowId xmlns:a16="http://schemas.microsoft.com/office/drawing/2014/main" val="2003521609"/>
                  </a:ext>
                </a:extLst>
              </a:tr>
              <a:tr h="257584">
                <a:tc>
                  <a:txBody>
                    <a:bodyPr/>
                    <a:lstStyle/>
                    <a:p>
                      <a:pPr algn="l" fontAlgn="ctr">
                        <a:buNone/>
                      </a:pPr>
                      <a:r>
                        <a:rPr lang="nl-NL" sz="1600" u="none" strike="noStrike" kern="1200" dirty="0">
                          <a:solidFill>
                            <a:srgbClr val="154273"/>
                          </a:solidFill>
                          <a:effectLst/>
                        </a:rPr>
                        <a:t>Publicatie marktconsultatie op </a:t>
                      </a:r>
                      <a:r>
                        <a:rPr lang="nl-NL" sz="1600" u="none" strike="noStrike" kern="1200" dirty="0" err="1">
                          <a:solidFill>
                            <a:srgbClr val="154273"/>
                          </a:solidFill>
                          <a:effectLst/>
                        </a:rPr>
                        <a:t>TenderNed</a:t>
                      </a:r>
                      <a:endParaRPr lang="nl-NL" sz="1600" u="none" strike="noStrike" kern="1200" dirty="0">
                        <a:solidFill>
                          <a:srgbClr val="154273"/>
                        </a:solidFill>
                        <a:effectLst/>
                        <a:latin typeface="RijksSansTT"/>
                      </a:endParaRPr>
                    </a:p>
                  </a:txBody>
                  <a:tcPr marL="9525" marR="9525" marT="9525" marB="0" anchor="ctr"/>
                </a:tc>
                <a:tc>
                  <a:txBody>
                    <a:bodyPr/>
                    <a:lstStyle/>
                    <a:p>
                      <a:pPr algn="r" fontAlgn="ctr">
                        <a:buNone/>
                      </a:pPr>
                      <a:r>
                        <a:rPr lang="nl-NL" sz="1600" u="none" strike="noStrike" kern="1200">
                          <a:solidFill>
                            <a:srgbClr val="154273"/>
                          </a:solidFill>
                          <a:effectLst/>
                        </a:rPr>
                        <a:t>16-mrt-26</a:t>
                      </a:r>
                      <a:endParaRPr lang="nl-NL" sz="1600" u="none" strike="noStrike" kern="1200">
                        <a:solidFill>
                          <a:srgbClr val="154273"/>
                        </a:solidFill>
                        <a:effectLst/>
                        <a:latin typeface="RijksSansTT"/>
                      </a:endParaRPr>
                    </a:p>
                  </a:txBody>
                  <a:tcPr marL="9525" marR="9525" marT="9525" marB="0" anchor="ctr"/>
                </a:tc>
                <a:extLst>
                  <a:ext uri="{0D108BD9-81ED-4DB2-BD59-A6C34878D82A}">
                    <a16:rowId xmlns:a16="http://schemas.microsoft.com/office/drawing/2014/main" val="3513341408"/>
                  </a:ext>
                </a:extLst>
              </a:tr>
              <a:tr h="257584">
                <a:tc>
                  <a:txBody>
                    <a:bodyPr/>
                    <a:lstStyle/>
                    <a:p>
                      <a:pPr algn="l" fontAlgn="ctr">
                        <a:buNone/>
                      </a:pPr>
                      <a:r>
                        <a:rPr lang="nl-NL" sz="1600" u="none" strike="noStrike" kern="1200" dirty="0">
                          <a:solidFill>
                            <a:srgbClr val="154273"/>
                          </a:solidFill>
                          <a:effectLst/>
                        </a:rPr>
                        <a:t>Uiterste datum aanmelden informatiebijeenkomst</a:t>
                      </a:r>
                      <a:endParaRPr lang="nl-NL" sz="1600" u="none" strike="noStrike" kern="1200" dirty="0">
                        <a:solidFill>
                          <a:srgbClr val="154273"/>
                        </a:solidFill>
                        <a:effectLst/>
                        <a:latin typeface="RijksSansTT"/>
                      </a:endParaRPr>
                    </a:p>
                  </a:txBody>
                  <a:tcPr marL="9525" marR="9525" marT="9525" marB="0" anchor="ctr"/>
                </a:tc>
                <a:tc>
                  <a:txBody>
                    <a:bodyPr/>
                    <a:lstStyle/>
                    <a:p>
                      <a:pPr algn="r" fontAlgn="ctr">
                        <a:buNone/>
                      </a:pPr>
                      <a:r>
                        <a:rPr lang="nl-NL" sz="1600" u="none" strike="noStrike" kern="1200">
                          <a:solidFill>
                            <a:srgbClr val="154273"/>
                          </a:solidFill>
                          <a:effectLst/>
                        </a:rPr>
                        <a:t>26-mrt-26</a:t>
                      </a:r>
                      <a:endParaRPr lang="nl-NL" sz="1600" u="none" strike="noStrike" kern="1200">
                        <a:solidFill>
                          <a:srgbClr val="154273"/>
                        </a:solidFill>
                        <a:effectLst/>
                        <a:latin typeface="RijksSansTT"/>
                      </a:endParaRPr>
                    </a:p>
                  </a:txBody>
                  <a:tcPr marL="9525" marR="9525" marT="9525" marB="0" anchor="ctr"/>
                </a:tc>
                <a:extLst>
                  <a:ext uri="{0D108BD9-81ED-4DB2-BD59-A6C34878D82A}">
                    <a16:rowId xmlns:a16="http://schemas.microsoft.com/office/drawing/2014/main" val="3877771422"/>
                  </a:ext>
                </a:extLst>
              </a:tr>
              <a:tr h="257584">
                <a:tc>
                  <a:txBody>
                    <a:bodyPr/>
                    <a:lstStyle/>
                    <a:p>
                      <a:pPr algn="l" fontAlgn="ctr">
                        <a:buNone/>
                      </a:pPr>
                      <a:r>
                        <a:rPr lang="nl-NL" sz="1600" u="none" strike="noStrike" kern="1200" dirty="0">
                          <a:solidFill>
                            <a:srgbClr val="154273"/>
                          </a:solidFill>
                          <a:effectLst/>
                        </a:rPr>
                        <a:t>Informatiebijeenkomst</a:t>
                      </a:r>
                      <a:endParaRPr lang="nl-NL" sz="1600" u="none" strike="noStrike" kern="1200" dirty="0">
                        <a:solidFill>
                          <a:srgbClr val="154273"/>
                        </a:solidFill>
                        <a:effectLst/>
                        <a:latin typeface="RijksSansTT"/>
                      </a:endParaRPr>
                    </a:p>
                  </a:txBody>
                  <a:tcPr marL="9525" marR="9525" marT="9525" marB="0" anchor="ctr"/>
                </a:tc>
                <a:tc>
                  <a:txBody>
                    <a:bodyPr/>
                    <a:lstStyle/>
                    <a:p>
                      <a:pPr algn="r" fontAlgn="ctr">
                        <a:buNone/>
                      </a:pPr>
                      <a:r>
                        <a:rPr lang="nl-NL" sz="1600" u="none" strike="noStrike" kern="1200" dirty="0">
                          <a:solidFill>
                            <a:srgbClr val="154273"/>
                          </a:solidFill>
                          <a:effectLst/>
                        </a:rPr>
                        <a:t>31-mrt-2026 </a:t>
                      </a: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889526075"/>
                  </a:ext>
                </a:extLst>
              </a:tr>
              <a:tr h="326992">
                <a:tc>
                  <a:txBody>
                    <a:bodyPr/>
                    <a:lstStyle/>
                    <a:p>
                      <a:pPr algn="l" fontAlgn="ctr">
                        <a:buNone/>
                      </a:pPr>
                      <a:r>
                        <a:rPr lang="nl-NL" sz="1600" u="none" strike="noStrike" kern="1200">
                          <a:solidFill>
                            <a:srgbClr val="154273"/>
                          </a:solidFill>
                          <a:effectLst/>
                        </a:rPr>
                        <a:t>Uiterste datum indienen vragen via berichtenmodule in TenderNed</a:t>
                      </a:r>
                      <a:endParaRPr lang="nl-NL" sz="1600" u="none" strike="noStrike" kern="1200">
                        <a:solidFill>
                          <a:srgbClr val="154273"/>
                        </a:solidFill>
                        <a:effectLst/>
                        <a:latin typeface="RijksSansTT"/>
                      </a:endParaRPr>
                    </a:p>
                  </a:txBody>
                  <a:tcPr marL="9525" marR="9525" marT="9525" marB="0" anchor="ctr"/>
                </a:tc>
                <a:tc>
                  <a:txBody>
                    <a:bodyPr/>
                    <a:lstStyle/>
                    <a:p>
                      <a:pPr algn="r" fontAlgn="ctr">
                        <a:buNone/>
                      </a:pPr>
                      <a:r>
                        <a:rPr lang="nl-NL" sz="1600" u="none" strike="noStrike" kern="1200" dirty="0">
                          <a:solidFill>
                            <a:srgbClr val="154273"/>
                          </a:solidFill>
                          <a:effectLst/>
                        </a:rPr>
                        <a:t>7-apr-26</a:t>
                      </a: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1897884447"/>
                  </a:ext>
                </a:extLst>
              </a:tr>
              <a:tr h="257584">
                <a:tc>
                  <a:txBody>
                    <a:bodyPr/>
                    <a:lstStyle/>
                    <a:p>
                      <a:pPr algn="l" fontAlgn="ctr">
                        <a:buNone/>
                      </a:pPr>
                      <a:r>
                        <a:rPr lang="nl-NL" sz="1600" u="none" strike="noStrike" kern="1200" dirty="0">
                          <a:solidFill>
                            <a:srgbClr val="154273"/>
                          </a:solidFill>
                          <a:effectLst/>
                        </a:rPr>
                        <a:t>Publicatie vraag en antwoord-document</a:t>
                      </a:r>
                      <a:endParaRPr lang="nl-NL" sz="1600" u="none" strike="noStrike" kern="1200" dirty="0">
                        <a:solidFill>
                          <a:srgbClr val="154273"/>
                        </a:solidFill>
                        <a:effectLst/>
                        <a:latin typeface="RijksSansTT"/>
                      </a:endParaRPr>
                    </a:p>
                  </a:txBody>
                  <a:tcPr marL="9525" marR="9525" marT="9525" marB="0" anchor="ctr"/>
                </a:tc>
                <a:tc>
                  <a:txBody>
                    <a:bodyPr/>
                    <a:lstStyle/>
                    <a:p>
                      <a:pPr algn="r" fontAlgn="ctr">
                        <a:buNone/>
                      </a:pPr>
                      <a:r>
                        <a:rPr lang="nl-NL" sz="1600" u="none" strike="noStrike" kern="1200" dirty="0">
                          <a:solidFill>
                            <a:srgbClr val="154273"/>
                          </a:solidFill>
                          <a:effectLst/>
                        </a:rPr>
                        <a:t>16-apr-26</a:t>
                      </a: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1296200670"/>
                  </a:ext>
                </a:extLst>
              </a:tr>
              <a:tr h="257584">
                <a:tc>
                  <a:txBody>
                    <a:bodyPr/>
                    <a:lstStyle/>
                    <a:p>
                      <a:pPr algn="l" fontAlgn="ctr">
                        <a:buNone/>
                      </a:pPr>
                      <a:r>
                        <a:rPr lang="nl-NL" sz="1600" u="none" strike="noStrike" kern="1200" dirty="0">
                          <a:solidFill>
                            <a:srgbClr val="154273"/>
                          </a:solidFill>
                          <a:effectLst/>
                        </a:rPr>
                        <a:t>Uiterste datum beantwoording vragenlijst via </a:t>
                      </a:r>
                      <a:r>
                        <a:rPr lang="nl-NL" sz="1600" u="none" strike="noStrike" kern="1200" dirty="0" err="1">
                          <a:solidFill>
                            <a:srgbClr val="154273"/>
                          </a:solidFill>
                          <a:effectLst/>
                        </a:rPr>
                        <a:t>TenderNed</a:t>
                      </a:r>
                      <a:endParaRPr lang="nl-NL" sz="1600" u="none" strike="noStrike" kern="1200" dirty="0">
                        <a:solidFill>
                          <a:srgbClr val="154273"/>
                        </a:solidFill>
                        <a:effectLst/>
                        <a:latin typeface="RijksSansTT"/>
                      </a:endParaRPr>
                    </a:p>
                  </a:txBody>
                  <a:tcPr marL="9525" marR="9525" marT="9525" marB="0" anchor="ctr"/>
                </a:tc>
                <a:tc>
                  <a:txBody>
                    <a:bodyPr/>
                    <a:lstStyle/>
                    <a:p>
                      <a:pPr algn="r" fontAlgn="ctr">
                        <a:buNone/>
                      </a:pPr>
                      <a:r>
                        <a:rPr lang="nl-NL" sz="1600" u="none" strike="noStrike" kern="1200" dirty="0">
                          <a:solidFill>
                            <a:srgbClr val="154273"/>
                          </a:solidFill>
                          <a:effectLst/>
                        </a:rPr>
                        <a:t>30-apr-26</a:t>
                      </a: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1805779550"/>
                  </a:ext>
                </a:extLst>
              </a:tr>
              <a:tr h="257584">
                <a:tc>
                  <a:txBody>
                    <a:bodyPr/>
                    <a:lstStyle/>
                    <a:p>
                      <a:pPr algn="l" fontAlgn="ctr">
                        <a:buNone/>
                      </a:pPr>
                      <a:r>
                        <a:rPr lang="nl-NL" sz="1600" u="none" strike="noStrike" kern="1200" dirty="0">
                          <a:solidFill>
                            <a:srgbClr val="154273"/>
                          </a:solidFill>
                          <a:effectLst/>
                        </a:rPr>
                        <a:t>Publicatie verslag via </a:t>
                      </a:r>
                      <a:r>
                        <a:rPr lang="nl-NL" sz="1600" u="none" strike="noStrike" kern="1200" dirty="0" err="1">
                          <a:solidFill>
                            <a:srgbClr val="154273"/>
                          </a:solidFill>
                          <a:effectLst/>
                        </a:rPr>
                        <a:t>TenderNed</a:t>
                      </a:r>
                      <a:endParaRPr lang="nl-NL" sz="1600" u="none" strike="noStrike" kern="1200" dirty="0">
                        <a:solidFill>
                          <a:srgbClr val="154273"/>
                        </a:solidFill>
                        <a:effectLst/>
                        <a:latin typeface="RijksSansTT"/>
                      </a:endParaRPr>
                    </a:p>
                  </a:txBody>
                  <a:tcPr marL="9525" marR="9525" marT="9525" marB="0" anchor="ctr"/>
                </a:tc>
                <a:tc>
                  <a:txBody>
                    <a:bodyPr/>
                    <a:lstStyle/>
                    <a:p>
                      <a:pPr algn="r" fontAlgn="ctr">
                        <a:buNone/>
                      </a:pPr>
                      <a:r>
                        <a:rPr lang="nl-NL" sz="1600" u="none" strike="noStrike" kern="1200" dirty="0">
                          <a:solidFill>
                            <a:srgbClr val="154273"/>
                          </a:solidFill>
                          <a:effectLst/>
                        </a:rPr>
                        <a:t>14-mei-26</a:t>
                      </a: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3466516049"/>
                  </a:ext>
                </a:extLst>
              </a:tr>
              <a:tr h="257584">
                <a:tc>
                  <a:txBody>
                    <a:bodyPr/>
                    <a:lstStyle/>
                    <a:p>
                      <a:pPr algn="l" fontAlgn="ctr">
                        <a:buNone/>
                      </a:pPr>
                      <a:endParaRPr lang="nl-NL" sz="1600" u="none" strike="noStrike" kern="1200" dirty="0">
                        <a:solidFill>
                          <a:srgbClr val="154273"/>
                        </a:solidFill>
                        <a:effectLst/>
                        <a:latin typeface="RijksSansTT"/>
                      </a:endParaRPr>
                    </a:p>
                  </a:txBody>
                  <a:tcPr marL="9525" marR="9525" marT="9525" marB="0" anchor="ctr"/>
                </a:tc>
                <a:tc>
                  <a:txBody>
                    <a:bodyPr/>
                    <a:lstStyle/>
                    <a:p>
                      <a:pPr algn="l" fontAlgn="ctr">
                        <a:buNone/>
                      </a:pP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3279903790"/>
                  </a:ext>
                </a:extLst>
              </a:tr>
              <a:tr h="257584">
                <a:tc>
                  <a:txBody>
                    <a:bodyPr/>
                    <a:lstStyle/>
                    <a:p>
                      <a:pPr algn="l" fontAlgn="ctr">
                        <a:buNone/>
                      </a:pPr>
                      <a:r>
                        <a:rPr lang="nl-NL" sz="1600" u="none" strike="noStrike" kern="1200" dirty="0">
                          <a:solidFill>
                            <a:srgbClr val="154273"/>
                          </a:solidFill>
                          <a:effectLst/>
                        </a:rPr>
                        <a:t>Publicatie uitvraag</a:t>
                      </a:r>
                      <a:endParaRPr lang="nl-NL" sz="1600" u="none" strike="noStrike" kern="1200" dirty="0">
                        <a:solidFill>
                          <a:srgbClr val="154273"/>
                        </a:solidFill>
                        <a:effectLst/>
                        <a:latin typeface="RijksSansTT"/>
                      </a:endParaRPr>
                    </a:p>
                  </a:txBody>
                  <a:tcPr marL="9525" marR="9525" marT="9525" marB="0" anchor="ctr"/>
                </a:tc>
                <a:tc>
                  <a:txBody>
                    <a:bodyPr/>
                    <a:lstStyle/>
                    <a:p>
                      <a:pPr algn="r" fontAlgn="b">
                        <a:buNone/>
                      </a:pPr>
                      <a:r>
                        <a:rPr lang="nl-NL" sz="1600" u="none" strike="noStrike" kern="1200" dirty="0">
                          <a:solidFill>
                            <a:srgbClr val="154273"/>
                          </a:solidFill>
                          <a:effectLst/>
                        </a:rPr>
                        <a:t>medio juni 2026</a:t>
                      </a: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857211975"/>
                  </a:ext>
                </a:extLst>
              </a:tr>
              <a:tr h="505484">
                <a:tc>
                  <a:txBody>
                    <a:bodyPr/>
                    <a:lstStyle/>
                    <a:p>
                      <a:pPr algn="l" fontAlgn="b">
                        <a:buNone/>
                      </a:pPr>
                      <a:r>
                        <a:rPr lang="nl-NL" sz="1600" u="none" strike="noStrike" kern="1200" dirty="0">
                          <a:solidFill>
                            <a:srgbClr val="154273"/>
                          </a:solidFill>
                          <a:effectLst/>
                        </a:rPr>
                        <a:t>Indiening aanbiedingen </a:t>
                      </a:r>
                      <a:endParaRPr lang="nl-NL" sz="1600" u="none" strike="noStrike" kern="1200" dirty="0">
                        <a:solidFill>
                          <a:srgbClr val="154273"/>
                        </a:solidFill>
                        <a:effectLst/>
                        <a:latin typeface="RijksSansTT"/>
                      </a:endParaRPr>
                    </a:p>
                  </a:txBody>
                  <a:tcPr marL="9525" marR="9525" marT="9525" marB="0" anchor="b"/>
                </a:tc>
                <a:tc>
                  <a:txBody>
                    <a:bodyPr/>
                    <a:lstStyle/>
                    <a:p>
                      <a:pPr algn="r" fontAlgn="b">
                        <a:buNone/>
                      </a:pPr>
                      <a:r>
                        <a:rPr lang="nl-NL" sz="1600" u="none" strike="noStrike" kern="1200" dirty="0">
                          <a:solidFill>
                            <a:srgbClr val="154273"/>
                          </a:solidFill>
                          <a:effectLst/>
                        </a:rPr>
                        <a:t>medio oktober 2026</a:t>
                      </a: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830578035"/>
                  </a:ext>
                </a:extLst>
              </a:tr>
              <a:tr h="257584">
                <a:tc>
                  <a:txBody>
                    <a:bodyPr/>
                    <a:lstStyle/>
                    <a:p>
                      <a:pPr algn="l" fontAlgn="b">
                        <a:buNone/>
                      </a:pPr>
                      <a:r>
                        <a:rPr lang="nl-NL" sz="1600" u="none" strike="noStrike" kern="1200" dirty="0">
                          <a:solidFill>
                            <a:srgbClr val="154273"/>
                          </a:solidFill>
                          <a:effectLst/>
                        </a:rPr>
                        <a:t>Start opdracht </a:t>
                      </a:r>
                      <a:endParaRPr lang="nl-NL" sz="1600" u="none" strike="noStrike" kern="1200" dirty="0">
                        <a:solidFill>
                          <a:srgbClr val="154273"/>
                        </a:solidFill>
                        <a:effectLst/>
                        <a:latin typeface="RijksSansTT"/>
                      </a:endParaRPr>
                    </a:p>
                  </a:txBody>
                  <a:tcPr marL="9525" marR="9525" marT="9525" marB="0" anchor="b"/>
                </a:tc>
                <a:tc>
                  <a:txBody>
                    <a:bodyPr/>
                    <a:lstStyle/>
                    <a:p>
                      <a:pPr algn="r" fontAlgn="b">
                        <a:buNone/>
                      </a:pPr>
                      <a:r>
                        <a:rPr lang="nl-NL" sz="1600" u="none" strike="noStrike" kern="1200" dirty="0">
                          <a:solidFill>
                            <a:srgbClr val="154273"/>
                          </a:solidFill>
                          <a:effectLst/>
                        </a:rPr>
                        <a:t> medio januari 2027</a:t>
                      </a:r>
                      <a:endParaRPr lang="nl-NL" sz="1600" u="none" strike="noStrike" kern="1200" dirty="0">
                        <a:solidFill>
                          <a:srgbClr val="154273"/>
                        </a:solidFill>
                        <a:effectLst/>
                        <a:latin typeface="RijksSansTT"/>
                      </a:endParaRPr>
                    </a:p>
                  </a:txBody>
                  <a:tcPr marL="9525" marR="9525" marT="9525" marB="0" anchor="ctr"/>
                </a:tc>
                <a:extLst>
                  <a:ext uri="{0D108BD9-81ED-4DB2-BD59-A6C34878D82A}">
                    <a16:rowId xmlns:a16="http://schemas.microsoft.com/office/drawing/2014/main" val="2768808900"/>
                  </a:ext>
                </a:extLst>
              </a:tr>
            </a:tbl>
          </a:graphicData>
        </a:graphic>
      </p:graphicFrame>
      <p:graphicFrame>
        <p:nvGraphicFramePr>
          <p:cNvPr id="2" name="Diagram 1">
            <a:extLst>
              <a:ext uri="{FF2B5EF4-FFF2-40B4-BE49-F238E27FC236}">
                <a16:creationId xmlns:a16="http://schemas.microsoft.com/office/drawing/2014/main" id="{9999F7A2-6FDE-7467-6C1C-35E8AD2BC30F}"/>
              </a:ext>
            </a:extLst>
          </p:cNvPr>
          <p:cNvGraphicFramePr/>
          <p:nvPr>
            <p:extLst>
              <p:ext uri="{D42A27DB-BD31-4B8C-83A1-F6EECF244321}">
                <p14:modId xmlns:p14="http://schemas.microsoft.com/office/powerpoint/2010/main" val="326019453"/>
              </p:ext>
            </p:extLst>
          </p:nvPr>
        </p:nvGraphicFramePr>
        <p:xfrm>
          <a:off x="2377491" y="875178"/>
          <a:ext cx="9690101" cy="2160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7218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37CCC7F-A6FC-831E-E636-C842AABE0B37}"/>
              </a:ext>
            </a:extLst>
          </p:cNvPr>
          <p:cNvSpPr>
            <a:spLocks noGrp="1"/>
          </p:cNvSpPr>
          <p:nvPr>
            <p:ph type="title"/>
          </p:nvPr>
        </p:nvSpPr>
        <p:spPr/>
        <p:txBody>
          <a:bodyPr/>
          <a:lstStyle/>
          <a:p>
            <a:r>
              <a:rPr lang="nl-NL" dirty="0"/>
              <a:t>Uitvraag </a:t>
            </a:r>
          </a:p>
        </p:txBody>
      </p:sp>
      <p:sp>
        <p:nvSpPr>
          <p:cNvPr id="4" name="Tijdelijke aanduiding voor tekst 3">
            <a:extLst>
              <a:ext uri="{FF2B5EF4-FFF2-40B4-BE49-F238E27FC236}">
                <a16:creationId xmlns:a16="http://schemas.microsoft.com/office/drawing/2014/main" id="{F9D0961F-887C-5283-78B4-66A9DD54D5E0}"/>
              </a:ext>
            </a:extLst>
          </p:cNvPr>
          <p:cNvSpPr>
            <a:spLocks noGrp="1"/>
          </p:cNvSpPr>
          <p:nvPr>
            <p:ph type="body" sz="quarter" idx="13"/>
          </p:nvPr>
        </p:nvSpPr>
        <p:spPr>
          <a:xfrm>
            <a:off x="685799" y="1574799"/>
            <a:ext cx="9498435" cy="4549163"/>
          </a:xfrm>
        </p:spPr>
        <p:txBody>
          <a:bodyPr/>
          <a:lstStyle/>
          <a:p>
            <a:r>
              <a:rPr lang="nl-NL" dirty="0"/>
              <a:t>Overeenkomst met één opdrachtnemer voor minimaal 4 jaar.</a:t>
            </a:r>
          </a:p>
          <a:p>
            <a:r>
              <a:rPr lang="nl-NL" dirty="0"/>
              <a:t>Uit te vragen producten:</a:t>
            </a:r>
          </a:p>
          <a:p>
            <a:pPr lvl="1"/>
            <a:r>
              <a:rPr lang="nl-NL" dirty="0"/>
              <a:t>Onderzoek Conflictperiode</a:t>
            </a:r>
          </a:p>
          <a:p>
            <a:pPr lvl="1"/>
            <a:r>
              <a:rPr lang="nl-NL" dirty="0"/>
              <a:t>Versneld Onderzoek Conflictperiode </a:t>
            </a:r>
          </a:p>
          <a:p>
            <a:pPr lvl="1"/>
            <a:r>
              <a:rPr lang="nl-NL" dirty="0"/>
              <a:t>Overige advisering</a:t>
            </a:r>
          </a:p>
          <a:p>
            <a:pPr lvl="1"/>
            <a:endParaRPr lang="nl-NL" dirty="0"/>
          </a:p>
          <a:p>
            <a:r>
              <a:rPr lang="nl-NL" dirty="0"/>
              <a:t>Planning gekoppeld aan suppletieprogramma</a:t>
            </a:r>
          </a:p>
          <a:p>
            <a:pPr lvl="1"/>
            <a:endParaRPr lang="nl-NL" dirty="0"/>
          </a:p>
          <a:p>
            <a:pPr lvl="1"/>
            <a:endParaRPr lang="nl-NL" dirty="0"/>
          </a:p>
          <a:p>
            <a:pPr lvl="1"/>
            <a:endParaRPr lang="nl-NL" dirty="0"/>
          </a:p>
          <a:p>
            <a:pPr marL="324000" lvl="1" indent="0">
              <a:buNone/>
            </a:pPr>
            <a:r>
              <a:rPr lang="nl-NL" dirty="0"/>
              <a:t>			       Versneld Onderzoek Conflictperiode </a:t>
            </a:r>
          </a:p>
          <a:p>
            <a:pPr lvl="1"/>
            <a:endParaRPr lang="nl-NL" dirty="0"/>
          </a:p>
        </p:txBody>
      </p:sp>
      <p:sp>
        <p:nvSpPr>
          <p:cNvPr id="5" name="Tijdelijke aanduiding voor dianummer 4">
            <a:extLst>
              <a:ext uri="{FF2B5EF4-FFF2-40B4-BE49-F238E27FC236}">
                <a16:creationId xmlns:a16="http://schemas.microsoft.com/office/drawing/2014/main" id="{984DCC20-4650-AC10-0C42-161525ACC074}"/>
              </a:ext>
            </a:extLst>
          </p:cNvPr>
          <p:cNvSpPr>
            <a:spLocks noGrp="1"/>
          </p:cNvSpPr>
          <p:nvPr>
            <p:ph type="sldNum" sz="quarter" idx="12"/>
          </p:nvPr>
        </p:nvSpPr>
        <p:spPr/>
        <p:txBody>
          <a:bodyPr/>
          <a:lstStyle/>
          <a:p>
            <a:fld id="{8F18802B-E4C7-4B2D-B37A-6B7CC3C134EA}" type="slidenum">
              <a:rPr lang="nl-NL" smtClean="0"/>
              <a:pPr/>
              <a:t>11</a:t>
            </a:fld>
            <a:endParaRPr lang="nl-NL" dirty="0"/>
          </a:p>
        </p:txBody>
      </p:sp>
      <p:pic>
        <p:nvPicPr>
          <p:cNvPr id="6" name="Afbeelding 5" descr="Afbeelding met kaart, tekst, diagram, atlas&#10;&#10;Door AI gegenereerde inhoud is mogelijk onjuist.">
            <a:extLst>
              <a:ext uri="{FF2B5EF4-FFF2-40B4-BE49-F238E27FC236}">
                <a16:creationId xmlns:a16="http://schemas.microsoft.com/office/drawing/2014/main" id="{3C81AD53-38C3-5144-8275-BDFD9B157506}"/>
              </a:ext>
            </a:extLst>
          </p:cNvPr>
          <p:cNvPicPr>
            <a:picLocks noChangeAspect="1"/>
          </p:cNvPicPr>
          <p:nvPr/>
        </p:nvPicPr>
        <p:blipFill>
          <a:blip r:embed="rId4"/>
          <a:stretch>
            <a:fillRect/>
          </a:stretch>
        </p:blipFill>
        <p:spPr>
          <a:xfrm>
            <a:off x="7589889" y="3058184"/>
            <a:ext cx="3812790" cy="3348318"/>
          </a:xfrm>
          <a:prstGeom prst="rect">
            <a:avLst/>
          </a:prstGeom>
        </p:spPr>
      </p:pic>
    </p:spTree>
    <p:extLst>
      <p:ext uri="{BB962C8B-B14F-4D97-AF65-F5344CB8AC3E}">
        <p14:creationId xmlns:p14="http://schemas.microsoft.com/office/powerpoint/2010/main" val="3894695074"/>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316DDB68-FA57-A9C6-8BC3-E8923F6A5DB2}"/>
              </a:ext>
            </a:extLst>
          </p:cNvPr>
          <p:cNvSpPr>
            <a:spLocks noGrp="1"/>
          </p:cNvSpPr>
          <p:nvPr>
            <p:ph idx="1"/>
          </p:nvPr>
        </p:nvSpPr>
        <p:spPr/>
        <p:txBody>
          <a:bodyPr/>
          <a:lstStyle/>
          <a:p>
            <a:r>
              <a:rPr lang="nl-NL" dirty="0"/>
              <a:t>We denken aan de volgende geschiktheidseisen:</a:t>
            </a:r>
            <a:r>
              <a:rPr lang="nl-NL" b="1" dirty="0"/>
              <a:t> </a:t>
            </a:r>
            <a:endParaRPr lang="nl-NL" dirty="0"/>
          </a:p>
          <a:p>
            <a:pPr lvl="1"/>
            <a:r>
              <a:rPr lang="nl-NL" dirty="0"/>
              <a:t>CS-VROO gecertificeerd  </a:t>
            </a:r>
          </a:p>
          <a:p>
            <a:pPr lvl="1"/>
            <a:r>
              <a:rPr lang="nl-NL" dirty="0"/>
              <a:t>Aantoonbare ervaring met vooronderzoeken op grote wateren</a:t>
            </a:r>
          </a:p>
          <a:p>
            <a:pPr marL="324000" lvl="1" indent="0">
              <a:buNone/>
            </a:pPr>
            <a:endParaRPr lang="nl-NL" dirty="0"/>
          </a:p>
          <a:p>
            <a:r>
              <a:rPr lang="nl-NL" dirty="0"/>
              <a:t>We denken aan de volgende Beste Prijs-Kwaliteitsverhouding (BPKV) criteria:</a:t>
            </a:r>
          </a:p>
          <a:p>
            <a:pPr lvl="1"/>
            <a:r>
              <a:rPr lang="nl-NL" dirty="0"/>
              <a:t>Scoren op efficiëntie</a:t>
            </a:r>
          </a:p>
          <a:p>
            <a:pPr lvl="1"/>
            <a:r>
              <a:rPr lang="nl-NL" dirty="0"/>
              <a:t>Scoren op brongebruik</a:t>
            </a:r>
          </a:p>
          <a:p>
            <a:pPr lvl="1"/>
            <a:r>
              <a:rPr lang="nl-NL" dirty="0"/>
              <a:t>Scoren op analyse en proportionaliteit</a:t>
            </a:r>
          </a:p>
          <a:p>
            <a:endParaRPr lang="nl-NL" dirty="0"/>
          </a:p>
        </p:txBody>
      </p:sp>
      <p:sp>
        <p:nvSpPr>
          <p:cNvPr id="5" name="Tijdelijke aanduiding voor dianummer 4">
            <a:extLst>
              <a:ext uri="{FF2B5EF4-FFF2-40B4-BE49-F238E27FC236}">
                <a16:creationId xmlns:a16="http://schemas.microsoft.com/office/drawing/2014/main" id="{11D42172-CD9B-B89C-D7AB-62B7EA60E024}"/>
              </a:ext>
            </a:extLst>
          </p:cNvPr>
          <p:cNvSpPr>
            <a:spLocks noGrp="1"/>
          </p:cNvSpPr>
          <p:nvPr>
            <p:ph type="sldNum" sz="quarter" idx="12"/>
          </p:nvPr>
        </p:nvSpPr>
        <p:spPr/>
        <p:txBody>
          <a:bodyPr/>
          <a:lstStyle/>
          <a:p>
            <a:fld id="{8F18802B-E4C7-4B2D-B37A-6B7CC3C134EA}" type="slidenum">
              <a:rPr lang="nl-NL" smtClean="0"/>
              <a:pPr/>
              <a:t>12</a:t>
            </a:fld>
            <a:endParaRPr lang="nl-NL" dirty="0"/>
          </a:p>
        </p:txBody>
      </p:sp>
      <p:sp>
        <p:nvSpPr>
          <p:cNvPr id="6" name="Titel 5">
            <a:extLst>
              <a:ext uri="{FF2B5EF4-FFF2-40B4-BE49-F238E27FC236}">
                <a16:creationId xmlns:a16="http://schemas.microsoft.com/office/drawing/2014/main" id="{45647669-0F06-5D92-844C-7F3951167FDB}"/>
              </a:ext>
            </a:extLst>
          </p:cNvPr>
          <p:cNvSpPr>
            <a:spLocks noGrp="1"/>
          </p:cNvSpPr>
          <p:nvPr>
            <p:ph type="title"/>
          </p:nvPr>
        </p:nvSpPr>
        <p:spPr/>
        <p:txBody>
          <a:bodyPr/>
          <a:lstStyle/>
          <a:p>
            <a:r>
              <a:rPr lang="nl-NL" dirty="0"/>
              <a:t>Geschiktheidseisen en BPKV</a:t>
            </a:r>
          </a:p>
        </p:txBody>
      </p:sp>
    </p:spTree>
    <p:extLst>
      <p:ext uri="{BB962C8B-B14F-4D97-AF65-F5344CB8AC3E}">
        <p14:creationId xmlns:p14="http://schemas.microsoft.com/office/powerpoint/2010/main" val="672229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61F5668-D807-308C-60E2-F6A521261CEE}"/>
              </a:ext>
            </a:extLst>
          </p:cNvPr>
          <p:cNvSpPr>
            <a:spLocks noGrp="1"/>
          </p:cNvSpPr>
          <p:nvPr>
            <p:ph idx="1"/>
          </p:nvPr>
        </p:nvSpPr>
        <p:spPr/>
        <p:txBody>
          <a:bodyPr/>
          <a:lstStyle/>
          <a:p>
            <a:r>
              <a:rPr lang="nl-NL" dirty="0"/>
              <a:t>Welke kansen ziet u met betrekking tot “de uitvraag”?</a:t>
            </a:r>
          </a:p>
          <a:p>
            <a:r>
              <a:rPr lang="nl-NL" dirty="0"/>
              <a:t>Welke risico’s ziet u met betrekking tot “de uitvraag”?</a:t>
            </a:r>
          </a:p>
          <a:p>
            <a:r>
              <a:rPr lang="nl-NL" dirty="0"/>
              <a:t>Wat kan Rijkswaterstaat doen om de expertise van de markt op het gebied van Onontplofte Oorlogsresten zo goed mogelijk tot haar recht te laten komen?</a:t>
            </a:r>
          </a:p>
          <a:p>
            <a:r>
              <a:rPr lang="nl-NL" dirty="0"/>
              <a:t>Wat zijn voor u potentiële showstoppers en welke maatregelen kan Rijkswaterstaat in uw beleving nemen om deze showstoppers te reduceren of weg te nemen?</a:t>
            </a:r>
          </a:p>
          <a:p>
            <a:r>
              <a:rPr lang="nl-NL" dirty="0"/>
              <a:t>Welke belangrijke onzekerheden ziet u en wat zijn mogelijke maatregelen om deze onzekerheid te reduceren?</a:t>
            </a:r>
          </a:p>
          <a:p>
            <a:r>
              <a:rPr lang="nl-NL" dirty="0"/>
              <a:t>Wat moet Rijkswaterstaat voor start aanbesteding zeker wel of niet regelen?</a:t>
            </a:r>
          </a:p>
          <a:p>
            <a:r>
              <a:rPr lang="nl-NL" dirty="0"/>
              <a:t>Heeft u voldoende capaciteit om deze opdracht in te vullen?</a:t>
            </a:r>
          </a:p>
        </p:txBody>
      </p:sp>
      <p:sp>
        <p:nvSpPr>
          <p:cNvPr id="3" name="Tijdelijke aanduiding voor dianummer 2">
            <a:extLst>
              <a:ext uri="{FF2B5EF4-FFF2-40B4-BE49-F238E27FC236}">
                <a16:creationId xmlns:a16="http://schemas.microsoft.com/office/drawing/2014/main" id="{FA53276E-55D3-3140-704B-ECF51448FBB7}"/>
              </a:ext>
            </a:extLst>
          </p:cNvPr>
          <p:cNvSpPr>
            <a:spLocks noGrp="1"/>
          </p:cNvSpPr>
          <p:nvPr>
            <p:ph type="sldNum" sz="quarter" idx="12"/>
          </p:nvPr>
        </p:nvSpPr>
        <p:spPr/>
        <p:txBody>
          <a:bodyPr/>
          <a:lstStyle/>
          <a:p>
            <a:fld id="{8F18802B-E4C7-4B2D-B37A-6B7CC3C134EA}" type="slidenum">
              <a:rPr lang="nl-NL" smtClean="0"/>
              <a:pPr/>
              <a:t>13</a:t>
            </a:fld>
            <a:endParaRPr lang="nl-NL" dirty="0"/>
          </a:p>
        </p:txBody>
      </p:sp>
      <p:sp>
        <p:nvSpPr>
          <p:cNvPr id="4" name="Titel 3">
            <a:extLst>
              <a:ext uri="{FF2B5EF4-FFF2-40B4-BE49-F238E27FC236}">
                <a16:creationId xmlns:a16="http://schemas.microsoft.com/office/drawing/2014/main" id="{402B86B1-9B98-44DC-9866-7D47A5B9616D}"/>
              </a:ext>
            </a:extLst>
          </p:cNvPr>
          <p:cNvSpPr>
            <a:spLocks noGrp="1"/>
          </p:cNvSpPr>
          <p:nvPr>
            <p:ph type="title"/>
          </p:nvPr>
        </p:nvSpPr>
        <p:spPr/>
        <p:txBody>
          <a:bodyPr/>
          <a:lstStyle/>
          <a:p>
            <a:r>
              <a:rPr lang="nl-NL" dirty="0"/>
              <a:t>Thema “de uitvraag”</a:t>
            </a:r>
          </a:p>
        </p:txBody>
      </p:sp>
    </p:spTree>
    <p:extLst>
      <p:ext uri="{BB962C8B-B14F-4D97-AF65-F5344CB8AC3E}">
        <p14:creationId xmlns:p14="http://schemas.microsoft.com/office/powerpoint/2010/main" val="1885843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7FCA43E1-54CC-B2B3-423F-6F6EB8A4FC18}"/>
              </a:ext>
            </a:extLst>
          </p:cNvPr>
          <p:cNvSpPr>
            <a:spLocks noGrp="1"/>
          </p:cNvSpPr>
          <p:nvPr>
            <p:ph idx="1"/>
          </p:nvPr>
        </p:nvSpPr>
        <p:spPr/>
        <p:txBody>
          <a:bodyPr/>
          <a:lstStyle/>
          <a:p>
            <a:r>
              <a:rPr lang="nl-NL" dirty="0"/>
              <a:t>Veel nieuw te onderzoeken gebieden liggen dichtbij (&lt;3 mijl) reeds onderzochte gebieden. Conclusies van uitgevoerde OC-OO komen op grote lijnen overeen en zijn qua hoofdsoorten OO nagenoeg identiek. Hoe kunnen we slim gebruik maken van eerdere onderzoeken om nieuwe onderzoeken pragmatisch uit te voeren? </a:t>
            </a:r>
          </a:p>
          <a:p>
            <a:r>
              <a:rPr lang="nl-NL" dirty="0"/>
              <a:t>Op zee zijn de onzekerheden en leemten in kennis groter dan bij onderzoeken op land. Er wordt wel geargumenteerd dat de Noordzee daarom op alles verdacht is. Andere partijen gaan op basis van bronnenstudie uit van redelijkerwijs aan te treffen OO. Hoe kan tot onderbouwde en proportionele verdachte gebieden worden gekomen?</a:t>
            </a:r>
          </a:p>
          <a:p>
            <a:r>
              <a:rPr lang="nl-NL" dirty="0"/>
              <a:t>Diverse partijen zijn bezig met het opstellen van databases en het doen van fundamenteel onderzoek naar de aanwezigheid van OO op zee. Denk hierbij aan specifieke mijnendatabases en onderzoeken naar </a:t>
            </a:r>
            <a:r>
              <a:rPr lang="nl-NL" dirty="0" err="1"/>
              <a:t>jettisons</a:t>
            </a:r>
            <a:r>
              <a:rPr lang="nl-NL" dirty="0"/>
              <a:t>. Hoe ziet u de toepassing van deze ontwikkelingen in vooronderzoeken voor zich? </a:t>
            </a:r>
          </a:p>
        </p:txBody>
      </p:sp>
      <p:sp>
        <p:nvSpPr>
          <p:cNvPr id="5" name="Tijdelijke aanduiding voor dianummer 4">
            <a:extLst>
              <a:ext uri="{FF2B5EF4-FFF2-40B4-BE49-F238E27FC236}">
                <a16:creationId xmlns:a16="http://schemas.microsoft.com/office/drawing/2014/main" id="{B23827C9-BF0F-1061-A59E-5F535ECD073C}"/>
              </a:ext>
            </a:extLst>
          </p:cNvPr>
          <p:cNvSpPr>
            <a:spLocks noGrp="1"/>
          </p:cNvSpPr>
          <p:nvPr>
            <p:ph type="sldNum" sz="quarter" idx="12"/>
          </p:nvPr>
        </p:nvSpPr>
        <p:spPr/>
        <p:txBody>
          <a:bodyPr/>
          <a:lstStyle/>
          <a:p>
            <a:fld id="{8F18802B-E4C7-4B2D-B37A-6B7CC3C134EA}" type="slidenum">
              <a:rPr lang="nl-NL" smtClean="0"/>
              <a:pPr/>
              <a:t>14</a:t>
            </a:fld>
            <a:endParaRPr lang="nl-NL" dirty="0"/>
          </a:p>
        </p:txBody>
      </p:sp>
      <p:sp>
        <p:nvSpPr>
          <p:cNvPr id="6" name="Titel 5">
            <a:extLst>
              <a:ext uri="{FF2B5EF4-FFF2-40B4-BE49-F238E27FC236}">
                <a16:creationId xmlns:a16="http://schemas.microsoft.com/office/drawing/2014/main" id="{850B4CA1-A754-9A0B-BCF1-D2F35C2E1722}"/>
              </a:ext>
            </a:extLst>
          </p:cNvPr>
          <p:cNvSpPr>
            <a:spLocks noGrp="1"/>
          </p:cNvSpPr>
          <p:nvPr>
            <p:ph type="title"/>
          </p:nvPr>
        </p:nvSpPr>
        <p:spPr/>
        <p:txBody>
          <a:bodyPr/>
          <a:lstStyle/>
          <a:p>
            <a:r>
              <a:rPr lang="nl-NL" dirty="0"/>
              <a:t>Thema “onderzoek en ontwikkeling”</a:t>
            </a:r>
            <a:br>
              <a:rPr lang="nl-NL" dirty="0"/>
            </a:br>
            <a:endParaRPr lang="nl-NL" dirty="0"/>
          </a:p>
        </p:txBody>
      </p:sp>
    </p:spTree>
    <p:extLst>
      <p:ext uri="{BB962C8B-B14F-4D97-AF65-F5344CB8AC3E}">
        <p14:creationId xmlns:p14="http://schemas.microsoft.com/office/powerpoint/2010/main" val="3148710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a:extLst>
              <a:ext uri="{FF2B5EF4-FFF2-40B4-BE49-F238E27FC236}">
                <a16:creationId xmlns:a16="http://schemas.microsoft.com/office/drawing/2014/main" id="{C070BE2C-4203-7F0B-C7C1-99BE10783AB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247" b="3247"/>
          <a:stretch>
            <a:fillRect/>
          </a:stretch>
        </p:blipFill>
        <p:spPr>
          <a:custGeom>
            <a:avLst/>
            <a:gdLst>
              <a:gd name="connsiteX0" fmla="*/ 0 w 5867400"/>
              <a:gd name="connsiteY0" fmla="*/ 0 h 6172200"/>
              <a:gd name="connsiteX1" fmla="*/ 4953099 w 5867400"/>
              <a:gd name="connsiteY1" fmla="*/ 0 h 6172200"/>
              <a:gd name="connsiteX2" fmla="*/ 5867400 w 5867400"/>
              <a:gd name="connsiteY2" fmla="*/ 914306 h 6172200"/>
              <a:gd name="connsiteX3" fmla="*/ 5867400 w 5867400"/>
              <a:gd name="connsiteY3" fmla="*/ 915590 h 6172200"/>
              <a:gd name="connsiteX4" fmla="*/ 5867400 w 5867400"/>
              <a:gd name="connsiteY4" fmla="*/ 924575 h 6172200"/>
              <a:gd name="connsiteX5" fmla="*/ 5867400 w 5867400"/>
              <a:gd name="connsiteY5" fmla="*/ 948965 h 6172200"/>
              <a:gd name="connsiteX6" fmla="*/ 5867400 w 5867400"/>
              <a:gd name="connsiteY6" fmla="*/ 996461 h 6172200"/>
              <a:gd name="connsiteX7" fmla="*/ 5867400 w 5867400"/>
              <a:gd name="connsiteY7" fmla="*/ 1031280 h 6172200"/>
              <a:gd name="connsiteX8" fmla="*/ 5867400 w 5867400"/>
              <a:gd name="connsiteY8" fmla="*/ 1074764 h 6172200"/>
              <a:gd name="connsiteX9" fmla="*/ 5867400 w 5867400"/>
              <a:gd name="connsiteY9" fmla="*/ 1127876 h 6172200"/>
              <a:gd name="connsiteX10" fmla="*/ 5867400 w 5867400"/>
              <a:gd name="connsiteY10" fmla="*/ 1191578 h 6172200"/>
              <a:gd name="connsiteX11" fmla="*/ 5867400 w 5867400"/>
              <a:gd name="connsiteY11" fmla="*/ 1266833 h 6172200"/>
              <a:gd name="connsiteX12" fmla="*/ 5867400 w 5867400"/>
              <a:gd name="connsiteY12" fmla="*/ 1354603 h 6172200"/>
              <a:gd name="connsiteX13" fmla="*/ 5867400 w 5867400"/>
              <a:gd name="connsiteY13" fmla="*/ 1455852 h 6172200"/>
              <a:gd name="connsiteX14" fmla="*/ 5867400 w 5867400"/>
              <a:gd name="connsiteY14" fmla="*/ 1571543 h 6172200"/>
              <a:gd name="connsiteX15" fmla="*/ 5867400 w 5867400"/>
              <a:gd name="connsiteY15" fmla="*/ 1702637 h 6172200"/>
              <a:gd name="connsiteX16" fmla="*/ 5867400 w 5867400"/>
              <a:gd name="connsiteY16" fmla="*/ 1850098 h 6172200"/>
              <a:gd name="connsiteX17" fmla="*/ 5867400 w 5867400"/>
              <a:gd name="connsiteY17" fmla="*/ 2014889 h 6172200"/>
              <a:gd name="connsiteX18" fmla="*/ 5867400 w 5867400"/>
              <a:gd name="connsiteY18" fmla="*/ 2197972 h 6172200"/>
              <a:gd name="connsiteX19" fmla="*/ 5867400 w 5867400"/>
              <a:gd name="connsiteY19" fmla="*/ 2400310 h 6172200"/>
              <a:gd name="connsiteX20" fmla="*/ 5867400 w 5867400"/>
              <a:gd name="connsiteY20" fmla="*/ 2622865 h 6172200"/>
              <a:gd name="connsiteX21" fmla="*/ 5867400 w 5867400"/>
              <a:gd name="connsiteY21" fmla="*/ 2866601 h 6172200"/>
              <a:gd name="connsiteX22" fmla="*/ 5867400 w 5867400"/>
              <a:gd name="connsiteY22" fmla="*/ 3132480 h 6172200"/>
              <a:gd name="connsiteX23" fmla="*/ 5867400 w 5867400"/>
              <a:gd name="connsiteY23" fmla="*/ 3421465 h 6172200"/>
              <a:gd name="connsiteX24" fmla="*/ 5867400 w 5867400"/>
              <a:gd name="connsiteY24" fmla="*/ 3734519 h 6172200"/>
              <a:gd name="connsiteX25" fmla="*/ 5867400 w 5867400"/>
              <a:gd name="connsiteY25" fmla="*/ 4072605 h 6172200"/>
              <a:gd name="connsiteX26" fmla="*/ 5867400 w 5867400"/>
              <a:gd name="connsiteY26" fmla="*/ 4436684 h 6172200"/>
              <a:gd name="connsiteX27" fmla="*/ 5867400 w 5867400"/>
              <a:gd name="connsiteY27" fmla="*/ 4827721 h 6172200"/>
              <a:gd name="connsiteX28" fmla="*/ 5867400 w 5867400"/>
              <a:gd name="connsiteY28" fmla="*/ 5246677 h 6172200"/>
              <a:gd name="connsiteX29" fmla="*/ 5867400 w 5867400"/>
              <a:gd name="connsiteY29" fmla="*/ 5694516 h 6172200"/>
              <a:gd name="connsiteX30" fmla="*/ 5867400 w 5867400"/>
              <a:gd name="connsiteY30" fmla="*/ 6172200 h 6172200"/>
              <a:gd name="connsiteX31" fmla="*/ 5865968 w 5867400"/>
              <a:gd name="connsiteY31" fmla="*/ 6172200 h 6172200"/>
              <a:gd name="connsiteX32" fmla="*/ 5855940 w 5867400"/>
              <a:gd name="connsiteY32" fmla="*/ 6172200 h 6172200"/>
              <a:gd name="connsiteX33" fmla="*/ 5828723 w 5867400"/>
              <a:gd name="connsiteY33" fmla="*/ 6172200 h 6172200"/>
              <a:gd name="connsiteX34" fmla="*/ 5805983 w 5867400"/>
              <a:gd name="connsiteY34" fmla="*/ 6172200 h 6172200"/>
              <a:gd name="connsiteX35" fmla="*/ 5775722 w 5867400"/>
              <a:gd name="connsiteY35" fmla="*/ 6172200 h 6172200"/>
              <a:gd name="connsiteX36" fmla="*/ 5736866 w 5867400"/>
              <a:gd name="connsiteY36" fmla="*/ 6172200 h 6172200"/>
              <a:gd name="connsiteX37" fmla="*/ 5688341 w 5867400"/>
              <a:gd name="connsiteY37" fmla="*/ 6172200 h 6172200"/>
              <a:gd name="connsiteX38" fmla="*/ 5629073 w 5867400"/>
              <a:gd name="connsiteY38" fmla="*/ 6172200 h 6172200"/>
              <a:gd name="connsiteX39" fmla="*/ 5557986 w 5867400"/>
              <a:gd name="connsiteY39" fmla="*/ 6172200 h 6172200"/>
              <a:gd name="connsiteX40" fmla="*/ 5474008 w 5867400"/>
              <a:gd name="connsiteY40" fmla="*/ 6172200 h 6172200"/>
              <a:gd name="connsiteX41" fmla="*/ 5376063 w 5867400"/>
              <a:gd name="connsiteY41" fmla="*/ 6172200 h 6172200"/>
              <a:gd name="connsiteX42" fmla="*/ 5263076 w 5867400"/>
              <a:gd name="connsiteY42" fmla="*/ 6172200 h 6172200"/>
              <a:gd name="connsiteX43" fmla="*/ 5133975 w 5867400"/>
              <a:gd name="connsiteY43" fmla="*/ 6172200 h 6172200"/>
              <a:gd name="connsiteX44" fmla="*/ 4987684 w 5867400"/>
              <a:gd name="connsiteY44" fmla="*/ 6172200 h 6172200"/>
              <a:gd name="connsiteX45" fmla="*/ 4823129 w 5867400"/>
              <a:gd name="connsiteY45" fmla="*/ 6172200 h 6172200"/>
              <a:gd name="connsiteX46" fmla="*/ 4639235 w 5867400"/>
              <a:gd name="connsiteY46" fmla="*/ 6172200 h 6172200"/>
              <a:gd name="connsiteX47" fmla="*/ 4434929 w 5867400"/>
              <a:gd name="connsiteY47" fmla="*/ 6172200 h 6172200"/>
              <a:gd name="connsiteX48" fmla="*/ 4209136 w 5867400"/>
              <a:gd name="connsiteY48" fmla="*/ 6172200 h 6172200"/>
              <a:gd name="connsiteX49" fmla="*/ 3960781 w 5867400"/>
              <a:gd name="connsiteY49" fmla="*/ 6172200 h 6172200"/>
              <a:gd name="connsiteX50" fmla="*/ 3688791 w 5867400"/>
              <a:gd name="connsiteY50" fmla="*/ 6172200 h 6172200"/>
              <a:gd name="connsiteX51" fmla="*/ 3392091 w 5867400"/>
              <a:gd name="connsiteY51" fmla="*/ 6172200 h 6172200"/>
              <a:gd name="connsiteX52" fmla="*/ 3069606 w 5867400"/>
              <a:gd name="connsiteY52" fmla="*/ 6172200 h 6172200"/>
              <a:gd name="connsiteX53" fmla="*/ 2720262 w 5867400"/>
              <a:gd name="connsiteY53" fmla="*/ 6172200 h 6172200"/>
              <a:gd name="connsiteX54" fmla="*/ 2342985 w 5867400"/>
              <a:gd name="connsiteY54" fmla="*/ 6172200 h 6172200"/>
              <a:gd name="connsiteX55" fmla="*/ 2143536 w 5867400"/>
              <a:gd name="connsiteY55" fmla="*/ 6172200 h 6172200"/>
              <a:gd name="connsiteX56" fmla="*/ 1936701 w 5867400"/>
              <a:gd name="connsiteY56" fmla="*/ 6172200 h 6172200"/>
              <a:gd name="connsiteX57" fmla="*/ 1722345 w 5867400"/>
              <a:gd name="connsiteY57" fmla="*/ 6172200 h 6172200"/>
              <a:gd name="connsiteX58" fmla="*/ 1500334 w 5867400"/>
              <a:gd name="connsiteY58" fmla="*/ 6172200 h 6172200"/>
              <a:gd name="connsiteX59" fmla="*/ 1270535 w 5867400"/>
              <a:gd name="connsiteY59" fmla="*/ 6172200 h 6172200"/>
              <a:gd name="connsiteX60" fmla="*/ 1032812 w 5867400"/>
              <a:gd name="connsiteY60" fmla="*/ 6172200 h 6172200"/>
              <a:gd name="connsiteX61" fmla="*/ 787031 w 5867400"/>
              <a:gd name="connsiteY61" fmla="*/ 6172200 h 6172200"/>
              <a:gd name="connsiteX62" fmla="*/ 533058 w 5867400"/>
              <a:gd name="connsiteY62" fmla="*/ 6172200 h 6172200"/>
              <a:gd name="connsiteX63" fmla="*/ 270760 w 5867400"/>
              <a:gd name="connsiteY63" fmla="*/ 6172200 h 6172200"/>
              <a:gd name="connsiteX64" fmla="*/ 0 w 5867400"/>
              <a:gd name="connsiteY64" fmla="*/ 6172200 h 6172200"/>
              <a:gd name="connsiteX65" fmla="*/ 0 w 5867400"/>
              <a:gd name="connsiteY65" fmla="*/ 6170693 h 6172200"/>
              <a:gd name="connsiteX66" fmla="*/ 0 w 5867400"/>
              <a:gd name="connsiteY66" fmla="*/ 6160145 h 6172200"/>
              <a:gd name="connsiteX67" fmla="*/ 0 w 5867400"/>
              <a:gd name="connsiteY67" fmla="*/ 6131514 h 6172200"/>
              <a:gd name="connsiteX68" fmla="*/ 0 w 5867400"/>
              <a:gd name="connsiteY68" fmla="*/ 6107593 h 6172200"/>
              <a:gd name="connsiteX69" fmla="*/ 0 w 5867400"/>
              <a:gd name="connsiteY69" fmla="*/ 6075760 h 6172200"/>
              <a:gd name="connsiteX70" fmla="*/ 0 w 5867400"/>
              <a:gd name="connsiteY70" fmla="*/ 6034885 h 6172200"/>
              <a:gd name="connsiteX71" fmla="*/ 0 w 5867400"/>
              <a:gd name="connsiteY71" fmla="*/ 5983840 h 6172200"/>
              <a:gd name="connsiteX72" fmla="*/ 0 w 5867400"/>
              <a:gd name="connsiteY72" fmla="*/ 5921492 h 6172200"/>
              <a:gd name="connsiteX73" fmla="*/ 0 w 5867400"/>
              <a:gd name="connsiteY73" fmla="*/ 5846713 h 6172200"/>
              <a:gd name="connsiteX74" fmla="*/ 0 w 5867400"/>
              <a:gd name="connsiteY74" fmla="*/ 5758372 h 6172200"/>
              <a:gd name="connsiteX75" fmla="*/ 0 w 5867400"/>
              <a:gd name="connsiteY75" fmla="*/ 5655339 h 6172200"/>
              <a:gd name="connsiteX76" fmla="*/ 0 w 5867400"/>
              <a:gd name="connsiteY76" fmla="*/ 5536483 h 6172200"/>
              <a:gd name="connsiteX77" fmla="*/ 0 w 5867400"/>
              <a:gd name="connsiteY77" fmla="*/ 5400675 h 6172200"/>
              <a:gd name="connsiteX78" fmla="*/ 0 w 5867400"/>
              <a:gd name="connsiteY78" fmla="*/ 5246785 h 6172200"/>
              <a:gd name="connsiteX79" fmla="*/ 0 w 5867400"/>
              <a:gd name="connsiteY79" fmla="*/ 5073681 h 6172200"/>
              <a:gd name="connsiteX80" fmla="*/ 0 w 5867400"/>
              <a:gd name="connsiteY80" fmla="*/ 4880235 h 6172200"/>
              <a:gd name="connsiteX81" fmla="*/ 0 w 5867400"/>
              <a:gd name="connsiteY81" fmla="*/ 4665315 h 6172200"/>
              <a:gd name="connsiteX82" fmla="*/ 0 w 5867400"/>
              <a:gd name="connsiteY82" fmla="*/ 4427793 h 6172200"/>
              <a:gd name="connsiteX83" fmla="*/ 0 w 5867400"/>
              <a:gd name="connsiteY83" fmla="*/ 4166537 h 6172200"/>
              <a:gd name="connsiteX84" fmla="*/ 0 w 5867400"/>
              <a:gd name="connsiteY84" fmla="*/ 3880417 h 6172200"/>
              <a:gd name="connsiteX85" fmla="*/ 0 w 5867400"/>
              <a:gd name="connsiteY85" fmla="*/ 3568303 h 6172200"/>
              <a:gd name="connsiteX86" fmla="*/ 0 w 5867400"/>
              <a:gd name="connsiteY86" fmla="*/ 3229066 h 6172200"/>
              <a:gd name="connsiteX87" fmla="*/ 0 w 5867400"/>
              <a:gd name="connsiteY87" fmla="*/ 2861574 h 6172200"/>
              <a:gd name="connsiteX88" fmla="*/ 0 w 5867400"/>
              <a:gd name="connsiteY88" fmla="*/ 2464699 h 6172200"/>
              <a:gd name="connsiteX89" fmla="*/ 0 w 5867400"/>
              <a:gd name="connsiteY89" fmla="*/ 2254888 h 6172200"/>
              <a:gd name="connsiteX90" fmla="*/ 0 w 5867400"/>
              <a:gd name="connsiteY90" fmla="*/ 2037308 h 6172200"/>
              <a:gd name="connsiteX91" fmla="*/ 0 w 5867400"/>
              <a:gd name="connsiteY91" fmla="*/ 1811817 h 6172200"/>
              <a:gd name="connsiteX92" fmla="*/ 0 w 5867400"/>
              <a:gd name="connsiteY92" fmla="*/ 1578274 h 6172200"/>
              <a:gd name="connsiteX93" fmla="*/ 0 w 5867400"/>
              <a:gd name="connsiteY93" fmla="*/ 1336536 h 6172200"/>
              <a:gd name="connsiteX94" fmla="*/ 0 w 5867400"/>
              <a:gd name="connsiteY94" fmla="*/ 1086464 h 6172200"/>
              <a:gd name="connsiteX95" fmla="*/ 0 w 5867400"/>
              <a:gd name="connsiteY95" fmla="*/ 827916 h 6172200"/>
              <a:gd name="connsiteX96" fmla="*/ 0 w 5867400"/>
              <a:gd name="connsiteY96" fmla="*/ 560750 h 6172200"/>
              <a:gd name="connsiteX97" fmla="*/ 0 w 5867400"/>
              <a:gd name="connsiteY97"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867400" h="6172200">
                <a:moveTo>
                  <a:pt x="0" y="0"/>
                </a:moveTo>
                <a:lnTo>
                  <a:pt x="4953099" y="0"/>
                </a:lnTo>
                <a:cubicBezTo>
                  <a:pt x="5457870" y="0"/>
                  <a:pt x="5867400" y="409533"/>
                  <a:pt x="5867400" y="914306"/>
                </a:cubicBezTo>
                <a:lnTo>
                  <a:pt x="5867400" y="915590"/>
                </a:lnTo>
                <a:lnTo>
                  <a:pt x="5867400" y="924575"/>
                </a:lnTo>
                <a:lnTo>
                  <a:pt x="5867400" y="948965"/>
                </a:lnTo>
                <a:lnTo>
                  <a:pt x="5867400" y="996461"/>
                </a:lnTo>
                <a:lnTo>
                  <a:pt x="5867400" y="1031280"/>
                </a:lnTo>
                <a:lnTo>
                  <a:pt x="5867400" y="1074764"/>
                </a:lnTo>
                <a:lnTo>
                  <a:pt x="5867400" y="1127876"/>
                </a:lnTo>
                <a:lnTo>
                  <a:pt x="5867400" y="1191578"/>
                </a:lnTo>
                <a:lnTo>
                  <a:pt x="5867400" y="1266833"/>
                </a:lnTo>
                <a:lnTo>
                  <a:pt x="5867400" y="1354603"/>
                </a:lnTo>
                <a:lnTo>
                  <a:pt x="5867400" y="1455852"/>
                </a:lnTo>
                <a:lnTo>
                  <a:pt x="5867400" y="1571543"/>
                </a:lnTo>
                <a:lnTo>
                  <a:pt x="5867400" y="1702637"/>
                </a:lnTo>
                <a:lnTo>
                  <a:pt x="5867400" y="1850098"/>
                </a:lnTo>
                <a:lnTo>
                  <a:pt x="5867400" y="2014889"/>
                </a:lnTo>
                <a:lnTo>
                  <a:pt x="5867400" y="2197972"/>
                </a:lnTo>
                <a:lnTo>
                  <a:pt x="5867400" y="2400310"/>
                </a:lnTo>
                <a:lnTo>
                  <a:pt x="5867400" y="2622865"/>
                </a:lnTo>
                <a:lnTo>
                  <a:pt x="5867400" y="2866601"/>
                </a:lnTo>
                <a:lnTo>
                  <a:pt x="5867400" y="3132480"/>
                </a:lnTo>
                <a:lnTo>
                  <a:pt x="5867400" y="3421465"/>
                </a:lnTo>
                <a:lnTo>
                  <a:pt x="5867400" y="3734519"/>
                </a:lnTo>
                <a:lnTo>
                  <a:pt x="5867400" y="4072605"/>
                </a:lnTo>
                <a:lnTo>
                  <a:pt x="5867400" y="4436684"/>
                </a:lnTo>
                <a:lnTo>
                  <a:pt x="5867400" y="4827721"/>
                </a:lnTo>
                <a:lnTo>
                  <a:pt x="5867400" y="5246677"/>
                </a:lnTo>
                <a:lnTo>
                  <a:pt x="5867400" y="5694516"/>
                </a:lnTo>
                <a:lnTo>
                  <a:pt x="5867400" y="6172200"/>
                </a:lnTo>
                <a:lnTo>
                  <a:pt x="5865968" y="6172200"/>
                </a:lnTo>
                <a:lnTo>
                  <a:pt x="5855940" y="6172200"/>
                </a:lnTo>
                <a:lnTo>
                  <a:pt x="5828723" y="6172200"/>
                </a:lnTo>
                <a:lnTo>
                  <a:pt x="5805983" y="6172200"/>
                </a:lnTo>
                <a:lnTo>
                  <a:pt x="5775722" y="6172200"/>
                </a:lnTo>
                <a:lnTo>
                  <a:pt x="5736866" y="6172200"/>
                </a:lnTo>
                <a:lnTo>
                  <a:pt x="5688341" y="6172200"/>
                </a:lnTo>
                <a:lnTo>
                  <a:pt x="5629073" y="6172200"/>
                </a:lnTo>
                <a:lnTo>
                  <a:pt x="5557986" y="6172200"/>
                </a:lnTo>
                <a:lnTo>
                  <a:pt x="5474008" y="6172200"/>
                </a:lnTo>
                <a:lnTo>
                  <a:pt x="5376063" y="6172200"/>
                </a:lnTo>
                <a:lnTo>
                  <a:pt x="5263076" y="6172200"/>
                </a:lnTo>
                <a:lnTo>
                  <a:pt x="5133975" y="6172200"/>
                </a:lnTo>
                <a:lnTo>
                  <a:pt x="4987684" y="6172200"/>
                </a:lnTo>
                <a:lnTo>
                  <a:pt x="4823129" y="6172200"/>
                </a:lnTo>
                <a:lnTo>
                  <a:pt x="4639235" y="6172200"/>
                </a:lnTo>
                <a:lnTo>
                  <a:pt x="4434929" y="6172200"/>
                </a:lnTo>
                <a:lnTo>
                  <a:pt x="4209136" y="6172200"/>
                </a:lnTo>
                <a:lnTo>
                  <a:pt x="3960781" y="6172200"/>
                </a:lnTo>
                <a:lnTo>
                  <a:pt x="3688791" y="6172200"/>
                </a:lnTo>
                <a:lnTo>
                  <a:pt x="3392091" y="6172200"/>
                </a:lnTo>
                <a:lnTo>
                  <a:pt x="3069606" y="6172200"/>
                </a:lnTo>
                <a:lnTo>
                  <a:pt x="2720262" y="6172200"/>
                </a:lnTo>
                <a:lnTo>
                  <a:pt x="2342985" y="6172200"/>
                </a:lnTo>
                <a:lnTo>
                  <a:pt x="2143536" y="6172200"/>
                </a:lnTo>
                <a:lnTo>
                  <a:pt x="1936701" y="6172200"/>
                </a:lnTo>
                <a:lnTo>
                  <a:pt x="1722345" y="6172200"/>
                </a:lnTo>
                <a:lnTo>
                  <a:pt x="1500334" y="6172200"/>
                </a:lnTo>
                <a:lnTo>
                  <a:pt x="1270535" y="6172200"/>
                </a:lnTo>
                <a:lnTo>
                  <a:pt x="1032812" y="6172200"/>
                </a:lnTo>
                <a:lnTo>
                  <a:pt x="787031" y="6172200"/>
                </a:lnTo>
                <a:lnTo>
                  <a:pt x="533058" y="6172200"/>
                </a:lnTo>
                <a:lnTo>
                  <a:pt x="270760"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p:spPr>
      </p:pic>
      <p:sp>
        <p:nvSpPr>
          <p:cNvPr id="3" name="Titel 2">
            <a:extLst>
              <a:ext uri="{FF2B5EF4-FFF2-40B4-BE49-F238E27FC236}">
                <a16:creationId xmlns:a16="http://schemas.microsoft.com/office/drawing/2014/main" id="{FAA286F9-C5FB-7917-908B-48906F2F2D02}"/>
              </a:ext>
            </a:extLst>
          </p:cNvPr>
          <p:cNvSpPr>
            <a:spLocks noGrp="1"/>
          </p:cNvSpPr>
          <p:nvPr>
            <p:ph type="title"/>
          </p:nvPr>
        </p:nvSpPr>
        <p:spPr/>
        <p:txBody>
          <a:bodyPr/>
          <a:lstStyle/>
          <a:p>
            <a:r>
              <a:rPr lang="nl-NL" dirty="0"/>
              <a:t>Vragen/opmerkingen</a:t>
            </a:r>
          </a:p>
        </p:txBody>
      </p:sp>
      <p:sp>
        <p:nvSpPr>
          <p:cNvPr id="5" name="Tijdelijke aanduiding voor dianummer 4">
            <a:extLst>
              <a:ext uri="{FF2B5EF4-FFF2-40B4-BE49-F238E27FC236}">
                <a16:creationId xmlns:a16="http://schemas.microsoft.com/office/drawing/2014/main" id="{C9A50E4C-5AD0-762B-E3B0-E92F63BBB860}"/>
              </a:ext>
            </a:extLst>
          </p:cNvPr>
          <p:cNvSpPr>
            <a:spLocks noGrp="1"/>
          </p:cNvSpPr>
          <p:nvPr>
            <p:ph type="sldNum" sz="quarter" idx="12"/>
          </p:nvPr>
        </p:nvSpPr>
        <p:spPr/>
        <p:txBody>
          <a:bodyPr/>
          <a:lstStyle/>
          <a:p>
            <a:fld id="{8F18802B-E4C7-4B2D-B37A-6B7CC3C134EA}" type="slidenum">
              <a:rPr lang="nl-NL" smtClean="0"/>
              <a:pPr/>
              <a:t>15</a:t>
            </a:fld>
            <a:endParaRPr lang="nl-NL" dirty="0"/>
          </a:p>
        </p:txBody>
      </p:sp>
    </p:spTree>
    <p:extLst>
      <p:ext uri="{BB962C8B-B14F-4D97-AF65-F5344CB8AC3E}">
        <p14:creationId xmlns:p14="http://schemas.microsoft.com/office/powerpoint/2010/main" val="1997065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Tijdelijke aanduiding voor afbeelding 14">
            <a:extLst>
              <a:ext uri="{FF2B5EF4-FFF2-40B4-BE49-F238E27FC236}">
                <a16:creationId xmlns:a16="http://schemas.microsoft.com/office/drawing/2014/main" id="{F56FF263-A5EE-4C79-C142-C7B79BB0B796}"/>
              </a:ext>
            </a:extLst>
          </p:cNvPr>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l="14352" r="14352"/>
          <a:stretch/>
        </p:blipFill>
        <p:spPr>
          <a:custGeom>
            <a:avLst/>
            <a:gdLst>
              <a:gd name="connsiteX0" fmla="*/ 0 w 7823200"/>
              <a:gd name="connsiteY0" fmla="*/ 0 h 6172200"/>
              <a:gd name="connsiteX1" fmla="*/ 6908800 w 7823200"/>
              <a:gd name="connsiteY1" fmla="*/ 0 h 6172200"/>
              <a:gd name="connsiteX2" fmla="*/ 7823200 w 7823200"/>
              <a:gd name="connsiteY2" fmla="*/ 914494 h 6172200"/>
              <a:gd name="connsiteX3" fmla="*/ 7823200 w 7823200"/>
              <a:gd name="connsiteY3" fmla="*/ 915778 h 6172200"/>
              <a:gd name="connsiteX4" fmla="*/ 7823200 w 7823200"/>
              <a:gd name="connsiteY4" fmla="*/ 924763 h 6172200"/>
              <a:gd name="connsiteX5" fmla="*/ 7823200 w 7823200"/>
              <a:gd name="connsiteY5" fmla="*/ 949152 h 6172200"/>
              <a:gd name="connsiteX6" fmla="*/ 7823200 w 7823200"/>
              <a:gd name="connsiteY6" fmla="*/ 969529 h 6172200"/>
              <a:gd name="connsiteX7" fmla="*/ 7823200 w 7823200"/>
              <a:gd name="connsiteY7" fmla="*/ 996646 h 6172200"/>
              <a:gd name="connsiteX8" fmla="*/ 7823200 w 7823200"/>
              <a:gd name="connsiteY8" fmla="*/ 1031464 h 6172200"/>
              <a:gd name="connsiteX9" fmla="*/ 7823200 w 7823200"/>
              <a:gd name="connsiteY9" fmla="*/ 1074947 h 6172200"/>
              <a:gd name="connsiteX10" fmla="*/ 7823200 w 7823200"/>
              <a:gd name="connsiteY10" fmla="*/ 1128056 h 6172200"/>
              <a:gd name="connsiteX11" fmla="*/ 7823200 w 7823200"/>
              <a:gd name="connsiteY11" fmla="*/ 1191756 h 6172200"/>
              <a:gd name="connsiteX12" fmla="*/ 7823200 w 7823200"/>
              <a:gd name="connsiteY12" fmla="*/ 1267008 h 6172200"/>
              <a:gd name="connsiteX13" fmla="*/ 7823200 w 7823200"/>
              <a:gd name="connsiteY13" fmla="*/ 1354776 h 6172200"/>
              <a:gd name="connsiteX14" fmla="*/ 7823200 w 7823200"/>
              <a:gd name="connsiteY14" fmla="*/ 1456021 h 6172200"/>
              <a:gd name="connsiteX15" fmla="*/ 7823200 w 7823200"/>
              <a:gd name="connsiteY15" fmla="*/ 1571707 h 6172200"/>
              <a:gd name="connsiteX16" fmla="*/ 7823200 w 7823200"/>
              <a:gd name="connsiteY16" fmla="*/ 1702797 h 6172200"/>
              <a:gd name="connsiteX17" fmla="*/ 7823200 w 7823200"/>
              <a:gd name="connsiteY17" fmla="*/ 1850253 h 6172200"/>
              <a:gd name="connsiteX18" fmla="*/ 7823200 w 7823200"/>
              <a:gd name="connsiteY18" fmla="*/ 2015037 h 6172200"/>
              <a:gd name="connsiteX19" fmla="*/ 7823200 w 7823200"/>
              <a:gd name="connsiteY19" fmla="*/ 2198114 h 6172200"/>
              <a:gd name="connsiteX20" fmla="*/ 7823200 w 7823200"/>
              <a:gd name="connsiteY20" fmla="*/ 2400444 h 6172200"/>
              <a:gd name="connsiteX21" fmla="*/ 7823200 w 7823200"/>
              <a:gd name="connsiteY21" fmla="*/ 2622992 h 6172200"/>
              <a:gd name="connsiteX22" fmla="*/ 7823200 w 7823200"/>
              <a:gd name="connsiteY22" fmla="*/ 2866719 h 6172200"/>
              <a:gd name="connsiteX23" fmla="*/ 7823200 w 7823200"/>
              <a:gd name="connsiteY23" fmla="*/ 3132589 h 6172200"/>
              <a:gd name="connsiteX24" fmla="*/ 7823200 w 7823200"/>
              <a:gd name="connsiteY24" fmla="*/ 3421564 h 6172200"/>
              <a:gd name="connsiteX25" fmla="*/ 7823200 w 7823200"/>
              <a:gd name="connsiteY25" fmla="*/ 3734606 h 6172200"/>
              <a:gd name="connsiteX26" fmla="*/ 7823200 w 7823200"/>
              <a:gd name="connsiteY26" fmla="*/ 4072680 h 6172200"/>
              <a:gd name="connsiteX27" fmla="*/ 7823200 w 7823200"/>
              <a:gd name="connsiteY27" fmla="*/ 4436746 h 6172200"/>
              <a:gd name="connsiteX28" fmla="*/ 7823200 w 7823200"/>
              <a:gd name="connsiteY28" fmla="*/ 4827769 h 6172200"/>
              <a:gd name="connsiteX29" fmla="*/ 7823200 w 7823200"/>
              <a:gd name="connsiteY29" fmla="*/ 5246710 h 6172200"/>
              <a:gd name="connsiteX30" fmla="*/ 7823200 w 7823200"/>
              <a:gd name="connsiteY30" fmla="*/ 5694533 h 6172200"/>
              <a:gd name="connsiteX31" fmla="*/ 7823200 w 7823200"/>
              <a:gd name="connsiteY31" fmla="*/ 5929576 h 6172200"/>
              <a:gd name="connsiteX32" fmla="*/ 7823200 w 7823200"/>
              <a:gd name="connsiteY32" fmla="*/ 6172200 h 6172200"/>
              <a:gd name="connsiteX33" fmla="*/ 7821290 w 7823200"/>
              <a:gd name="connsiteY33" fmla="*/ 6172200 h 6172200"/>
              <a:gd name="connsiteX34" fmla="*/ 7807920 w 7823200"/>
              <a:gd name="connsiteY34" fmla="*/ 6172200 h 6172200"/>
              <a:gd name="connsiteX35" fmla="*/ 7771631 w 7823200"/>
              <a:gd name="connsiteY35" fmla="*/ 6172200 h 6172200"/>
              <a:gd name="connsiteX36" fmla="*/ 7741310 w 7823200"/>
              <a:gd name="connsiteY36" fmla="*/ 6172200 h 6172200"/>
              <a:gd name="connsiteX37" fmla="*/ 7700962 w 7823200"/>
              <a:gd name="connsiteY37" fmla="*/ 6172200 h 6172200"/>
              <a:gd name="connsiteX38" fmla="*/ 7649155 w 7823200"/>
              <a:gd name="connsiteY38" fmla="*/ 6172200 h 6172200"/>
              <a:gd name="connsiteX39" fmla="*/ 7584455 w 7823200"/>
              <a:gd name="connsiteY39" fmla="*/ 6172200 h 6172200"/>
              <a:gd name="connsiteX40" fmla="*/ 7505430 w 7823200"/>
              <a:gd name="connsiteY40" fmla="*/ 6172200 h 6172200"/>
              <a:gd name="connsiteX41" fmla="*/ 7410648 w 7823200"/>
              <a:gd name="connsiteY41" fmla="*/ 6172200 h 6172200"/>
              <a:gd name="connsiteX42" fmla="*/ 7298677 w 7823200"/>
              <a:gd name="connsiteY42" fmla="*/ 6172200 h 6172200"/>
              <a:gd name="connsiteX43" fmla="*/ 7168083 w 7823200"/>
              <a:gd name="connsiteY43" fmla="*/ 6172200 h 6172200"/>
              <a:gd name="connsiteX44" fmla="*/ 7017435 w 7823200"/>
              <a:gd name="connsiteY44" fmla="*/ 6172200 h 6172200"/>
              <a:gd name="connsiteX45" fmla="*/ 6845300 w 7823200"/>
              <a:gd name="connsiteY45" fmla="*/ 6172200 h 6172200"/>
              <a:gd name="connsiteX46" fmla="*/ 6650245 w 7823200"/>
              <a:gd name="connsiteY46" fmla="*/ 6172200 h 6172200"/>
              <a:gd name="connsiteX47" fmla="*/ 6430838 w 7823200"/>
              <a:gd name="connsiteY47" fmla="*/ 6172200 h 6172200"/>
              <a:gd name="connsiteX48" fmla="*/ 6185647 w 7823200"/>
              <a:gd name="connsiteY48" fmla="*/ 6172200 h 6172200"/>
              <a:gd name="connsiteX49" fmla="*/ 5913239 w 7823200"/>
              <a:gd name="connsiteY49" fmla="*/ 6172200 h 6172200"/>
              <a:gd name="connsiteX50" fmla="*/ 5612181 w 7823200"/>
              <a:gd name="connsiteY50" fmla="*/ 6172200 h 6172200"/>
              <a:gd name="connsiteX51" fmla="*/ 5281042 w 7823200"/>
              <a:gd name="connsiteY51" fmla="*/ 6172200 h 6172200"/>
              <a:gd name="connsiteX52" fmla="*/ 4918388 w 7823200"/>
              <a:gd name="connsiteY52" fmla="*/ 6172200 h 6172200"/>
              <a:gd name="connsiteX53" fmla="*/ 4522787 w 7823200"/>
              <a:gd name="connsiteY53" fmla="*/ 6172200 h 6172200"/>
              <a:gd name="connsiteX54" fmla="*/ 4092808 w 7823200"/>
              <a:gd name="connsiteY54" fmla="*/ 6172200 h 6172200"/>
              <a:gd name="connsiteX55" fmla="*/ 3627016 w 7823200"/>
              <a:gd name="connsiteY55" fmla="*/ 6172200 h 6172200"/>
              <a:gd name="connsiteX56" fmla="*/ 3380243 w 7823200"/>
              <a:gd name="connsiteY56" fmla="*/ 6172200 h 6172200"/>
              <a:gd name="connsiteX57" fmla="*/ 3123980 w 7823200"/>
              <a:gd name="connsiteY57" fmla="*/ 6172200 h 6172200"/>
              <a:gd name="connsiteX58" fmla="*/ 2858048 w 7823200"/>
              <a:gd name="connsiteY58" fmla="*/ 6172200 h 6172200"/>
              <a:gd name="connsiteX59" fmla="*/ 2582268 w 7823200"/>
              <a:gd name="connsiteY59" fmla="*/ 6172200 h 6172200"/>
              <a:gd name="connsiteX60" fmla="*/ 2296460 w 7823200"/>
              <a:gd name="connsiteY60" fmla="*/ 6172200 h 6172200"/>
              <a:gd name="connsiteX61" fmla="*/ 2000446 w 7823200"/>
              <a:gd name="connsiteY61" fmla="*/ 6172200 h 6172200"/>
              <a:gd name="connsiteX62" fmla="*/ 1694046 w 7823200"/>
              <a:gd name="connsiteY62" fmla="*/ 6172200 h 6172200"/>
              <a:gd name="connsiteX63" fmla="*/ 1377082 w 7823200"/>
              <a:gd name="connsiteY63" fmla="*/ 6172200 h 6172200"/>
              <a:gd name="connsiteX64" fmla="*/ 1049375 w 7823200"/>
              <a:gd name="connsiteY64" fmla="*/ 6172200 h 6172200"/>
              <a:gd name="connsiteX65" fmla="*/ 710745 w 7823200"/>
              <a:gd name="connsiteY65" fmla="*/ 6172200 h 6172200"/>
              <a:gd name="connsiteX66" fmla="*/ 361013 w 7823200"/>
              <a:gd name="connsiteY66" fmla="*/ 6172200 h 6172200"/>
              <a:gd name="connsiteX67" fmla="*/ 0 w 7823200"/>
              <a:gd name="connsiteY67" fmla="*/ 6172200 h 6172200"/>
              <a:gd name="connsiteX68" fmla="*/ 0 w 7823200"/>
              <a:gd name="connsiteY68" fmla="*/ 6170693 h 6172200"/>
              <a:gd name="connsiteX69" fmla="*/ 0 w 7823200"/>
              <a:gd name="connsiteY69" fmla="*/ 6160145 h 6172200"/>
              <a:gd name="connsiteX70" fmla="*/ 0 w 7823200"/>
              <a:gd name="connsiteY70" fmla="*/ 6131514 h 6172200"/>
              <a:gd name="connsiteX71" fmla="*/ 0 w 7823200"/>
              <a:gd name="connsiteY71" fmla="*/ 6107593 h 6172200"/>
              <a:gd name="connsiteX72" fmla="*/ 0 w 7823200"/>
              <a:gd name="connsiteY72" fmla="*/ 6075760 h 6172200"/>
              <a:gd name="connsiteX73" fmla="*/ 0 w 7823200"/>
              <a:gd name="connsiteY73" fmla="*/ 6034885 h 6172200"/>
              <a:gd name="connsiteX74" fmla="*/ 0 w 7823200"/>
              <a:gd name="connsiteY74" fmla="*/ 5983840 h 6172200"/>
              <a:gd name="connsiteX75" fmla="*/ 0 w 7823200"/>
              <a:gd name="connsiteY75" fmla="*/ 5921492 h 6172200"/>
              <a:gd name="connsiteX76" fmla="*/ 0 w 7823200"/>
              <a:gd name="connsiteY76" fmla="*/ 5846713 h 6172200"/>
              <a:gd name="connsiteX77" fmla="*/ 0 w 7823200"/>
              <a:gd name="connsiteY77" fmla="*/ 5758372 h 6172200"/>
              <a:gd name="connsiteX78" fmla="*/ 0 w 7823200"/>
              <a:gd name="connsiteY78" fmla="*/ 5655339 h 6172200"/>
              <a:gd name="connsiteX79" fmla="*/ 0 w 7823200"/>
              <a:gd name="connsiteY79" fmla="*/ 5536483 h 6172200"/>
              <a:gd name="connsiteX80" fmla="*/ 0 w 7823200"/>
              <a:gd name="connsiteY80" fmla="*/ 5400675 h 6172200"/>
              <a:gd name="connsiteX81" fmla="*/ 0 w 7823200"/>
              <a:gd name="connsiteY81" fmla="*/ 5246785 h 6172200"/>
              <a:gd name="connsiteX82" fmla="*/ 0 w 7823200"/>
              <a:gd name="connsiteY82" fmla="*/ 5073681 h 6172200"/>
              <a:gd name="connsiteX83" fmla="*/ 0 w 7823200"/>
              <a:gd name="connsiteY83" fmla="*/ 4880235 h 6172200"/>
              <a:gd name="connsiteX84" fmla="*/ 0 w 7823200"/>
              <a:gd name="connsiteY84" fmla="*/ 4665315 h 6172200"/>
              <a:gd name="connsiteX85" fmla="*/ 0 w 7823200"/>
              <a:gd name="connsiteY85" fmla="*/ 4427793 h 6172200"/>
              <a:gd name="connsiteX86" fmla="*/ 0 w 7823200"/>
              <a:gd name="connsiteY86" fmla="*/ 4166537 h 6172200"/>
              <a:gd name="connsiteX87" fmla="*/ 0 w 7823200"/>
              <a:gd name="connsiteY87" fmla="*/ 3880417 h 6172200"/>
              <a:gd name="connsiteX88" fmla="*/ 0 w 7823200"/>
              <a:gd name="connsiteY88" fmla="*/ 3568303 h 6172200"/>
              <a:gd name="connsiteX89" fmla="*/ 0 w 7823200"/>
              <a:gd name="connsiteY89" fmla="*/ 3229066 h 6172200"/>
              <a:gd name="connsiteX90" fmla="*/ 0 w 7823200"/>
              <a:gd name="connsiteY90" fmla="*/ 2861574 h 6172200"/>
              <a:gd name="connsiteX91" fmla="*/ 0 w 7823200"/>
              <a:gd name="connsiteY91" fmla="*/ 2666880 h 6172200"/>
              <a:gd name="connsiteX92" fmla="*/ 0 w 7823200"/>
              <a:gd name="connsiteY92" fmla="*/ 2464699 h 6172200"/>
              <a:gd name="connsiteX93" fmla="*/ 0 w 7823200"/>
              <a:gd name="connsiteY93" fmla="*/ 2254888 h 6172200"/>
              <a:gd name="connsiteX94" fmla="*/ 0 w 7823200"/>
              <a:gd name="connsiteY94" fmla="*/ 2037308 h 6172200"/>
              <a:gd name="connsiteX95" fmla="*/ 0 w 7823200"/>
              <a:gd name="connsiteY95" fmla="*/ 1811817 h 6172200"/>
              <a:gd name="connsiteX96" fmla="*/ 0 w 7823200"/>
              <a:gd name="connsiteY96" fmla="*/ 1578274 h 6172200"/>
              <a:gd name="connsiteX97" fmla="*/ 0 w 7823200"/>
              <a:gd name="connsiteY97" fmla="*/ 1336536 h 6172200"/>
              <a:gd name="connsiteX98" fmla="*/ 0 w 7823200"/>
              <a:gd name="connsiteY98" fmla="*/ 1086464 h 6172200"/>
              <a:gd name="connsiteX99" fmla="*/ 0 w 7823200"/>
              <a:gd name="connsiteY99" fmla="*/ 827916 h 6172200"/>
              <a:gd name="connsiteX100" fmla="*/ 0 w 7823200"/>
              <a:gd name="connsiteY100" fmla="*/ 560750 h 6172200"/>
              <a:gd name="connsiteX101" fmla="*/ 0 w 7823200"/>
              <a:gd name="connsiteY101"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823200" h="6172200">
                <a:moveTo>
                  <a:pt x="0" y="0"/>
                </a:moveTo>
                <a:lnTo>
                  <a:pt x="6908800" y="0"/>
                </a:lnTo>
                <a:cubicBezTo>
                  <a:pt x="7413942" y="0"/>
                  <a:pt x="7823200" y="409300"/>
                  <a:pt x="7823200" y="914494"/>
                </a:cubicBezTo>
                <a:lnTo>
                  <a:pt x="7823200" y="915778"/>
                </a:lnTo>
                <a:lnTo>
                  <a:pt x="7823200" y="924763"/>
                </a:lnTo>
                <a:lnTo>
                  <a:pt x="7823200" y="949152"/>
                </a:lnTo>
                <a:lnTo>
                  <a:pt x="7823200" y="969529"/>
                </a:lnTo>
                <a:lnTo>
                  <a:pt x="7823200" y="996646"/>
                </a:lnTo>
                <a:lnTo>
                  <a:pt x="7823200" y="1031464"/>
                </a:lnTo>
                <a:lnTo>
                  <a:pt x="7823200" y="1074947"/>
                </a:lnTo>
                <a:lnTo>
                  <a:pt x="7823200" y="1128056"/>
                </a:lnTo>
                <a:lnTo>
                  <a:pt x="7823200" y="1191756"/>
                </a:lnTo>
                <a:lnTo>
                  <a:pt x="7823200" y="1267008"/>
                </a:lnTo>
                <a:lnTo>
                  <a:pt x="7823200" y="1354776"/>
                </a:lnTo>
                <a:lnTo>
                  <a:pt x="7823200" y="1456021"/>
                </a:lnTo>
                <a:lnTo>
                  <a:pt x="7823200" y="1571707"/>
                </a:lnTo>
                <a:lnTo>
                  <a:pt x="7823200" y="1702797"/>
                </a:lnTo>
                <a:lnTo>
                  <a:pt x="7823200" y="1850253"/>
                </a:lnTo>
                <a:lnTo>
                  <a:pt x="7823200" y="2015037"/>
                </a:lnTo>
                <a:lnTo>
                  <a:pt x="7823200" y="2198114"/>
                </a:lnTo>
                <a:lnTo>
                  <a:pt x="7823200" y="2400444"/>
                </a:lnTo>
                <a:lnTo>
                  <a:pt x="7823200" y="2622992"/>
                </a:lnTo>
                <a:lnTo>
                  <a:pt x="7823200" y="2866719"/>
                </a:lnTo>
                <a:lnTo>
                  <a:pt x="7823200" y="3132589"/>
                </a:lnTo>
                <a:lnTo>
                  <a:pt x="7823200" y="3421564"/>
                </a:lnTo>
                <a:lnTo>
                  <a:pt x="7823200" y="3734606"/>
                </a:lnTo>
                <a:lnTo>
                  <a:pt x="7823200" y="4072680"/>
                </a:lnTo>
                <a:lnTo>
                  <a:pt x="7823200" y="4436746"/>
                </a:lnTo>
                <a:lnTo>
                  <a:pt x="7823200" y="4827769"/>
                </a:lnTo>
                <a:lnTo>
                  <a:pt x="7823200" y="5246710"/>
                </a:lnTo>
                <a:lnTo>
                  <a:pt x="7823200" y="5694533"/>
                </a:lnTo>
                <a:lnTo>
                  <a:pt x="7823200" y="5929576"/>
                </a:lnTo>
                <a:lnTo>
                  <a:pt x="7823200" y="6172200"/>
                </a:lnTo>
                <a:lnTo>
                  <a:pt x="7821290" y="6172200"/>
                </a:lnTo>
                <a:lnTo>
                  <a:pt x="7807920" y="6172200"/>
                </a:lnTo>
                <a:lnTo>
                  <a:pt x="7771631" y="6172200"/>
                </a:lnTo>
                <a:lnTo>
                  <a:pt x="7741310" y="6172200"/>
                </a:lnTo>
                <a:lnTo>
                  <a:pt x="7700962" y="6172200"/>
                </a:lnTo>
                <a:lnTo>
                  <a:pt x="7649155" y="6172200"/>
                </a:lnTo>
                <a:lnTo>
                  <a:pt x="7584455" y="6172200"/>
                </a:lnTo>
                <a:lnTo>
                  <a:pt x="7505430" y="6172200"/>
                </a:lnTo>
                <a:lnTo>
                  <a:pt x="7410648" y="6172200"/>
                </a:lnTo>
                <a:lnTo>
                  <a:pt x="7298677" y="6172200"/>
                </a:lnTo>
                <a:lnTo>
                  <a:pt x="7168083" y="6172200"/>
                </a:lnTo>
                <a:lnTo>
                  <a:pt x="7017435" y="6172200"/>
                </a:lnTo>
                <a:lnTo>
                  <a:pt x="6845300" y="6172200"/>
                </a:lnTo>
                <a:lnTo>
                  <a:pt x="6650245" y="6172200"/>
                </a:lnTo>
                <a:lnTo>
                  <a:pt x="6430838" y="6172200"/>
                </a:lnTo>
                <a:lnTo>
                  <a:pt x="6185647" y="6172200"/>
                </a:lnTo>
                <a:lnTo>
                  <a:pt x="5913239" y="6172200"/>
                </a:lnTo>
                <a:lnTo>
                  <a:pt x="5612181" y="6172200"/>
                </a:lnTo>
                <a:lnTo>
                  <a:pt x="5281042" y="6172200"/>
                </a:lnTo>
                <a:lnTo>
                  <a:pt x="4918388" y="6172200"/>
                </a:lnTo>
                <a:lnTo>
                  <a:pt x="4522787" y="6172200"/>
                </a:lnTo>
                <a:lnTo>
                  <a:pt x="4092808" y="6172200"/>
                </a:lnTo>
                <a:lnTo>
                  <a:pt x="3627016" y="6172200"/>
                </a:lnTo>
                <a:lnTo>
                  <a:pt x="3380243" y="6172200"/>
                </a:lnTo>
                <a:lnTo>
                  <a:pt x="3123980" y="6172200"/>
                </a:lnTo>
                <a:lnTo>
                  <a:pt x="2858048" y="6172200"/>
                </a:lnTo>
                <a:lnTo>
                  <a:pt x="2582268" y="6172200"/>
                </a:lnTo>
                <a:lnTo>
                  <a:pt x="2296460" y="6172200"/>
                </a:lnTo>
                <a:lnTo>
                  <a:pt x="2000446" y="6172200"/>
                </a:lnTo>
                <a:lnTo>
                  <a:pt x="1694046" y="6172200"/>
                </a:lnTo>
                <a:lnTo>
                  <a:pt x="1377082" y="6172200"/>
                </a:lnTo>
                <a:lnTo>
                  <a:pt x="1049375" y="6172200"/>
                </a:lnTo>
                <a:lnTo>
                  <a:pt x="710745" y="6172200"/>
                </a:lnTo>
                <a:lnTo>
                  <a:pt x="361013"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666880"/>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p:spPr>
      </p:pic>
      <p:sp>
        <p:nvSpPr>
          <p:cNvPr id="6" name="Titel 5">
            <a:extLst>
              <a:ext uri="{FF2B5EF4-FFF2-40B4-BE49-F238E27FC236}">
                <a16:creationId xmlns:a16="http://schemas.microsoft.com/office/drawing/2014/main" id="{FEE84F3D-E01D-19C4-78BE-8E802C89E5AF}"/>
              </a:ext>
            </a:extLst>
          </p:cNvPr>
          <p:cNvSpPr>
            <a:spLocks noGrp="1"/>
          </p:cNvSpPr>
          <p:nvPr>
            <p:ph type="title"/>
          </p:nvPr>
        </p:nvSpPr>
        <p:spPr/>
        <p:txBody>
          <a:bodyPr/>
          <a:lstStyle/>
          <a:p>
            <a:r>
              <a:rPr lang="nl-NL" dirty="0"/>
              <a:t>Introductie</a:t>
            </a:r>
          </a:p>
        </p:txBody>
      </p:sp>
      <p:sp>
        <p:nvSpPr>
          <p:cNvPr id="7" name="Ondertitel 6">
            <a:extLst>
              <a:ext uri="{FF2B5EF4-FFF2-40B4-BE49-F238E27FC236}">
                <a16:creationId xmlns:a16="http://schemas.microsoft.com/office/drawing/2014/main" id="{497D7ACD-62BB-DFF5-FDCB-F9D4E1F2C16F}"/>
              </a:ext>
            </a:extLst>
          </p:cNvPr>
          <p:cNvSpPr>
            <a:spLocks noGrp="1"/>
          </p:cNvSpPr>
          <p:nvPr>
            <p:ph type="body" sz="quarter" idx="21"/>
          </p:nvPr>
        </p:nvSpPr>
        <p:spPr/>
        <p:txBody>
          <a:bodyPr/>
          <a:lstStyle/>
          <a:p>
            <a:r>
              <a:rPr lang="nl-NL" dirty="0"/>
              <a:t>Edwin Stofbergen </a:t>
            </a:r>
          </a:p>
        </p:txBody>
      </p:sp>
      <p:sp>
        <p:nvSpPr>
          <p:cNvPr id="5" name="Tijdelijke aanduiding voor dianummer 4">
            <a:extLst>
              <a:ext uri="{FF2B5EF4-FFF2-40B4-BE49-F238E27FC236}">
                <a16:creationId xmlns:a16="http://schemas.microsoft.com/office/drawing/2014/main" id="{DF33DE90-5ED4-18DD-4696-42B957D37C7A}"/>
              </a:ext>
            </a:extLst>
          </p:cNvPr>
          <p:cNvSpPr>
            <a:spLocks noGrp="1"/>
          </p:cNvSpPr>
          <p:nvPr>
            <p:ph type="sldNum" sz="quarter" idx="12"/>
          </p:nvPr>
        </p:nvSpPr>
        <p:spPr/>
        <p:txBody>
          <a:bodyPr/>
          <a:lstStyle/>
          <a:p>
            <a:fld id="{8F18802B-E4C7-4B2D-B37A-6B7CC3C134EA}" type="slidenum">
              <a:rPr lang="nl-NL" smtClean="0"/>
              <a:pPr/>
              <a:t>2</a:t>
            </a:fld>
            <a:endParaRPr lang="nl-NL" dirty="0"/>
          </a:p>
        </p:txBody>
      </p:sp>
    </p:spTree>
    <p:extLst>
      <p:ext uri="{BB962C8B-B14F-4D97-AF65-F5344CB8AC3E}">
        <p14:creationId xmlns:p14="http://schemas.microsoft.com/office/powerpoint/2010/main" val="386646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B02994B-A18B-47C6-ABE6-6E50091EF73E}"/>
              </a:ext>
            </a:extLst>
          </p:cNvPr>
          <p:cNvSpPr>
            <a:spLocks noGrp="1"/>
          </p:cNvSpPr>
          <p:nvPr>
            <p:ph type="title"/>
          </p:nvPr>
        </p:nvSpPr>
        <p:spPr/>
        <p:txBody>
          <a:bodyPr/>
          <a:lstStyle/>
          <a:p>
            <a:r>
              <a:rPr lang="en-GB" dirty="0" err="1"/>
              <a:t>Kustlijnzorg</a:t>
            </a:r>
            <a:r>
              <a:rPr lang="en-GB" dirty="0"/>
              <a:t>	</a:t>
            </a:r>
          </a:p>
        </p:txBody>
      </p:sp>
      <p:sp>
        <p:nvSpPr>
          <p:cNvPr id="5" name="Tijdelijke aanduiding voor tekst 4">
            <a:extLst>
              <a:ext uri="{FF2B5EF4-FFF2-40B4-BE49-F238E27FC236}">
                <a16:creationId xmlns:a16="http://schemas.microsoft.com/office/drawing/2014/main" id="{E039908B-D239-4A23-AC5A-3CE8F294ACDF}"/>
              </a:ext>
            </a:extLst>
          </p:cNvPr>
          <p:cNvSpPr>
            <a:spLocks noGrp="1"/>
          </p:cNvSpPr>
          <p:nvPr>
            <p:ph type="body" sz="quarter" idx="13"/>
          </p:nvPr>
        </p:nvSpPr>
        <p:spPr/>
        <p:txBody>
          <a:bodyPr/>
          <a:lstStyle/>
          <a:p>
            <a:r>
              <a:rPr lang="en-GB" dirty="0" err="1"/>
              <a:t>Meerjarige</a:t>
            </a:r>
            <a:r>
              <a:rPr lang="en-GB" dirty="0"/>
              <a:t> </a:t>
            </a:r>
            <a:r>
              <a:rPr lang="en-GB" dirty="0" err="1"/>
              <a:t>programma</a:t>
            </a:r>
            <a:endParaRPr lang="en-GB" dirty="0"/>
          </a:p>
          <a:p>
            <a:r>
              <a:rPr lang="en-GB" dirty="0"/>
              <a:t>MER </a:t>
            </a:r>
            <a:r>
              <a:rPr lang="en-GB" dirty="0" err="1"/>
              <a:t>zandwinning</a:t>
            </a:r>
            <a:endParaRPr lang="en-GB" dirty="0"/>
          </a:p>
          <a:p>
            <a:endParaRPr lang="en-GB" dirty="0"/>
          </a:p>
          <a:p>
            <a:endParaRPr lang="en-GB" dirty="0"/>
          </a:p>
          <a:p>
            <a:endParaRPr lang="en-GB" dirty="0"/>
          </a:p>
          <a:p>
            <a:pPr marL="0" indent="0">
              <a:buNone/>
            </a:pPr>
            <a:r>
              <a:rPr lang="en-GB" dirty="0"/>
              <a:t>DOEL: Markt </a:t>
            </a:r>
            <a:r>
              <a:rPr lang="en-GB" dirty="0" err="1"/>
              <a:t>informeren</a:t>
            </a:r>
            <a:r>
              <a:rPr lang="en-GB" dirty="0"/>
              <a:t> </a:t>
            </a:r>
            <a:r>
              <a:rPr lang="en-GB" dirty="0" err="1"/>
              <a:t>en</a:t>
            </a:r>
            <a:r>
              <a:rPr lang="en-GB" dirty="0"/>
              <a:t> </a:t>
            </a:r>
            <a:r>
              <a:rPr lang="en-GB" dirty="0" err="1"/>
              <a:t>consultatie</a:t>
            </a:r>
            <a:r>
              <a:rPr lang="en-GB" dirty="0"/>
              <a:t> over </a:t>
            </a:r>
            <a:r>
              <a:rPr lang="en-GB" dirty="0" err="1"/>
              <a:t>aanstaande</a:t>
            </a:r>
            <a:r>
              <a:rPr lang="en-GB" dirty="0"/>
              <a:t> </a:t>
            </a:r>
            <a:r>
              <a:rPr lang="en-GB" dirty="0" err="1"/>
              <a:t>uitvraag</a:t>
            </a:r>
            <a:endParaRPr lang="en-GB" dirty="0"/>
          </a:p>
        </p:txBody>
      </p:sp>
      <p:sp>
        <p:nvSpPr>
          <p:cNvPr id="6" name="Slide Number Placeholder 5">
            <a:extLst>
              <a:ext uri="{FF2B5EF4-FFF2-40B4-BE49-F238E27FC236}">
                <a16:creationId xmlns:a16="http://schemas.microsoft.com/office/drawing/2014/main" id="{AC9037AA-322B-495B-8D20-FE8E5FD895DF}"/>
              </a:ext>
            </a:extLst>
          </p:cNvPr>
          <p:cNvSpPr>
            <a:spLocks noGrp="1"/>
          </p:cNvSpPr>
          <p:nvPr>
            <p:ph type="sldNum" sz="quarter" idx="12"/>
          </p:nvPr>
        </p:nvSpPr>
        <p:spPr>
          <a:xfrm>
            <a:off x="11722100" y="6553200"/>
            <a:ext cx="241300" cy="254000"/>
          </a:xfrm>
        </p:spPr>
        <p:txBody>
          <a:bodyPr/>
          <a:lstStyle/>
          <a:p>
            <a:fld id="{8F18802B-E4C7-4B2D-B37A-6B7CC3C134EA}" type="slidenum">
              <a:rPr lang="nl-NL" smtClean="0"/>
              <a:pPr/>
              <a:t>3</a:t>
            </a:fld>
            <a:endParaRPr lang="nl-NL" dirty="0"/>
          </a:p>
        </p:txBody>
      </p:sp>
      <p:pic>
        <p:nvPicPr>
          <p:cNvPr id="10" name="Afbeelding 9">
            <a:extLst>
              <a:ext uri="{FF2B5EF4-FFF2-40B4-BE49-F238E27FC236}">
                <a16:creationId xmlns:a16="http://schemas.microsoft.com/office/drawing/2014/main" id="{E10AA17D-5C1A-E975-5C8F-FDCE72FE0A3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27700" y="526791"/>
            <a:ext cx="5870939" cy="6178769"/>
          </a:xfrm>
          <a:prstGeom prst="rect">
            <a:avLst/>
          </a:prstGeom>
        </p:spPr>
      </p:pic>
    </p:spTree>
    <p:extLst>
      <p:ext uri="{BB962C8B-B14F-4D97-AF65-F5344CB8AC3E}">
        <p14:creationId xmlns:p14="http://schemas.microsoft.com/office/powerpoint/2010/main" val="415972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descr="Afbeelding met wolk, buitenshuis, hemel, voertuig&#10;&#10;Door AI gegenereerde inhoud is mogelijk onjuist.">
            <a:extLst>
              <a:ext uri="{FF2B5EF4-FFF2-40B4-BE49-F238E27FC236}">
                <a16:creationId xmlns:a16="http://schemas.microsoft.com/office/drawing/2014/main" id="{49AE054A-784E-4F26-1745-08FFCAEA9439}"/>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t="6375" b="6375"/>
          <a:stretch>
            <a:fillRect/>
          </a:stretch>
        </p:blipFill>
        <p:spPr/>
      </p:pic>
      <p:sp>
        <p:nvSpPr>
          <p:cNvPr id="27" name="Title 2">
            <a:extLst>
              <a:ext uri="{FF2B5EF4-FFF2-40B4-BE49-F238E27FC236}">
                <a16:creationId xmlns:a16="http://schemas.microsoft.com/office/drawing/2014/main" id="{C8BB3FB7-C2DC-485D-A6CD-EC33817F07CA}"/>
              </a:ext>
            </a:extLst>
          </p:cNvPr>
          <p:cNvSpPr>
            <a:spLocks noGrp="1"/>
          </p:cNvSpPr>
          <p:nvPr>
            <p:ph type="title"/>
          </p:nvPr>
        </p:nvSpPr>
        <p:spPr>
          <a:xfrm>
            <a:off x="1803400" y="1409700"/>
            <a:ext cx="4152900" cy="901700"/>
          </a:xfrm>
        </p:spPr>
        <p:txBody>
          <a:bodyPr/>
          <a:lstStyle/>
          <a:p>
            <a:r>
              <a:rPr lang="nl-NL" dirty="0"/>
              <a:t>Inhoud</a:t>
            </a:r>
          </a:p>
        </p:txBody>
      </p:sp>
      <p:sp>
        <p:nvSpPr>
          <p:cNvPr id="40" name="Placeholder 3">
            <a:extLst>
              <a:ext uri="{FF2B5EF4-FFF2-40B4-BE49-F238E27FC236}">
                <a16:creationId xmlns:a16="http://schemas.microsoft.com/office/drawing/2014/main" id="{EBF0D04A-33A9-46E5-B0CA-7546A49D3728}"/>
              </a:ext>
            </a:extLst>
          </p:cNvPr>
          <p:cNvSpPr>
            <a:spLocks noGrp="1"/>
          </p:cNvSpPr>
          <p:nvPr>
            <p:ph type="body" sz="quarter" idx="13"/>
          </p:nvPr>
        </p:nvSpPr>
        <p:spPr/>
        <p:txBody>
          <a:bodyPr/>
          <a:lstStyle/>
          <a:p>
            <a:r>
              <a:rPr lang="nl-NL" dirty="0"/>
              <a:t>Onderzoeken conflictperiode in projecten</a:t>
            </a:r>
          </a:p>
          <a:p>
            <a:r>
              <a:rPr lang="nl-NL" dirty="0"/>
              <a:t>Huidige situatie </a:t>
            </a:r>
          </a:p>
          <a:p>
            <a:r>
              <a:rPr lang="nl-NL" dirty="0"/>
              <a:t>Doelstelling vanaf 2027</a:t>
            </a:r>
          </a:p>
          <a:p>
            <a:r>
              <a:rPr lang="nl-NL" dirty="0"/>
              <a:t>Opzet van de uitvraag</a:t>
            </a:r>
          </a:p>
          <a:p>
            <a:r>
              <a:rPr lang="nl-NL" dirty="0"/>
              <a:t>Vragen</a:t>
            </a:r>
          </a:p>
        </p:txBody>
      </p:sp>
      <p:sp>
        <p:nvSpPr>
          <p:cNvPr id="5" name="Slide Number Placeholder 4">
            <a:extLst>
              <a:ext uri="{FF2B5EF4-FFF2-40B4-BE49-F238E27FC236}">
                <a16:creationId xmlns:a16="http://schemas.microsoft.com/office/drawing/2014/main" id="{BE2CFB02-231F-4F24-ABE1-98C160BF6437}"/>
              </a:ext>
            </a:extLst>
          </p:cNvPr>
          <p:cNvSpPr>
            <a:spLocks noGrp="1"/>
          </p:cNvSpPr>
          <p:nvPr>
            <p:ph type="sldNum" sz="quarter" idx="12"/>
          </p:nvPr>
        </p:nvSpPr>
        <p:spPr>
          <a:xfrm>
            <a:off x="11722100" y="6553200"/>
            <a:ext cx="241300" cy="254000"/>
          </a:xfrm>
        </p:spPr>
        <p:txBody>
          <a:bodyPr/>
          <a:lstStyle/>
          <a:p>
            <a:fld id="{8F18802B-E4C7-4B2D-B37A-6B7CC3C134EA}" type="slidenum">
              <a:rPr lang="nl-NL" smtClean="0"/>
              <a:pPr/>
              <a:t>4</a:t>
            </a:fld>
            <a:endParaRPr lang="nl-NL" dirty="0"/>
          </a:p>
        </p:txBody>
      </p:sp>
    </p:spTree>
    <p:extLst>
      <p:ext uri="{BB962C8B-B14F-4D97-AF65-F5344CB8AC3E}">
        <p14:creationId xmlns:p14="http://schemas.microsoft.com/office/powerpoint/2010/main" val="2099867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Tijdelijke aanduiding voor afbeelding 13">
            <a:extLst>
              <a:ext uri="{FF2B5EF4-FFF2-40B4-BE49-F238E27FC236}">
                <a16:creationId xmlns:a16="http://schemas.microsoft.com/office/drawing/2014/main" id="{0AB6EF41-FD1E-1E02-70A6-90D80E7B1950}"/>
              </a:ext>
            </a:extLst>
          </p:cNvPr>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t="14935" b="14935"/>
          <a:stretch>
            <a:fillRect/>
          </a:stretch>
        </p:blipFill>
        <p:spPr>
          <a:custGeom>
            <a:avLst/>
            <a:gdLst>
              <a:gd name="connsiteX0" fmla="*/ 0 w 7823200"/>
              <a:gd name="connsiteY0" fmla="*/ 0 h 6172200"/>
              <a:gd name="connsiteX1" fmla="*/ 6908800 w 7823200"/>
              <a:gd name="connsiteY1" fmla="*/ 0 h 6172200"/>
              <a:gd name="connsiteX2" fmla="*/ 7823200 w 7823200"/>
              <a:gd name="connsiteY2" fmla="*/ 914494 h 6172200"/>
              <a:gd name="connsiteX3" fmla="*/ 7823200 w 7823200"/>
              <a:gd name="connsiteY3" fmla="*/ 915778 h 6172200"/>
              <a:gd name="connsiteX4" fmla="*/ 7823200 w 7823200"/>
              <a:gd name="connsiteY4" fmla="*/ 924763 h 6172200"/>
              <a:gd name="connsiteX5" fmla="*/ 7823200 w 7823200"/>
              <a:gd name="connsiteY5" fmla="*/ 949152 h 6172200"/>
              <a:gd name="connsiteX6" fmla="*/ 7823200 w 7823200"/>
              <a:gd name="connsiteY6" fmla="*/ 969529 h 6172200"/>
              <a:gd name="connsiteX7" fmla="*/ 7823200 w 7823200"/>
              <a:gd name="connsiteY7" fmla="*/ 996646 h 6172200"/>
              <a:gd name="connsiteX8" fmla="*/ 7823200 w 7823200"/>
              <a:gd name="connsiteY8" fmla="*/ 1031464 h 6172200"/>
              <a:gd name="connsiteX9" fmla="*/ 7823200 w 7823200"/>
              <a:gd name="connsiteY9" fmla="*/ 1074947 h 6172200"/>
              <a:gd name="connsiteX10" fmla="*/ 7823200 w 7823200"/>
              <a:gd name="connsiteY10" fmla="*/ 1128056 h 6172200"/>
              <a:gd name="connsiteX11" fmla="*/ 7823200 w 7823200"/>
              <a:gd name="connsiteY11" fmla="*/ 1191756 h 6172200"/>
              <a:gd name="connsiteX12" fmla="*/ 7823200 w 7823200"/>
              <a:gd name="connsiteY12" fmla="*/ 1267008 h 6172200"/>
              <a:gd name="connsiteX13" fmla="*/ 7823200 w 7823200"/>
              <a:gd name="connsiteY13" fmla="*/ 1354776 h 6172200"/>
              <a:gd name="connsiteX14" fmla="*/ 7823200 w 7823200"/>
              <a:gd name="connsiteY14" fmla="*/ 1456021 h 6172200"/>
              <a:gd name="connsiteX15" fmla="*/ 7823200 w 7823200"/>
              <a:gd name="connsiteY15" fmla="*/ 1571707 h 6172200"/>
              <a:gd name="connsiteX16" fmla="*/ 7823200 w 7823200"/>
              <a:gd name="connsiteY16" fmla="*/ 1702797 h 6172200"/>
              <a:gd name="connsiteX17" fmla="*/ 7823200 w 7823200"/>
              <a:gd name="connsiteY17" fmla="*/ 1850253 h 6172200"/>
              <a:gd name="connsiteX18" fmla="*/ 7823200 w 7823200"/>
              <a:gd name="connsiteY18" fmla="*/ 2015037 h 6172200"/>
              <a:gd name="connsiteX19" fmla="*/ 7823200 w 7823200"/>
              <a:gd name="connsiteY19" fmla="*/ 2198114 h 6172200"/>
              <a:gd name="connsiteX20" fmla="*/ 7823200 w 7823200"/>
              <a:gd name="connsiteY20" fmla="*/ 2400444 h 6172200"/>
              <a:gd name="connsiteX21" fmla="*/ 7823200 w 7823200"/>
              <a:gd name="connsiteY21" fmla="*/ 2622992 h 6172200"/>
              <a:gd name="connsiteX22" fmla="*/ 7823200 w 7823200"/>
              <a:gd name="connsiteY22" fmla="*/ 2866719 h 6172200"/>
              <a:gd name="connsiteX23" fmla="*/ 7823200 w 7823200"/>
              <a:gd name="connsiteY23" fmla="*/ 3132589 h 6172200"/>
              <a:gd name="connsiteX24" fmla="*/ 7823200 w 7823200"/>
              <a:gd name="connsiteY24" fmla="*/ 3421564 h 6172200"/>
              <a:gd name="connsiteX25" fmla="*/ 7823200 w 7823200"/>
              <a:gd name="connsiteY25" fmla="*/ 3734606 h 6172200"/>
              <a:gd name="connsiteX26" fmla="*/ 7823200 w 7823200"/>
              <a:gd name="connsiteY26" fmla="*/ 4072680 h 6172200"/>
              <a:gd name="connsiteX27" fmla="*/ 7823200 w 7823200"/>
              <a:gd name="connsiteY27" fmla="*/ 4436746 h 6172200"/>
              <a:gd name="connsiteX28" fmla="*/ 7823200 w 7823200"/>
              <a:gd name="connsiteY28" fmla="*/ 4827769 h 6172200"/>
              <a:gd name="connsiteX29" fmla="*/ 7823200 w 7823200"/>
              <a:gd name="connsiteY29" fmla="*/ 5246710 h 6172200"/>
              <a:gd name="connsiteX30" fmla="*/ 7823200 w 7823200"/>
              <a:gd name="connsiteY30" fmla="*/ 5694533 h 6172200"/>
              <a:gd name="connsiteX31" fmla="*/ 7823200 w 7823200"/>
              <a:gd name="connsiteY31" fmla="*/ 5929576 h 6172200"/>
              <a:gd name="connsiteX32" fmla="*/ 7823200 w 7823200"/>
              <a:gd name="connsiteY32" fmla="*/ 6172200 h 6172200"/>
              <a:gd name="connsiteX33" fmla="*/ 7821290 w 7823200"/>
              <a:gd name="connsiteY33" fmla="*/ 6172200 h 6172200"/>
              <a:gd name="connsiteX34" fmla="*/ 7807920 w 7823200"/>
              <a:gd name="connsiteY34" fmla="*/ 6172200 h 6172200"/>
              <a:gd name="connsiteX35" fmla="*/ 7771631 w 7823200"/>
              <a:gd name="connsiteY35" fmla="*/ 6172200 h 6172200"/>
              <a:gd name="connsiteX36" fmla="*/ 7741310 w 7823200"/>
              <a:gd name="connsiteY36" fmla="*/ 6172200 h 6172200"/>
              <a:gd name="connsiteX37" fmla="*/ 7700962 w 7823200"/>
              <a:gd name="connsiteY37" fmla="*/ 6172200 h 6172200"/>
              <a:gd name="connsiteX38" fmla="*/ 7649155 w 7823200"/>
              <a:gd name="connsiteY38" fmla="*/ 6172200 h 6172200"/>
              <a:gd name="connsiteX39" fmla="*/ 7584455 w 7823200"/>
              <a:gd name="connsiteY39" fmla="*/ 6172200 h 6172200"/>
              <a:gd name="connsiteX40" fmla="*/ 7505430 w 7823200"/>
              <a:gd name="connsiteY40" fmla="*/ 6172200 h 6172200"/>
              <a:gd name="connsiteX41" fmla="*/ 7410648 w 7823200"/>
              <a:gd name="connsiteY41" fmla="*/ 6172200 h 6172200"/>
              <a:gd name="connsiteX42" fmla="*/ 7298677 w 7823200"/>
              <a:gd name="connsiteY42" fmla="*/ 6172200 h 6172200"/>
              <a:gd name="connsiteX43" fmla="*/ 7168083 w 7823200"/>
              <a:gd name="connsiteY43" fmla="*/ 6172200 h 6172200"/>
              <a:gd name="connsiteX44" fmla="*/ 7017435 w 7823200"/>
              <a:gd name="connsiteY44" fmla="*/ 6172200 h 6172200"/>
              <a:gd name="connsiteX45" fmla="*/ 6845300 w 7823200"/>
              <a:gd name="connsiteY45" fmla="*/ 6172200 h 6172200"/>
              <a:gd name="connsiteX46" fmla="*/ 6650245 w 7823200"/>
              <a:gd name="connsiteY46" fmla="*/ 6172200 h 6172200"/>
              <a:gd name="connsiteX47" fmla="*/ 6430838 w 7823200"/>
              <a:gd name="connsiteY47" fmla="*/ 6172200 h 6172200"/>
              <a:gd name="connsiteX48" fmla="*/ 6185647 w 7823200"/>
              <a:gd name="connsiteY48" fmla="*/ 6172200 h 6172200"/>
              <a:gd name="connsiteX49" fmla="*/ 5913239 w 7823200"/>
              <a:gd name="connsiteY49" fmla="*/ 6172200 h 6172200"/>
              <a:gd name="connsiteX50" fmla="*/ 5612181 w 7823200"/>
              <a:gd name="connsiteY50" fmla="*/ 6172200 h 6172200"/>
              <a:gd name="connsiteX51" fmla="*/ 5281042 w 7823200"/>
              <a:gd name="connsiteY51" fmla="*/ 6172200 h 6172200"/>
              <a:gd name="connsiteX52" fmla="*/ 4918388 w 7823200"/>
              <a:gd name="connsiteY52" fmla="*/ 6172200 h 6172200"/>
              <a:gd name="connsiteX53" fmla="*/ 4522787 w 7823200"/>
              <a:gd name="connsiteY53" fmla="*/ 6172200 h 6172200"/>
              <a:gd name="connsiteX54" fmla="*/ 4092808 w 7823200"/>
              <a:gd name="connsiteY54" fmla="*/ 6172200 h 6172200"/>
              <a:gd name="connsiteX55" fmla="*/ 3627016 w 7823200"/>
              <a:gd name="connsiteY55" fmla="*/ 6172200 h 6172200"/>
              <a:gd name="connsiteX56" fmla="*/ 3380243 w 7823200"/>
              <a:gd name="connsiteY56" fmla="*/ 6172200 h 6172200"/>
              <a:gd name="connsiteX57" fmla="*/ 3123980 w 7823200"/>
              <a:gd name="connsiteY57" fmla="*/ 6172200 h 6172200"/>
              <a:gd name="connsiteX58" fmla="*/ 2858048 w 7823200"/>
              <a:gd name="connsiteY58" fmla="*/ 6172200 h 6172200"/>
              <a:gd name="connsiteX59" fmla="*/ 2582268 w 7823200"/>
              <a:gd name="connsiteY59" fmla="*/ 6172200 h 6172200"/>
              <a:gd name="connsiteX60" fmla="*/ 2296460 w 7823200"/>
              <a:gd name="connsiteY60" fmla="*/ 6172200 h 6172200"/>
              <a:gd name="connsiteX61" fmla="*/ 2000446 w 7823200"/>
              <a:gd name="connsiteY61" fmla="*/ 6172200 h 6172200"/>
              <a:gd name="connsiteX62" fmla="*/ 1694046 w 7823200"/>
              <a:gd name="connsiteY62" fmla="*/ 6172200 h 6172200"/>
              <a:gd name="connsiteX63" fmla="*/ 1377082 w 7823200"/>
              <a:gd name="connsiteY63" fmla="*/ 6172200 h 6172200"/>
              <a:gd name="connsiteX64" fmla="*/ 1049375 w 7823200"/>
              <a:gd name="connsiteY64" fmla="*/ 6172200 h 6172200"/>
              <a:gd name="connsiteX65" fmla="*/ 710745 w 7823200"/>
              <a:gd name="connsiteY65" fmla="*/ 6172200 h 6172200"/>
              <a:gd name="connsiteX66" fmla="*/ 361013 w 7823200"/>
              <a:gd name="connsiteY66" fmla="*/ 6172200 h 6172200"/>
              <a:gd name="connsiteX67" fmla="*/ 0 w 7823200"/>
              <a:gd name="connsiteY67" fmla="*/ 6172200 h 6172200"/>
              <a:gd name="connsiteX68" fmla="*/ 0 w 7823200"/>
              <a:gd name="connsiteY68" fmla="*/ 6170693 h 6172200"/>
              <a:gd name="connsiteX69" fmla="*/ 0 w 7823200"/>
              <a:gd name="connsiteY69" fmla="*/ 6160145 h 6172200"/>
              <a:gd name="connsiteX70" fmla="*/ 0 w 7823200"/>
              <a:gd name="connsiteY70" fmla="*/ 6131514 h 6172200"/>
              <a:gd name="connsiteX71" fmla="*/ 0 w 7823200"/>
              <a:gd name="connsiteY71" fmla="*/ 6107593 h 6172200"/>
              <a:gd name="connsiteX72" fmla="*/ 0 w 7823200"/>
              <a:gd name="connsiteY72" fmla="*/ 6075760 h 6172200"/>
              <a:gd name="connsiteX73" fmla="*/ 0 w 7823200"/>
              <a:gd name="connsiteY73" fmla="*/ 6034885 h 6172200"/>
              <a:gd name="connsiteX74" fmla="*/ 0 w 7823200"/>
              <a:gd name="connsiteY74" fmla="*/ 5983840 h 6172200"/>
              <a:gd name="connsiteX75" fmla="*/ 0 w 7823200"/>
              <a:gd name="connsiteY75" fmla="*/ 5921492 h 6172200"/>
              <a:gd name="connsiteX76" fmla="*/ 0 w 7823200"/>
              <a:gd name="connsiteY76" fmla="*/ 5846713 h 6172200"/>
              <a:gd name="connsiteX77" fmla="*/ 0 w 7823200"/>
              <a:gd name="connsiteY77" fmla="*/ 5758372 h 6172200"/>
              <a:gd name="connsiteX78" fmla="*/ 0 w 7823200"/>
              <a:gd name="connsiteY78" fmla="*/ 5655339 h 6172200"/>
              <a:gd name="connsiteX79" fmla="*/ 0 w 7823200"/>
              <a:gd name="connsiteY79" fmla="*/ 5536483 h 6172200"/>
              <a:gd name="connsiteX80" fmla="*/ 0 w 7823200"/>
              <a:gd name="connsiteY80" fmla="*/ 5400675 h 6172200"/>
              <a:gd name="connsiteX81" fmla="*/ 0 w 7823200"/>
              <a:gd name="connsiteY81" fmla="*/ 5246785 h 6172200"/>
              <a:gd name="connsiteX82" fmla="*/ 0 w 7823200"/>
              <a:gd name="connsiteY82" fmla="*/ 5073681 h 6172200"/>
              <a:gd name="connsiteX83" fmla="*/ 0 w 7823200"/>
              <a:gd name="connsiteY83" fmla="*/ 4880235 h 6172200"/>
              <a:gd name="connsiteX84" fmla="*/ 0 w 7823200"/>
              <a:gd name="connsiteY84" fmla="*/ 4665315 h 6172200"/>
              <a:gd name="connsiteX85" fmla="*/ 0 w 7823200"/>
              <a:gd name="connsiteY85" fmla="*/ 4427793 h 6172200"/>
              <a:gd name="connsiteX86" fmla="*/ 0 w 7823200"/>
              <a:gd name="connsiteY86" fmla="*/ 4166537 h 6172200"/>
              <a:gd name="connsiteX87" fmla="*/ 0 w 7823200"/>
              <a:gd name="connsiteY87" fmla="*/ 3880417 h 6172200"/>
              <a:gd name="connsiteX88" fmla="*/ 0 w 7823200"/>
              <a:gd name="connsiteY88" fmla="*/ 3568303 h 6172200"/>
              <a:gd name="connsiteX89" fmla="*/ 0 w 7823200"/>
              <a:gd name="connsiteY89" fmla="*/ 3229066 h 6172200"/>
              <a:gd name="connsiteX90" fmla="*/ 0 w 7823200"/>
              <a:gd name="connsiteY90" fmla="*/ 2861574 h 6172200"/>
              <a:gd name="connsiteX91" fmla="*/ 0 w 7823200"/>
              <a:gd name="connsiteY91" fmla="*/ 2666880 h 6172200"/>
              <a:gd name="connsiteX92" fmla="*/ 0 w 7823200"/>
              <a:gd name="connsiteY92" fmla="*/ 2464699 h 6172200"/>
              <a:gd name="connsiteX93" fmla="*/ 0 w 7823200"/>
              <a:gd name="connsiteY93" fmla="*/ 2254888 h 6172200"/>
              <a:gd name="connsiteX94" fmla="*/ 0 w 7823200"/>
              <a:gd name="connsiteY94" fmla="*/ 2037308 h 6172200"/>
              <a:gd name="connsiteX95" fmla="*/ 0 w 7823200"/>
              <a:gd name="connsiteY95" fmla="*/ 1811817 h 6172200"/>
              <a:gd name="connsiteX96" fmla="*/ 0 w 7823200"/>
              <a:gd name="connsiteY96" fmla="*/ 1578274 h 6172200"/>
              <a:gd name="connsiteX97" fmla="*/ 0 w 7823200"/>
              <a:gd name="connsiteY97" fmla="*/ 1336536 h 6172200"/>
              <a:gd name="connsiteX98" fmla="*/ 0 w 7823200"/>
              <a:gd name="connsiteY98" fmla="*/ 1086464 h 6172200"/>
              <a:gd name="connsiteX99" fmla="*/ 0 w 7823200"/>
              <a:gd name="connsiteY99" fmla="*/ 827916 h 6172200"/>
              <a:gd name="connsiteX100" fmla="*/ 0 w 7823200"/>
              <a:gd name="connsiteY100" fmla="*/ 560750 h 6172200"/>
              <a:gd name="connsiteX101" fmla="*/ 0 w 7823200"/>
              <a:gd name="connsiteY101"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823200" h="6172200">
                <a:moveTo>
                  <a:pt x="0" y="0"/>
                </a:moveTo>
                <a:lnTo>
                  <a:pt x="6908800" y="0"/>
                </a:lnTo>
                <a:cubicBezTo>
                  <a:pt x="7413942" y="0"/>
                  <a:pt x="7823200" y="409300"/>
                  <a:pt x="7823200" y="914494"/>
                </a:cubicBezTo>
                <a:lnTo>
                  <a:pt x="7823200" y="915778"/>
                </a:lnTo>
                <a:lnTo>
                  <a:pt x="7823200" y="924763"/>
                </a:lnTo>
                <a:lnTo>
                  <a:pt x="7823200" y="949152"/>
                </a:lnTo>
                <a:lnTo>
                  <a:pt x="7823200" y="969529"/>
                </a:lnTo>
                <a:lnTo>
                  <a:pt x="7823200" y="996646"/>
                </a:lnTo>
                <a:lnTo>
                  <a:pt x="7823200" y="1031464"/>
                </a:lnTo>
                <a:lnTo>
                  <a:pt x="7823200" y="1074947"/>
                </a:lnTo>
                <a:lnTo>
                  <a:pt x="7823200" y="1128056"/>
                </a:lnTo>
                <a:lnTo>
                  <a:pt x="7823200" y="1191756"/>
                </a:lnTo>
                <a:lnTo>
                  <a:pt x="7823200" y="1267008"/>
                </a:lnTo>
                <a:lnTo>
                  <a:pt x="7823200" y="1354776"/>
                </a:lnTo>
                <a:lnTo>
                  <a:pt x="7823200" y="1456021"/>
                </a:lnTo>
                <a:lnTo>
                  <a:pt x="7823200" y="1571707"/>
                </a:lnTo>
                <a:lnTo>
                  <a:pt x="7823200" y="1702797"/>
                </a:lnTo>
                <a:lnTo>
                  <a:pt x="7823200" y="1850253"/>
                </a:lnTo>
                <a:lnTo>
                  <a:pt x="7823200" y="2015037"/>
                </a:lnTo>
                <a:lnTo>
                  <a:pt x="7823200" y="2198114"/>
                </a:lnTo>
                <a:lnTo>
                  <a:pt x="7823200" y="2400444"/>
                </a:lnTo>
                <a:lnTo>
                  <a:pt x="7823200" y="2622992"/>
                </a:lnTo>
                <a:lnTo>
                  <a:pt x="7823200" y="2866719"/>
                </a:lnTo>
                <a:lnTo>
                  <a:pt x="7823200" y="3132589"/>
                </a:lnTo>
                <a:lnTo>
                  <a:pt x="7823200" y="3421564"/>
                </a:lnTo>
                <a:lnTo>
                  <a:pt x="7823200" y="3734606"/>
                </a:lnTo>
                <a:lnTo>
                  <a:pt x="7823200" y="4072680"/>
                </a:lnTo>
                <a:lnTo>
                  <a:pt x="7823200" y="4436746"/>
                </a:lnTo>
                <a:lnTo>
                  <a:pt x="7823200" y="4827769"/>
                </a:lnTo>
                <a:lnTo>
                  <a:pt x="7823200" y="5246710"/>
                </a:lnTo>
                <a:lnTo>
                  <a:pt x="7823200" y="5694533"/>
                </a:lnTo>
                <a:lnTo>
                  <a:pt x="7823200" y="5929576"/>
                </a:lnTo>
                <a:lnTo>
                  <a:pt x="7823200" y="6172200"/>
                </a:lnTo>
                <a:lnTo>
                  <a:pt x="7821290" y="6172200"/>
                </a:lnTo>
                <a:lnTo>
                  <a:pt x="7807920" y="6172200"/>
                </a:lnTo>
                <a:lnTo>
                  <a:pt x="7771631" y="6172200"/>
                </a:lnTo>
                <a:lnTo>
                  <a:pt x="7741310" y="6172200"/>
                </a:lnTo>
                <a:lnTo>
                  <a:pt x="7700962" y="6172200"/>
                </a:lnTo>
                <a:lnTo>
                  <a:pt x="7649155" y="6172200"/>
                </a:lnTo>
                <a:lnTo>
                  <a:pt x="7584455" y="6172200"/>
                </a:lnTo>
                <a:lnTo>
                  <a:pt x="7505430" y="6172200"/>
                </a:lnTo>
                <a:lnTo>
                  <a:pt x="7410648" y="6172200"/>
                </a:lnTo>
                <a:lnTo>
                  <a:pt x="7298677" y="6172200"/>
                </a:lnTo>
                <a:lnTo>
                  <a:pt x="7168083" y="6172200"/>
                </a:lnTo>
                <a:lnTo>
                  <a:pt x="7017435" y="6172200"/>
                </a:lnTo>
                <a:lnTo>
                  <a:pt x="6845300" y="6172200"/>
                </a:lnTo>
                <a:lnTo>
                  <a:pt x="6650245" y="6172200"/>
                </a:lnTo>
                <a:lnTo>
                  <a:pt x="6430838" y="6172200"/>
                </a:lnTo>
                <a:lnTo>
                  <a:pt x="6185647" y="6172200"/>
                </a:lnTo>
                <a:lnTo>
                  <a:pt x="5913239" y="6172200"/>
                </a:lnTo>
                <a:lnTo>
                  <a:pt x="5612181" y="6172200"/>
                </a:lnTo>
                <a:lnTo>
                  <a:pt x="5281042" y="6172200"/>
                </a:lnTo>
                <a:lnTo>
                  <a:pt x="4918388" y="6172200"/>
                </a:lnTo>
                <a:lnTo>
                  <a:pt x="4522787" y="6172200"/>
                </a:lnTo>
                <a:lnTo>
                  <a:pt x="4092808" y="6172200"/>
                </a:lnTo>
                <a:lnTo>
                  <a:pt x="3627016" y="6172200"/>
                </a:lnTo>
                <a:lnTo>
                  <a:pt x="3380243" y="6172200"/>
                </a:lnTo>
                <a:lnTo>
                  <a:pt x="3123980" y="6172200"/>
                </a:lnTo>
                <a:lnTo>
                  <a:pt x="2858048" y="6172200"/>
                </a:lnTo>
                <a:lnTo>
                  <a:pt x="2582268" y="6172200"/>
                </a:lnTo>
                <a:lnTo>
                  <a:pt x="2296460" y="6172200"/>
                </a:lnTo>
                <a:lnTo>
                  <a:pt x="2000446" y="6172200"/>
                </a:lnTo>
                <a:lnTo>
                  <a:pt x="1694046" y="6172200"/>
                </a:lnTo>
                <a:lnTo>
                  <a:pt x="1377082" y="6172200"/>
                </a:lnTo>
                <a:lnTo>
                  <a:pt x="1049375" y="6172200"/>
                </a:lnTo>
                <a:lnTo>
                  <a:pt x="710745" y="6172200"/>
                </a:lnTo>
                <a:lnTo>
                  <a:pt x="361013"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666880"/>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p:spPr>
      </p:pic>
      <p:sp>
        <p:nvSpPr>
          <p:cNvPr id="7" name="Titel 6">
            <a:extLst>
              <a:ext uri="{FF2B5EF4-FFF2-40B4-BE49-F238E27FC236}">
                <a16:creationId xmlns:a16="http://schemas.microsoft.com/office/drawing/2014/main" id="{A54F29DE-99AE-85DC-1BE1-62A003B24B8C}"/>
              </a:ext>
            </a:extLst>
          </p:cNvPr>
          <p:cNvSpPr>
            <a:spLocks noGrp="1"/>
          </p:cNvSpPr>
          <p:nvPr>
            <p:ph type="title"/>
          </p:nvPr>
        </p:nvSpPr>
        <p:spPr>
          <a:xfrm>
            <a:off x="686779" y="3708400"/>
            <a:ext cx="3213100" cy="1123950"/>
          </a:xfrm>
        </p:spPr>
        <p:txBody>
          <a:bodyPr/>
          <a:lstStyle/>
          <a:p>
            <a:r>
              <a:rPr lang="nl-NL" sz="2000" dirty="0"/>
              <a:t>Onderzoeken Conflictperiode Ontplofbare Oorlogsresten</a:t>
            </a:r>
          </a:p>
        </p:txBody>
      </p:sp>
      <p:sp>
        <p:nvSpPr>
          <p:cNvPr id="8" name="Ondertitel 7">
            <a:extLst>
              <a:ext uri="{FF2B5EF4-FFF2-40B4-BE49-F238E27FC236}">
                <a16:creationId xmlns:a16="http://schemas.microsoft.com/office/drawing/2014/main" id="{45F78A0F-F5CB-631A-7EF4-41D215EDB743}"/>
              </a:ext>
            </a:extLst>
          </p:cNvPr>
          <p:cNvSpPr>
            <a:spLocks noGrp="1"/>
          </p:cNvSpPr>
          <p:nvPr>
            <p:ph type="body" sz="quarter" idx="21"/>
          </p:nvPr>
        </p:nvSpPr>
        <p:spPr>
          <a:xfrm>
            <a:off x="686779" y="4832350"/>
            <a:ext cx="3187700" cy="2197100"/>
          </a:xfrm>
        </p:spPr>
        <p:txBody>
          <a:bodyPr/>
          <a:lstStyle/>
          <a:p>
            <a:r>
              <a:rPr lang="nl-NL" dirty="0"/>
              <a:t>Luuk Arlar</a:t>
            </a:r>
          </a:p>
        </p:txBody>
      </p:sp>
      <p:sp>
        <p:nvSpPr>
          <p:cNvPr id="6" name="Tijdelijke aanduiding voor dianummer 5">
            <a:extLst>
              <a:ext uri="{FF2B5EF4-FFF2-40B4-BE49-F238E27FC236}">
                <a16:creationId xmlns:a16="http://schemas.microsoft.com/office/drawing/2014/main" id="{518952F9-EEF7-6C6F-8438-F338971EBF49}"/>
              </a:ext>
            </a:extLst>
          </p:cNvPr>
          <p:cNvSpPr>
            <a:spLocks noGrp="1"/>
          </p:cNvSpPr>
          <p:nvPr>
            <p:ph type="sldNum" sz="quarter" idx="12"/>
          </p:nvPr>
        </p:nvSpPr>
        <p:spPr/>
        <p:txBody>
          <a:bodyPr/>
          <a:lstStyle/>
          <a:p>
            <a:fld id="{8F18802B-E4C7-4B2D-B37A-6B7CC3C134EA}" type="slidenum">
              <a:rPr lang="nl-NL" smtClean="0"/>
              <a:pPr/>
              <a:t>5</a:t>
            </a:fld>
            <a:endParaRPr lang="nl-NL" dirty="0"/>
          </a:p>
        </p:txBody>
      </p:sp>
    </p:spTree>
    <p:extLst>
      <p:ext uri="{BB962C8B-B14F-4D97-AF65-F5344CB8AC3E}">
        <p14:creationId xmlns:p14="http://schemas.microsoft.com/office/powerpoint/2010/main" val="3804380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99B051-6122-1EB8-186D-BB0C5A095DD8}"/>
              </a:ext>
            </a:extLst>
          </p:cNvPr>
          <p:cNvSpPr>
            <a:spLocks noGrp="1"/>
          </p:cNvSpPr>
          <p:nvPr>
            <p:ph type="title"/>
          </p:nvPr>
        </p:nvSpPr>
        <p:spPr>
          <a:xfrm>
            <a:off x="685800" y="673100"/>
            <a:ext cx="5708276" cy="901700"/>
          </a:xfrm>
        </p:spPr>
        <p:txBody>
          <a:bodyPr/>
          <a:lstStyle/>
          <a:p>
            <a:r>
              <a:rPr lang="nl-NL" dirty="0"/>
              <a:t>Onderzoeken conflictperiode bij KLZ</a:t>
            </a:r>
          </a:p>
        </p:txBody>
      </p:sp>
      <p:sp>
        <p:nvSpPr>
          <p:cNvPr id="3" name="Tijdelijke aanduiding voor tekst 2">
            <a:extLst>
              <a:ext uri="{FF2B5EF4-FFF2-40B4-BE49-F238E27FC236}">
                <a16:creationId xmlns:a16="http://schemas.microsoft.com/office/drawing/2014/main" id="{129AFC2A-8E52-74DD-C03D-B4F45641E7BE}"/>
              </a:ext>
            </a:extLst>
          </p:cNvPr>
          <p:cNvSpPr>
            <a:spLocks noGrp="1"/>
          </p:cNvSpPr>
          <p:nvPr>
            <p:ph type="body" sz="quarter" idx="13"/>
          </p:nvPr>
        </p:nvSpPr>
        <p:spPr/>
        <p:txBody>
          <a:bodyPr/>
          <a:lstStyle/>
          <a:p>
            <a:pPr>
              <a:lnSpc>
                <a:spcPct val="150000"/>
              </a:lnSpc>
            </a:pPr>
            <a:r>
              <a:rPr lang="nl-NL" dirty="0"/>
              <a:t>Wettelijke verplichting nader onderzoek (art. 4.10 Arbobesluit)</a:t>
            </a:r>
          </a:p>
          <a:p>
            <a:pPr>
              <a:lnSpc>
                <a:spcPct val="150000"/>
              </a:lnSpc>
            </a:pPr>
            <a:r>
              <a:rPr lang="nl-NL" dirty="0"/>
              <a:t>Onderdeel van vergewisplicht en V&amp;G-plan (art. 2.26, 2.28 Arbobesluit)</a:t>
            </a:r>
          </a:p>
          <a:p>
            <a:pPr>
              <a:lnSpc>
                <a:spcPct val="150000"/>
              </a:lnSpc>
            </a:pPr>
            <a:r>
              <a:rPr lang="nl-NL" dirty="0"/>
              <a:t>Kans op aantreffen is onderdeel van risicobepaling in de ontwerpfase (Ontwerp RI&amp;E)</a:t>
            </a:r>
          </a:p>
          <a:p>
            <a:pPr>
              <a:lnSpc>
                <a:spcPct val="150000"/>
              </a:lnSpc>
            </a:pPr>
            <a:r>
              <a:rPr lang="nl-NL" dirty="0"/>
              <a:t>V&amp;G-plan is onderdeel van het aanbestedingsdossier</a:t>
            </a:r>
          </a:p>
          <a:p>
            <a:pPr>
              <a:lnSpc>
                <a:spcPct val="150000"/>
              </a:lnSpc>
            </a:pPr>
            <a:r>
              <a:rPr lang="nl-NL" dirty="0"/>
              <a:t>Opdrachtnemer specificeert en beheerst waar nodig</a:t>
            </a:r>
          </a:p>
          <a:p>
            <a:pPr>
              <a:lnSpc>
                <a:spcPct val="150000"/>
              </a:lnSpc>
            </a:pPr>
            <a:endParaRPr lang="nl-NL" dirty="0"/>
          </a:p>
          <a:p>
            <a:endParaRPr lang="nl-NL" dirty="0"/>
          </a:p>
        </p:txBody>
      </p:sp>
      <p:sp>
        <p:nvSpPr>
          <p:cNvPr id="6" name="Tijdelijke aanduiding voor dianummer 5">
            <a:extLst>
              <a:ext uri="{FF2B5EF4-FFF2-40B4-BE49-F238E27FC236}">
                <a16:creationId xmlns:a16="http://schemas.microsoft.com/office/drawing/2014/main" id="{6CD94654-6DF6-EC88-549C-AFEC43BA1639}"/>
              </a:ext>
            </a:extLst>
          </p:cNvPr>
          <p:cNvSpPr>
            <a:spLocks noGrp="1"/>
          </p:cNvSpPr>
          <p:nvPr>
            <p:ph type="sldNum" sz="quarter" idx="12"/>
          </p:nvPr>
        </p:nvSpPr>
        <p:spPr/>
        <p:txBody>
          <a:bodyPr/>
          <a:lstStyle/>
          <a:p>
            <a:fld id="{8F18802B-E4C7-4B2D-B37A-6B7CC3C134EA}" type="slidenum">
              <a:rPr lang="nl-NL" smtClean="0"/>
              <a:pPr/>
              <a:t>6</a:t>
            </a:fld>
            <a:endParaRPr lang="nl-NL" dirty="0"/>
          </a:p>
        </p:txBody>
      </p:sp>
      <p:pic>
        <p:nvPicPr>
          <p:cNvPr id="5" name="Afbeelding 4">
            <a:extLst>
              <a:ext uri="{FF2B5EF4-FFF2-40B4-BE49-F238E27FC236}">
                <a16:creationId xmlns:a16="http://schemas.microsoft.com/office/drawing/2014/main" id="{143F4B98-33C4-2E0F-94FB-235D7261F3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4302" y="2120705"/>
            <a:ext cx="4762499" cy="3052762"/>
          </a:xfrm>
          <a:prstGeom prst="rect">
            <a:avLst/>
          </a:prstGeom>
        </p:spPr>
      </p:pic>
    </p:spTree>
    <p:extLst>
      <p:ext uri="{BB962C8B-B14F-4D97-AF65-F5344CB8AC3E}">
        <p14:creationId xmlns:p14="http://schemas.microsoft.com/office/powerpoint/2010/main" val="2150132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afbeelding 1">
            <a:extLst>
              <a:ext uri="{FF2B5EF4-FFF2-40B4-BE49-F238E27FC236}">
                <a16:creationId xmlns:a16="http://schemas.microsoft.com/office/drawing/2014/main" id="{31E019FF-FA38-44D2-2FDF-6977A72A060D}"/>
              </a:ext>
            </a:extLst>
          </p:cNvPr>
          <p:cNvSpPr>
            <a:spLocks noGrp="1"/>
          </p:cNvSpPr>
          <p:nvPr>
            <p:ph type="pic" sz="quarter" idx="10"/>
          </p:nvPr>
        </p:nvSpPr>
        <p:spPr/>
        <p:txBody>
          <a:bodyPr/>
          <a:lstStyle/>
          <a:p>
            <a:endParaRPr lang="nl-NL"/>
          </a:p>
        </p:txBody>
      </p:sp>
      <p:sp>
        <p:nvSpPr>
          <p:cNvPr id="3" name="Titel 2">
            <a:extLst>
              <a:ext uri="{FF2B5EF4-FFF2-40B4-BE49-F238E27FC236}">
                <a16:creationId xmlns:a16="http://schemas.microsoft.com/office/drawing/2014/main" id="{D4E125D7-4EC0-F9D6-97DB-8E2C37AF5863}"/>
              </a:ext>
            </a:extLst>
          </p:cNvPr>
          <p:cNvSpPr>
            <a:spLocks noGrp="1"/>
          </p:cNvSpPr>
          <p:nvPr>
            <p:ph type="title"/>
          </p:nvPr>
        </p:nvSpPr>
        <p:spPr/>
        <p:txBody>
          <a:bodyPr/>
          <a:lstStyle/>
          <a:p>
            <a:r>
              <a:rPr lang="nl-NL" dirty="0"/>
              <a:t>Huidige situatie</a:t>
            </a:r>
          </a:p>
        </p:txBody>
      </p:sp>
      <p:sp>
        <p:nvSpPr>
          <p:cNvPr id="4" name="Tijdelijke aanduiding voor tekst 3">
            <a:extLst>
              <a:ext uri="{FF2B5EF4-FFF2-40B4-BE49-F238E27FC236}">
                <a16:creationId xmlns:a16="http://schemas.microsoft.com/office/drawing/2014/main" id="{29A8430D-803E-5720-4E86-C4FDA26A1E90}"/>
              </a:ext>
            </a:extLst>
          </p:cNvPr>
          <p:cNvSpPr>
            <a:spLocks noGrp="1"/>
          </p:cNvSpPr>
          <p:nvPr>
            <p:ph type="body" sz="quarter" idx="13"/>
          </p:nvPr>
        </p:nvSpPr>
        <p:spPr/>
        <p:txBody>
          <a:bodyPr/>
          <a:lstStyle/>
          <a:p>
            <a:r>
              <a:rPr lang="nl-NL" dirty="0"/>
              <a:t>Uitvraag onderzoeken als onderdeel van conditionering zandsuppleties</a:t>
            </a:r>
          </a:p>
          <a:p>
            <a:r>
              <a:rPr lang="nl-NL" dirty="0"/>
              <a:t>Sinds 2016 ca. 35 onderzoeken uitgevoerd</a:t>
            </a:r>
          </a:p>
          <a:p>
            <a:r>
              <a:rPr lang="nl-NL" dirty="0"/>
              <a:t>Meerdere losse aanbestedingen</a:t>
            </a:r>
          </a:p>
          <a:p>
            <a:r>
              <a:rPr lang="nl-NL" dirty="0"/>
              <a:t>Kwaliteitsverschillen </a:t>
            </a:r>
          </a:p>
          <a:p>
            <a:r>
              <a:rPr lang="nl-NL" dirty="0"/>
              <a:t>Ontwikkeling en verschillen van inzichten </a:t>
            </a:r>
          </a:p>
          <a:p>
            <a:r>
              <a:rPr lang="nl-NL" dirty="0"/>
              <a:t>Discussies over:</a:t>
            </a:r>
          </a:p>
          <a:p>
            <a:pPr lvl="1"/>
            <a:r>
              <a:rPr lang="nl-NL" dirty="0"/>
              <a:t>Verdacht/onverdacht</a:t>
            </a:r>
          </a:p>
          <a:p>
            <a:pPr lvl="1"/>
            <a:r>
              <a:rPr lang="nl-NL" dirty="0"/>
              <a:t>Brongebruik</a:t>
            </a:r>
          </a:p>
          <a:p>
            <a:pPr lvl="1"/>
            <a:r>
              <a:rPr lang="nl-NL" dirty="0"/>
              <a:t>Leemten in kennis</a:t>
            </a:r>
          </a:p>
          <a:p>
            <a:pPr lvl="1"/>
            <a:r>
              <a:rPr lang="nl-NL" dirty="0"/>
              <a:t>Bruikbaarheid</a:t>
            </a:r>
          </a:p>
        </p:txBody>
      </p:sp>
      <p:sp>
        <p:nvSpPr>
          <p:cNvPr id="5" name="Tijdelijke aanduiding voor dianummer 4">
            <a:extLst>
              <a:ext uri="{FF2B5EF4-FFF2-40B4-BE49-F238E27FC236}">
                <a16:creationId xmlns:a16="http://schemas.microsoft.com/office/drawing/2014/main" id="{5C3D8B52-801F-7B48-3B45-021D6574336C}"/>
              </a:ext>
            </a:extLst>
          </p:cNvPr>
          <p:cNvSpPr>
            <a:spLocks noGrp="1"/>
          </p:cNvSpPr>
          <p:nvPr>
            <p:ph type="sldNum" sz="quarter" idx="12"/>
          </p:nvPr>
        </p:nvSpPr>
        <p:spPr/>
        <p:txBody>
          <a:bodyPr/>
          <a:lstStyle/>
          <a:p>
            <a:fld id="{8F18802B-E4C7-4B2D-B37A-6B7CC3C134EA}" type="slidenum">
              <a:rPr lang="nl-NL" smtClean="0"/>
              <a:pPr/>
              <a:t>7</a:t>
            </a:fld>
            <a:endParaRPr lang="nl-NL" dirty="0"/>
          </a:p>
        </p:txBody>
      </p:sp>
      <p:pic>
        <p:nvPicPr>
          <p:cNvPr id="7" name="Tijdelijke aanduiding voor afbeelding 6">
            <a:extLst>
              <a:ext uri="{FF2B5EF4-FFF2-40B4-BE49-F238E27FC236}">
                <a16:creationId xmlns:a16="http://schemas.microsoft.com/office/drawing/2014/main" id="{998BC511-03B4-70EE-4F31-D58D715E00A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0" y="228600"/>
            <a:ext cx="5867400" cy="6172200"/>
          </a:xfrm>
          <a:custGeom>
            <a:avLst/>
            <a:gdLst>
              <a:gd name="connsiteX0" fmla="*/ 0 w 5867400"/>
              <a:gd name="connsiteY0" fmla="*/ 0 h 6172200"/>
              <a:gd name="connsiteX1" fmla="*/ 4953099 w 5867400"/>
              <a:gd name="connsiteY1" fmla="*/ 0 h 6172200"/>
              <a:gd name="connsiteX2" fmla="*/ 5867400 w 5867400"/>
              <a:gd name="connsiteY2" fmla="*/ 914306 h 6172200"/>
              <a:gd name="connsiteX3" fmla="*/ 5867400 w 5867400"/>
              <a:gd name="connsiteY3" fmla="*/ 915590 h 6172200"/>
              <a:gd name="connsiteX4" fmla="*/ 5867400 w 5867400"/>
              <a:gd name="connsiteY4" fmla="*/ 924575 h 6172200"/>
              <a:gd name="connsiteX5" fmla="*/ 5867400 w 5867400"/>
              <a:gd name="connsiteY5" fmla="*/ 948965 h 6172200"/>
              <a:gd name="connsiteX6" fmla="*/ 5867400 w 5867400"/>
              <a:gd name="connsiteY6" fmla="*/ 996461 h 6172200"/>
              <a:gd name="connsiteX7" fmla="*/ 5867400 w 5867400"/>
              <a:gd name="connsiteY7" fmla="*/ 1031280 h 6172200"/>
              <a:gd name="connsiteX8" fmla="*/ 5867400 w 5867400"/>
              <a:gd name="connsiteY8" fmla="*/ 1074764 h 6172200"/>
              <a:gd name="connsiteX9" fmla="*/ 5867400 w 5867400"/>
              <a:gd name="connsiteY9" fmla="*/ 1127876 h 6172200"/>
              <a:gd name="connsiteX10" fmla="*/ 5867400 w 5867400"/>
              <a:gd name="connsiteY10" fmla="*/ 1191578 h 6172200"/>
              <a:gd name="connsiteX11" fmla="*/ 5867400 w 5867400"/>
              <a:gd name="connsiteY11" fmla="*/ 1266833 h 6172200"/>
              <a:gd name="connsiteX12" fmla="*/ 5867400 w 5867400"/>
              <a:gd name="connsiteY12" fmla="*/ 1354603 h 6172200"/>
              <a:gd name="connsiteX13" fmla="*/ 5867400 w 5867400"/>
              <a:gd name="connsiteY13" fmla="*/ 1455852 h 6172200"/>
              <a:gd name="connsiteX14" fmla="*/ 5867400 w 5867400"/>
              <a:gd name="connsiteY14" fmla="*/ 1571543 h 6172200"/>
              <a:gd name="connsiteX15" fmla="*/ 5867400 w 5867400"/>
              <a:gd name="connsiteY15" fmla="*/ 1702637 h 6172200"/>
              <a:gd name="connsiteX16" fmla="*/ 5867400 w 5867400"/>
              <a:gd name="connsiteY16" fmla="*/ 1850098 h 6172200"/>
              <a:gd name="connsiteX17" fmla="*/ 5867400 w 5867400"/>
              <a:gd name="connsiteY17" fmla="*/ 2014889 h 6172200"/>
              <a:gd name="connsiteX18" fmla="*/ 5867400 w 5867400"/>
              <a:gd name="connsiteY18" fmla="*/ 2197972 h 6172200"/>
              <a:gd name="connsiteX19" fmla="*/ 5867400 w 5867400"/>
              <a:gd name="connsiteY19" fmla="*/ 2400310 h 6172200"/>
              <a:gd name="connsiteX20" fmla="*/ 5867400 w 5867400"/>
              <a:gd name="connsiteY20" fmla="*/ 2622865 h 6172200"/>
              <a:gd name="connsiteX21" fmla="*/ 5867400 w 5867400"/>
              <a:gd name="connsiteY21" fmla="*/ 2866601 h 6172200"/>
              <a:gd name="connsiteX22" fmla="*/ 5867400 w 5867400"/>
              <a:gd name="connsiteY22" fmla="*/ 3132480 h 6172200"/>
              <a:gd name="connsiteX23" fmla="*/ 5867400 w 5867400"/>
              <a:gd name="connsiteY23" fmla="*/ 3421465 h 6172200"/>
              <a:gd name="connsiteX24" fmla="*/ 5867400 w 5867400"/>
              <a:gd name="connsiteY24" fmla="*/ 3734519 h 6172200"/>
              <a:gd name="connsiteX25" fmla="*/ 5867400 w 5867400"/>
              <a:gd name="connsiteY25" fmla="*/ 4072605 h 6172200"/>
              <a:gd name="connsiteX26" fmla="*/ 5867400 w 5867400"/>
              <a:gd name="connsiteY26" fmla="*/ 4436684 h 6172200"/>
              <a:gd name="connsiteX27" fmla="*/ 5867400 w 5867400"/>
              <a:gd name="connsiteY27" fmla="*/ 4827721 h 6172200"/>
              <a:gd name="connsiteX28" fmla="*/ 5867400 w 5867400"/>
              <a:gd name="connsiteY28" fmla="*/ 5246677 h 6172200"/>
              <a:gd name="connsiteX29" fmla="*/ 5867400 w 5867400"/>
              <a:gd name="connsiteY29" fmla="*/ 5694516 h 6172200"/>
              <a:gd name="connsiteX30" fmla="*/ 5867400 w 5867400"/>
              <a:gd name="connsiteY30" fmla="*/ 6172200 h 6172200"/>
              <a:gd name="connsiteX31" fmla="*/ 5865968 w 5867400"/>
              <a:gd name="connsiteY31" fmla="*/ 6172200 h 6172200"/>
              <a:gd name="connsiteX32" fmla="*/ 5855940 w 5867400"/>
              <a:gd name="connsiteY32" fmla="*/ 6172200 h 6172200"/>
              <a:gd name="connsiteX33" fmla="*/ 5828723 w 5867400"/>
              <a:gd name="connsiteY33" fmla="*/ 6172200 h 6172200"/>
              <a:gd name="connsiteX34" fmla="*/ 5805983 w 5867400"/>
              <a:gd name="connsiteY34" fmla="*/ 6172200 h 6172200"/>
              <a:gd name="connsiteX35" fmla="*/ 5775722 w 5867400"/>
              <a:gd name="connsiteY35" fmla="*/ 6172200 h 6172200"/>
              <a:gd name="connsiteX36" fmla="*/ 5736866 w 5867400"/>
              <a:gd name="connsiteY36" fmla="*/ 6172200 h 6172200"/>
              <a:gd name="connsiteX37" fmla="*/ 5688341 w 5867400"/>
              <a:gd name="connsiteY37" fmla="*/ 6172200 h 6172200"/>
              <a:gd name="connsiteX38" fmla="*/ 5629073 w 5867400"/>
              <a:gd name="connsiteY38" fmla="*/ 6172200 h 6172200"/>
              <a:gd name="connsiteX39" fmla="*/ 5557986 w 5867400"/>
              <a:gd name="connsiteY39" fmla="*/ 6172200 h 6172200"/>
              <a:gd name="connsiteX40" fmla="*/ 5474008 w 5867400"/>
              <a:gd name="connsiteY40" fmla="*/ 6172200 h 6172200"/>
              <a:gd name="connsiteX41" fmla="*/ 5376063 w 5867400"/>
              <a:gd name="connsiteY41" fmla="*/ 6172200 h 6172200"/>
              <a:gd name="connsiteX42" fmla="*/ 5263076 w 5867400"/>
              <a:gd name="connsiteY42" fmla="*/ 6172200 h 6172200"/>
              <a:gd name="connsiteX43" fmla="*/ 5133975 w 5867400"/>
              <a:gd name="connsiteY43" fmla="*/ 6172200 h 6172200"/>
              <a:gd name="connsiteX44" fmla="*/ 4987684 w 5867400"/>
              <a:gd name="connsiteY44" fmla="*/ 6172200 h 6172200"/>
              <a:gd name="connsiteX45" fmla="*/ 4823129 w 5867400"/>
              <a:gd name="connsiteY45" fmla="*/ 6172200 h 6172200"/>
              <a:gd name="connsiteX46" fmla="*/ 4639235 w 5867400"/>
              <a:gd name="connsiteY46" fmla="*/ 6172200 h 6172200"/>
              <a:gd name="connsiteX47" fmla="*/ 4434929 w 5867400"/>
              <a:gd name="connsiteY47" fmla="*/ 6172200 h 6172200"/>
              <a:gd name="connsiteX48" fmla="*/ 4209136 w 5867400"/>
              <a:gd name="connsiteY48" fmla="*/ 6172200 h 6172200"/>
              <a:gd name="connsiteX49" fmla="*/ 3960781 w 5867400"/>
              <a:gd name="connsiteY49" fmla="*/ 6172200 h 6172200"/>
              <a:gd name="connsiteX50" fmla="*/ 3688791 w 5867400"/>
              <a:gd name="connsiteY50" fmla="*/ 6172200 h 6172200"/>
              <a:gd name="connsiteX51" fmla="*/ 3392091 w 5867400"/>
              <a:gd name="connsiteY51" fmla="*/ 6172200 h 6172200"/>
              <a:gd name="connsiteX52" fmla="*/ 3069606 w 5867400"/>
              <a:gd name="connsiteY52" fmla="*/ 6172200 h 6172200"/>
              <a:gd name="connsiteX53" fmla="*/ 2720262 w 5867400"/>
              <a:gd name="connsiteY53" fmla="*/ 6172200 h 6172200"/>
              <a:gd name="connsiteX54" fmla="*/ 2342985 w 5867400"/>
              <a:gd name="connsiteY54" fmla="*/ 6172200 h 6172200"/>
              <a:gd name="connsiteX55" fmla="*/ 2143536 w 5867400"/>
              <a:gd name="connsiteY55" fmla="*/ 6172200 h 6172200"/>
              <a:gd name="connsiteX56" fmla="*/ 1936701 w 5867400"/>
              <a:gd name="connsiteY56" fmla="*/ 6172200 h 6172200"/>
              <a:gd name="connsiteX57" fmla="*/ 1722345 w 5867400"/>
              <a:gd name="connsiteY57" fmla="*/ 6172200 h 6172200"/>
              <a:gd name="connsiteX58" fmla="*/ 1500334 w 5867400"/>
              <a:gd name="connsiteY58" fmla="*/ 6172200 h 6172200"/>
              <a:gd name="connsiteX59" fmla="*/ 1270535 w 5867400"/>
              <a:gd name="connsiteY59" fmla="*/ 6172200 h 6172200"/>
              <a:gd name="connsiteX60" fmla="*/ 1032812 w 5867400"/>
              <a:gd name="connsiteY60" fmla="*/ 6172200 h 6172200"/>
              <a:gd name="connsiteX61" fmla="*/ 787031 w 5867400"/>
              <a:gd name="connsiteY61" fmla="*/ 6172200 h 6172200"/>
              <a:gd name="connsiteX62" fmla="*/ 533058 w 5867400"/>
              <a:gd name="connsiteY62" fmla="*/ 6172200 h 6172200"/>
              <a:gd name="connsiteX63" fmla="*/ 270760 w 5867400"/>
              <a:gd name="connsiteY63" fmla="*/ 6172200 h 6172200"/>
              <a:gd name="connsiteX64" fmla="*/ 0 w 5867400"/>
              <a:gd name="connsiteY64" fmla="*/ 6172200 h 6172200"/>
              <a:gd name="connsiteX65" fmla="*/ 0 w 5867400"/>
              <a:gd name="connsiteY65" fmla="*/ 6170693 h 6172200"/>
              <a:gd name="connsiteX66" fmla="*/ 0 w 5867400"/>
              <a:gd name="connsiteY66" fmla="*/ 6160145 h 6172200"/>
              <a:gd name="connsiteX67" fmla="*/ 0 w 5867400"/>
              <a:gd name="connsiteY67" fmla="*/ 6131514 h 6172200"/>
              <a:gd name="connsiteX68" fmla="*/ 0 w 5867400"/>
              <a:gd name="connsiteY68" fmla="*/ 6107593 h 6172200"/>
              <a:gd name="connsiteX69" fmla="*/ 0 w 5867400"/>
              <a:gd name="connsiteY69" fmla="*/ 6075760 h 6172200"/>
              <a:gd name="connsiteX70" fmla="*/ 0 w 5867400"/>
              <a:gd name="connsiteY70" fmla="*/ 6034885 h 6172200"/>
              <a:gd name="connsiteX71" fmla="*/ 0 w 5867400"/>
              <a:gd name="connsiteY71" fmla="*/ 5983840 h 6172200"/>
              <a:gd name="connsiteX72" fmla="*/ 0 w 5867400"/>
              <a:gd name="connsiteY72" fmla="*/ 5921492 h 6172200"/>
              <a:gd name="connsiteX73" fmla="*/ 0 w 5867400"/>
              <a:gd name="connsiteY73" fmla="*/ 5846713 h 6172200"/>
              <a:gd name="connsiteX74" fmla="*/ 0 w 5867400"/>
              <a:gd name="connsiteY74" fmla="*/ 5758372 h 6172200"/>
              <a:gd name="connsiteX75" fmla="*/ 0 w 5867400"/>
              <a:gd name="connsiteY75" fmla="*/ 5655339 h 6172200"/>
              <a:gd name="connsiteX76" fmla="*/ 0 w 5867400"/>
              <a:gd name="connsiteY76" fmla="*/ 5536483 h 6172200"/>
              <a:gd name="connsiteX77" fmla="*/ 0 w 5867400"/>
              <a:gd name="connsiteY77" fmla="*/ 5400675 h 6172200"/>
              <a:gd name="connsiteX78" fmla="*/ 0 w 5867400"/>
              <a:gd name="connsiteY78" fmla="*/ 5246785 h 6172200"/>
              <a:gd name="connsiteX79" fmla="*/ 0 w 5867400"/>
              <a:gd name="connsiteY79" fmla="*/ 5073681 h 6172200"/>
              <a:gd name="connsiteX80" fmla="*/ 0 w 5867400"/>
              <a:gd name="connsiteY80" fmla="*/ 4880235 h 6172200"/>
              <a:gd name="connsiteX81" fmla="*/ 0 w 5867400"/>
              <a:gd name="connsiteY81" fmla="*/ 4665315 h 6172200"/>
              <a:gd name="connsiteX82" fmla="*/ 0 w 5867400"/>
              <a:gd name="connsiteY82" fmla="*/ 4427793 h 6172200"/>
              <a:gd name="connsiteX83" fmla="*/ 0 w 5867400"/>
              <a:gd name="connsiteY83" fmla="*/ 4166537 h 6172200"/>
              <a:gd name="connsiteX84" fmla="*/ 0 w 5867400"/>
              <a:gd name="connsiteY84" fmla="*/ 3880417 h 6172200"/>
              <a:gd name="connsiteX85" fmla="*/ 0 w 5867400"/>
              <a:gd name="connsiteY85" fmla="*/ 3568303 h 6172200"/>
              <a:gd name="connsiteX86" fmla="*/ 0 w 5867400"/>
              <a:gd name="connsiteY86" fmla="*/ 3229066 h 6172200"/>
              <a:gd name="connsiteX87" fmla="*/ 0 w 5867400"/>
              <a:gd name="connsiteY87" fmla="*/ 2861574 h 6172200"/>
              <a:gd name="connsiteX88" fmla="*/ 0 w 5867400"/>
              <a:gd name="connsiteY88" fmla="*/ 2464699 h 6172200"/>
              <a:gd name="connsiteX89" fmla="*/ 0 w 5867400"/>
              <a:gd name="connsiteY89" fmla="*/ 2254888 h 6172200"/>
              <a:gd name="connsiteX90" fmla="*/ 0 w 5867400"/>
              <a:gd name="connsiteY90" fmla="*/ 2037308 h 6172200"/>
              <a:gd name="connsiteX91" fmla="*/ 0 w 5867400"/>
              <a:gd name="connsiteY91" fmla="*/ 1811817 h 6172200"/>
              <a:gd name="connsiteX92" fmla="*/ 0 w 5867400"/>
              <a:gd name="connsiteY92" fmla="*/ 1578274 h 6172200"/>
              <a:gd name="connsiteX93" fmla="*/ 0 w 5867400"/>
              <a:gd name="connsiteY93" fmla="*/ 1336536 h 6172200"/>
              <a:gd name="connsiteX94" fmla="*/ 0 w 5867400"/>
              <a:gd name="connsiteY94" fmla="*/ 1086464 h 6172200"/>
              <a:gd name="connsiteX95" fmla="*/ 0 w 5867400"/>
              <a:gd name="connsiteY95" fmla="*/ 827916 h 6172200"/>
              <a:gd name="connsiteX96" fmla="*/ 0 w 5867400"/>
              <a:gd name="connsiteY96" fmla="*/ 560750 h 6172200"/>
              <a:gd name="connsiteX97" fmla="*/ 0 w 5867400"/>
              <a:gd name="connsiteY97"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867400" h="6172200">
                <a:moveTo>
                  <a:pt x="0" y="0"/>
                </a:moveTo>
                <a:lnTo>
                  <a:pt x="4953099" y="0"/>
                </a:lnTo>
                <a:cubicBezTo>
                  <a:pt x="5457870" y="0"/>
                  <a:pt x="5867400" y="409533"/>
                  <a:pt x="5867400" y="914306"/>
                </a:cubicBezTo>
                <a:lnTo>
                  <a:pt x="5867400" y="915590"/>
                </a:lnTo>
                <a:lnTo>
                  <a:pt x="5867400" y="924575"/>
                </a:lnTo>
                <a:lnTo>
                  <a:pt x="5867400" y="948965"/>
                </a:lnTo>
                <a:lnTo>
                  <a:pt x="5867400" y="996461"/>
                </a:lnTo>
                <a:lnTo>
                  <a:pt x="5867400" y="1031280"/>
                </a:lnTo>
                <a:lnTo>
                  <a:pt x="5867400" y="1074764"/>
                </a:lnTo>
                <a:lnTo>
                  <a:pt x="5867400" y="1127876"/>
                </a:lnTo>
                <a:lnTo>
                  <a:pt x="5867400" y="1191578"/>
                </a:lnTo>
                <a:lnTo>
                  <a:pt x="5867400" y="1266833"/>
                </a:lnTo>
                <a:lnTo>
                  <a:pt x="5867400" y="1354603"/>
                </a:lnTo>
                <a:lnTo>
                  <a:pt x="5867400" y="1455852"/>
                </a:lnTo>
                <a:lnTo>
                  <a:pt x="5867400" y="1571543"/>
                </a:lnTo>
                <a:lnTo>
                  <a:pt x="5867400" y="1702637"/>
                </a:lnTo>
                <a:lnTo>
                  <a:pt x="5867400" y="1850098"/>
                </a:lnTo>
                <a:lnTo>
                  <a:pt x="5867400" y="2014889"/>
                </a:lnTo>
                <a:lnTo>
                  <a:pt x="5867400" y="2197972"/>
                </a:lnTo>
                <a:lnTo>
                  <a:pt x="5867400" y="2400310"/>
                </a:lnTo>
                <a:lnTo>
                  <a:pt x="5867400" y="2622865"/>
                </a:lnTo>
                <a:lnTo>
                  <a:pt x="5867400" y="2866601"/>
                </a:lnTo>
                <a:lnTo>
                  <a:pt x="5867400" y="3132480"/>
                </a:lnTo>
                <a:lnTo>
                  <a:pt x="5867400" y="3421465"/>
                </a:lnTo>
                <a:lnTo>
                  <a:pt x="5867400" y="3734519"/>
                </a:lnTo>
                <a:lnTo>
                  <a:pt x="5867400" y="4072605"/>
                </a:lnTo>
                <a:lnTo>
                  <a:pt x="5867400" y="4436684"/>
                </a:lnTo>
                <a:lnTo>
                  <a:pt x="5867400" y="4827721"/>
                </a:lnTo>
                <a:lnTo>
                  <a:pt x="5867400" y="5246677"/>
                </a:lnTo>
                <a:lnTo>
                  <a:pt x="5867400" y="5694516"/>
                </a:lnTo>
                <a:lnTo>
                  <a:pt x="5867400" y="6172200"/>
                </a:lnTo>
                <a:lnTo>
                  <a:pt x="5865968" y="6172200"/>
                </a:lnTo>
                <a:lnTo>
                  <a:pt x="5855940" y="6172200"/>
                </a:lnTo>
                <a:lnTo>
                  <a:pt x="5828723" y="6172200"/>
                </a:lnTo>
                <a:lnTo>
                  <a:pt x="5805983" y="6172200"/>
                </a:lnTo>
                <a:lnTo>
                  <a:pt x="5775722" y="6172200"/>
                </a:lnTo>
                <a:lnTo>
                  <a:pt x="5736866" y="6172200"/>
                </a:lnTo>
                <a:lnTo>
                  <a:pt x="5688341" y="6172200"/>
                </a:lnTo>
                <a:lnTo>
                  <a:pt x="5629073" y="6172200"/>
                </a:lnTo>
                <a:lnTo>
                  <a:pt x="5557986" y="6172200"/>
                </a:lnTo>
                <a:lnTo>
                  <a:pt x="5474008" y="6172200"/>
                </a:lnTo>
                <a:lnTo>
                  <a:pt x="5376063" y="6172200"/>
                </a:lnTo>
                <a:lnTo>
                  <a:pt x="5263076" y="6172200"/>
                </a:lnTo>
                <a:lnTo>
                  <a:pt x="5133975" y="6172200"/>
                </a:lnTo>
                <a:lnTo>
                  <a:pt x="4987684" y="6172200"/>
                </a:lnTo>
                <a:lnTo>
                  <a:pt x="4823129" y="6172200"/>
                </a:lnTo>
                <a:lnTo>
                  <a:pt x="4639235" y="6172200"/>
                </a:lnTo>
                <a:lnTo>
                  <a:pt x="4434929" y="6172200"/>
                </a:lnTo>
                <a:lnTo>
                  <a:pt x="4209136" y="6172200"/>
                </a:lnTo>
                <a:lnTo>
                  <a:pt x="3960781" y="6172200"/>
                </a:lnTo>
                <a:lnTo>
                  <a:pt x="3688791" y="6172200"/>
                </a:lnTo>
                <a:lnTo>
                  <a:pt x="3392091" y="6172200"/>
                </a:lnTo>
                <a:lnTo>
                  <a:pt x="3069606" y="6172200"/>
                </a:lnTo>
                <a:lnTo>
                  <a:pt x="2720262" y="6172200"/>
                </a:lnTo>
                <a:lnTo>
                  <a:pt x="2342985" y="6172200"/>
                </a:lnTo>
                <a:lnTo>
                  <a:pt x="2143536" y="6172200"/>
                </a:lnTo>
                <a:lnTo>
                  <a:pt x="1936701" y="6172200"/>
                </a:lnTo>
                <a:lnTo>
                  <a:pt x="1722345" y="6172200"/>
                </a:lnTo>
                <a:lnTo>
                  <a:pt x="1500334" y="6172200"/>
                </a:lnTo>
                <a:lnTo>
                  <a:pt x="1270535" y="6172200"/>
                </a:lnTo>
                <a:lnTo>
                  <a:pt x="1032812" y="6172200"/>
                </a:lnTo>
                <a:lnTo>
                  <a:pt x="787031" y="6172200"/>
                </a:lnTo>
                <a:lnTo>
                  <a:pt x="533058" y="6172200"/>
                </a:lnTo>
                <a:lnTo>
                  <a:pt x="270760"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p:spPr>
      </p:pic>
    </p:spTree>
    <p:extLst>
      <p:ext uri="{BB962C8B-B14F-4D97-AF65-F5344CB8AC3E}">
        <p14:creationId xmlns:p14="http://schemas.microsoft.com/office/powerpoint/2010/main" val="2937753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70AAE62-3432-3C05-6A1E-F07AD217F4FA}"/>
              </a:ext>
            </a:extLst>
          </p:cNvPr>
          <p:cNvSpPr>
            <a:spLocks noGrp="1"/>
          </p:cNvSpPr>
          <p:nvPr>
            <p:ph type="title"/>
          </p:nvPr>
        </p:nvSpPr>
        <p:spPr/>
        <p:txBody>
          <a:bodyPr/>
          <a:lstStyle/>
          <a:p>
            <a:r>
              <a:rPr lang="nl-NL" dirty="0"/>
              <a:t>Doelstelling vanaf 2027</a:t>
            </a:r>
          </a:p>
        </p:txBody>
      </p:sp>
      <p:sp>
        <p:nvSpPr>
          <p:cNvPr id="4" name="Tijdelijke aanduiding voor tekst 3">
            <a:extLst>
              <a:ext uri="{FF2B5EF4-FFF2-40B4-BE49-F238E27FC236}">
                <a16:creationId xmlns:a16="http://schemas.microsoft.com/office/drawing/2014/main" id="{E40E24B6-2BE9-A695-46A3-B2EA3C872FAB}"/>
              </a:ext>
            </a:extLst>
          </p:cNvPr>
          <p:cNvSpPr>
            <a:spLocks noGrp="1"/>
          </p:cNvSpPr>
          <p:nvPr>
            <p:ph type="body" sz="quarter" idx="13"/>
          </p:nvPr>
        </p:nvSpPr>
        <p:spPr/>
        <p:txBody>
          <a:bodyPr/>
          <a:lstStyle/>
          <a:p>
            <a:r>
              <a:rPr lang="nl-NL" dirty="0"/>
              <a:t>Meerjarige samenwerking markt/RWS</a:t>
            </a:r>
          </a:p>
          <a:p>
            <a:r>
              <a:rPr lang="nl-NL" dirty="0"/>
              <a:t>Onderzoeken alle </a:t>
            </a:r>
            <a:r>
              <a:rPr lang="nl-NL" dirty="0" err="1"/>
              <a:t>zandwinvakken</a:t>
            </a:r>
            <a:r>
              <a:rPr lang="nl-NL" dirty="0"/>
              <a:t> RWS </a:t>
            </a:r>
          </a:p>
          <a:p>
            <a:r>
              <a:rPr lang="nl-NL" dirty="0"/>
              <a:t>Gedeeltelijk met vast te stellen deadline</a:t>
            </a:r>
          </a:p>
          <a:p>
            <a:r>
              <a:rPr lang="nl-NL" dirty="0"/>
              <a:t>Gezamenlijk optrekken in ontwikkeling onderzoeken conflictperiode op zee</a:t>
            </a:r>
          </a:p>
          <a:p>
            <a:pPr lvl="1"/>
            <a:r>
              <a:rPr lang="nl-NL" dirty="0"/>
              <a:t>Big data oplossingen</a:t>
            </a:r>
          </a:p>
          <a:p>
            <a:pPr lvl="1"/>
            <a:r>
              <a:rPr lang="nl-NL" dirty="0"/>
              <a:t>Gebruik van overkoepelende studies naar </a:t>
            </a:r>
            <a:r>
              <a:rPr lang="nl-NL" dirty="0" err="1"/>
              <a:t>jettisons</a:t>
            </a:r>
            <a:r>
              <a:rPr lang="nl-NL" dirty="0"/>
              <a:t>, torpedo’s etc.</a:t>
            </a:r>
          </a:p>
          <a:p>
            <a:r>
              <a:rPr lang="nl-NL" dirty="0"/>
              <a:t>Slim gebruik maken van aangrenzende onderzoeken</a:t>
            </a:r>
          </a:p>
          <a:p>
            <a:r>
              <a:rPr lang="nl-NL" dirty="0"/>
              <a:t>Proportionele en onderbouwde afbakeningen</a:t>
            </a:r>
          </a:p>
          <a:p>
            <a:pPr lvl="1"/>
            <a:endParaRPr lang="nl-NL" dirty="0"/>
          </a:p>
          <a:p>
            <a:endParaRPr lang="nl-NL" dirty="0"/>
          </a:p>
          <a:p>
            <a:endParaRPr lang="nl-NL" dirty="0"/>
          </a:p>
        </p:txBody>
      </p:sp>
      <p:sp>
        <p:nvSpPr>
          <p:cNvPr id="5" name="Tijdelijke aanduiding voor dianummer 4">
            <a:extLst>
              <a:ext uri="{FF2B5EF4-FFF2-40B4-BE49-F238E27FC236}">
                <a16:creationId xmlns:a16="http://schemas.microsoft.com/office/drawing/2014/main" id="{F3EB3D0B-C3CC-636E-3484-2A6CA1137C91}"/>
              </a:ext>
            </a:extLst>
          </p:cNvPr>
          <p:cNvSpPr>
            <a:spLocks noGrp="1"/>
          </p:cNvSpPr>
          <p:nvPr>
            <p:ph type="sldNum" sz="quarter" idx="12"/>
          </p:nvPr>
        </p:nvSpPr>
        <p:spPr/>
        <p:txBody>
          <a:bodyPr/>
          <a:lstStyle/>
          <a:p>
            <a:fld id="{8F18802B-E4C7-4B2D-B37A-6B7CC3C134EA}" type="slidenum">
              <a:rPr lang="nl-NL" smtClean="0"/>
              <a:pPr/>
              <a:t>8</a:t>
            </a:fld>
            <a:endParaRPr lang="nl-NL" dirty="0"/>
          </a:p>
        </p:txBody>
      </p:sp>
      <p:pic>
        <p:nvPicPr>
          <p:cNvPr id="11" name="Tijdelijke aanduiding voor afbeelding 10">
            <a:extLst>
              <a:ext uri="{FF2B5EF4-FFF2-40B4-BE49-F238E27FC236}">
                <a16:creationId xmlns:a16="http://schemas.microsoft.com/office/drawing/2014/main" id="{4EA45B67-9CD5-E03B-EF76-A87A2F7287C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552" b="10552"/>
          <a:stretch>
            <a:fillRect/>
          </a:stretch>
        </p:blipFill>
        <p:spPr>
          <a:custGeom>
            <a:avLst/>
            <a:gdLst>
              <a:gd name="connsiteX0" fmla="*/ 0 w 5867400"/>
              <a:gd name="connsiteY0" fmla="*/ 0 h 6172200"/>
              <a:gd name="connsiteX1" fmla="*/ 4953099 w 5867400"/>
              <a:gd name="connsiteY1" fmla="*/ 0 h 6172200"/>
              <a:gd name="connsiteX2" fmla="*/ 5867400 w 5867400"/>
              <a:gd name="connsiteY2" fmla="*/ 914306 h 6172200"/>
              <a:gd name="connsiteX3" fmla="*/ 5867400 w 5867400"/>
              <a:gd name="connsiteY3" fmla="*/ 915590 h 6172200"/>
              <a:gd name="connsiteX4" fmla="*/ 5867400 w 5867400"/>
              <a:gd name="connsiteY4" fmla="*/ 924575 h 6172200"/>
              <a:gd name="connsiteX5" fmla="*/ 5867400 w 5867400"/>
              <a:gd name="connsiteY5" fmla="*/ 948965 h 6172200"/>
              <a:gd name="connsiteX6" fmla="*/ 5867400 w 5867400"/>
              <a:gd name="connsiteY6" fmla="*/ 996461 h 6172200"/>
              <a:gd name="connsiteX7" fmla="*/ 5867400 w 5867400"/>
              <a:gd name="connsiteY7" fmla="*/ 1031280 h 6172200"/>
              <a:gd name="connsiteX8" fmla="*/ 5867400 w 5867400"/>
              <a:gd name="connsiteY8" fmla="*/ 1074764 h 6172200"/>
              <a:gd name="connsiteX9" fmla="*/ 5867400 w 5867400"/>
              <a:gd name="connsiteY9" fmla="*/ 1127876 h 6172200"/>
              <a:gd name="connsiteX10" fmla="*/ 5867400 w 5867400"/>
              <a:gd name="connsiteY10" fmla="*/ 1191578 h 6172200"/>
              <a:gd name="connsiteX11" fmla="*/ 5867400 w 5867400"/>
              <a:gd name="connsiteY11" fmla="*/ 1266833 h 6172200"/>
              <a:gd name="connsiteX12" fmla="*/ 5867400 w 5867400"/>
              <a:gd name="connsiteY12" fmla="*/ 1354603 h 6172200"/>
              <a:gd name="connsiteX13" fmla="*/ 5867400 w 5867400"/>
              <a:gd name="connsiteY13" fmla="*/ 1455852 h 6172200"/>
              <a:gd name="connsiteX14" fmla="*/ 5867400 w 5867400"/>
              <a:gd name="connsiteY14" fmla="*/ 1571543 h 6172200"/>
              <a:gd name="connsiteX15" fmla="*/ 5867400 w 5867400"/>
              <a:gd name="connsiteY15" fmla="*/ 1702637 h 6172200"/>
              <a:gd name="connsiteX16" fmla="*/ 5867400 w 5867400"/>
              <a:gd name="connsiteY16" fmla="*/ 1850098 h 6172200"/>
              <a:gd name="connsiteX17" fmla="*/ 5867400 w 5867400"/>
              <a:gd name="connsiteY17" fmla="*/ 2014889 h 6172200"/>
              <a:gd name="connsiteX18" fmla="*/ 5867400 w 5867400"/>
              <a:gd name="connsiteY18" fmla="*/ 2197972 h 6172200"/>
              <a:gd name="connsiteX19" fmla="*/ 5867400 w 5867400"/>
              <a:gd name="connsiteY19" fmla="*/ 2400310 h 6172200"/>
              <a:gd name="connsiteX20" fmla="*/ 5867400 w 5867400"/>
              <a:gd name="connsiteY20" fmla="*/ 2622865 h 6172200"/>
              <a:gd name="connsiteX21" fmla="*/ 5867400 w 5867400"/>
              <a:gd name="connsiteY21" fmla="*/ 2866601 h 6172200"/>
              <a:gd name="connsiteX22" fmla="*/ 5867400 w 5867400"/>
              <a:gd name="connsiteY22" fmla="*/ 3132480 h 6172200"/>
              <a:gd name="connsiteX23" fmla="*/ 5867400 w 5867400"/>
              <a:gd name="connsiteY23" fmla="*/ 3421465 h 6172200"/>
              <a:gd name="connsiteX24" fmla="*/ 5867400 w 5867400"/>
              <a:gd name="connsiteY24" fmla="*/ 3734519 h 6172200"/>
              <a:gd name="connsiteX25" fmla="*/ 5867400 w 5867400"/>
              <a:gd name="connsiteY25" fmla="*/ 4072605 h 6172200"/>
              <a:gd name="connsiteX26" fmla="*/ 5867400 w 5867400"/>
              <a:gd name="connsiteY26" fmla="*/ 4436684 h 6172200"/>
              <a:gd name="connsiteX27" fmla="*/ 5867400 w 5867400"/>
              <a:gd name="connsiteY27" fmla="*/ 4827721 h 6172200"/>
              <a:gd name="connsiteX28" fmla="*/ 5867400 w 5867400"/>
              <a:gd name="connsiteY28" fmla="*/ 5246677 h 6172200"/>
              <a:gd name="connsiteX29" fmla="*/ 5867400 w 5867400"/>
              <a:gd name="connsiteY29" fmla="*/ 5694516 h 6172200"/>
              <a:gd name="connsiteX30" fmla="*/ 5867400 w 5867400"/>
              <a:gd name="connsiteY30" fmla="*/ 6172200 h 6172200"/>
              <a:gd name="connsiteX31" fmla="*/ 5865968 w 5867400"/>
              <a:gd name="connsiteY31" fmla="*/ 6172200 h 6172200"/>
              <a:gd name="connsiteX32" fmla="*/ 5855940 w 5867400"/>
              <a:gd name="connsiteY32" fmla="*/ 6172200 h 6172200"/>
              <a:gd name="connsiteX33" fmla="*/ 5828723 w 5867400"/>
              <a:gd name="connsiteY33" fmla="*/ 6172200 h 6172200"/>
              <a:gd name="connsiteX34" fmla="*/ 5805983 w 5867400"/>
              <a:gd name="connsiteY34" fmla="*/ 6172200 h 6172200"/>
              <a:gd name="connsiteX35" fmla="*/ 5775722 w 5867400"/>
              <a:gd name="connsiteY35" fmla="*/ 6172200 h 6172200"/>
              <a:gd name="connsiteX36" fmla="*/ 5736866 w 5867400"/>
              <a:gd name="connsiteY36" fmla="*/ 6172200 h 6172200"/>
              <a:gd name="connsiteX37" fmla="*/ 5688341 w 5867400"/>
              <a:gd name="connsiteY37" fmla="*/ 6172200 h 6172200"/>
              <a:gd name="connsiteX38" fmla="*/ 5629073 w 5867400"/>
              <a:gd name="connsiteY38" fmla="*/ 6172200 h 6172200"/>
              <a:gd name="connsiteX39" fmla="*/ 5557986 w 5867400"/>
              <a:gd name="connsiteY39" fmla="*/ 6172200 h 6172200"/>
              <a:gd name="connsiteX40" fmla="*/ 5474008 w 5867400"/>
              <a:gd name="connsiteY40" fmla="*/ 6172200 h 6172200"/>
              <a:gd name="connsiteX41" fmla="*/ 5376063 w 5867400"/>
              <a:gd name="connsiteY41" fmla="*/ 6172200 h 6172200"/>
              <a:gd name="connsiteX42" fmla="*/ 5263076 w 5867400"/>
              <a:gd name="connsiteY42" fmla="*/ 6172200 h 6172200"/>
              <a:gd name="connsiteX43" fmla="*/ 5133975 w 5867400"/>
              <a:gd name="connsiteY43" fmla="*/ 6172200 h 6172200"/>
              <a:gd name="connsiteX44" fmla="*/ 4987684 w 5867400"/>
              <a:gd name="connsiteY44" fmla="*/ 6172200 h 6172200"/>
              <a:gd name="connsiteX45" fmla="*/ 4823129 w 5867400"/>
              <a:gd name="connsiteY45" fmla="*/ 6172200 h 6172200"/>
              <a:gd name="connsiteX46" fmla="*/ 4639235 w 5867400"/>
              <a:gd name="connsiteY46" fmla="*/ 6172200 h 6172200"/>
              <a:gd name="connsiteX47" fmla="*/ 4434929 w 5867400"/>
              <a:gd name="connsiteY47" fmla="*/ 6172200 h 6172200"/>
              <a:gd name="connsiteX48" fmla="*/ 4209136 w 5867400"/>
              <a:gd name="connsiteY48" fmla="*/ 6172200 h 6172200"/>
              <a:gd name="connsiteX49" fmla="*/ 3960781 w 5867400"/>
              <a:gd name="connsiteY49" fmla="*/ 6172200 h 6172200"/>
              <a:gd name="connsiteX50" fmla="*/ 3688791 w 5867400"/>
              <a:gd name="connsiteY50" fmla="*/ 6172200 h 6172200"/>
              <a:gd name="connsiteX51" fmla="*/ 3392091 w 5867400"/>
              <a:gd name="connsiteY51" fmla="*/ 6172200 h 6172200"/>
              <a:gd name="connsiteX52" fmla="*/ 3069606 w 5867400"/>
              <a:gd name="connsiteY52" fmla="*/ 6172200 h 6172200"/>
              <a:gd name="connsiteX53" fmla="*/ 2720262 w 5867400"/>
              <a:gd name="connsiteY53" fmla="*/ 6172200 h 6172200"/>
              <a:gd name="connsiteX54" fmla="*/ 2342985 w 5867400"/>
              <a:gd name="connsiteY54" fmla="*/ 6172200 h 6172200"/>
              <a:gd name="connsiteX55" fmla="*/ 2143536 w 5867400"/>
              <a:gd name="connsiteY55" fmla="*/ 6172200 h 6172200"/>
              <a:gd name="connsiteX56" fmla="*/ 1936701 w 5867400"/>
              <a:gd name="connsiteY56" fmla="*/ 6172200 h 6172200"/>
              <a:gd name="connsiteX57" fmla="*/ 1722345 w 5867400"/>
              <a:gd name="connsiteY57" fmla="*/ 6172200 h 6172200"/>
              <a:gd name="connsiteX58" fmla="*/ 1500334 w 5867400"/>
              <a:gd name="connsiteY58" fmla="*/ 6172200 h 6172200"/>
              <a:gd name="connsiteX59" fmla="*/ 1270535 w 5867400"/>
              <a:gd name="connsiteY59" fmla="*/ 6172200 h 6172200"/>
              <a:gd name="connsiteX60" fmla="*/ 1032812 w 5867400"/>
              <a:gd name="connsiteY60" fmla="*/ 6172200 h 6172200"/>
              <a:gd name="connsiteX61" fmla="*/ 787031 w 5867400"/>
              <a:gd name="connsiteY61" fmla="*/ 6172200 h 6172200"/>
              <a:gd name="connsiteX62" fmla="*/ 533058 w 5867400"/>
              <a:gd name="connsiteY62" fmla="*/ 6172200 h 6172200"/>
              <a:gd name="connsiteX63" fmla="*/ 270760 w 5867400"/>
              <a:gd name="connsiteY63" fmla="*/ 6172200 h 6172200"/>
              <a:gd name="connsiteX64" fmla="*/ 0 w 5867400"/>
              <a:gd name="connsiteY64" fmla="*/ 6172200 h 6172200"/>
              <a:gd name="connsiteX65" fmla="*/ 0 w 5867400"/>
              <a:gd name="connsiteY65" fmla="*/ 6170693 h 6172200"/>
              <a:gd name="connsiteX66" fmla="*/ 0 w 5867400"/>
              <a:gd name="connsiteY66" fmla="*/ 6160145 h 6172200"/>
              <a:gd name="connsiteX67" fmla="*/ 0 w 5867400"/>
              <a:gd name="connsiteY67" fmla="*/ 6131514 h 6172200"/>
              <a:gd name="connsiteX68" fmla="*/ 0 w 5867400"/>
              <a:gd name="connsiteY68" fmla="*/ 6107593 h 6172200"/>
              <a:gd name="connsiteX69" fmla="*/ 0 w 5867400"/>
              <a:gd name="connsiteY69" fmla="*/ 6075760 h 6172200"/>
              <a:gd name="connsiteX70" fmla="*/ 0 w 5867400"/>
              <a:gd name="connsiteY70" fmla="*/ 6034885 h 6172200"/>
              <a:gd name="connsiteX71" fmla="*/ 0 w 5867400"/>
              <a:gd name="connsiteY71" fmla="*/ 5983840 h 6172200"/>
              <a:gd name="connsiteX72" fmla="*/ 0 w 5867400"/>
              <a:gd name="connsiteY72" fmla="*/ 5921492 h 6172200"/>
              <a:gd name="connsiteX73" fmla="*/ 0 w 5867400"/>
              <a:gd name="connsiteY73" fmla="*/ 5846713 h 6172200"/>
              <a:gd name="connsiteX74" fmla="*/ 0 w 5867400"/>
              <a:gd name="connsiteY74" fmla="*/ 5758372 h 6172200"/>
              <a:gd name="connsiteX75" fmla="*/ 0 w 5867400"/>
              <a:gd name="connsiteY75" fmla="*/ 5655339 h 6172200"/>
              <a:gd name="connsiteX76" fmla="*/ 0 w 5867400"/>
              <a:gd name="connsiteY76" fmla="*/ 5536483 h 6172200"/>
              <a:gd name="connsiteX77" fmla="*/ 0 w 5867400"/>
              <a:gd name="connsiteY77" fmla="*/ 5400675 h 6172200"/>
              <a:gd name="connsiteX78" fmla="*/ 0 w 5867400"/>
              <a:gd name="connsiteY78" fmla="*/ 5246785 h 6172200"/>
              <a:gd name="connsiteX79" fmla="*/ 0 w 5867400"/>
              <a:gd name="connsiteY79" fmla="*/ 5073681 h 6172200"/>
              <a:gd name="connsiteX80" fmla="*/ 0 w 5867400"/>
              <a:gd name="connsiteY80" fmla="*/ 4880235 h 6172200"/>
              <a:gd name="connsiteX81" fmla="*/ 0 w 5867400"/>
              <a:gd name="connsiteY81" fmla="*/ 4665315 h 6172200"/>
              <a:gd name="connsiteX82" fmla="*/ 0 w 5867400"/>
              <a:gd name="connsiteY82" fmla="*/ 4427793 h 6172200"/>
              <a:gd name="connsiteX83" fmla="*/ 0 w 5867400"/>
              <a:gd name="connsiteY83" fmla="*/ 4166537 h 6172200"/>
              <a:gd name="connsiteX84" fmla="*/ 0 w 5867400"/>
              <a:gd name="connsiteY84" fmla="*/ 3880417 h 6172200"/>
              <a:gd name="connsiteX85" fmla="*/ 0 w 5867400"/>
              <a:gd name="connsiteY85" fmla="*/ 3568303 h 6172200"/>
              <a:gd name="connsiteX86" fmla="*/ 0 w 5867400"/>
              <a:gd name="connsiteY86" fmla="*/ 3229066 h 6172200"/>
              <a:gd name="connsiteX87" fmla="*/ 0 w 5867400"/>
              <a:gd name="connsiteY87" fmla="*/ 2861574 h 6172200"/>
              <a:gd name="connsiteX88" fmla="*/ 0 w 5867400"/>
              <a:gd name="connsiteY88" fmla="*/ 2464699 h 6172200"/>
              <a:gd name="connsiteX89" fmla="*/ 0 w 5867400"/>
              <a:gd name="connsiteY89" fmla="*/ 2254888 h 6172200"/>
              <a:gd name="connsiteX90" fmla="*/ 0 w 5867400"/>
              <a:gd name="connsiteY90" fmla="*/ 2037308 h 6172200"/>
              <a:gd name="connsiteX91" fmla="*/ 0 w 5867400"/>
              <a:gd name="connsiteY91" fmla="*/ 1811817 h 6172200"/>
              <a:gd name="connsiteX92" fmla="*/ 0 w 5867400"/>
              <a:gd name="connsiteY92" fmla="*/ 1578274 h 6172200"/>
              <a:gd name="connsiteX93" fmla="*/ 0 w 5867400"/>
              <a:gd name="connsiteY93" fmla="*/ 1336536 h 6172200"/>
              <a:gd name="connsiteX94" fmla="*/ 0 w 5867400"/>
              <a:gd name="connsiteY94" fmla="*/ 1086464 h 6172200"/>
              <a:gd name="connsiteX95" fmla="*/ 0 w 5867400"/>
              <a:gd name="connsiteY95" fmla="*/ 827916 h 6172200"/>
              <a:gd name="connsiteX96" fmla="*/ 0 w 5867400"/>
              <a:gd name="connsiteY96" fmla="*/ 560750 h 6172200"/>
              <a:gd name="connsiteX97" fmla="*/ 0 w 5867400"/>
              <a:gd name="connsiteY97"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867400" h="6172200">
                <a:moveTo>
                  <a:pt x="0" y="0"/>
                </a:moveTo>
                <a:lnTo>
                  <a:pt x="4953099" y="0"/>
                </a:lnTo>
                <a:cubicBezTo>
                  <a:pt x="5457870" y="0"/>
                  <a:pt x="5867400" y="409533"/>
                  <a:pt x="5867400" y="914306"/>
                </a:cubicBezTo>
                <a:lnTo>
                  <a:pt x="5867400" y="915590"/>
                </a:lnTo>
                <a:lnTo>
                  <a:pt x="5867400" y="924575"/>
                </a:lnTo>
                <a:lnTo>
                  <a:pt x="5867400" y="948965"/>
                </a:lnTo>
                <a:lnTo>
                  <a:pt x="5867400" y="996461"/>
                </a:lnTo>
                <a:lnTo>
                  <a:pt x="5867400" y="1031280"/>
                </a:lnTo>
                <a:lnTo>
                  <a:pt x="5867400" y="1074764"/>
                </a:lnTo>
                <a:lnTo>
                  <a:pt x="5867400" y="1127876"/>
                </a:lnTo>
                <a:lnTo>
                  <a:pt x="5867400" y="1191578"/>
                </a:lnTo>
                <a:lnTo>
                  <a:pt x="5867400" y="1266833"/>
                </a:lnTo>
                <a:lnTo>
                  <a:pt x="5867400" y="1354603"/>
                </a:lnTo>
                <a:lnTo>
                  <a:pt x="5867400" y="1455852"/>
                </a:lnTo>
                <a:lnTo>
                  <a:pt x="5867400" y="1571543"/>
                </a:lnTo>
                <a:lnTo>
                  <a:pt x="5867400" y="1702637"/>
                </a:lnTo>
                <a:lnTo>
                  <a:pt x="5867400" y="1850098"/>
                </a:lnTo>
                <a:lnTo>
                  <a:pt x="5867400" y="2014889"/>
                </a:lnTo>
                <a:lnTo>
                  <a:pt x="5867400" y="2197972"/>
                </a:lnTo>
                <a:lnTo>
                  <a:pt x="5867400" y="2400310"/>
                </a:lnTo>
                <a:lnTo>
                  <a:pt x="5867400" y="2622865"/>
                </a:lnTo>
                <a:lnTo>
                  <a:pt x="5867400" y="2866601"/>
                </a:lnTo>
                <a:lnTo>
                  <a:pt x="5867400" y="3132480"/>
                </a:lnTo>
                <a:lnTo>
                  <a:pt x="5867400" y="3421465"/>
                </a:lnTo>
                <a:lnTo>
                  <a:pt x="5867400" y="3734519"/>
                </a:lnTo>
                <a:lnTo>
                  <a:pt x="5867400" y="4072605"/>
                </a:lnTo>
                <a:lnTo>
                  <a:pt x="5867400" y="4436684"/>
                </a:lnTo>
                <a:lnTo>
                  <a:pt x="5867400" y="4827721"/>
                </a:lnTo>
                <a:lnTo>
                  <a:pt x="5867400" y="5246677"/>
                </a:lnTo>
                <a:lnTo>
                  <a:pt x="5867400" y="5694516"/>
                </a:lnTo>
                <a:lnTo>
                  <a:pt x="5867400" y="6172200"/>
                </a:lnTo>
                <a:lnTo>
                  <a:pt x="5865968" y="6172200"/>
                </a:lnTo>
                <a:lnTo>
                  <a:pt x="5855940" y="6172200"/>
                </a:lnTo>
                <a:lnTo>
                  <a:pt x="5828723" y="6172200"/>
                </a:lnTo>
                <a:lnTo>
                  <a:pt x="5805983" y="6172200"/>
                </a:lnTo>
                <a:lnTo>
                  <a:pt x="5775722" y="6172200"/>
                </a:lnTo>
                <a:lnTo>
                  <a:pt x="5736866" y="6172200"/>
                </a:lnTo>
                <a:lnTo>
                  <a:pt x="5688341" y="6172200"/>
                </a:lnTo>
                <a:lnTo>
                  <a:pt x="5629073" y="6172200"/>
                </a:lnTo>
                <a:lnTo>
                  <a:pt x="5557986" y="6172200"/>
                </a:lnTo>
                <a:lnTo>
                  <a:pt x="5474008" y="6172200"/>
                </a:lnTo>
                <a:lnTo>
                  <a:pt x="5376063" y="6172200"/>
                </a:lnTo>
                <a:lnTo>
                  <a:pt x="5263076" y="6172200"/>
                </a:lnTo>
                <a:lnTo>
                  <a:pt x="5133975" y="6172200"/>
                </a:lnTo>
                <a:lnTo>
                  <a:pt x="4987684" y="6172200"/>
                </a:lnTo>
                <a:lnTo>
                  <a:pt x="4823129" y="6172200"/>
                </a:lnTo>
                <a:lnTo>
                  <a:pt x="4639235" y="6172200"/>
                </a:lnTo>
                <a:lnTo>
                  <a:pt x="4434929" y="6172200"/>
                </a:lnTo>
                <a:lnTo>
                  <a:pt x="4209136" y="6172200"/>
                </a:lnTo>
                <a:lnTo>
                  <a:pt x="3960781" y="6172200"/>
                </a:lnTo>
                <a:lnTo>
                  <a:pt x="3688791" y="6172200"/>
                </a:lnTo>
                <a:lnTo>
                  <a:pt x="3392091" y="6172200"/>
                </a:lnTo>
                <a:lnTo>
                  <a:pt x="3069606" y="6172200"/>
                </a:lnTo>
                <a:lnTo>
                  <a:pt x="2720262" y="6172200"/>
                </a:lnTo>
                <a:lnTo>
                  <a:pt x="2342985" y="6172200"/>
                </a:lnTo>
                <a:lnTo>
                  <a:pt x="2143536" y="6172200"/>
                </a:lnTo>
                <a:lnTo>
                  <a:pt x="1936701" y="6172200"/>
                </a:lnTo>
                <a:lnTo>
                  <a:pt x="1722345" y="6172200"/>
                </a:lnTo>
                <a:lnTo>
                  <a:pt x="1500334" y="6172200"/>
                </a:lnTo>
                <a:lnTo>
                  <a:pt x="1270535" y="6172200"/>
                </a:lnTo>
                <a:lnTo>
                  <a:pt x="1032812" y="6172200"/>
                </a:lnTo>
                <a:lnTo>
                  <a:pt x="787031" y="6172200"/>
                </a:lnTo>
                <a:lnTo>
                  <a:pt x="533058" y="6172200"/>
                </a:lnTo>
                <a:lnTo>
                  <a:pt x="270760"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p:spPr>
      </p:pic>
    </p:spTree>
    <p:extLst>
      <p:ext uri="{BB962C8B-B14F-4D97-AF65-F5344CB8AC3E}">
        <p14:creationId xmlns:p14="http://schemas.microsoft.com/office/powerpoint/2010/main" val="1560402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651D9-CFE4-93BC-C08F-5B2A80288805}"/>
            </a:ext>
          </a:extLst>
        </p:cNvPr>
        <p:cNvGrpSpPr/>
        <p:nvPr/>
      </p:nvGrpSpPr>
      <p:grpSpPr>
        <a:xfrm>
          <a:off x="0" y="0"/>
          <a:ext cx="0" cy="0"/>
          <a:chOff x="0" y="0"/>
          <a:chExt cx="0" cy="0"/>
        </a:xfrm>
      </p:grpSpPr>
      <p:pic>
        <p:nvPicPr>
          <p:cNvPr id="4" name="Tijdelijke aanduiding voor afbeelding 3">
            <a:extLst>
              <a:ext uri="{FF2B5EF4-FFF2-40B4-BE49-F238E27FC236}">
                <a16:creationId xmlns:a16="http://schemas.microsoft.com/office/drawing/2014/main" id="{DF6F2D83-B786-0CEB-7D44-FB53523E2686}"/>
              </a:ext>
            </a:extLst>
          </p:cNvPr>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r="-1" b="29782"/>
          <a:stretch>
            <a:fillRect/>
          </a:stretch>
        </p:blipFill>
        <p:spPr>
          <a:xfrm>
            <a:off x="4140200" y="228600"/>
            <a:ext cx="7823200" cy="6172200"/>
          </a:xfrm>
          <a:custGeom>
            <a:avLst/>
            <a:gdLst>
              <a:gd name="connsiteX0" fmla="*/ 0 w 7823200"/>
              <a:gd name="connsiteY0" fmla="*/ 0 h 6172200"/>
              <a:gd name="connsiteX1" fmla="*/ 6908800 w 7823200"/>
              <a:gd name="connsiteY1" fmla="*/ 0 h 6172200"/>
              <a:gd name="connsiteX2" fmla="*/ 7823200 w 7823200"/>
              <a:gd name="connsiteY2" fmla="*/ 914494 h 6172200"/>
              <a:gd name="connsiteX3" fmla="*/ 7823200 w 7823200"/>
              <a:gd name="connsiteY3" fmla="*/ 915778 h 6172200"/>
              <a:gd name="connsiteX4" fmla="*/ 7823200 w 7823200"/>
              <a:gd name="connsiteY4" fmla="*/ 924763 h 6172200"/>
              <a:gd name="connsiteX5" fmla="*/ 7823200 w 7823200"/>
              <a:gd name="connsiteY5" fmla="*/ 949152 h 6172200"/>
              <a:gd name="connsiteX6" fmla="*/ 7823200 w 7823200"/>
              <a:gd name="connsiteY6" fmla="*/ 969529 h 6172200"/>
              <a:gd name="connsiteX7" fmla="*/ 7823200 w 7823200"/>
              <a:gd name="connsiteY7" fmla="*/ 996646 h 6172200"/>
              <a:gd name="connsiteX8" fmla="*/ 7823200 w 7823200"/>
              <a:gd name="connsiteY8" fmla="*/ 1031464 h 6172200"/>
              <a:gd name="connsiteX9" fmla="*/ 7823200 w 7823200"/>
              <a:gd name="connsiteY9" fmla="*/ 1074947 h 6172200"/>
              <a:gd name="connsiteX10" fmla="*/ 7823200 w 7823200"/>
              <a:gd name="connsiteY10" fmla="*/ 1128056 h 6172200"/>
              <a:gd name="connsiteX11" fmla="*/ 7823200 w 7823200"/>
              <a:gd name="connsiteY11" fmla="*/ 1191756 h 6172200"/>
              <a:gd name="connsiteX12" fmla="*/ 7823200 w 7823200"/>
              <a:gd name="connsiteY12" fmla="*/ 1267008 h 6172200"/>
              <a:gd name="connsiteX13" fmla="*/ 7823200 w 7823200"/>
              <a:gd name="connsiteY13" fmla="*/ 1354776 h 6172200"/>
              <a:gd name="connsiteX14" fmla="*/ 7823200 w 7823200"/>
              <a:gd name="connsiteY14" fmla="*/ 1456021 h 6172200"/>
              <a:gd name="connsiteX15" fmla="*/ 7823200 w 7823200"/>
              <a:gd name="connsiteY15" fmla="*/ 1571707 h 6172200"/>
              <a:gd name="connsiteX16" fmla="*/ 7823200 w 7823200"/>
              <a:gd name="connsiteY16" fmla="*/ 1702797 h 6172200"/>
              <a:gd name="connsiteX17" fmla="*/ 7823200 w 7823200"/>
              <a:gd name="connsiteY17" fmla="*/ 1850253 h 6172200"/>
              <a:gd name="connsiteX18" fmla="*/ 7823200 w 7823200"/>
              <a:gd name="connsiteY18" fmla="*/ 2015037 h 6172200"/>
              <a:gd name="connsiteX19" fmla="*/ 7823200 w 7823200"/>
              <a:gd name="connsiteY19" fmla="*/ 2198114 h 6172200"/>
              <a:gd name="connsiteX20" fmla="*/ 7823200 w 7823200"/>
              <a:gd name="connsiteY20" fmla="*/ 2400444 h 6172200"/>
              <a:gd name="connsiteX21" fmla="*/ 7823200 w 7823200"/>
              <a:gd name="connsiteY21" fmla="*/ 2622992 h 6172200"/>
              <a:gd name="connsiteX22" fmla="*/ 7823200 w 7823200"/>
              <a:gd name="connsiteY22" fmla="*/ 2866719 h 6172200"/>
              <a:gd name="connsiteX23" fmla="*/ 7823200 w 7823200"/>
              <a:gd name="connsiteY23" fmla="*/ 3132589 h 6172200"/>
              <a:gd name="connsiteX24" fmla="*/ 7823200 w 7823200"/>
              <a:gd name="connsiteY24" fmla="*/ 3421564 h 6172200"/>
              <a:gd name="connsiteX25" fmla="*/ 7823200 w 7823200"/>
              <a:gd name="connsiteY25" fmla="*/ 3734606 h 6172200"/>
              <a:gd name="connsiteX26" fmla="*/ 7823200 w 7823200"/>
              <a:gd name="connsiteY26" fmla="*/ 4072680 h 6172200"/>
              <a:gd name="connsiteX27" fmla="*/ 7823200 w 7823200"/>
              <a:gd name="connsiteY27" fmla="*/ 4436746 h 6172200"/>
              <a:gd name="connsiteX28" fmla="*/ 7823200 w 7823200"/>
              <a:gd name="connsiteY28" fmla="*/ 4827769 h 6172200"/>
              <a:gd name="connsiteX29" fmla="*/ 7823200 w 7823200"/>
              <a:gd name="connsiteY29" fmla="*/ 5246710 h 6172200"/>
              <a:gd name="connsiteX30" fmla="*/ 7823200 w 7823200"/>
              <a:gd name="connsiteY30" fmla="*/ 5694533 h 6172200"/>
              <a:gd name="connsiteX31" fmla="*/ 7823200 w 7823200"/>
              <a:gd name="connsiteY31" fmla="*/ 5929576 h 6172200"/>
              <a:gd name="connsiteX32" fmla="*/ 7823200 w 7823200"/>
              <a:gd name="connsiteY32" fmla="*/ 6172200 h 6172200"/>
              <a:gd name="connsiteX33" fmla="*/ 7821290 w 7823200"/>
              <a:gd name="connsiteY33" fmla="*/ 6172200 h 6172200"/>
              <a:gd name="connsiteX34" fmla="*/ 7807920 w 7823200"/>
              <a:gd name="connsiteY34" fmla="*/ 6172200 h 6172200"/>
              <a:gd name="connsiteX35" fmla="*/ 7771631 w 7823200"/>
              <a:gd name="connsiteY35" fmla="*/ 6172200 h 6172200"/>
              <a:gd name="connsiteX36" fmla="*/ 7741310 w 7823200"/>
              <a:gd name="connsiteY36" fmla="*/ 6172200 h 6172200"/>
              <a:gd name="connsiteX37" fmla="*/ 7700962 w 7823200"/>
              <a:gd name="connsiteY37" fmla="*/ 6172200 h 6172200"/>
              <a:gd name="connsiteX38" fmla="*/ 7649155 w 7823200"/>
              <a:gd name="connsiteY38" fmla="*/ 6172200 h 6172200"/>
              <a:gd name="connsiteX39" fmla="*/ 7584455 w 7823200"/>
              <a:gd name="connsiteY39" fmla="*/ 6172200 h 6172200"/>
              <a:gd name="connsiteX40" fmla="*/ 7505430 w 7823200"/>
              <a:gd name="connsiteY40" fmla="*/ 6172200 h 6172200"/>
              <a:gd name="connsiteX41" fmla="*/ 7410648 w 7823200"/>
              <a:gd name="connsiteY41" fmla="*/ 6172200 h 6172200"/>
              <a:gd name="connsiteX42" fmla="*/ 7298677 w 7823200"/>
              <a:gd name="connsiteY42" fmla="*/ 6172200 h 6172200"/>
              <a:gd name="connsiteX43" fmla="*/ 7168083 w 7823200"/>
              <a:gd name="connsiteY43" fmla="*/ 6172200 h 6172200"/>
              <a:gd name="connsiteX44" fmla="*/ 7017435 w 7823200"/>
              <a:gd name="connsiteY44" fmla="*/ 6172200 h 6172200"/>
              <a:gd name="connsiteX45" fmla="*/ 6845300 w 7823200"/>
              <a:gd name="connsiteY45" fmla="*/ 6172200 h 6172200"/>
              <a:gd name="connsiteX46" fmla="*/ 6650245 w 7823200"/>
              <a:gd name="connsiteY46" fmla="*/ 6172200 h 6172200"/>
              <a:gd name="connsiteX47" fmla="*/ 6430838 w 7823200"/>
              <a:gd name="connsiteY47" fmla="*/ 6172200 h 6172200"/>
              <a:gd name="connsiteX48" fmla="*/ 6185647 w 7823200"/>
              <a:gd name="connsiteY48" fmla="*/ 6172200 h 6172200"/>
              <a:gd name="connsiteX49" fmla="*/ 5913239 w 7823200"/>
              <a:gd name="connsiteY49" fmla="*/ 6172200 h 6172200"/>
              <a:gd name="connsiteX50" fmla="*/ 5612181 w 7823200"/>
              <a:gd name="connsiteY50" fmla="*/ 6172200 h 6172200"/>
              <a:gd name="connsiteX51" fmla="*/ 5281042 w 7823200"/>
              <a:gd name="connsiteY51" fmla="*/ 6172200 h 6172200"/>
              <a:gd name="connsiteX52" fmla="*/ 4918388 w 7823200"/>
              <a:gd name="connsiteY52" fmla="*/ 6172200 h 6172200"/>
              <a:gd name="connsiteX53" fmla="*/ 4522787 w 7823200"/>
              <a:gd name="connsiteY53" fmla="*/ 6172200 h 6172200"/>
              <a:gd name="connsiteX54" fmla="*/ 4092808 w 7823200"/>
              <a:gd name="connsiteY54" fmla="*/ 6172200 h 6172200"/>
              <a:gd name="connsiteX55" fmla="*/ 3627016 w 7823200"/>
              <a:gd name="connsiteY55" fmla="*/ 6172200 h 6172200"/>
              <a:gd name="connsiteX56" fmla="*/ 3380243 w 7823200"/>
              <a:gd name="connsiteY56" fmla="*/ 6172200 h 6172200"/>
              <a:gd name="connsiteX57" fmla="*/ 3123980 w 7823200"/>
              <a:gd name="connsiteY57" fmla="*/ 6172200 h 6172200"/>
              <a:gd name="connsiteX58" fmla="*/ 2858048 w 7823200"/>
              <a:gd name="connsiteY58" fmla="*/ 6172200 h 6172200"/>
              <a:gd name="connsiteX59" fmla="*/ 2582268 w 7823200"/>
              <a:gd name="connsiteY59" fmla="*/ 6172200 h 6172200"/>
              <a:gd name="connsiteX60" fmla="*/ 2296460 w 7823200"/>
              <a:gd name="connsiteY60" fmla="*/ 6172200 h 6172200"/>
              <a:gd name="connsiteX61" fmla="*/ 2000446 w 7823200"/>
              <a:gd name="connsiteY61" fmla="*/ 6172200 h 6172200"/>
              <a:gd name="connsiteX62" fmla="*/ 1694046 w 7823200"/>
              <a:gd name="connsiteY62" fmla="*/ 6172200 h 6172200"/>
              <a:gd name="connsiteX63" fmla="*/ 1377082 w 7823200"/>
              <a:gd name="connsiteY63" fmla="*/ 6172200 h 6172200"/>
              <a:gd name="connsiteX64" fmla="*/ 1049375 w 7823200"/>
              <a:gd name="connsiteY64" fmla="*/ 6172200 h 6172200"/>
              <a:gd name="connsiteX65" fmla="*/ 710745 w 7823200"/>
              <a:gd name="connsiteY65" fmla="*/ 6172200 h 6172200"/>
              <a:gd name="connsiteX66" fmla="*/ 361013 w 7823200"/>
              <a:gd name="connsiteY66" fmla="*/ 6172200 h 6172200"/>
              <a:gd name="connsiteX67" fmla="*/ 0 w 7823200"/>
              <a:gd name="connsiteY67" fmla="*/ 6172200 h 6172200"/>
              <a:gd name="connsiteX68" fmla="*/ 0 w 7823200"/>
              <a:gd name="connsiteY68" fmla="*/ 6170693 h 6172200"/>
              <a:gd name="connsiteX69" fmla="*/ 0 w 7823200"/>
              <a:gd name="connsiteY69" fmla="*/ 6160145 h 6172200"/>
              <a:gd name="connsiteX70" fmla="*/ 0 w 7823200"/>
              <a:gd name="connsiteY70" fmla="*/ 6131514 h 6172200"/>
              <a:gd name="connsiteX71" fmla="*/ 0 w 7823200"/>
              <a:gd name="connsiteY71" fmla="*/ 6107593 h 6172200"/>
              <a:gd name="connsiteX72" fmla="*/ 0 w 7823200"/>
              <a:gd name="connsiteY72" fmla="*/ 6075760 h 6172200"/>
              <a:gd name="connsiteX73" fmla="*/ 0 w 7823200"/>
              <a:gd name="connsiteY73" fmla="*/ 6034885 h 6172200"/>
              <a:gd name="connsiteX74" fmla="*/ 0 w 7823200"/>
              <a:gd name="connsiteY74" fmla="*/ 5983840 h 6172200"/>
              <a:gd name="connsiteX75" fmla="*/ 0 w 7823200"/>
              <a:gd name="connsiteY75" fmla="*/ 5921492 h 6172200"/>
              <a:gd name="connsiteX76" fmla="*/ 0 w 7823200"/>
              <a:gd name="connsiteY76" fmla="*/ 5846713 h 6172200"/>
              <a:gd name="connsiteX77" fmla="*/ 0 w 7823200"/>
              <a:gd name="connsiteY77" fmla="*/ 5758372 h 6172200"/>
              <a:gd name="connsiteX78" fmla="*/ 0 w 7823200"/>
              <a:gd name="connsiteY78" fmla="*/ 5655339 h 6172200"/>
              <a:gd name="connsiteX79" fmla="*/ 0 w 7823200"/>
              <a:gd name="connsiteY79" fmla="*/ 5536483 h 6172200"/>
              <a:gd name="connsiteX80" fmla="*/ 0 w 7823200"/>
              <a:gd name="connsiteY80" fmla="*/ 5400675 h 6172200"/>
              <a:gd name="connsiteX81" fmla="*/ 0 w 7823200"/>
              <a:gd name="connsiteY81" fmla="*/ 5246785 h 6172200"/>
              <a:gd name="connsiteX82" fmla="*/ 0 w 7823200"/>
              <a:gd name="connsiteY82" fmla="*/ 5073681 h 6172200"/>
              <a:gd name="connsiteX83" fmla="*/ 0 w 7823200"/>
              <a:gd name="connsiteY83" fmla="*/ 4880235 h 6172200"/>
              <a:gd name="connsiteX84" fmla="*/ 0 w 7823200"/>
              <a:gd name="connsiteY84" fmla="*/ 4665315 h 6172200"/>
              <a:gd name="connsiteX85" fmla="*/ 0 w 7823200"/>
              <a:gd name="connsiteY85" fmla="*/ 4427793 h 6172200"/>
              <a:gd name="connsiteX86" fmla="*/ 0 w 7823200"/>
              <a:gd name="connsiteY86" fmla="*/ 4166537 h 6172200"/>
              <a:gd name="connsiteX87" fmla="*/ 0 w 7823200"/>
              <a:gd name="connsiteY87" fmla="*/ 3880417 h 6172200"/>
              <a:gd name="connsiteX88" fmla="*/ 0 w 7823200"/>
              <a:gd name="connsiteY88" fmla="*/ 3568303 h 6172200"/>
              <a:gd name="connsiteX89" fmla="*/ 0 w 7823200"/>
              <a:gd name="connsiteY89" fmla="*/ 3229066 h 6172200"/>
              <a:gd name="connsiteX90" fmla="*/ 0 w 7823200"/>
              <a:gd name="connsiteY90" fmla="*/ 2861574 h 6172200"/>
              <a:gd name="connsiteX91" fmla="*/ 0 w 7823200"/>
              <a:gd name="connsiteY91" fmla="*/ 2666880 h 6172200"/>
              <a:gd name="connsiteX92" fmla="*/ 0 w 7823200"/>
              <a:gd name="connsiteY92" fmla="*/ 2464699 h 6172200"/>
              <a:gd name="connsiteX93" fmla="*/ 0 w 7823200"/>
              <a:gd name="connsiteY93" fmla="*/ 2254888 h 6172200"/>
              <a:gd name="connsiteX94" fmla="*/ 0 w 7823200"/>
              <a:gd name="connsiteY94" fmla="*/ 2037308 h 6172200"/>
              <a:gd name="connsiteX95" fmla="*/ 0 w 7823200"/>
              <a:gd name="connsiteY95" fmla="*/ 1811817 h 6172200"/>
              <a:gd name="connsiteX96" fmla="*/ 0 w 7823200"/>
              <a:gd name="connsiteY96" fmla="*/ 1578274 h 6172200"/>
              <a:gd name="connsiteX97" fmla="*/ 0 w 7823200"/>
              <a:gd name="connsiteY97" fmla="*/ 1336536 h 6172200"/>
              <a:gd name="connsiteX98" fmla="*/ 0 w 7823200"/>
              <a:gd name="connsiteY98" fmla="*/ 1086464 h 6172200"/>
              <a:gd name="connsiteX99" fmla="*/ 0 w 7823200"/>
              <a:gd name="connsiteY99" fmla="*/ 827916 h 6172200"/>
              <a:gd name="connsiteX100" fmla="*/ 0 w 7823200"/>
              <a:gd name="connsiteY100" fmla="*/ 560750 h 6172200"/>
              <a:gd name="connsiteX101" fmla="*/ 0 w 7823200"/>
              <a:gd name="connsiteY101" fmla="*/ 284825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823200" h="6172200">
                <a:moveTo>
                  <a:pt x="0" y="0"/>
                </a:moveTo>
                <a:lnTo>
                  <a:pt x="6908800" y="0"/>
                </a:lnTo>
                <a:cubicBezTo>
                  <a:pt x="7413942" y="0"/>
                  <a:pt x="7823200" y="409300"/>
                  <a:pt x="7823200" y="914494"/>
                </a:cubicBezTo>
                <a:lnTo>
                  <a:pt x="7823200" y="915778"/>
                </a:lnTo>
                <a:lnTo>
                  <a:pt x="7823200" y="924763"/>
                </a:lnTo>
                <a:lnTo>
                  <a:pt x="7823200" y="949152"/>
                </a:lnTo>
                <a:lnTo>
                  <a:pt x="7823200" y="969529"/>
                </a:lnTo>
                <a:lnTo>
                  <a:pt x="7823200" y="996646"/>
                </a:lnTo>
                <a:lnTo>
                  <a:pt x="7823200" y="1031464"/>
                </a:lnTo>
                <a:lnTo>
                  <a:pt x="7823200" y="1074947"/>
                </a:lnTo>
                <a:lnTo>
                  <a:pt x="7823200" y="1128056"/>
                </a:lnTo>
                <a:lnTo>
                  <a:pt x="7823200" y="1191756"/>
                </a:lnTo>
                <a:lnTo>
                  <a:pt x="7823200" y="1267008"/>
                </a:lnTo>
                <a:lnTo>
                  <a:pt x="7823200" y="1354776"/>
                </a:lnTo>
                <a:lnTo>
                  <a:pt x="7823200" y="1456021"/>
                </a:lnTo>
                <a:lnTo>
                  <a:pt x="7823200" y="1571707"/>
                </a:lnTo>
                <a:lnTo>
                  <a:pt x="7823200" y="1702797"/>
                </a:lnTo>
                <a:lnTo>
                  <a:pt x="7823200" y="1850253"/>
                </a:lnTo>
                <a:lnTo>
                  <a:pt x="7823200" y="2015037"/>
                </a:lnTo>
                <a:lnTo>
                  <a:pt x="7823200" y="2198114"/>
                </a:lnTo>
                <a:lnTo>
                  <a:pt x="7823200" y="2400444"/>
                </a:lnTo>
                <a:lnTo>
                  <a:pt x="7823200" y="2622992"/>
                </a:lnTo>
                <a:lnTo>
                  <a:pt x="7823200" y="2866719"/>
                </a:lnTo>
                <a:lnTo>
                  <a:pt x="7823200" y="3132589"/>
                </a:lnTo>
                <a:lnTo>
                  <a:pt x="7823200" y="3421564"/>
                </a:lnTo>
                <a:lnTo>
                  <a:pt x="7823200" y="3734606"/>
                </a:lnTo>
                <a:lnTo>
                  <a:pt x="7823200" y="4072680"/>
                </a:lnTo>
                <a:lnTo>
                  <a:pt x="7823200" y="4436746"/>
                </a:lnTo>
                <a:lnTo>
                  <a:pt x="7823200" y="4827769"/>
                </a:lnTo>
                <a:lnTo>
                  <a:pt x="7823200" y="5246710"/>
                </a:lnTo>
                <a:lnTo>
                  <a:pt x="7823200" y="5694533"/>
                </a:lnTo>
                <a:lnTo>
                  <a:pt x="7823200" y="5929576"/>
                </a:lnTo>
                <a:lnTo>
                  <a:pt x="7823200" y="6172200"/>
                </a:lnTo>
                <a:lnTo>
                  <a:pt x="7821290" y="6172200"/>
                </a:lnTo>
                <a:lnTo>
                  <a:pt x="7807920" y="6172200"/>
                </a:lnTo>
                <a:lnTo>
                  <a:pt x="7771631" y="6172200"/>
                </a:lnTo>
                <a:lnTo>
                  <a:pt x="7741310" y="6172200"/>
                </a:lnTo>
                <a:lnTo>
                  <a:pt x="7700962" y="6172200"/>
                </a:lnTo>
                <a:lnTo>
                  <a:pt x="7649155" y="6172200"/>
                </a:lnTo>
                <a:lnTo>
                  <a:pt x="7584455" y="6172200"/>
                </a:lnTo>
                <a:lnTo>
                  <a:pt x="7505430" y="6172200"/>
                </a:lnTo>
                <a:lnTo>
                  <a:pt x="7410648" y="6172200"/>
                </a:lnTo>
                <a:lnTo>
                  <a:pt x="7298677" y="6172200"/>
                </a:lnTo>
                <a:lnTo>
                  <a:pt x="7168083" y="6172200"/>
                </a:lnTo>
                <a:lnTo>
                  <a:pt x="7017435" y="6172200"/>
                </a:lnTo>
                <a:lnTo>
                  <a:pt x="6845300" y="6172200"/>
                </a:lnTo>
                <a:lnTo>
                  <a:pt x="6650245" y="6172200"/>
                </a:lnTo>
                <a:lnTo>
                  <a:pt x="6430838" y="6172200"/>
                </a:lnTo>
                <a:lnTo>
                  <a:pt x="6185647" y="6172200"/>
                </a:lnTo>
                <a:lnTo>
                  <a:pt x="5913239" y="6172200"/>
                </a:lnTo>
                <a:lnTo>
                  <a:pt x="5612181" y="6172200"/>
                </a:lnTo>
                <a:lnTo>
                  <a:pt x="5281042" y="6172200"/>
                </a:lnTo>
                <a:lnTo>
                  <a:pt x="4918388" y="6172200"/>
                </a:lnTo>
                <a:lnTo>
                  <a:pt x="4522787" y="6172200"/>
                </a:lnTo>
                <a:lnTo>
                  <a:pt x="4092808" y="6172200"/>
                </a:lnTo>
                <a:lnTo>
                  <a:pt x="3627016" y="6172200"/>
                </a:lnTo>
                <a:lnTo>
                  <a:pt x="3380243" y="6172200"/>
                </a:lnTo>
                <a:lnTo>
                  <a:pt x="3123980" y="6172200"/>
                </a:lnTo>
                <a:lnTo>
                  <a:pt x="2858048" y="6172200"/>
                </a:lnTo>
                <a:lnTo>
                  <a:pt x="2582268" y="6172200"/>
                </a:lnTo>
                <a:lnTo>
                  <a:pt x="2296460" y="6172200"/>
                </a:lnTo>
                <a:lnTo>
                  <a:pt x="2000446" y="6172200"/>
                </a:lnTo>
                <a:lnTo>
                  <a:pt x="1694046" y="6172200"/>
                </a:lnTo>
                <a:lnTo>
                  <a:pt x="1377082" y="6172200"/>
                </a:lnTo>
                <a:lnTo>
                  <a:pt x="1049375" y="6172200"/>
                </a:lnTo>
                <a:lnTo>
                  <a:pt x="710745" y="6172200"/>
                </a:lnTo>
                <a:lnTo>
                  <a:pt x="361013" y="6172200"/>
                </a:lnTo>
                <a:lnTo>
                  <a:pt x="0" y="6172200"/>
                </a:lnTo>
                <a:lnTo>
                  <a:pt x="0" y="6170693"/>
                </a:lnTo>
                <a:lnTo>
                  <a:pt x="0" y="6160145"/>
                </a:lnTo>
                <a:lnTo>
                  <a:pt x="0" y="6131514"/>
                </a:lnTo>
                <a:lnTo>
                  <a:pt x="0" y="6107593"/>
                </a:lnTo>
                <a:lnTo>
                  <a:pt x="0" y="6075760"/>
                </a:lnTo>
                <a:lnTo>
                  <a:pt x="0" y="6034885"/>
                </a:lnTo>
                <a:lnTo>
                  <a:pt x="0" y="5983840"/>
                </a:lnTo>
                <a:lnTo>
                  <a:pt x="0" y="5921492"/>
                </a:lnTo>
                <a:lnTo>
                  <a:pt x="0" y="5846713"/>
                </a:lnTo>
                <a:lnTo>
                  <a:pt x="0" y="5758372"/>
                </a:lnTo>
                <a:lnTo>
                  <a:pt x="0" y="5655339"/>
                </a:lnTo>
                <a:lnTo>
                  <a:pt x="0" y="5536483"/>
                </a:lnTo>
                <a:lnTo>
                  <a:pt x="0" y="5400675"/>
                </a:lnTo>
                <a:lnTo>
                  <a:pt x="0" y="5246785"/>
                </a:lnTo>
                <a:lnTo>
                  <a:pt x="0" y="5073681"/>
                </a:lnTo>
                <a:lnTo>
                  <a:pt x="0" y="4880235"/>
                </a:lnTo>
                <a:lnTo>
                  <a:pt x="0" y="4665315"/>
                </a:lnTo>
                <a:lnTo>
                  <a:pt x="0" y="4427793"/>
                </a:lnTo>
                <a:lnTo>
                  <a:pt x="0" y="4166537"/>
                </a:lnTo>
                <a:lnTo>
                  <a:pt x="0" y="3880417"/>
                </a:lnTo>
                <a:lnTo>
                  <a:pt x="0" y="3568303"/>
                </a:lnTo>
                <a:lnTo>
                  <a:pt x="0" y="3229066"/>
                </a:lnTo>
                <a:lnTo>
                  <a:pt x="0" y="2861574"/>
                </a:lnTo>
                <a:lnTo>
                  <a:pt x="0" y="2666880"/>
                </a:lnTo>
                <a:lnTo>
                  <a:pt x="0" y="2464699"/>
                </a:lnTo>
                <a:lnTo>
                  <a:pt x="0" y="2254888"/>
                </a:lnTo>
                <a:lnTo>
                  <a:pt x="0" y="2037308"/>
                </a:lnTo>
                <a:lnTo>
                  <a:pt x="0" y="1811817"/>
                </a:lnTo>
                <a:lnTo>
                  <a:pt x="0" y="1578274"/>
                </a:lnTo>
                <a:lnTo>
                  <a:pt x="0" y="1336536"/>
                </a:lnTo>
                <a:lnTo>
                  <a:pt x="0" y="1086464"/>
                </a:lnTo>
                <a:lnTo>
                  <a:pt x="0" y="827916"/>
                </a:lnTo>
                <a:lnTo>
                  <a:pt x="0" y="560750"/>
                </a:lnTo>
                <a:lnTo>
                  <a:pt x="0" y="284825"/>
                </a:lnTo>
                <a:close/>
              </a:path>
            </a:pathLst>
          </a:custGeom>
          <a:noFill/>
        </p:spPr>
      </p:pic>
      <p:sp>
        <p:nvSpPr>
          <p:cNvPr id="7" name="Titel 6">
            <a:extLst>
              <a:ext uri="{FF2B5EF4-FFF2-40B4-BE49-F238E27FC236}">
                <a16:creationId xmlns:a16="http://schemas.microsoft.com/office/drawing/2014/main" id="{F72030FF-75A9-80A8-CE97-1D94C65612FB}"/>
              </a:ext>
            </a:extLst>
          </p:cNvPr>
          <p:cNvSpPr>
            <a:spLocks noGrp="1"/>
          </p:cNvSpPr>
          <p:nvPr>
            <p:ph type="title"/>
          </p:nvPr>
        </p:nvSpPr>
        <p:spPr>
          <a:xfrm>
            <a:off x="686779" y="3708400"/>
            <a:ext cx="3213100" cy="355600"/>
          </a:xfrm>
        </p:spPr>
        <p:txBody>
          <a:bodyPr anchor="t">
            <a:normAutofit/>
          </a:bodyPr>
          <a:lstStyle/>
          <a:p>
            <a:r>
              <a:rPr lang="nl-NL" sz="1600" dirty="0"/>
              <a:t>Opzet van de uitvraag</a:t>
            </a:r>
          </a:p>
        </p:txBody>
      </p:sp>
      <p:sp>
        <p:nvSpPr>
          <p:cNvPr id="8" name="Ondertitel 7">
            <a:extLst>
              <a:ext uri="{FF2B5EF4-FFF2-40B4-BE49-F238E27FC236}">
                <a16:creationId xmlns:a16="http://schemas.microsoft.com/office/drawing/2014/main" id="{0BA7D12E-A917-5350-C907-C086A11BB02A}"/>
              </a:ext>
            </a:extLst>
          </p:cNvPr>
          <p:cNvSpPr>
            <a:spLocks noGrp="1"/>
          </p:cNvSpPr>
          <p:nvPr>
            <p:ph type="body" sz="quarter" idx="21"/>
          </p:nvPr>
        </p:nvSpPr>
        <p:spPr>
          <a:xfrm>
            <a:off x="686779" y="4051300"/>
            <a:ext cx="3187700" cy="2197100"/>
          </a:xfrm>
        </p:spPr>
        <p:txBody>
          <a:bodyPr>
            <a:normAutofit/>
          </a:bodyPr>
          <a:lstStyle/>
          <a:p>
            <a:pPr>
              <a:spcAft>
                <a:spcPts val="600"/>
              </a:spcAft>
            </a:pPr>
            <a:r>
              <a:rPr lang="nl-NL" dirty="0"/>
              <a:t>Jan Jaap Tukker</a:t>
            </a:r>
            <a:endParaRPr lang="nl-NL"/>
          </a:p>
        </p:txBody>
      </p:sp>
      <p:sp>
        <p:nvSpPr>
          <p:cNvPr id="6" name="Tijdelijke aanduiding voor dianummer 5">
            <a:extLst>
              <a:ext uri="{FF2B5EF4-FFF2-40B4-BE49-F238E27FC236}">
                <a16:creationId xmlns:a16="http://schemas.microsoft.com/office/drawing/2014/main" id="{A1D3344F-4A14-6743-C95A-59BF89E110EB}"/>
              </a:ext>
            </a:extLst>
          </p:cNvPr>
          <p:cNvSpPr>
            <a:spLocks noGrp="1"/>
          </p:cNvSpPr>
          <p:nvPr>
            <p:ph type="sldNum" sz="quarter" idx="12"/>
          </p:nvPr>
        </p:nvSpPr>
        <p:spPr>
          <a:xfrm>
            <a:off x="11722100" y="6553200"/>
            <a:ext cx="241300" cy="254000"/>
          </a:xfrm>
        </p:spPr>
        <p:txBody>
          <a:bodyPr anchor="t">
            <a:normAutofit/>
          </a:bodyPr>
          <a:lstStyle/>
          <a:p>
            <a:pPr>
              <a:spcAft>
                <a:spcPts val="600"/>
              </a:spcAft>
            </a:pPr>
            <a:fld id="{8F18802B-E4C7-4B2D-B37A-6B7CC3C134EA}" type="slidenum">
              <a:rPr lang="nl-NL" smtClean="0"/>
              <a:pPr>
                <a:spcAft>
                  <a:spcPts val="600"/>
                </a:spcAft>
              </a:pPr>
              <a:t>9</a:t>
            </a:fld>
            <a:endParaRPr lang="nl-NL"/>
          </a:p>
        </p:txBody>
      </p:sp>
    </p:spTree>
    <p:extLst>
      <p:ext uri="{BB962C8B-B14F-4D97-AF65-F5344CB8AC3E}">
        <p14:creationId xmlns:p14="http://schemas.microsoft.com/office/powerpoint/2010/main" val="1142460991"/>
      </p:ext>
    </p:extLst>
  </p:cSld>
  <p:clrMapOvr>
    <a:masterClrMapping/>
  </p:clrMapOvr>
</p:sld>
</file>

<file path=ppt/theme/theme1.xml><?xml version="1.0" encoding="utf-8"?>
<a:theme xmlns:a="http://schemas.openxmlformats.org/drawingml/2006/main" name="Huisstijl">
  <a:themeElements>
    <a:clrScheme name="Kleuren Rijkswaterstaat PP">
      <a:dk1>
        <a:srgbClr val="154273"/>
      </a:dk1>
      <a:lt1>
        <a:srgbClr val="FFFFFF"/>
      </a:lt1>
      <a:dk2>
        <a:srgbClr val="000000"/>
      </a:dk2>
      <a:lt2>
        <a:srgbClr val="FFFFFF"/>
      </a:lt2>
      <a:accent1>
        <a:srgbClr val="F9E21E"/>
      </a:accent1>
      <a:accent2>
        <a:srgbClr val="FAE856"/>
      </a:accent2>
      <a:accent3>
        <a:srgbClr val="FBED78"/>
      </a:accent3>
      <a:accent4>
        <a:srgbClr val="FCF199"/>
      </a:accent4>
      <a:accent5>
        <a:srgbClr val="FDF6BB"/>
      </a:accent5>
      <a:accent6>
        <a:srgbClr val="FEFBDD"/>
      </a:accent6>
      <a:hlink>
        <a:srgbClr val="154273"/>
      </a:hlink>
      <a:folHlink>
        <a:srgbClr val="154273"/>
      </a:folHlink>
    </a:clrScheme>
    <a:fontScheme name="Lettertypen Rijkswaterstaat (Verdana) PP">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extLst>
    <a:ext uri="{05A4C25C-085E-4340-85A3-A5531E510DB2}">
      <thm15:themeFamily xmlns:thm15="http://schemas.microsoft.com/office/thememl/2012/main" name="Presentatie (Verdana) Rijkswaterstaat.potx" id="{B18B49C3-AB45-40E3-8336-A64AA1207D78}" vid="{C6EF3395-D805-46F7-9D19-55C7E3090FDB}"/>
    </a:ext>
  </a:extLst>
</a:theme>
</file>

<file path=ppt/theme/theme2.xml><?xml version="1.0" encoding="utf-8"?>
<a:theme xmlns:a="http://schemas.openxmlformats.org/drawingml/2006/main" name="Kantoorthema">
  <a:themeElements>
    <a:clrScheme name="Notes colors">
      <a:dk1>
        <a:srgbClr val="154273"/>
      </a:dk1>
      <a:lt1>
        <a:srgbClr val="FFFFFF"/>
      </a:lt1>
      <a:dk2>
        <a:srgbClr val="000000"/>
      </a:dk2>
      <a:lt2>
        <a:srgbClr val="FFFFFF"/>
      </a:lt2>
      <a:accent1>
        <a:srgbClr val="F9E21E"/>
      </a:accent1>
      <a:accent2>
        <a:srgbClr val="FAE856"/>
      </a:accent2>
      <a:accent3>
        <a:srgbClr val="FBED78"/>
      </a:accent3>
      <a:accent4>
        <a:srgbClr val="FCF199"/>
      </a:accent4>
      <a:accent5>
        <a:srgbClr val="FDF6BB"/>
      </a:accent5>
      <a:accent6>
        <a:srgbClr val="FEFBDD"/>
      </a:accent6>
      <a:hlink>
        <a:srgbClr val="154273"/>
      </a:hlink>
      <a:folHlink>
        <a:srgbClr val="154273"/>
      </a:folHlink>
    </a:clrScheme>
    <a:fontScheme name="Notes fonts">
      <a:majorFont>
        <a:latin typeface="Verdan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154273"/>
      </a:dk1>
      <a:lt1>
        <a:srgbClr val="FFFFFF"/>
      </a:lt1>
      <a:dk2>
        <a:srgbClr val="000000"/>
      </a:dk2>
      <a:lt2>
        <a:srgbClr val="FFFFFF"/>
      </a:lt2>
      <a:accent1>
        <a:srgbClr val="F9E21E"/>
      </a:accent1>
      <a:accent2>
        <a:srgbClr val="FAE856"/>
      </a:accent2>
      <a:accent3>
        <a:srgbClr val="FBED78"/>
      </a:accent3>
      <a:accent4>
        <a:srgbClr val="FCF199"/>
      </a:accent4>
      <a:accent5>
        <a:srgbClr val="FDF6BB"/>
      </a:accent5>
      <a:accent6>
        <a:srgbClr val="FEFBDD"/>
      </a:accent6>
      <a:hlink>
        <a:srgbClr val="154273"/>
      </a:hlink>
      <a:folHlink>
        <a:srgbClr val="154273"/>
      </a:folHlink>
    </a:clrScheme>
    <a:fontScheme name="Handout fonts">
      <a:majorFont>
        <a:latin typeface="Verdan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leuren Rijkswaterstaat PP">
    <a:dk1>
      <a:srgbClr val="154273"/>
    </a:dk1>
    <a:lt1>
      <a:srgbClr val="FFFFFF"/>
    </a:lt1>
    <a:dk2>
      <a:srgbClr val="000000"/>
    </a:dk2>
    <a:lt2>
      <a:srgbClr val="FFFFFF"/>
    </a:lt2>
    <a:accent1>
      <a:srgbClr val="F9E21E"/>
    </a:accent1>
    <a:accent2>
      <a:srgbClr val="FAE856"/>
    </a:accent2>
    <a:accent3>
      <a:srgbClr val="FBED78"/>
    </a:accent3>
    <a:accent4>
      <a:srgbClr val="FCF199"/>
    </a:accent4>
    <a:accent5>
      <a:srgbClr val="FDF6BB"/>
    </a:accent5>
    <a:accent6>
      <a:srgbClr val="FEFBDD"/>
    </a:accent6>
    <a:hlink>
      <a:srgbClr val="154273"/>
    </a:hlink>
    <a:folHlink>
      <a:srgbClr val="154273"/>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ae033921-439f-46ba-b586-0b8c8775f769" ContentTypeId="0x0101006D56A7865C58A149A83C55730CE7EA18" PreviousValue="false"/>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Project Document" ma:contentTypeID="0x0101006D56A7865C58A149A83C55730CE7EA18005B21227F77F1DC4DA29D19398BD79612" ma:contentTypeVersion="24" ma:contentTypeDescription="Een nieuw document maken." ma:contentTypeScope="" ma:versionID="7ba1b89c780ce51e66dcb959d92525eb">
  <xsd:schema xmlns:xsd="http://www.w3.org/2001/XMLSchema" xmlns:xs="http://www.w3.org/2001/XMLSchema" xmlns:p="http://schemas.microsoft.com/office/2006/metadata/properties" xmlns:ns1="http://schemas.microsoft.com/sharepoint/v3" xmlns:ns2="cb665cb2-4c1b-4338-95f1-4dd7cd771ce0" xmlns:ns3="72e12687-dbd4-46f4-b730-ac707663be5d" xmlns:ns4="3f11245c-ae1e-4d39-9170-227661b4c8d9" targetNamespace="http://schemas.microsoft.com/office/2006/metadata/properties" ma:root="true" ma:fieldsID="6751ee3de2c137c2ad6aee6b3a297314" ns1:_="" ns2:_="" ns3:_="" ns4:_="">
    <xsd:import namespace="http://schemas.microsoft.com/sharepoint/v3"/>
    <xsd:import namespace="cb665cb2-4c1b-4338-95f1-4dd7cd771ce0"/>
    <xsd:import namespace="72e12687-dbd4-46f4-b730-ac707663be5d"/>
    <xsd:import namespace="3f11245c-ae1e-4d39-9170-227661b4c8d9"/>
    <xsd:element name="properties">
      <xsd:complexType>
        <xsd:sequence>
          <xsd:element name="documentManagement">
            <xsd:complexType>
              <xsd:all>
                <xsd:element ref="ns2:Connect-DossierId" minOccurs="0"/>
                <xsd:element ref="ns2:Connect-Subtitel" minOccurs="0"/>
                <xsd:element ref="ns2:Connect-Toelichting" minOccurs="0"/>
                <xsd:element ref="ns2:Connect-Status"/>
                <xsd:element ref="ns2:Connect-Auteur" minOccurs="0"/>
                <xsd:element ref="ns2:Connect-AuteurExtern" minOccurs="0"/>
                <xsd:element ref="ns2:Connect-Ondertekenaar" minOccurs="0"/>
                <xsd:element ref="ns2:Connect-Archiefwaardig"/>
                <xsd:element ref="ns2:Connect-ManagerProjectbeheersing" minOccurs="0"/>
                <xsd:element ref="ns2:Connect-Contractmanager" minOccurs="0"/>
                <xsd:element ref="ns2:Connect-TechnischManager" minOccurs="0"/>
                <xsd:element ref="ns2:Connect-Omgevingsmanager" minOccurs="0"/>
                <xsd:element ref="ns2:e28f84c711554a75a94a2dfe3a3bea15" minOccurs="0"/>
                <xsd:element ref="ns2:ka142704ec404179bc6dc96ce8d3373c" minOccurs="0"/>
                <xsd:element ref="ns2:TaxCatchAll" minOccurs="0"/>
                <xsd:element ref="ns2:md4a5e6ab761404298864f0be17ffc0c" minOccurs="0"/>
                <xsd:element ref="ns2:TaxKeywordTaxHTField" minOccurs="0"/>
                <xsd:element ref="ns2:TaxCatchAllLabel" minOccurs="0"/>
                <xsd:element ref="ns2:j4385b9e35ef42c5bc2f4b49e945d3d0" minOccurs="0"/>
                <xsd:element ref="ns2:jbd8c863d0e84969b217bbeafdb75459" minOccurs="0"/>
                <xsd:element ref="ns2:d38b446f7b294aa48a544e5738eab49c" minOccurs="0"/>
                <xsd:element ref="ns1:URL" minOccurs="0"/>
                <xsd:element ref="ns3:_x0023_"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36" nillable="true" ma:displayName="URL" ma:hidden="true"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b665cb2-4c1b-4338-95f1-4dd7cd771ce0" elementFormDefault="qualified">
    <xsd:import namespace="http://schemas.microsoft.com/office/2006/documentManagement/types"/>
    <xsd:import namespace="http://schemas.microsoft.com/office/infopath/2007/PartnerControls"/>
    <xsd:element name="Connect-DossierId" ma:index="1" nillable="true" ma:displayName="Dossier Id" ma:indexed="true" ma:internalName="Connect_x002d_DossierId" ma:readOnly="false">
      <xsd:simpleType>
        <xsd:restriction base="dms:Text">
          <xsd:maxLength value="255"/>
        </xsd:restriction>
      </xsd:simpleType>
    </xsd:element>
    <xsd:element name="Connect-Subtitel" ma:index="4" nillable="true" ma:displayName="Subtitel" ma:internalName="Connect_x002d_Subtitel" ma:readOnly="false">
      <xsd:simpleType>
        <xsd:restriction base="dms:Text">
          <xsd:maxLength value="255"/>
        </xsd:restriction>
      </xsd:simpleType>
    </xsd:element>
    <xsd:element name="Connect-Toelichting" ma:index="5" nillable="true" ma:displayName="Toelichting" ma:internalName="Connect_x002d_Toelichting" ma:readOnly="false">
      <xsd:simpleType>
        <xsd:restriction base="dms:Note"/>
      </xsd:simpleType>
    </xsd:element>
    <xsd:element name="Connect-Status" ma:index="7" ma:displayName="Status" ma:default="Concept" ma:format="Dropdown" ma:indexed="true"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Auteur" ma:index="10" nillable="true" ma:displayName="Auteur" ma:list="UserInfo" ma:SharePointGroup="0" ma:internalName="Connect_x002d_Auteu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11" nillable="true" ma:displayName="Auteur Extern" ma:internalName="Connect_x002d_AuteurExtern" ma:readOnly="false">
      <xsd:simpleType>
        <xsd:restriction base="dms:Text">
          <xsd:maxLength value="255"/>
        </xsd:restriction>
      </xsd:simpleType>
    </xsd:element>
    <xsd:element name="Connect-Ondertekenaar" ma:index="12" nillable="true" ma:displayName="Ondertekenaar" ma:list="UserInfo" ma:SharePointGroup="0" ma:internalName="Connect_x002d_Ondertekenaa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13" ma:displayName="Archiefwaardig" ma:default="Ja" ma:format="Dropdown" ma:internalName="Connect_x002d_Archiefwaardig" ma:readOnly="false">
      <xsd:simpleType>
        <xsd:restriction base="dms:Choice">
          <xsd:enumeration value="Ja"/>
          <xsd:enumeration value="Nee"/>
        </xsd:restriction>
      </xsd:simpleType>
    </xsd:element>
    <xsd:element name="Connect-ManagerProjectbeheersing" ma:index="14" nillable="true" ma:displayName="Manager Projectbeheersing" ma:list="UserInfo" ma:SharePointGroup="0" ma:internalName="Connect_x002d_ManagerProjectbeheersing"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Contractmanager" ma:index="15" nillable="true" ma:displayName="Contractmanager" ma:indexed="true" ma:list="UserInfo" ma:SharePointGroup="0" ma:internalName="Connect_x002d_Contra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TechnischManager" ma:index="16" nillable="true" ma:displayName="Technisch Manager" ma:list="UserInfo" ma:SharePointGroup="0" ma:internalName="Connect_x002d_Technisch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Omgevingsmanager" ma:index="17" nillable="true" ma:displayName="Omgevingsmanager" ma:list="UserInfo" ma:SharePointGroup="0" ma:internalName="Connect_x002d_Omgevings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28f84c711554a75a94a2dfe3a3bea15" ma:index="21" nillable="true" ma:taxonomy="true" ma:internalName="e28f84c711554a75a94a2dfe3a3bea15" ma:taxonomyFieldName="Connect_x002d_Activiteit" ma:displayName="Activiteit" ma:readOnly="false" ma:fieldId="{e28f84c7-1155-4a75-a94a-2dfe3a3bea15}" ma:sspId="ae033921-439f-46ba-b586-0b8c8775f769" ma:termSetId="5ff294b5-fca9-4a8b-85d9-95c35ac3f54d" ma:anchorId="00000000-0000-0000-0000-000000000000" ma:open="false" ma:isKeyword="false">
      <xsd:complexType>
        <xsd:sequence>
          <xsd:element ref="pc:Terms" minOccurs="0" maxOccurs="1"/>
        </xsd:sequence>
      </xsd:complexType>
    </xsd:element>
    <xsd:element name="ka142704ec404179bc6dc96ce8d3373c" ma:index="24" ma:taxonomy="true" ma:internalName="ka142704ec404179bc6dc96ce8d3373c" ma:taxonomyFieldName="Connect_x002d_Documenttype" ma:displayName="Documenttype" ma:readOnly="false" ma:fieldId="{4a142704-ec40-4179-bc6d-c96ce8d3373c}" ma:sspId="ae033921-439f-46ba-b586-0b8c8775f769" ma:termSetId="b32830c9-2f01-41a4-9584-76856be50447" ma:anchorId="00000000-0000-0000-0000-000000000000" ma:open="false" ma:isKeyword="false">
      <xsd:complexType>
        <xsd:sequence>
          <xsd:element ref="pc:Terms" minOccurs="0" maxOccurs="1"/>
        </xsd:sequence>
      </xsd:complexType>
    </xsd:element>
    <xsd:element name="TaxCatchAll" ma:index="27" nillable="true" ma:displayName="Taxonomy Catch All Column" ma:hidden="true" ma:list="{81bd7f24-89c3-4057-b7ae-be784d0154ec}" ma:internalName="TaxCatchAll" ma:readOnly="false" ma:showField="CatchAllData" ma:web="3f11245c-ae1e-4d39-9170-227661b4c8d9">
      <xsd:complexType>
        <xsd:complexContent>
          <xsd:extension base="dms:MultiChoiceLookup">
            <xsd:sequence>
              <xsd:element name="Value" type="dms:Lookup" maxOccurs="unbounded" minOccurs="0" nillable="true"/>
            </xsd:sequence>
          </xsd:extension>
        </xsd:complexContent>
      </xsd:complexType>
    </xsd:element>
    <xsd:element name="md4a5e6ab761404298864f0be17ffc0c" ma:index="28" nillable="true" ma:taxonomy="true" ma:internalName="md4a5e6ab761404298864f0be17ffc0c" ma:taxonomyFieldName="Connect_x002d_Organisatieonderdeel" ma:displayName="Organisatieonderdeel" ma:readOnly="false" ma:fieldId="{6d4a5e6a-b761-4042-9886-4f0be17ffc0c}" ma:sspId="ae033921-439f-46ba-b586-0b8c8775f769" ma:termSetId="c2b43861-9788-46fe-987a-73aa67229d97" ma:anchorId="00000000-0000-0000-0000-000000000000" ma:open="false" ma:isKeyword="false">
      <xsd:complexType>
        <xsd:sequence>
          <xsd:element ref="pc:Terms" minOccurs="0" maxOccurs="1"/>
        </xsd:sequence>
      </xsd:complexType>
    </xsd:element>
    <xsd:element name="TaxKeywordTaxHTField" ma:index="29" nillable="true" ma:taxonomy="true" ma:internalName="TaxKeywordTaxHTField" ma:taxonomyFieldName="TaxKeyword" ma:displayName="Ondernemingstrefwoorden" ma:readOnly="false" ma:fieldId="{23f27201-bee3-471e-b2e7-b64fd8b7ca38}" ma:taxonomyMulti="true" ma:sspId="ae033921-439f-46ba-b586-0b8c8775f769" ma:termSetId="00000000-0000-0000-0000-000000000000" ma:anchorId="00000000-0000-0000-0000-000000000000" ma:open="true" ma:isKeyword="true">
      <xsd:complexType>
        <xsd:sequence>
          <xsd:element ref="pc:Terms" minOccurs="0" maxOccurs="1"/>
        </xsd:sequence>
      </xsd:complexType>
    </xsd:element>
    <xsd:element name="TaxCatchAllLabel" ma:index="32" nillable="true" ma:displayName="Taxonomy Catch All Column1" ma:hidden="true" ma:list="{81bd7f24-89c3-4057-b7ae-be784d0154ec}" ma:internalName="TaxCatchAllLabel" ma:readOnly="true" ma:showField="CatchAllDataLabel" ma:web="3f11245c-ae1e-4d39-9170-227661b4c8d9">
      <xsd:complexType>
        <xsd:complexContent>
          <xsd:extension base="dms:MultiChoiceLookup">
            <xsd:sequence>
              <xsd:element name="Value" type="dms:Lookup" maxOccurs="unbounded" minOccurs="0" nillable="true"/>
            </xsd:sequence>
          </xsd:extension>
        </xsd:complexContent>
      </xsd:complexType>
    </xsd:element>
    <xsd:element name="j4385b9e35ef42c5bc2f4b49e945d3d0" ma:index="33" nillable="true" ma:taxonomy="true" ma:internalName="j4385b9e35ef42c5bc2f4b49e945d3d0" ma:taxonomyFieldName="Connect_x002d_SEfase" ma:displayName="SE-fase" ma:readOnly="false" ma:fieldId="{34385b9e-35ef-42c5-bc2f-4b49e945d3d0}" ma:sspId="ae033921-439f-46ba-b586-0b8c8775f769" ma:termSetId="f716fce9-825f-4685-8b2f-3ec3c4f171e1" ma:anchorId="00000000-0000-0000-0000-000000000000" ma:open="false" ma:isKeyword="false">
      <xsd:complexType>
        <xsd:sequence>
          <xsd:element ref="pc:Terms" minOccurs="0" maxOccurs="1"/>
        </xsd:sequence>
      </xsd:complexType>
    </xsd:element>
    <xsd:element name="jbd8c863d0e84969b217bbeafdb75459" ma:index="34" nillable="true" ma:taxonomy="true" ma:internalName="jbd8c863d0e84969b217bbeafdb75459" ma:taxonomyFieldName="Connect_x002d_Vertrouwelijkheid" ma:displayName="Vertrouwelijkheid" ma:readOnly="false" ma:default="3;#RWS Bedrijfsvertrouwelijk/geen|1523f3d8-a3f5-4033-a4d4-a04bf7d6d8cc" ma:fieldId="{3bd8c863-d0e8-4969-b217-bbeafdb75459}" ma:sspId="ae033921-439f-46ba-b586-0b8c8775f769" ma:termSetId="91227f9e-dc3b-4a5d-b701-63dd232956be" ma:anchorId="00000000-0000-0000-0000-000000000000" ma:open="false" ma:isKeyword="false">
      <xsd:complexType>
        <xsd:sequence>
          <xsd:element ref="pc:Terms" minOccurs="0" maxOccurs="1"/>
        </xsd:sequence>
      </xsd:complexType>
    </xsd:element>
    <xsd:element name="d38b446f7b294aa48a544e5738eab49c" ma:index="35" nillable="true" ma:taxonomy="true" ma:internalName="d38b446f7b294aa48a544e5738eab49c" ma:taxonomyFieldName="Connect_x002d_IPMrol" ma:displayName="IPM-rol" ma:readOnly="false" ma:fieldId="{d38b446f-7b29-4aa4-8a54-4e5738eab49c}" ma:sspId="ae033921-439f-46ba-b586-0b8c8775f769" ma:termSetId="24bd5b06-8015-4365-ba06-edb9d679cf5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e12687-dbd4-46f4-b730-ac707663be5d" elementFormDefault="qualified">
    <xsd:import namespace="http://schemas.microsoft.com/office/2006/documentManagement/types"/>
    <xsd:import namespace="http://schemas.microsoft.com/office/infopath/2007/PartnerControls"/>
    <xsd:element name="_x0023_" ma:index="37" nillable="true" ma:displayName="#" ma:internalName="_x0023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11245c-ae1e-4d39-9170-227661b4c8d9" elementFormDefault="qualified">
    <xsd:import namespace="http://schemas.microsoft.com/office/2006/documentManagement/types"/>
    <xsd:import namespace="http://schemas.microsoft.com/office/infopath/2007/PartnerControls"/>
    <xsd:element name="_dlc_DocId" ma:index="38" nillable="true" ma:displayName="Waarde van de document-id" ma:description="De waarde van de document-id die aan dit item is toegewezen." ma:internalName="_dlc_DocId" ma:readOnly="true">
      <xsd:simpleType>
        <xsd:restriction base="dms:Text"/>
      </xsd:simpleType>
    </xsd:element>
    <xsd:element name="_dlc_DocIdUrl" ma:index="3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0" nillable="true" ma:displayName="Id blijven behouden" ma:description="Id behouden tijdens toevoeg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Inhoudstype"/>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jbd8c863d0e84969b217bbeafdb75459 xmlns="cb665cb2-4c1b-4338-95f1-4dd7cd771ce0">
      <Terms xmlns="http://schemas.microsoft.com/office/infopath/2007/PartnerControls">
        <TermInfo xmlns="http://schemas.microsoft.com/office/infopath/2007/PartnerControls">
          <TermName xmlns="http://schemas.microsoft.com/office/infopath/2007/PartnerControls">RWS Bedrijfsvertrouwelijk/geen</TermName>
          <TermId xmlns="http://schemas.microsoft.com/office/infopath/2007/PartnerControls">1523f3d8-a3f5-4033-a4d4-a04bf7d6d8cc</TermId>
        </TermInfo>
      </Terms>
    </jbd8c863d0e84969b217bbeafdb75459>
    <_dlc_DocId xmlns="3f11245c-ae1e-4d39-9170-227661b4c8d9">CON00-932910487-18840</_dlc_DocId>
    <TaxCatchAll xmlns="cb665cb2-4c1b-4338-95f1-4dd7cd771ce0">
      <Value>1</Value>
      <Value>3</Value>
      <Value>2</Value>
      <Value>122</Value>
      <Value>28</Value>
    </TaxCatchAll>
    <_dlc_DocIdUrl xmlns="3f11245c-ae1e-4d39-9170-227661b4c8d9">
      <Url>https://connect.sp02.rws.nl/sites/con0000373/_layouts/15/DocIdRedir.aspx?ID=CON00-932910487-18840</Url>
      <Description>CON00-932910487-18840</Description>
    </_dlc_DocIdUrl>
    <Connect-Status xmlns="cb665cb2-4c1b-4338-95f1-4dd7cd771ce0">Definitief</Connect-Status>
    <_x0023_ xmlns="72e12687-dbd4-46f4-b730-ac707663be5d" xsi:nil="true"/>
    <j4385b9e35ef42c5bc2f4b49e945d3d0 xmlns="cb665cb2-4c1b-4338-95f1-4dd7cd771ce0">
      <Terms xmlns="http://schemas.microsoft.com/office/infopath/2007/PartnerControls"/>
    </j4385b9e35ef42c5bc2f4b49e945d3d0>
    <Connect-Toelichting xmlns="cb665cb2-4c1b-4338-95f1-4dd7cd771ce0" xsi:nil="true"/>
    <Connect-Ondertekenaar xmlns="cb665cb2-4c1b-4338-95f1-4dd7cd771ce0">
      <UserInfo>
        <DisplayName/>
        <AccountId xsi:nil="true"/>
        <AccountType/>
      </UserInfo>
    </Connect-Ondertekenaar>
    <Connect-Contractmanager xmlns="cb665cb2-4c1b-4338-95f1-4dd7cd771ce0">
      <UserInfo>
        <DisplayName/>
        <AccountId xsi:nil="true"/>
        <AccountType/>
      </UserInfo>
    </Connect-Contractmanager>
    <Connect-Subtitel xmlns="cb665cb2-4c1b-4338-95f1-4dd7cd771ce0" xsi:nil="true"/>
    <TaxKeywordTaxHTField xmlns="cb665cb2-4c1b-4338-95f1-4dd7cd771ce0">
      <Terms xmlns="http://schemas.microsoft.com/office/infopath/2007/PartnerControls"/>
    </TaxKeywordTaxHTField>
    <e28f84c711554a75a94a2dfe3a3bea15 xmlns="cb665cb2-4c1b-4338-95f1-4dd7cd771ce0">
      <Terms xmlns="http://schemas.microsoft.com/office/infopath/2007/PartnerControls">
        <TermInfo xmlns="http://schemas.microsoft.com/office/infopath/2007/PartnerControls">
          <TermName xmlns="http://schemas.microsoft.com/office/infopath/2007/PartnerControls">Uitbesteden ingenieursdiensten planuitwerking</TermName>
          <TermId xmlns="http://schemas.microsoft.com/office/infopath/2007/PartnerControls">24e3748d-8609-4160-8820-a37d41319c3e</TermId>
        </TermInfo>
      </Terms>
    </e28f84c711554a75a94a2dfe3a3bea15>
    <Connect-AuteurExtern xmlns="cb665cb2-4c1b-4338-95f1-4dd7cd771ce0" xsi:nil="true"/>
    <Connect-TechnischManager xmlns="cb665cb2-4c1b-4338-95f1-4dd7cd771ce0">
      <UserInfo>
        <DisplayName/>
        <AccountId xsi:nil="true"/>
        <AccountType/>
      </UserInfo>
    </Connect-TechnischManager>
    <md4a5e6ab761404298864f0be17ffc0c xmlns="cb665cb2-4c1b-4338-95f1-4dd7cd771ce0">
      <Terms xmlns="http://schemas.microsoft.com/office/infopath/2007/PartnerControls"/>
    </md4a5e6ab761404298864f0be17ffc0c>
    <d38b446f7b294aa48a544e5738eab49c xmlns="cb665cb2-4c1b-4338-95f1-4dd7cd771ce0">
      <Terms xmlns="http://schemas.microsoft.com/office/infopath/2007/PartnerControls"/>
    </d38b446f7b294aa48a544e5738eab49c>
    <ka142704ec404179bc6dc96ce8d3373c xmlns="cb665cb2-4c1b-4338-95f1-4dd7cd771ce0">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ka142704ec404179bc6dc96ce8d3373c>
    <URL xmlns="http://schemas.microsoft.com/sharepoint/v3">
      <Url xsi:nil="true"/>
      <Description xsi:nil="true"/>
    </URL>
    <Connect-DossierId xmlns="cb665cb2-4c1b-4338-95f1-4dd7cd771ce0" xsi:nil="true"/>
    <Connect-Archiefwaardig xmlns="cb665cb2-4c1b-4338-95f1-4dd7cd771ce0">Ja</Connect-Archiefwaardig>
    <Connect-ManagerProjectbeheersing xmlns="cb665cb2-4c1b-4338-95f1-4dd7cd771ce0">
      <UserInfo>
        <DisplayName/>
        <AccountId xsi:nil="true"/>
        <AccountType/>
      </UserInfo>
    </Connect-ManagerProjectbeheersing>
    <Connect-Omgevingsmanager xmlns="cb665cb2-4c1b-4338-95f1-4dd7cd771ce0">
      <UserInfo>
        <DisplayName/>
        <AccountId xsi:nil="true"/>
        <AccountType/>
      </UserInfo>
    </Connect-Omgevingsmanager>
    <Connect-Auteur xmlns="cb665cb2-4c1b-4338-95f1-4dd7cd771ce0">
      <UserInfo>
        <DisplayName/>
        <AccountId xsi:nil="true"/>
        <AccountType/>
      </UserInfo>
    </Connect-Auteur>
  </documentManagement>
</p:properties>
</file>

<file path=customXml/item5.xml><?xml version="1.0" encoding="utf-8"?>
<?mso-contentType ?>
<FormTemplates xmlns="http://schemas.microsoft.com/sharepoint/v3/contenttype/forms"/>
</file>

<file path=customXml/itemProps1.xml><?xml version="1.0" encoding="utf-8"?>
<ds:datastoreItem xmlns:ds="http://schemas.openxmlformats.org/officeDocument/2006/customXml" ds:itemID="{DA7A7EE0-F6D2-4FE2-BA6E-D015C9966807}">
  <ds:schemaRefs>
    <ds:schemaRef ds:uri="Microsoft.SharePoint.Taxonomy.ContentTypeSync"/>
  </ds:schemaRefs>
</ds:datastoreItem>
</file>

<file path=customXml/itemProps2.xml><?xml version="1.0" encoding="utf-8"?>
<ds:datastoreItem xmlns:ds="http://schemas.openxmlformats.org/officeDocument/2006/customXml" ds:itemID="{78358616-42EF-40D6-A2BF-6E620005F1A4}">
  <ds:schemaRefs>
    <ds:schemaRef ds:uri="http://schemas.microsoft.com/sharepoint/events"/>
  </ds:schemaRefs>
</ds:datastoreItem>
</file>

<file path=customXml/itemProps3.xml><?xml version="1.0" encoding="utf-8"?>
<ds:datastoreItem xmlns:ds="http://schemas.openxmlformats.org/officeDocument/2006/customXml" ds:itemID="{E4CA81D6-DCA5-40FC-82EB-4695F35F2F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b665cb2-4c1b-4338-95f1-4dd7cd771ce0"/>
    <ds:schemaRef ds:uri="72e12687-dbd4-46f4-b730-ac707663be5d"/>
    <ds:schemaRef ds:uri="3f11245c-ae1e-4d39-9170-227661b4c8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44D7709-A4DD-4310-A34E-8675500CBB75}">
  <ds:schemaRefs>
    <ds:schemaRef ds:uri="http://schemas.microsoft.com/sharepoint/v3"/>
    <ds:schemaRef ds:uri="http://schemas.microsoft.com/office/2006/documentManagement/types"/>
    <ds:schemaRef ds:uri="72e12687-dbd4-46f4-b730-ac707663be5d"/>
    <ds:schemaRef ds:uri="http://schemas.openxmlformats.org/package/2006/metadata/core-properties"/>
    <ds:schemaRef ds:uri="http://purl.org/dc/elements/1.1/"/>
    <ds:schemaRef ds:uri="http://purl.org/dc/terms/"/>
    <ds:schemaRef ds:uri="cb665cb2-4c1b-4338-95f1-4dd7cd771ce0"/>
    <ds:schemaRef ds:uri="http://schemas.microsoft.com/office/2006/metadata/properties"/>
    <ds:schemaRef ds:uri="http://www.w3.org/XML/1998/namespace"/>
    <ds:schemaRef ds:uri="http://schemas.microsoft.com/office/infopath/2007/PartnerControls"/>
    <ds:schemaRef ds:uri="3f11245c-ae1e-4d39-9170-227661b4c8d9"/>
    <ds:schemaRef ds:uri="http://purl.org/dc/dcmitype/"/>
  </ds:schemaRefs>
</ds:datastoreItem>
</file>

<file path=customXml/itemProps5.xml><?xml version="1.0" encoding="utf-8"?>
<ds:datastoreItem xmlns:ds="http://schemas.openxmlformats.org/officeDocument/2006/customXml" ds:itemID="{F3AAA90B-D1A1-406F-911A-A6DEF4E7629D}">
  <ds:schemaRefs>
    <ds:schemaRef ds:uri="http://schemas.microsoft.com/sharepoint/v3/contenttype/forms"/>
  </ds:schemaRefs>
</ds:datastoreItem>
</file>

<file path=docMetadata/LabelInfo.xml><?xml version="1.0" encoding="utf-8"?>
<clbl:labelList xmlns:clbl="http://schemas.microsoft.com/office/2020/mipLabelMetadata">
  <clbl:label id="{37276b06-72c2-4081-996b-9af57fe26b63}" enabled="1" method="Standard" siteId="{ac843cea-7a2b-4dc6-9f37-919c3e210fed}" contentBits="0" removed="0"/>
</clbl:labelList>
</file>

<file path=docProps/app.xml><?xml version="1.0" encoding="utf-8"?>
<Properties xmlns="http://schemas.openxmlformats.org/officeDocument/2006/extended-properties" xmlns:vt="http://schemas.openxmlformats.org/officeDocument/2006/docPropsVTypes">
  <Template/>
  <TotalTime>2193</TotalTime>
  <Words>637</Words>
  <Application>Microsoft Office PowerPoint</Application>
  <PresentationFormat>Breedbeeld</PresentationFormat>
  <Paragraphs>129</Paragraphs>
  <Slides>15</Slides>
  <Notes>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RijksSansTT</vt:lpstr>
      <vt:lpstr>RijksSansTT ExtraBold</vt:lpstr>
      <vt:lpstr>Verdana</vt:lpstr>
      <vt:lpstr>Huisstijl</vt:lpstr>
      <vt:lpstr>Marktconsultatie Onderzoeken Conflictperiode Kustlijnzorg</vt:lpstr>
      <vt:lpstr>Introductie</vt:lpstr>
      <vt:lpstr>Kustlijnzorg </vt:lpstr>
      <vt:lpstr>Inhoud</vt:lpstr>
      <vt:lpstr>Onderzoeken Conflictperiode Ontplofbare Oorlogsresten</vt:lpstr>
      <vt:lpstr>Onderzoeken conflictperiode bij KLZ</vt:lpstr>
      <vt:lpstr>Huidige situatie</vt:lpstr>
      <vt:lpstr>Doelstelling vanaf 2027</vt:lpstr>
      <vt:lpstr>Opzet van de uitvraag</vt:lpstr>
      <vt:lpstr>Proces en planning</vt:lpstr>
      <vt:lpstr>Uitvraag </vt:lpstr>
      <vt:lpstr>Geschiktheidseisen en BPKV</vt:lpstr>
      <vt:lpstr>Thema “de uitvraag”</vt:lpstr>
      <vt:lpstr>Thema “onderzoek en ontwikkeling” </vt:lpstr>
      <vt:lpstr>Vragen/opmerkingen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RWS 16x9 NL Nieuw</dc:title>
  <dc:subject/>
  <dc:creator>Rijkswaterstaat</dc:creator>
  <cp:keywords/>
  <cp:lastModifiedBy>Tukker, Jan Jaap (RWS PPO)</cp:lastModifiedBy>
  <cp:revision>5</cp:revision>
  <dcterms:created xsi:type="dcterms:W3CDTF">2025-11-10T09:18:16Z</dcterms:created>
  <dcterms:modified xsi:type="dcterms:W3CDTF">2026-03-30T11:00:56Z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5bbabaa558347c9a785183771c230c4">
    <vt:lpwstr>Geen|a0814100-4302-49f4-9f40-b7d42012644c</vt:lpwstr>
  </property>
  <property fmtid="{D5CDD505-2E9C-101B-9397-08002B2CF9AE}" pid="3" name="ContentTypeId">
    <vt:lpwstr>0x0101006D56A7865C58A149A83C55730CE7EA18005B21227F77F1DC4DA29D19398BD79612</vt:lpwstr>
  </property>
  <property fmtid="{D5CDD505-2E9C-101B-9397-08002B2CF9AE}" pid="4" name="f8a19592d410488a963c18d6cfe9bdaa">
    <vt:lpwstr>RWS Bedrijfsvertrouwelijk|d5fcfbac-659d-41b3-b161-4048848dd05a</vt:lpwstr>
  </property>
  <property fmtid="{D5CDD505-2E9C-101B-9397-08002B2CF9AE}" pid="5" name="_dlc_DocIdItemGuid">
    <vt:lpwstr>8f9b55dd-635d-419f-8c81-b5b67981da22</vt:lpwstr>
  </property>
  <property fmtid="{D5CDD505-2E9C-101B-9397-08002B2CF9AE}" pid="6" name="TaxKeyword">
    <vt:lpwstr/>
  </property>
  <property fmtid="{D5CDD505-2E9C-101B-9397-08002B2CF9AE}" pid="7" name="Connect-Bedrijfsvertrouwelijkheid">
    <vt:lpwstr>1;#RWS Bedrijfsvertrouwelijk|d5fcfbac-659d-41b3-b161-4048848dd05a</vt:lpwstr>
  </property>
  <property fmtid="{D5CDD505-2E9C-101B-9397-08002B2CF9AE}" pid="8" name="Connect-Persoonsvertrouwelijkheid">
    <vt:lpwstr>2;#Geen|a0814100-4302-49f4-9f40-b7d42012644c</vt:lpwstr>
  </property>
  <property fmtid="{D5CDD505-2E9C-101B-9397-08002B2CF9AE}" pid="9" name="Connect-Vertrouwelijkheid">
    <vt:lpwstr>3;#RWS Bedrijfsvertrouwelijk/geen|1523f3d8-a3f5-4033-a4d4-a04bf7d6d8cc</vt:lpwstr>
  </property>
  <property fmtid="{D5CDD505-2E9C-101B-9397-08002B2CF9AE}" pid="10" name="Connect-Documenttype">
    <vt:lpwstr>28;#Presentatie|306efae4-1063-440c-b893-8cd0c326df1c</vt:lpwstr>
  </property>
  <property fmtid="{D5CDD505-2E9C-101B-9397-08002B2CF9AE}" pid="11" name="Connect-SEfase">
    <vt:lpwstr/>
  </property>
  <property fmtid="{D5CDD505-2E9C-101B-9397-08002B2CF9AE}" pid="12" name="Connect-Organisatie">
    <vt:lpwstr/>
  </property>
  <property fmtid="{D5CDD505-2E9C-101B-9397-08002B2CF9AE}" pid="13" name="Connect-Organisatieonderdeel">
    <vt:lpwstr/>
  </property>
  <property fmtid="{D5CDD505-2E9C-101B-9397-08002B2CF9AE}" pid="14" name="mf6f48d2ac1943c283ed42563d4d533a">
    <vt:lpwstr/>
  </property>
  <property fmtid="{D5CDD505-2E9C-101B-9397-08002B2CF9AE}" pid="15" name="Connect-IPMrol">
    <vt:lpwstr/>
  </property>
  <property fmtid="{D5CDD505-2E9C-101B-9397-08002B2CF9AE}" pid="16" name="Connect-Classificatiecode">
    <vt:lpwstr/>
  </property>
  <property fmtid="{D5CDD505-2E9C-101B-9397-08002B2CF9AE}" pid="17" name="Connect-Activiteit">
    <vt:lpwstr>122;#Uitbesteden ingenieursdiensten planuitwerking|24e3748d-8609-4160-8820-a37d41319c3e</vt:lpwstr>
  </property>
  <property fmtid="{D5CDD505-2E9C-101B-9397-08002B2CF9AE}" pid="18" name="j7965235a8fd41fb89d2a664ecf0f7a1">
    <vt:lpwstr/>
  </property>
</Properties>
</file>