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3"/>
  </p:notesMasterIdLst>
  <p:sldIdLst>
    <p:sldId id="256" r:id="rId5"/>
    <p:sldId id="316" r:id="rId6"/>
    <p:sldId id="328" r:id="rId7"/>
    <p:sldId id="324" r:id="rId8"/>
    <p:sldId id="325" r:id="rId9"/>
    <p:sldId id="326" r:id="rId10"/>
    <p:sldId id="330" r:id="rId11"/>
    <p:sldId id="332" r:id="rId12"/>
    <p:sldId id="333" r:id="rId13"/>
    <p:sldId id="335" r:id="rId14"/>
    <p:sldId id="304" r:id="rId15"/>
    <p:sldId id="329" r:id="rId16"/>
    <p:sldId id="331" r:id="rId17"/>
    <p:sldId id="319" r:id="rId18"/>
    <p:sldId id="318" r:id="rId19"/>
    <p:sldId id="337" r:id="rId20"/>
    <p:sldId id="285" r:id="rId21"/>
    <p:sldId id="271"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38">
          <p15:clr>
            <a:srgbClr val="A4A3A4"/>
          </p15:clr>
        </p15:guide>
        <p15:guide id="2" pos="2880">
          <p15:clr>
            <a:srgbClr val="A4A3A4"/>
          </p15:clr>
        </p15:guide>
        <p15:guide id="3" pos="2976">
          <p15:clr>
            <a:srgbClr val="9AA0A6"/>
          </p15:clr>
        </p15:guide>
        <p15:guide id="4" pos="3072">
          <p15:clr>
            <a:srgbClr val="9AA0A6"/>
          </p15:clr>
        </p15:guide>
        <p15:guide id="5" pos="3168">
          <p15:clr>
            <a:srgbClr val="9AA0A6"/>
          </p15:clr>
        </p15:guide>
        <p15:guide id="6" pos="3264">
          <p15:clr>
            <a:srgbClr val="9AA0A6"/>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SbiXmq+egtTFALSZ1lQa1+QcuI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725C37-AE06-DBCC-2481-A0F1688FCFD9}" name="Kaylie Maathuis" initials="KM" userId="S::K.Maathuis@transitiepartners.nl::2122e1ec-3ea5-48bd-9108-3c10cb050636" providerId="AD"/>
  <p188:author id="{13DEC275-BFD2-FDB6-27DD-01BA1EC867AB}" name="Alieke Struik" initials="AS" userId="S::a.struik@transitiepartners.nl::27311624-c533-40f1-87a5-4c4f5e363ea3" providerId="AD"/>
  <p188:author id="{35F13F7A-3FEF-B46C-E007-214C8B05D998}" name="Joep Buskens" initials="" userId="S::j.buskens@transitiepartners.nl::539f7f4e-64cd-42ee-a80b-2b885432e8a6" providerId="AD"/>
  <p188:author id="{42A764A8-0F64-FA03-32A8-AAEF3FDFB44B}" name="Rob van Lieshout" initials="Rv" userId="S::r.vanlieshout@transitiepartners.nl::b882c174-f4dc-40ea-8faa-62745f37fd03" providerId="AD"/>
  <p188:author id="{203E6BFD-C64B-EFB2-810B-B80FEE8833BB}" name="Job Heerkens" initials="JH" userId="S::j.heerkens@transitiepartners.nl::3d182dc7-bb4b-4630-99f5-528b4f9172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FB94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D7D21C-C30A-9A49-8ABB-6FD2ED92DBB1}" v="748" dt="2026-05-21T14:26:53.264"/>
  </p1510:revLst>
</p1510:revInfo>
</file>

<file path=ppt/tableStyles.xml><?xml version="1.0" encoding="utf-8"?>
<a:tblStyleLst xmlns:a="http://schemas.openxmlformats.org/drawingml/2006/main" def="{9B634413-A125-4BF5-B2CE-50D00810AE5C}">
  <a:tblStyle styleId="{9B634413-A125-4BF5-B2CE-50D00810AE5C}"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67"/>
  </p:normalViewPr>
  <p:slideViewPr>
    <p:cSldViewPr snapToGrid="0">
      <p:cViewPr varScale="1">
        <p:scale>
          <a:sx n="94" d="100"/>
          <a:sy n="94" d="100"/>
        </p:scale>
        <p:origin x="2094" y="84"/>
      </p:cViewPr>
      <p:guideLst>
        <p:guide orient="horz" pos="2038"/>
        <p:guide pos="2880"/>
        <p:guide pos="2976"/>
        <p:guide pos="3072"/>
        <p:guide pos="3168"/>
        <p:guide pos="32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51"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46" Type="http://customschemas.google.com/relationships/presentationmetadata" Target="meta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4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5" name="Google Shape;77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a:extLst>
            <a:ext uri="{FF2B5EF4-FFF2-40B4-BE49-F238E27FC236}">
              <a16:creationId xmlns:a16="http://schemas.microsoft.com/office/drawing/2014/main" id="{0C905A22-FD47-265B-CE84-B2BD5277DC48}"/>
            </a:ext>
          </a:extLst>
        </p:cNvPr>
        <p:cNvGrpSpPr/>
        <p:nvPr/>
      </p:nvGrpSpPr>
      <p:grpSpPr>
        <a:xfrm>
          <a:off x="0" y="0"/>
          <a:ext cx="0" cy="0"/>
          <a:chOff x="0" y="0"/>
          <a:chExt cx="0" cy="0"/>
        </a:xfrm>
      </p:grpSpPr>
      <p:sp>
        <p:nvSpPr>
          <p:cNvPr id="874" name="Google Shape;874;p14:notes">
            <a:extLst>
              <a:ext uri="{FF2B5EF4-FFF2-40B4-BE49-F238E27FC236}">
                <a16:creationId xmlns:a16="http://schemas.microsoft.com/office/drawing/2014/main" id="{62D8364E-9523-DA81-CA52-7AA98A6E2DB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5" name="Google Shape;875;p14:notes">
            <a:extLst>
              <a:ext uri="{FF2B5EF4-FFF2-40B4-BE49-F238E27FC236}">
                <a16:creationId xmlns:a16="http://schemas.microsoft.com/office/drawing/2014/main" id="{D9D165F2-1A04-BAB7-EAEB-682456489DB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88897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1" name="Google Shape;80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14029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8" name="Google Shape;90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g112e694f87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3" name="Google Shape;783;g112e694f87a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a:extLst>
            <a:ext uri="{FF2B5EF4-FFF2-40B4-BE49-F238E27FC236}">
              <a16:creationId xmlns:a16="http://schemas.microsoft.com/office/drawing/2014/main" id="{5C9C89E1-3DF4-C570-0FA9-641CFF5831EA}"/>
            </a:ext>
          </a:extLst>
        </p:cNvPr>
        <p:cNvGrpSpPr/>
        <p:nvPr/>
      </p:nvGrpSpPr>
      <p:grpSpPr>
        <a:xfrm>
          <a:off x="0" y="0"/>
          <a:ext cx="0" cy="0"/>
          <a:chOff x="0" y="0"/>
          <a:chExt cx="0" cy="0"/>
        </a:xfrm>
      </p:grpSpPr>
      <p:sp>
        <p:nvSpPr>
          <p:cNvPr id="869" name="Google Shape;869;g112998e9388_0_35:notes">
            <a:extLst>
              <a:ext uri="{FF2B5EF4-FFF2-40B4-BE49-F238E27FC236}">
                <a16:creationId xmlns:a16="http://schemas.microsoft.com/office/drawing/2014/main" id="{DD0DB61E-F640-0A1C-6B43-3F864BECA8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0" name="Google Shape;870;g112998e9388_0_35:notes">
            <a:extLst>
              <a:ext uri="{FF2B5EF4-FFF2-40B4-BE49-F238E27FC236}">
                <a16:creationId xmlns:a16="http://schemas.microsoft.com/office/drawing/2014/main" id="{4AEFE1DE-3A6C-6A5B-D356-0E667735986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52213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a:extLst>
            <a:ext uri="{FF2B5EF4-FFF2-40B4-BE49-F238E27FC236}">
              <a16:creationId xmlns:a16="http://schemas.microsoft.com/office/drawing/2014/main" id="{560DD13E-EB6A-A217-4D08-085D78E783B4}"/>
            </a:ext>
          </a:extLst>
        </p:cNvPr>
        <p:cNvGrpSpPr/>
        <p:nvPr/>
      </p:nvGrpSpPr>
      <p:grpSpPr>
        <a:xfrm>
          <a:off x="0" y="0"/>
          <a:ext cx="0" cy="0"/>
          <a:chOff x="0" y="0"/>
          <a:chExt cx="0" cy="0"/>
        </a:xfrm>
      </p:grpSpPr>
      <p:sp>
        <p:nvSpPr>
          <p:cNvPr id="811" name="Google Shape;811;g112998e9388_0_18:notes">
            <a:extLst>
              <a:ext uri="{FF2B5EF4-FFF2-40B4-BE49-F238E27FC236}">
                <a16:creationId xmlns:a16="http://schemas.microsoft.com/office/drawing/2014/main" id="{EC301CCC-492C-FB36-0366-F8AE29FB63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2" name="Google Shape;812;g112998e9388_0_18:notes">
            <a:extLst>
              <a:ext uri="{FF2B5EF4-FFF2-40B4-BE49-F238E27FC236}">
                <a16:creationId xmlns:a16="http://schemas.microsoft.com/office/drawing/2014/main" id="{C7A69429-969B-A485-0ED8-AB7FFE85A3F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33662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a:extLst>
            <a:ext uri="{FF2B5EF4-FFF2-40B4-BE49-F238E27FC236}">
              <a16:creationId xmlns:a16="http://schemas.microsoft.com/office/drawing/2014/main" id="{3AF1286A-8770-D2BD-C5EE-AC5AC799FC42}"/>
            </a:ext>
          </a:extLst>
        </p:cNvPr>
        <p:cNvGrpSpPr/>
        <p:nvPr/>
      </p:nvGrpSpPr>
      <p:grpSpPr>
        <a:xfrm>
          <a:off x="0" y="0"/>
          <a:ext cx="0" cy="0"/>
          <a:chOff x="0" y="0"/>
          <a:chExt cx="0" cy="0"/>
        </a:xfrm>
      </p:grpSpPr>
      <p:sp>
        <p:nvSpPr>
          <p:cNvPr id="860" name="Google Shape;860;g10ca515ca3c_0_40:notes">
            <a:extLst>
              <a:ext uri="{FF2B5EF4-FFF2-40B4-BE49-F238E27FC236}">
                <a16:creationId xmlns:a16="http://schemas.microsoft.com/office/drawing/2014/main" id="{772B7AA4-7A2E-5E4F-C9A7-F510E73F48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1" name="Google Shape;861;g10ca515ca3c_0_40:notes">
            <a:extLst>
              <a:ext uri="{FF2B5EF4-FFF2-40B4-BE49-F238E27FC236}">
                <a16:creationId xmlns:a16="http://schemas.microsoft.com/office/drawing/2014/main" id="{45218F6A-5FEF-19B5-E5CC-66DF13387BC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56026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a:extLst>
            <a:ext uri="{FF2B5EF4-FFF2-40B4-BE49-F238E27FC236}">
              <a16:creationId xmlns:a16="http://schemas.microsoft.com/office/drawing/2014/main" id="{297165D1-05FA-976A-7B6A-35A0BCC930C2}"/>
            </a:ext>
          </a:extLst>
        </p:cNvPr>
        <p:cNvGrpSpPr/>
        <p:nvPr/>
      </p:nvGrpSpPr>
      <p:grpSpPr>
        <a:xfrm>
          <a:off x="0" y="0"/>
          <a:ext cx="0" cy="0"/>
          <a:chOff x="0" y="0"/>
          <a:chExt cx="0" cy="0"/>
        </a:xfrm>
      </p:grpSpPr>
      <p:sp>
        <p:nvSpPr>
          <p:cNvPr id="860" name="Google Shape;860;g10ca515ca3c_0_40:notes">
            <a:extLst>
              <a:ext uri="{FF2B5EF4-FFF2-40B4-BE49-F238E27FC236}">
                <a16:creationId xmlns:a16="http://schemas.microsoft.com/office/drawing/2014/main" id="{0B7ACD20-A918-2C75-1D16-C40ADF8353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1" name="Google Shape;861;g10ca515ca3c_0_40:notes">
            <a:extLst>
              <a:ext uri="{FF2B5EF4-FFF2-40B4-BE49-F238E27FC236}">
                <a16:creationId xmlns:a16="http://schemas.microsoft.com/office/drawing/2014/main" id="{77CE738F-78E5-56F5-F4AB-7F68DBA15FE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13745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a:extLst>
            <a:ext uri="{FF2B5EF4-FFF2-40B4-BE49-F238E27FC236}">
              <a16:creationId xmlns:a16="http://schemas.microsoft.com/office/drawing/2014/main" id="{7708DF97-6861-B1BA-A448-532B3B9A6717}"/>
            </a:ext>
          </a:extLst>
        </p:cNvPr>
        <p:cNvGrpSpPr/>
        <p:nvPr/>
      </p:nvGrpSpPr>
      <p:grpSpPr>
        <a:xfrm>
          <a:off x="0" y="0"/>
          <a:ext cx="0" cy="0"/>
          <a:chOff x="0" y="0"/>
          <a:chExt cx="0" cy="0"/>
        </a:xfrm>
      </p:grpSpPr>
      <p:sp>
        <p:nvSpPr>
          <p:cNvPr id="874" name="Google Shape;874;p14:notes">
            <a:extLst>
              <a:ext uri="{FF2B5EF4-FFF2-40B4-BE49-F238E27FC236}">
                <a16:creationId xmlns:a16="http://schemas.microsoft.com/office/drawing/2014/main" id="{9AC2790D-17FC-E4CB-1EF8-31A86A0FED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5" name="Google Shape;875;p14:notes">
            <a:extLst>
              <a:ext uri="{FF2B5EF4-FFF2-40B4-BE49-F238E27FC236}">
                <a16:creationId xmlns:a16="http://schemas.microsoft.com/office/drawing/2014/main" id="{A9AC13FA-D0BE-CF51-141E-FDF17E21036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48551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a:extLst>
            <a:ext uri="{FF2B5EF4-FFF2-40B4-BE49-F238E27FC236}">
              <a16:creationId xmlns:a16="http://schemas.microsoft.com/office/drawing/2014/main" id="{280007E7-7FF1-255A-14EA-8742F08161D6}"/>
            </a:ext>
          </a:extLst>
        </p:cNvPr>
        <p:cNvGrpSpPr/>
        <p:nvPr/>
      </p:nvGrpSpPr>
      <p:grpSpPr>
        <a:xfrm>
          <a:off x="0" y="0"/>
          <a:ext cx="0" cy="0"/>
          <a:chOff x="0" y="0"/>
          <a:chExt cx="0" cy="0"/>
        </a:xfrm>
      </p:grpSpPr>
      <p:sp>
        <p:nvSpPr>
          <p:cNvPr id="874" name="Google Shape;874;p14:notes">
            <a:extLst>
              <a:ext uri="{FF2B5EF4-FFF2-40B4-BE49-F238E27FC236}">
                <a16:creationId xmlns:a16="http://schemas.microsoft.com/office/drawing/2014/main" id="{5F945CA4-D732-4416-F24A-F548064383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5" name="Google Shape;875;p14:notes">
            <a:extLst>
              <a:ext uri="{FF2B5EF4-FFF2-40B4-BE49-F238E27FC236}">
                <a16:creationId xmlns:a16="http://schemas.microsoft.com/office/drawing/2014/main" id="{51674424-EFC8-1CB4-56D8-C8924ABD9AB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28930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a:extLst>
            <a:ext uri="{FF2B5EF4-FFF2-40B4-BE49-F238E27FC236}">
              <a16:creationId xmlns:a16="http://schemas.microsoft.com/office/drawing/2014/main" id="{4B3325CE-050F-6D30-EA6A-694757284B25}"/>
            </a:ext>
          </a:extLst>
        </p:cNvPr>
        <p:cNvGrpSpPr/>
        <p:nvPr/>
      </p:nvGrpSpPr>
      <p:grpSpPr>
        <a:xfrm>
          <a:off x="0" y="0"/>
          <a:ext cx="0" cy="0"/>
          <a:chOff x="0" y="0"/>
          <a:chExt cx="0" cy="0"/>
        </a:xfrm>
      </p:grpSpPr>
      <p:sp>
        <p:nvSpPr>
          <p:cNvPr id="874" name="Google Shape;874;p14:notes">
            <a:extLst>
              <a:ext uri="{FF2B5EF4-FFF2-40B4-BE49-F238E27FC236}">
                <a16:creationId xmlns:a16="http://schemas.microsoft.com/office/drawing/2014/main" id="{362B1CC0-076B-8B6D-3DA5-DF669C398E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5" name="Google Shape;875;p14:notes">
            <a:extLst>
              <a:ext uri="{FF2B5EF4-FFF2-40B4-BE49-F238E27FC236}">
                <a16:creationId xmlns:a16="http://schemas.microsoft.com/office/drawing/2014/main" id="{CDF29804-17C3-7215-7D34-E7763B34469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290889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ransitiepartners">
  <p:cSld name="Titel slide (3)">
    <p:spTree>
      <p:nvGrpSpPr>
        <p:cNvPr id="1" name="Shape 11"/>
        <p:cNvGrpSpPr/>
        <p:nvPr/>
      </p:nvGrpSpPr>
      <p:grpSpPr>
        <a:xfrm>
          <a:off x="0" y="0"/>
          <a:ext cx="0" cy="0"/>
          <a:chOff x="0" y="0"/>
          <a:chExt cx="0" cy="0"/>
        </a:xfrm>
      </p:grpSpPr>
      <p:sp>
        <p:nvSpPr>
          <p:cNvPr id="12" name="Google Shape;12;p30"/>
          <p:cNvSpPr/>
          <p:nvPr/>
        </p:nvSpPr>
        <p:spPr>
          <a:xfrm>
            <a:off x="1" y="0"/>
            <a:ext cx="2206869" cy="5143500"/>
          </a:xfrm>
          <a:custGeom>
            <a:avLst/>
            <a:gdLst/>
            <a:ahLst/>
            <a:cxnLst/>
            <a:rect l="l" t="t" r="r" b="b"/>
            <a:pathLst>
              <a:path w="2795778" h="6858000" extrusionOk="0">
                <a:moveTo>
                  <a:pt x="0" y="0"/>
                </a:moveTo>
                <a:lnTo>
                  <a:pt x="2795778" y="0"/>
                </a:lnTo>
                <a:lnTo>
                  <a:pt x="2795778" y="6858000"/>
                </a:lnTo>
                <a:lnTo>
                  <a:pt x="0" y="6858000"/>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3" name="Google Shape;13;p30"/>
          <p:cNvSpPr/>
          <p:nvPr/>
        </p:nvSpPr>
        <p:spPr>
          <a:xfrm>
            <a:off x="599750" y="1416120"/>
            <a:ext cx="2048543" cy="2063336"/>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4" name="Google Shape;14;p30"/>
          <p:cNvSpPr/>
          <p:nvPr/>
        </p:nvSpPr>
        <p:spPr>
          <a:xfrm>
            <a:off x="747526" y="1305064"/>
            <a:ext cx="2882074" cy="2902648"/>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5" name="Google Shape;15;p30"/>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16" name="Google Shape;16;p30"/>
          <p:cNvGrpSpPr/>
          <p:nvPr/>
        </p:nvGrpSpPr>
        <p:grpSpPr>
          <a:xfrm>
            <a:off x="-2081975" y="0"/>
            <a:ext cx="2040900" cy="2230200"/>
            <a:chOff x="-2081975" y="0"/>
            <a:chExt cx="2040900" cy="2230200"/>
          </a:xfrm>
        </p:grpSpPr>
        <p:sp>
          <p:nvSpPr>
            <p:cNvPr id="17" name="Google Shape;17;p30"/>
            <p:cNvSpPr/>
            <p:nvPr/>
          </p:nvSpPr>
          <p:spPr>
            <a:xfrm>
              <a:off x="-2081975" y="0"/>
              <a:ext cx="2040900" cy="2230200"/>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8" name="Google Shape;18;p30"/>
            <p:cNvSpPr txBox="1"/>
            <p:nvPr/>
          </p:nvSpPr>
          <p:spPr>
            <a:xfrm>
              <a:off x="-1871562" y="221184"/>
              <a:ext cx="16200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vervangen</a:t>
              </a:r>
              <a:endParaRPr sz="1100" b="0" i="0" u="none" strike="noStrike" cap="none">
                <a:solidFill>
                  <a:srgbClr val="000000"/>
                </a:solidFill>
                <a:latin typeface="Arial"/>
                <a:ea typeface="Arial"/>
                <a:cs typeface="Arial"/>
                <a:sym typeface="Arial"/>
              </a:endParaRPr>
            </a:p>
          </p:txBody>
        </p:sp>
        <p:sp>
          <p:nvSpPr>
            <p:cNvPr id="19" name="Google Shape;19;p30"/>
            <p:cNvSpPr txBox="1"/>
            <p:nvPr/>
          </p:nvSpPr>
          <p:spPr>
            <a:xfrm>
              <a:off x="-1871562" y="583459"/>
              <a:ext cx="1620000" cy="1354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 afbeelding te kunnen vervangen heb je een afbeelding nodig die in het juiste formaat is opgemaakt. </a:t>
              </a: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Als je deze hebt dan kun je met de rechtermuisknop op de afbeelding klikken, kies vervolgens voor “Afbeelding vervangen” en klik op “Uploaden vanaf computer”. Selecteer de gewenste afbeelding en voeg deze in.</a:t>
              </a:r>
              <a:endParaRPr sz="1100" b="0" i="0" u="none" strike="noStrike" cap="none">
                <a:solidFill>
                  <a:srgbClr val="000000"/>
                </a:solidFill>
                <a:latin typeface="Arial"/>
                <a:ea typeface="Arial"/>
                <a:cs typeface="Arial"/>
                <a:sym typeface="Arial"/>
              </a:endParaRPr>
            </a:p>
          </p:txBody>
        </p:sp>
        <p:pic>
          <p:nvPicPr>
            <p:cNvPr id="20" name="Google Shape;20;p30"/>
            <p:cNvPicPr preferRelativeResize="0"/>
            <p:nvPr/>
          </p:nvPicPr>
          <p:blipFill rotWithShape="1">
            <a:blip r:embed="rId2">
              <a:alphaModFix/>
            </a:blip>
            <a:srcRect/>
            <a:stretch/>
          </p:blipFill>
          <p:spPr>
            <a:xfrm>
              <a:off x="-2081975" y="160591"/>
              <a:ext cx="61922" cy="263979"/>
            </a:xfrm>
            <a:prstGeom prst="rect">
              <a:avLst/>
            </a:prstGeom>
            <a:noFill/>
            <a:ln>
              <a:noFill/>
            </a:ln>
          </p:spPr>
        </p:pic>
      </p:grpSp>
      <p:sp>
        <p:nvSpPr>
          <p:cNvPr id="21" name="Google Shape;21;p30"/>
          <p:cNvSpPr txBox="1">
            <a:spLocks noGrp="1"/>
          </p:cNvSpPr>
          <p:nvPr>
            <p:ph type="body" idx="1"/>
          </p:nvPr>
        </p:nvSpPr>
        <p:spPr>
          <a:xfrm>
            <a:off x="4191376" y="3645918"/>
            <a:ext cx="4205097" cy="240609"/>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0"/>
              </a:spcBef>
              <a:spcAft>
                <a:spcPts val="0"/>
              </a:spcAft>
              <a:buClr>
                <a:srgbClr val="02164E"/>
              </a:buClr>
              <a:buSzPts val="1100"/>
              <a:buFont typeface="Arial"/>
              <a:buNone/>
              <a:defRPr sz="1100">
                <a:solidFill>
                  <a:srgbClr val="02164E"/>
                </a:solidFill>
                <a:latin typeface="Avenir"/>
                <a:ea typeface="Avenir"/>
                <a:cs typeface="Avenir"/>
                <a:sym typeface="Avenir"/>
              </a:defRPr>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04800" algn="l">
              <a:lnSpc>
                <a:spcPct val="90000"/>
              </a:lnSpc>
              <a:spcBef>
                <a:spcPts val="400"/>
              </a:spcBef>
              <a:spcAft>
                <a:spcPts val="0"/>
              </a:spcAft>
              <a:buClr>
                <a:schemeClr val="dk1"/>
              </a:buClr>
              <a:buSzPts val="1200"/>
              <a:buChar char="•"/>
              <a:defRPr sz="1200"/>
            </a:lvl4pPr>
            <a:lvl5pPr marL="2286000" lvl="4" indent="-304800" algn="l">
              <a:lnSpc>
                <a:spcPct val="90000"/>
              </a:lnSpc>
              <a:spcBef>
                <a:spcPts val="400"/>
              </a:spcBef>
              <a:spcAft>
                <a:spcPts val="0"/>
              </a:spcAft>
              <a:buClr>
                <a:schemeClr val="dk1"/>
              </a:buClr>
              <a:buSzPts val="1200"/>
              <a:buChar char="•"/>
              <a:defRPr sz="12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 name="Google Shape;22;p30"/>
          <p:cNvSpPr/>
          <p:nvPr/>
        </p:nvSpPr>
        <p:spPr>
          <a:xfrm>
            <a:off x="4191376" y="3165209"/>
            <a:ext cx="464058" cy="109728"/>
          </a:xfrm>
          <a:custGeom>
            <a:avLst/>
            <a:gdLst/>
            <a:ahLst/>
            <a:cxnLst/>
            <a:rect l="l" t="t" r="r" b="b"/>
            <a:pathLst>
              <a:path w="618744" h="146304" extrusionOk="0">
                <a:moveTo>
                  <a:pt x="618744" y="0"/>
                </a:moveTo>
                <a:lnTo>
                  <a:pt x="618744" y="105156"/>
                </a:lnTo>
                <a:cubicBezTo>
                  <a:pt x="602742" y="121158"/>
                  <a:pt x="593598" y="130302"/>
                  <a:pt x="577596" y="146304"/>
                </a:cubicBezTo>
                <a:lnTo>
                  <a:pt x="41148" y="146304"/>
                </a:lnTo>
                <a:cubicBezTo>
                  <a:pt x="25146" y="130302"/>
                  <a:pt x="16002" y="121158"/>
                  <a:pt x="0" y="105156"/>
                </a:cubicBezTo>
                <a:lnTo>
                  <a:pt x="0" y="0"/>
                </a:lnTo>
                <a:lnTo>
                  <a:pt x="618744"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3" name="Google Shape;23;p30"/>
          <p:cNvSpPr txBox="1">
            <a:spLocks noGrp="1"/>
          </p:cNvSpPr>
          <p:nvPr>
            <p:ph type="ctrTitle"/>
          </p:nvPr>
        </p:nvSpPr>
        <p:spPr>
          <a:xfrm>
            <a:off x="4147100" y="1946800"/>
            <a:ext cx="4561223" cy="1192053"/>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02164E"/>
              </a:buClr>
              <a:buSzPts val="4200"/>
              <a:buFont typeface="Avenir"/>
              <a:buNone/>
              <a:defRPr sz="42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 name="Google Shape;24;p30"/>
          <p:cNvSpPr txBox="1">
            <a:spLocks noGrp="1"/>
          </p:cNvSpPr>
          <p:nvPr>
            <p:ph type="body" idx="2"/>
          </p:nvPr>
        </p:nvSpPr>
        <p:spPr>
          <a:xfrm>
            <a:off x="4191377" y="3405309"/>
            <a:ext cx="4205096" cy="240609"/>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04800" algn="l">
              <a:lnSpc>
                <a:spcPct val="90000"/>
              </a:lnSpc>
              <a:spcBef>
                <a:spcPts val="400"/>
              </a:spcBef>
              <a:spcAft>
                <a:spcPts val="0"/>
              </a:spcAft>
              <a:buClr>
                <a:schemeClr val="dk1"/>
              </a:buClr>
              <a:buSzPts val="1200"/>
              <a:buChar char="•"/>
              <a:defRPr sz="1200"/>
            </a:lvl4pPr>
            <a:lvl5pPr marL="2286000" lvl="4" indent="-304800" algn="l">
              <a:lnSpc>
                <a:spcPct val="90000"/>
              </a:lnSpc>
              <a:spcBef>
                <a:spcPts val="400"/>
              </a:spcBef>
              <a:spcAft>
                <a:spcPts val="0"/>
              </a:spcAft>
              <a:buClr>
                <a:schemeClr val="dk1"/>
              </a:buClr>
              <a:buSzPts val="1200"/>
              <a:buChar char="•"/>
              <a:defRPr sz="12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 name="Google Shape;25;p30"/>
          <p:cNvSpPr/>
          <p:nvPr/>
        </p:nvSpPr>
        <p:spPr>
          <a:xfrm>
            <a:off x="416440" y="3747746"/>
            <a:ext cx="680979" cy="670989"/>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26" name="Google Shape;26;p30"/>
          <p:cNvGrpSpPr/>
          <p:nvPr/>
        </p:nvGrpSpPr>
        <p:grpSpPr>
          <a:xfrm>
            <a:off x="8815388" y="4884038"/>
            <a:ext cx="219455" cy="215455"/>
            <a:chOff x="11753850" y="6512051"/>
            <a:chExt cx="292607" cy="287274"/>
          </a:xfrm>
        </p:grpSpPr>
        <p:sp>
          <p:nvSpPr>
            <p:cNvPr id="27" name="Google Shape;27;p30"/>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8" name="Google Shape;28;p30"/>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9" name="Google Shape;29;p30"/>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0" name="Google Shape;30;p30"/>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1" name="Google Shape;31;p30"/>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2" name="Google Shape;32;p30"/>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ulletpoints met tekst">
  <p:cSld name="Bulletpoints met tekst">
    <p:spTree>
      <p:nvGrpSpPr>
        <p:cNvPr id="1" name="Shape 485"/>
        <p:cNvGrpSpPr/>
        <p:nvPr/>
      </p:nvGrpSpPr>
      <p:grpSpPr>
        <a:xfrm>
          <a:off x="0" y="0"/>
          <a:ext cx="0" cy="0"/>
          <a:chOff x="0" y="0"/>
          <a:chExt cx="0" cy="0"/>
        </a:xfrm>
      </p:grpSpPr>
      <p:sp>
        <p:nvSpPr>
          <p:cNvPr id="486" name="Google Shape;486;p37"/>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487" name="Google Shape;487;p37"/>
          <p:cNvGrpSpPr/>
          <p:nvPr/>
        </p:nvGrpSpPr>
        <p:grpSpPr>
          <a:xfrm>
            <a:off x="8815388" y="4884038"/>
            <a:ext cx="219455" cy="215455"/>
            <a:chOff x="11753850" y="6512051"/>
            <a:chExt cx="292607" cy="287274"/>
          </a:xfrm>
        </p:grpSpPr>
        <p:sp>
          <p:nvSpPr>
            <p:cNvPr id="488" name="Google Shape;488;p37"/>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89" name="Google Shape;489;p37"/>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90" name="Google Shape;490;p37"/>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91" name="Google Shape;491;p37"/>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92" name="Google Shape;492;p37"/>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93" name="Google Shape;493;p37"/>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494" name="Google Shape;494;p37"/>
          <p:cNvSpPr txBox="1">
            <a:spLocks noGrp="1"/>
          </p:cNvSpPr>
          <p:nvPr>
            <p:ph type="body" idx="1"/>
          </p:nvPr>
        </p:nvSpPr>
        <p:spPr>
          <a:xfrm>
            <a:off x="563166" y="3829336"/>
            <a:ext cx="2516133" cy="926021"/>
          </a:xfrm>
          <a:prstGeom prst="rect">
            <a:avLst/>
          </a:prstGeom>
          <a:noFill/>
          <a:ln>
            <a:noFill/>
          </a:ln>
        </p:spPr>
        <p:txBody>
          <a:bodyPr spcFirstLastPara="1" wrap="square" lIns="0" tIns="0" rIns="0" bIns="0"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2pPr>
            <a:lvl3pPr marL="1371600" lvl="2"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3pPr>
            <a:lvl4pPr marL="1828800" lvl="3"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4pPr>
            <a:lvl5pPr marL="2286000" lvl="4"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495" name="Google Shape;495;p37"/>
          <p:cNvSpPr txBox="1">
            <a:spLocks noGrp="1"/>
          </p:cNvSpPr>
          <p:nvPr>
            <p:ph type="body" idx="2"/>
          </p:nvPr>
        </p:nvSpPr>
        <p:spPr>
          <a:xfrm>
            <a:off x="3313933" y="3829336"/>
            <a:ext cx="2516133" cy="926021"/>
          </a:xfrm>
          <a:prstGeom prst="rect">
            <a:avLst/>
          </a:prstGeom>
          <a:noFill/>
          <a:ln>
            <a:noFill/>
          </a:ln>
        </p:spPr>
        <p:txBody>
          <a:bodyPr spcFirstLastPara="1" wrap="square" lIns="0" tIns="0" rIns="0" bIns="0"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2pPr>
            <a:lvl3pPr marL="1371600" lvl="2"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3pPr>
            <a:lvl4pPr marL="1828800" lvl="3"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4pPr>
            <a:lvl5pPr marL="2286000" lvl="4"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496" name="Google Shape;496;p37"/>
          <p:cNvSpPr txBox="1">
            <a:spLocks noGrp="1"/>
          </p:cNvSpPr>
          <p:nvPr>
            <p:ph type="body" idx="3"/>
          </p:nvPr>
        </p:nvSpPr>
        <p:spPr>
          <a:xfrm>
            <a:off x="6062848" y="3829336"/>
            <a:ext cx="2516133" cy="926021"/>
          </a:xfrm>
          <a:prstGeom prst="rect">
            <a:avLst/>
          </a:prstGeom>
          <a:noFill/>
          <a:ln>
            <a:noFill/>
          </a:ln>
        </p:spPr>
        <p:txBody>
          <a:bodyPr spcFirstLastPara="1" wrap="square" lIns="0" tIns="0" rIns="0" bIns="0"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2pPr>
            <a:lvl3pPr marL="1371600" lvl="2"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3pPr>
            <a:lvl4pPr marL="1828800" lvl="3"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4pPr>
            <a:lvl5pPr marL="2286000" lvl="4" indent="-228600" algn="ctr">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497" name="Google Shape;497;p37"/>
          <p:cNvSpPr>
            <a:spLocks noGrp="1"/>
          </p:cNvSpPr>
          <p:nvPr>
            <p:ph type="pic" idx="4"/>
          </p:nvPr>
        </p:nvSpPr>
        <p:spPr>
          <a:xfrm>
            <a:off x="0" y="0"/>
            <a:ext cx="9144000" cy="3380239"/>
          </a:xfrm>
          <a:prstGeom prst="rect">
            <a:avLst/>
          </a:prstGeom>
          <a:solidFill>
            <a:srgbClr val="BFBFBF"/>
          </a:solidFill>
          <a:ln>
            <a:noFill/>
          </a:ln>
        </p:spPr>
      </p:sp>
      <p:sp>
        <p:nvSpPr>
          <p:cNvPr id="498" name="Google Shape;498;p37"/>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99" name="Google Shape;499;p37"/>
          <p:cNvSpPr txBox="1">
            <a:spLocks noGrp="1"/>
          </p:cNvSpPr>
          <p:nvPr>
            <p:ph type="ctrTitle"/>
          </p:nvPr>
        </p:nvSpPr>
        <p:spPr>
          <a:xfrm>
            <a:off x="563166" y="756413"/>
            <a:ext cx="8017669"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grpSp>
        <p:nvGrpSpPr>
          <p:cNvPr id="500" name="Google Shape;500;p37"/>
          <p:cNvGrpSpPr/>
          <p:nvPr/>
        </p:nvGrpSpPr>
        <p:grpSpPr>
          <a:xfrm>
            <a:off x="-2081975" y="1"/>
            <a:ext cx="2040826" cy="2846069"/>
            <a:chOff x="-2775966" y="1"/>
            <a:chExt cx="2721101" cy="3794759"/>
          </a:xfrm>
        </p:grpSpPr>
        <p:sp>
          <p:nvSpPr>
            <p:cNvPr id="501" name="Google Shape;501;p37"/>
            <p:cNvSpPr/>
            <p:nvPr/>
          </p:nvSpPr>
          <p:spPr>
            <a:xfrm>
              <a:off x="-2775966" y="1"/>
              <a:ext cx="2721101" cy="3794759"/>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502" name="Google Shape;502;p37"/>
            <p:cNvSpPr txBox="1"/>
            <p:nvPr/>
          </p:nvSpPr>
          <p:spPr>
            <a:xfrm>
              <a:off x="-2495416" y="294912"/>
              <a:ext cx="21600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toevoegen</a:t>
              </a:r>
              <a:endParaRPr sz="1100" b="0" i="0" u="none" strike="noStrike" cap="none">
                <a:solidFill>
                  <a:srgbClr val="000000"/>
                </a:solidFill>
                <a:latin typeface="Arial"/>
                <a:ea typeface="Arial"/>
                <a:cs typeface="Arial"/>
                <a:sym typeface="Arial"/>
              </a:endParaRPr>
            </a:p>
          </p:txBody>
        </p:sp>
        <p:sp>
          <p:nvSpPr>
            <p:cNvPr id="503" name="Google Shape;503;p37"/>
            <p:cNvSpPr txBox="1"/>
            <p:nvPr/>
          </p:nvSpPr>
          <p:spPr>
            <a:xfrm>
              <a:off x="-2495416" y="777945"/>
              <a:ext cx="2160000" cy="274690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Voeg een afbeelding toe door een afbeelding vanaf je bestanden naar deze slide slepen.  Of klik op het icoon in het afbeelding kader om deze toe te voegen.</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Wanneer je de afbeelding bij wilt snijden of een andere positie in het kader wilt geven kun je dit doen door de afbeelding aan te klikken met de rechtermuisknop en vervolgens bijsnijden te kiezen. Nu kun de afbeelding bijsnijden door de ronde knoppen te gebruiken en verslepen of kun je de positie wijzigen door de afbeelding te verslepen.</a:t>
              </a:r>
              <a:endParaRPr sz="1100" b="0" i="0" u="none" strike="noStrike" cap="none">
                <a:solidFill>
                  <a:srgbClr val="000000"/>
                </a:solidFill>
                <a:latin typeface="Arial"/>
                <a:ea typeface="Arial"/>
                <a:cs typeface="Arial"/>
                <a:sym typeface="Arial"/>
              </a:endParaRPr>
            </a:p>
          </p:txBody>
        </p:sp>
        <p:pic>
          <p:nvPicPr>
            <p:cNvPr id="504" name="Google Shape;504;p37"/>
            <p:cNvPicPr preferRelativeResize="0"/>
            <p:nvPr/>
          </p:nvPicPr>
          <p:blipFill rotWithShape="1">
            <a:blip r:embed="rId2">
              <a:alphaModFix/>
            </a:blip>
            <a:srcRect/>
            <a:stretch/>
          </p:blipFill>
          <p:spPr>
            <a:xfrm>
              <a:off x="-2775966" y="214122"/>
              <a:ext cx="82562" cy="351972"/>
            </a:xfrm>
            <a:prstGeom prst="rect">
              <a:avLst/>
            </a:prstGeom>
            <a:noFill/>
            <a:ln>
              <a:noFill/>
            </a:ln>
          </p:spPr>
        </p:pic>
      </p:grpSp>
      <p:sp>
        <p:nvSpPr>
          <p:cNvPr id="505" name="Google Shape;505;p37"/>
          <p:cNvSpPr/>
          <p:nvPr/>
        </p:nvSpPr>
        <p:spPr>
          <a:xfrm>
            <a:off x="0" y="3909472"/>
            <a:ext cx="328532" cy="833925"/>
          </a:xfrm>
          <a:custGeom>
            <a:avLst/>
            <a:gdLst/>
            <a:ahLst/>
            <a:cxnLst/>
            <a:rect l="l" t="t" r="r" b="b"/>
            <a:pathLst>
              <a:path w="438043" h="1111900" extrusionOk="0">
                <a:moveTo>
                  <a:pt x="345181" y="609475"/>
                </a:moveTo>
                <a:cubicBezTo>
                  <a:pt x="374015" y="609475"/>
                  <a:pt x="402069" y="609475"/>
                  <a:pt x="430903" y="609475"/>
                </a:cubicBezTo>
                <a:cubicBezTo>
                  <a:pt x="431682" y="609475"/>
                  <a:pt x="433241" y="609475"/>
                  <a:pt x="434020" y="609475"/>
                </a:cubicBezTo>
                <a:cubicBezTo>
                  <a:pt x="437916" y="609475"/>
                  <a:pt x="437916" y="609475"/>
                  <a:pt x="437916" y="614151"/>
                </a:cubicBezTo>
                <a:cubicBezTo>
                  <a:pt x="437916" y="615710"/>
                  <a:pt x="437916" y="616489"/>
                  <a:pt x="437916" y="618047"/>
                </a:cubicBezTo>
                <a:cubicBezTo>
                  <a:pt x="437916" y="707665"/>
                  <a:pt x="437916" y="798062"/>
                  <a:pt x="437916" y="887679"/>
                </a:cubicBezTo>
                <a:cubicBezTo>
                  <a:pt x="437916" y="896251"/>
                  <a:pt x="439475" y="893913"/>
                  <a:pt x="431682" y="897810"/>
                </a:cubicBezTo>
                <a:lnTo>
                  <a:pt x="0" y="1111900"/>
                </a:lnTo>
                <a:lnTo>
                  <a:pt x="0" y="1000954"/>
                </a:lnTo>
                <a:lnTo>
                  <a:pt x="329596" y="838584"/>
                </a:lnTo>
                <a:cubicBezTo>
                  <a:pt x="338947" y="833909"/>
                  <a:pt x="337389" y="837026"/>
                  <a:pt x="337389" y="826116"/>
                </a:cubicBezTo>
                <a:cubicBezTo>
                  <a:pt x="337389" y="756760"/>
                  <a:pt x="337389" y="686624"/>
                  <a:pt x="337389" y="617268"/>
                </a:cubicBezTo>
                <a:cubicBezTo>
                  <a:pt x="337389" y="608696"/>
                  <a:pt x="336609" y="609475"/>
                  <a:pt x="345181" y="609475"/>
                </a:cubicBezTo>
                <a:close/>
                <a:moveTo>
                  <a:pt x="0" y="0"/>
                </a:moveTo>
                <a:lnTo>
                  <a:pt x="88019" y="43715"/>
                </a:lnTo>
                <a:cubicBezTo>
                  <a:pt x="202573" y="100603"/>
                  <a:pt x="317128" y="157491"/>
                  <a:pt x="430904" y="214378"/>
                </a:cubicBezTo>
                <a:cubicBezTo>
                  <a:pt x="437917" y="217495"/>
                  <a:pt x="437138" y="215937"/>
                  <a:pt x="437138" y="223730"/>
                </a:cubicBezTo>
                <a:cubicBezTo>
                  <a:pt x="437138" y="314126"/>
                  <a:pt x="437138" y="404523"/>
                  <a:pt x="437138" y="495699"/>
                </a:cubicBezTo>
                <a:cubicBezTo>
                  <a:pt x="437138" y="503492"/>
                  <a:pt x="437917" y="502713"/>
                  <a:pt x="430124" y="502713"/>
                </a:cubicBezTo>
                <a:cubicBezTo>
                  <a:pt x="400512" y="502713"/>
                  <a:pt x="371678" y="502713"/>
                  <a:pt x="342065" y="502713"/>
                </a:cubicBezTo>
                <a:cubicBezTo>
                  <a:pt x="336610" y="502713"/>
                  <a:pt x="336610" y="502713"/>
                  <a:pt x="336610" y="497258"/>
                </a:cubicBezTo>
                <a:cubicBezTo>
                  <a:pt x="336610" y="427122"/>
                  <a:pt x="336610" y="356208"/>
                  <a:pt x="336610" y="286072"/>
                </a:cubicBezTo>
                <a:cubicBezTo>
                  <a:pt x="336610" y="275941"/>
                  <a:pt x="338169" y="279059"/>
                  <a:pt x="329597" y="274383"/>
                </a:cubicBezTo>
                <a:lnTo>
                  <a:pt x="0" y="112013"/>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06" name="Google Shape;506;p37"/>
          <p:cNvSpPr/>
          <p:nvPr/>
        </p:nvSpPr>
        <p:spPr>
          <a:xfrm>
            <a:off x="55253" y="4741194"/>
            <a:ext cx="532891" cy="402306"/>
          </a:xfrm>
          <a:custGeom>
            <a:avLst/>
            <a:gdLst/>
            <a:ahLst/>
            <a:cxnLst/>
            <a:rect l="l" t="t" r="r" b="b"/>
            <a:pathLst>
              <a:path w="710521" h="536408" extrusionOk="0">
                <a:moveTo>
                  <a:pt x="0" y="380065"/>
                </a:moveTo>
                <a:cubicBezTo>
                  <a:pt x="1726" y="380065"/>
                  <a:pt x="3020" y="380065"/>
                  <a:pt x="4745" y="380065"/>
                </a:cubicBezTo>
                <a:cubicBezTo>
                  <a:pt x="20707" y="380065"/>
                  <a:pt x="37101" y="380065"/>
                  <a:pt x="53063" y="380065"/>
                </a:cubicBezTo>
                <a:cubicBezTo>
                  <a:pt x="53925" y="380065"/>
                  <a:pt x="54788" y="380065"/>
                  <a:pt x="55651" y="380065"/>
                </a:cubicBezTo>
                <a:cubicBezTo>
                  <a:pt x="56514" y="380065"/>
                  <a:pt x="56945" y="380497"/>
                  <a:pt x="56945" y="381360"/>
                </a:cubicBezTo>
                <a:cubicBezTo>
                  <a:pt x="56945" y="382654"/>
                  <a:pt x="56945" y="383517"/>
                  <a:pt x="56945" y="384811"/>
                </a:cubicBezTo>
                <a:cubicBezTo>
                  <a:pt x="56945" y="423206"/>
                  <a:pt x="56945" y="461169"/>
                  <a:pt x="56945" y="499564"/>
                </a:cubicBezTo>
                <a:cubicBezTo>
                  <a:pt x="56945" y="505603"/>
                  <a:pt x="56082" y="504309"/>
                  <a:pt x="61259" y="506466"/>
                </a:cubicBezTo>
                <a:lnTo>
                  <a:pt x="122142" y="536408"/>
                </a:lnTo>
                <a:lnTo>
                  <a:pt x="0" y="536408"/>
                </a:lnTo>
                <a:close/>
                <a:moveTo>
                  <a:pt x="659184" y="379203"/>
                </a:moveTo>
                <a:cubicBezTo>
                  <a:pt x="675146" y="379203"/>
                  <a:pt x="690676" y="379203"/>
                  <a:pt x="706638" y="379203"/>
                </a:cubicBezTo>
                <a:cubicBezTo>
                  <a:pt x="707070" y="379203"/>
                  <a:pt x="707932" y="379203"/>
                  <a:pt x="708364" y="379203"/>
                </a:cubicBezTo>
                <a:cubicBezTo>
                  <a:pt x="710521" y="379203"/>
                  <a:pt x="710521" y="379203"/>
                  <a:pt x="710521" y="381792"/>
                </a:cubicBezTo>
                <a:cubicBezTo>
                  <a:pt x="710521" y="382654"/>
                  <a:pt x="710521" y="383086"/>
                  <a:pt x="710521" y="383949"/>
                </a:cubicBezTo>
                <a:cubicBezTo>
                  <a:pt x="710521" y="433560"/>
                  <a:pt x="710521" y="483602"/>
                  <a:pt x="710521" y="533214"/>
                </a:cubicBezTo>
                <a:lnTo>
                  <a:pt x="710430" y="536408"/>
                </a:lnTo>
                <a:lnTo>
                  <a:pt x="588901" y="536408"/>
                </a:lnTo>
                <a:lnTo>
                  <a:pt x="650556" y="506035"/>
                </a:lnTo>
                <a:cubicBezTo>
                  <a:pt x="655733" y="503447"/>
                  <a:pt x="654870" y="505173"/>
                  <a:pt x="654870" y="499133"/>
                </a:cubicBezTo>
                <a:cubicBezTo>
                  <a:pt x="654870" y="460738"/>
                  <a:pt x="654870" y="421912"/>
                  <a:pt x="654870" y="383517"/>
                </a:cubicBezTo>
                <a:cubicBezTo>
                  <a:pt x="654870" y="378772"/>
                  <a:pt x="654438" y="379203"/>
                  <a:pt x="659184" y="379203"/>
                </a:cubicBezTo>
                <a:close/>
                <a:moveTo>
                  <a:pt x="327435" y="432"/>
                </a:moveTo>
                <a:cubicBezTo>
                  <a:pt x="328298" y="1295"/>
                  <a:pt x="327867" y="2158"/>
                  <a:pt x="327867" y="3021"/>
                </a:cubicBezTo>
                <a:cubicBezTo>
                  <a:pt x="327867" y="22002"/>
                  <a:pt x="327867" y="40553"/>
                  <a:pt x="327867" y="59534"/>
                </a:cubicBezTo>
                <a:cubicBezTo>
                  <a:pt x="327867" y="59534"/>
                  <a:pt x="327867" y="59966"/>
                  <a:pt x="327867" y="59966"/>
                </a:cubicBezTo>
                <a:cubicBezTo>
                  <a:pt x="328298" y="61691"/>
                  <a:pt x="327435" y="62554"/>
                  <a:pt x="325710" y="63417"/>
                </a:cubicBezTo>
                <a:cubicBezTo>
                  <a:pt x="313199" y="69457"/>
                  <a:pt x="301120" y="75496"/>
                  <a:pt x="288609" y="81536"/>
                </a:cubicBezTo>
                <a:cubicBezTo>
                  <a:pt x="212682" y="119068"/>
                  <a:pt x="136324" y="156168"/>
                  <a:pt x="60396" y="193700"/>
                </a:cubicBezTo>
                <a:cubicBezTo>
                  <a:pt x="56082" y="195857"/>
                  <a:pt x="56514" y="194563"/>
                  <a:pt x="56514" y="200171"/>
                </a:cubicBezTo>
                <a:cubicBezTo>
                  <a:pt x="56514" y="238566"/>
                  <a:pt x="56514" y="276961"/>
                  <a:pt x="56514" y="314924"/>
                </a:cubicBezTo>
                <a:cubicBezTo>
                  <a:pt x="56514" y="315787"/>
                  <a:pt x="56514" y="316218"/>
                  <a:pt x="56514" y="317081"/>
                </a:cubicBezTo>
                <a:cubicBezTo>
                  <a:pt x="56514" y="320532"/>
                  <a:pt x="56514" y="320101"/>
                  <a:pt x="53494" y="320101"/>
                </a:cubicBezTo>
                <a:cubicBezTo>
                  <a:pt x="37101" y="320101"/>
                  <a:pt x="20707" y="320101"/>
                  <a:pt x="3883" y="320101"/>
                </a:cubicBezTo>
                <a:cubicBezTo>
                  <a:pt x="3020" y="320101"/>
                  <a:pt x="1726" y="320101"/>
                  <a:pt x="863" y="319670"/>
                </a:cubicBezTo>
                <a:cubicBezTo>
                  <a:pt x="431" y="319670"/>
                  <a:pt x="431" y="320101"/>
                  <a:pt x="0" y="320101"/>
                </a:cubicBezTo>
                <a:cubicBezTo>
                  <a:pt x="0" y="267470"/>
                  <a:pt x="0" y="214408"/>
                  <a:pt x="0" y="161777"/>
                </a:cubicBezTo>
                <a:cubicBezTo>
                  <a:pt x="0" y="162208"/>
                  <a:pt x="431" y="162639"/>
                  <a:pt x="863" y="162208"/>
                </a:cubicBezTo>
                <a:cubicBezTo>
                  <a:pt x="1726" y="161777"/>
                  <a:pt x="2157" y="161777"/>
                  <a:pt x="2588" y="161345"/>
                </a:cubicBezTo>
                <a:cubicBezTo>
                  <a:pt x="109577" y="108283"/>
                  <a:pt x="216996" y="54789"/>
                  <a:pt x="323984" y="1726"/>
                </a:cubicBezTo>
                <a:cubicBezTo>
                  <a:pt x="325278" y="1295"/>
                  <a:pt x="326141" y="432"/>
                  <a:pt x="327435" y="432"/>
                </a:cubicBezTo>
                <a:close/>
                <a:moveTo>
                  <a:pt x="383518" y="0"/>
                </a:moveTo>
                <a:cubicBezTo>
                  <a:pt x="384812" y="863"/>
                  <a:pt x="386106" y="1294"/>
                  <a:pt x="387400" y="1726"/>
                </a:cubicBezTo>
                <a:cubicBezTo>
                  <a:pt x="430541" y="23296"/>
                  <a:pt x="473681" y="44435"/>
                  <a:pt x="516821" y="66005"/>
                </a:cubicBezTo>
                <a:cubicBezTo>
                  <a:pt x="580238" y="97497"/>
                  <a:pt x="643654" y="128989"/>
                  <a:pt x="706639" y="160482"/>
                </a:cubicBezTo>
                <a:cubicBezTo>
                  <a:pt x="710521" y="162207"/>
                  <a:pt x="710090" y="161345"/>
                  <a:pt x="710090" y="165659"/>
                </a:cubicBezTo>
                <a:cubicBezTo>
                  <a:pt x="710090" y="215701"/>
                  <a:pt x="710090" y="265744"/>
                  <a:pt x="710090" y="316218"/>
                </a:cubicBezTo>
                <a:cubicBezTo>
                  <a:pt x="710090" y="320532"/>
                  <a:pt x="710521" y="320101"/>
                  <a:pt x="706207" y="320101"/>
                </a:cubicBezTo>
                <a:cubicBezTo>
                  <a:pt x="689814" y="320101"/>
                  <a:pt x="673852" y="320101"/>
                  <a:pt x="657459" y="320101"/>
                </a:cubicBezTo>
                <a:cubicBezTo>
                  <a:pt x="654439" y="320101"/>
                  <a:pt x="654439" y="320101"/>
                  <a:pt x="654439" y="317081"/>
                </a:cubicBezTo>
                <a:cubicBezTo>
                  <a:pt x="654439" y="278255"/>
                  <a:pt x="654439" y="238997"/>
                  <a:pt x="654439" y="200171"/>
                </a:cubicBezTo>
                <a:cubicBezTo>
                  <a:pt x="654439" y="194563"/>
                  <a:pt x="655302" y="196288"/>
                  <a:pt x="650556" y="193700"/>
                </a:cubicBezTo>
                <a:cubicBezTo>
                  <a:pt x="562550" y="150560"/>
                  <a:pt x="474975" y="107419"/>
                  <a:pt x="386969" y="63848"/>
                </a:cubicBezTo>
                <a:cubicBezTo>
                  <a:pt x="382655" y="61691"/>
                  <a:pt x="383518" y="62985"/>
                  <a:pt x="383086" y="58240"/>
                </a:cubicBezTo>
                <a:cubicBezTo>
                  <a:pt x="383086" y="40121"/>
                  <a:pt x="383086" y="22002"/>
                  <a:pt x="383086" y="3883"/>
                </a:cubicBezTo>
                <a:cubicBezTo>
                  <a:pt x="383518" y="2589"/>
                  <a:pt x="383518" y="1726"/>
                  <a:pt x="3835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kst slide (1)">
  <p:cSld name="Tekst slide (1)">
    <p:spTree>
      <p:nvGrpSpPr>
        <p:cNvPr id="1" name="Shape 507"/>
        <p:cNvGrpSpPr/>
        <p:nvPr/>
      </p:nvGrpSpPr>
      <p:grpSpPr>
        <a:xfrm>
          <a:off x="0" y="0"/>
          <a:ext cx="0" cy="0"/>
          <a:chOff x="0" y="0"/>
          <a:chExt cx="0" cy="0"/>
        </a:xfrm>
      </p:grpSpPr>
      <p:sp>
        <p:nvSpPr>
          <p:cNvPr id="508" name="Google Shape;508;p38"/>
          <p:cNvSpPr/>
          <p:nvPr/>
        </p:nvSpPr>
        <p:spPr>
          <a:xfrm>
            <a:off x="0" y="0"/>
            <a:ext cx="4150805" cy="5143500"/>
          </a:xfrm>
          <a:custGeom>
            <a:avLst/>
            <a:gdLst/>
            <a:ahLst/>
            <a:cxnLst/>
            <a:rect l="l" t="t" r="r" b="b"/>
            <a:pathLst>
              <a:path w="5534406" h="6858000" extrusionOk="0">
                <a:moveTo>
                  <a:pt x="0" y="0"/>
                </a:moveTo>
                <a:lnTo>
                  <a:pt x="5534406" y="0"/>
                </a:lnTo>
                <a:lnTo>
                  <a:pt x="5534406" y="6858000"/>
                </a:lnTo>
                <a:lnTo>
                  <a:pt x="0" y="6858000"/>
                </a:lnTo>
                <a:close/>
              </a:path>
            </a:pathLst>
          </a:custGeom>
          <a:solidFill>
            <a:srgbClr val="F2F2F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09" name="Google Shape;509;p38"/>
          <p:cNvSpPr/>
          <p:nvPr/>
        </p:nvSpPr>
        <p:spPr>
          <a:xfrm>
            <a:off x="3966782" y="0"/>
            <a:ext cx="5177218" cy="5140642"/>
          </a:xfrm>
          <a:custGeom>
            <a:avLst/>
            <a:gdLst/>
            <a:ahLst/>
            <a:cxnLst/>
            <a:rect l="l" t="t" r="r" b="b"/>
            <a:pathLst>
              <a:path w="6902958" h="6854190" extrusionOk="0">
                <a:moveTo>
                  <a:pt x="0" y="0"/>
                </a:moveTo>
                <a:lnTo>
                  <a:pt x="6902958" y="0"/>
                </a:lnTo>
                <a:lnTo>
                  <a:pt x="6902958" y="6854190"/>
                </a:lnTo>
                <a:lnTo>
                  <a:pt x="0" y="6854190"/>
                </a:lnTo>
                <a:close/>
              </a:path>
            </a:pathLst>
          </a:custGeom>
          <a:solidFill>
            <a:srgbClr val="FFFFFF"/>
          </a:solidFill>
          <a:ln>
            <a:noFill/>
          </a:ln>
          <a:effectLst>
            <a:outerShdw blurRad="228600" dist="25400" dir="10800000" algn="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10" name="Google Shape;510;p38"/>
          <p:cNvSpPr/>
          <p:nvPr/>
        </p:nvSpPr>
        <p:spPr>
          <a:xfrm>
            <a:off x="565214" y="1211008"/>
            <a:ext cx="2882074" cy="2902077"/>
          </a:xfrm>
          <a:custGeom>
            <a:avLst/>
            <a:gdLst/>
            <a:ahLst/>
            <a:cxnLst/>
            <a:rect l="l" t="t" r="r" b="b"/>
            <a:pathLst>
              <a:path w="3842766" h="3869436" extrusionOk="0">
                <a:moveTo>
                  <a:pt x="1937766" y="0"/>
                </a:moveTo>
                <a:lnTo>
                  <a:pt x="0" y="947166"/>
                </a:lnTo>
                <a:lnTo>
                  <a:pt x="0" y="2999232"/>
                </a:lnTo>
                <a:lnTo>
                  <a:pt x="1770888" y="3869436"/>
                </a:lnTo>
                <a:lnTo>
                  <a:pt x="2096262" y="3858768"/>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11" name="Google Shape;511;p38"/>
          <p:cNvSpPr txBox="1">
            <a:spLocks noGrp="1"/>
          </p:cNvSpPr>
          <p:nvPr>
            <p:ph type="ctrTitle"/>
          </p:nvPr>
        </p:nvSpPr>
        <p:spPr>
          <a:xfrm>
            <a:off x="4458843" y="756413"/>
            <a:ext cx="4205097"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12" name="Google Shape;512;p38"/>
          <p:cNvSpPr/>
          <p:nvPr/>
        </p:nvSpPr>
        <p:spPr>
          <a:xfrm>
            <a:off x="3966782"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13" name="Google Shape;513;p38"/>
          <p:cNvSpPr txBox="1">
            <a:spLocks noGrp="1"/>
          </p:cNvSpPr>
          <p:nvPr>
            <p:ph type="body" idx="1"/>
          </p:nvPr>
        </p:nvSpPr>
        <p:spPr>
          <a:xfrm>
            <a:off x="4458843" y="1714419"/>
            <a:ext cx="4205097" cy="2732079"/>
          </a:xfrm>
          <a:prstGeom prst="rect">
            <a:avLst/>
          </a:prstGeom>
          <a:noFill/>
          <a:ln>
            <a:noFill/>
          </a:ln>
        </p:spPr>
        <p:txBody>
          <a:bodyPr spcFirstLastPara="1" wrap="square" lIns="0" tIns="0" rIns="0" bIns="0" anchor="t" anchorCtr="0">
            <a:noAutofit/>
          </a:bodyPr>
          <a:lstStyle>
            <a:lvl1pPr marL="457200" lvl="0" indent="-298450" algn="l">
              <a:lnSpc>
                <a:spcPct val="236000"/>
              </a:lnSpc>
              <a:spcBef>
                <a:spcPts val="0"/>
              </a:spcBef>
              <a:spcAft>
                <a:spcPts val="0"/>
              </a:spcAft>
              <a:buClr>
                <a:srgbClr val="02164E"/>
              </a:buClr>
              <a:buSzPts val="1100"/>
              <a:buFont typeface="Avenir"/>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514" name="Google Shape;514;p38"/>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515" name="Google Shape;515;p38"/>
          <p:cNvGrpSpPr/>
          <p:nvPr/>
        </p:nvGrpSpPr>
        <p:grpSpPr>
          <a:xfrm>
            <a:off x="8815388" y="4884038"/>
            <a:ext cx="219455" cy="215455"/>
            <a:chOff x="11753850" y="6512051"/>
            <a:chExt cx="292607" cy="287274"/>
          </a:xfrm>
        </p:grpSpPr>
        <p:sp>
          <p:nvSpPr>
            <p:cNvPr id="516" name="Google Shape;516;p38"/>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17" name="Google Shape;517;p38"/>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18" name="Google Shape;518;p38"/>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19" name="Google Shape;519;p38"/>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20" name="Google Shape;520;p38"/>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21" name="Google Shape;521;p38"/>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522" name="Google Shape;522;p38"/>
          <p:cNvSpPr/>
          <p:nvPr/>
        </p:nvSpPr>
        <p:spPr>
          <a:xfrm>
            <a:off x="572785" y="3859862"/>
            <a:ext cx="672417" cy="662550"/>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23" name="Google Shape;523;p38"/>
          <p:cNvSpPr/>
          <p:nvPr/>
        </p:nvSpPr>
        <p:spPr>
          <a:xfrm>
            <a:off x="1039489" y="4446498"/>
            <a:ext cx="432602" cy="426254"/>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524" name="Google Shape;524;p38"/>
          <p:cNvGrpSpPr/>
          <p:nvPr/>
        </p:nvGrpSpPr>
        <p:grpSpPr>
          <a:xfrm>
            <a:off x="-2081975" y="0"/>
            <a:ext cx="2040900" cy="2230200"/>
            <a:chOff x="-2081975" y="0"/>
            <a:chExt cx="2040900" cy="2230200"/>
          </a:xfrm>
        </p:grpSpPr>
        <p:sp>
          <p:nvSpPr>
            <p:cNvPr id="525" name="Google Shape;525;p38"/>
            <p:cNvSpPr/>
            <p:nvPr/>
          </p:nvSpPr>
          <p:spPr>
            <a:xfrm>
              <a:off x="-2081975" y="0"/>
              <a:ext cx="2040900" cy="2230200"/>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526" name="Google Shape;526;p38"/>
            <p:cNvSpPr txBox="1"/>
            <p:nvPr/>
          </p:nvSpPr>
          <p:spPr>
            <a:xfrm>
              <a:off x="-1871562" y="221184"/>
              <a:ext cx="16200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vervangen</a:t>
              </a:r>
              <a:endParaRPr sz="1100" b="0" i="0" u="none" strike="noStrike" cap="none">
                <a:solidFill>
                  <a:srgbClr val="000000"/>
                </a:solidFill>
                <a:latin typeface="Arial"/>
                <a:ea typeface="Arial"/>
                <a:cs typeface="Arial"/>
                <a:sym typeface="Arial"/>
              </a:endParaRPr>
            </a:p>
          </p:txBody>
        </p:sp>
        <p:sp>
          <p:nvSpPr>
            <p:cNvPr id="527" name="Google Shape;527;p38"/>
            <p:cNvSpPr txBox="1"/>
            <p:nvPr/>
          </p:nvSpPr>
          <p:spPr>
            <a:xfrm>
              <a:off x="-1871562" y="583459"/>
              <a:ext cx="1620000" cy="1354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 afbeelding te kunnen vervangen heb je een afbeelding nodig die in het juiste formaat is opgemaakt. </a:t>
              </a: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Als je deze hebt dan kun je met de rechtermuisknop op de afbeelding klikken, kies vervolgens voor “Afbeelding vervangen” en klik op “Uploaden vanaf computer”. Selecteer de gewenste afbeelding en voeg deze in.</a:t>
              </a:r>
              <a:endParaRPr sz="1100" b="0" i="0" u="none" strike="noStrike" cap="none">
                <a:solidFill>
                  <a:srgbClr val="000000"/>
                </a:solidFill>
                <a:latin typeface="Arial"/>
                <a:ea typeface="Arial"/>
                <a:cs typeface="Arial"/>
                <a:sym typeface="Arial"/>
              </a:endParaRPr>
            </a:p>
          </p:txBody>
        </p:sp>
        <p:pic>
          <p:nvPicPr>
            <p:cNvPr id="528" name="Google Shape;528;p38"/>
            <p:cNvPicPr preferRelativeResize="0"/>
            <p:nvPr/>
          </p:nvPicPr>
          <p:blipFill rotWithShape="1">
            <a:blip r:embed="rId2">
              <a:alphaModFix/>
            </a:blip>
            <a:srcRect/>
            <a:stretch/>
          </p:blipFill>
          <p:spPr>
            <a:xfrm>
              <a:off x="-2081975" y="160591"/>
              <a:ext cx="61922" cy="263979"/>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kst slide (2)">
  <p:cSld name="Tekst slide (2)">
    <p:spTree>
      <p:nvGrpSpPr>
        <p:cNvPr id="1" name="Shape 529"/>
        <p:cNvGrpSpPr/>
        <p:nvPr/>
      </p:nvGrpSpPr>
      <p:grpSpPr>
        <a:xfrm>
          <a:off x="0" y="0"/>
          <a:ext cx="0" cy="0"/>
          <a:chOff x="0" y="0"/>
          <a:chExt cx="0" cy="0"/>
        </a:xfrm>
      </p:grpSpPr>
      <p:sp>
        <p:nvSpPr>
          <p:cNvPr id="530" name="Google Shape;530;p39"/>
          <p:cNvSpPr/>
          <p:nvPr/>
        </p:nvSpPr>
        <p:spPr>
          <a:xfrm>
            <a:off x="0" y="0"/>
            <a:ext cx="4150804" cy="5143500"/>
          </a:xfrm>
          <a:custGeom>
            <a:avLst/>
            <a:gdLst/>
            <a:ahLst/>
            <a:cxnLst/>
            <a:rect l="l" t="t" r="r" b="b"/>
            <a:pathLst>
              <a:path w="5534406" h="6858000" extrusionOk="0">
                <a:moveTo>
                  <a:pt x="0" y="0"/>
                </a:moveTo>
                <a:lnTo>
                  <a:pt x="5534406" y="0"/>
                </a:lnTo>
                <a:lnTo>
                  <a:pt x="5534406" y="6858000"/>
                </a:lnTo>
                <a:lnTo>
                  <a:pt x="0" y="6858000"/>
                </a:lnTo>
                <a:close/>
              </a:path>
            </a:pathLst>
          </a:custGeom>
          <a:solidFill>
            <a:srgbClr val="F2F2F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31" name="Google Shape;531;p39"/>
          <p:cNvSpPr/>
          <p:nvPr/>
        </p:nvSpPr>
        <p:spPr>
          <a:xfrm>
            <a:off x="3966782" y="0"/>
            <a:ext cx="5177218" cy="5140642"/>
          </a:xfrm>
          <a:custGeom>
            <a:avLst/>
            <a:gdLst/>
            <a:ahLst/>
            <a:cxnLst/>
            <a:rect l="l" t="t" r="r" b="b"/>
            <a:pathLst>
              <a:path w="6902958" h="6854190" extrusionOk="0">
                <a:moveTo>
                  <a:pt x="0" y="0"/>
                </a:moveTo>
                <a:lnTo>
                  <a:pt x="6902958" y="0"/>
                </a:lnTo>
                <a:lnTo>
                  <a:pt x="6902958" y="6854190"/>
                </a:lnTo>
                <a:lnTo>
                  <a:pt x="0" y="6854190"/>
                </a:lnTo>
                <a:close/>
              </a:path>
            </a:pathLst>
          </a:custGeom>
          <a:solidFill>
            <a:srgbClr val="FFFFFF"/>
          </a:solidFill>
          <a:ln>
            <a:noFill/>
          </a:ln>
          <a:effectLst>
            <a:outerShdw blurRad="228600" dist="25400" dir="10800000" algn="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32" name="Google Shape;532;p39"/>
          <p:cNvSpPr/>
          <p:nvPr/>
        </p:nvSpPr>
        <p:spPr>
          <a:xfrm>
            <a:off x="565214" y="1211008"/>
            <a:ext cx="2882074" cy="2902077"/>
          </a:xfrm>
          <a:custGeom>
            <a:avLst/>
            <a:gdLst/>
            <a:ahLst/>
            <a:cxnLst/>
            <a:rect l="l" t="t" r="r" b="b"/>
            <a:pathLst>
              <a:path w="3842766" h="3869436" extrusionOk="0">
                <a:moveTo>
                  <a:pt x="1937766" y="0"/>
                </a:moveTo>
                <a:lnTo>
                  <a:pt x="0" y="947166"/>
                </a:lnTo>
                <a:lnTo>
                  <a:pt x="0" y="2999232"/>
                </a:lnTo>
                <a:lnTo>
                  <a:pt x="1770888" y="3869436"/>
                </a:lnTo>
                <a:lnTo>
                  <a:pt x="2096262" y="3858768"/>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33" name="Google Shape;533;p39"/>
          <p:cNvSpPr txBox="1">
            <a:spLocks noGrp="1"/>
          </p:cNvSpPr>
          <p:nvPr>
            <p:ph type="ctrTitle"/>
          </p:nvPr>
        </p:nvSpPr>
        <p:spPr>
          <a:xfrm>
            <a:off x="4458843" y="756413"/>
            <a:ext cx="4205097"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4" name="Google Shape;534;p39"/>
          <p:cNvSpPr/>
          <p:nvPr/>
        </p:nvSpPr>
        <p:spPr>
          <a:xfrm>
            <a:off x="3966782"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35" name="Google Shape;535;p39"/>
          <p:cNvSpPr txBox="1">
            <a:spLocks noGrp="1"/>
          </p:cNvSpPr>
          <p:nvPr>
            <p:ph type="body" idx="1"/>
          </p:nvPr>
        </p:nvSpPr>
        <p:spPr>
          <a:xfrm>
            <a:off x="4458843" y="1714419"/>
            <a:ext cx="2057400" cy="2732079"/>
          </a:xfrm>
          <a:prstGeom prst="rect">
            <a:avLst/>
          </a:prstGeom>
          <a:noFill/>
          <a:ln>
            <a:noFill/>
          </a:ln>
        </p:spPr>
        <p:txBody>
          <a:bodyPr spcFirstLastPara="1" wrap="square" lIns="0" tIns="0" rIns="0" bIns="0" anchor="t" anchorCtr="0">
            <a:noAutofit/>
          </a:bodyPr>
          <a:lstStyle>
            <a:lvl1pPr marL="457200" lvl="0" indent="-298450" algn="l">
              <a:lnSpc>
                <a:spcPct val="236000"/>
              </a:lnSpc>
              <a:spcBef>
                <a:spcPts val="0"/>
              </a:spcBef>
              <a:spcAft>
                <a:spcPts val="0"/>
              </a:spcAft>
              <a:buClr>
                <a:srgbClr val="02164E"/>
              </a:buClr>
              <a:buSzPts val="1100"/>
              <a:buFont typeface="Avenir"/>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536" name="Google Shape;536;p39"/>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537" name="Google Shape;537;p39"/>
          <p:cNvGrpSpPr/>
          <p:nvPr/>
        </p:nvGrpSpPr>
        <p:grpSpPr>
          <a:xfrm>
            <a:off x="8815388" y="4884038"/>
            <a:ext cx="219455" cy="215455"/>
            <a:chOff x="11753850" y="6512051"/>
            <a:chExt cx="292607" cy="287274"/>
          </a:xfrm>
        </p:grpSpPr>
        <p:sp>
          <p:nvSpPr>
            <p:cNvPr id="538" name="Google Shape;538;p39"/>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39" name="Google Shape;539;p39"/>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40" name="Google Shape;540;p39"/>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41" name="Google Shape;541;p39"/>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42" name="Google Shape;542;p39"/>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43" name="Google Shape;543;p39"/>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544" name="Google Shape;544;p39"/>
          <p:cNvSpPr txBox="1">
            <a:spLocks noGrp="1"/>
          </p:cNvSpPr>
          <p:nvPr>
            <p:ph type="body" idx="2"/>
          </p:nvPr>
        </p:nvSpPr>
        <p:spPr>
          <a:xfrm>
            <a:off x="6606540" y="1714419"/>
            <a:ext cx="2057400" cy="2732079"/>
          </a:xfrm>
          <a:prstGeom prst="rect">
            <a:avLst/>
          </a:prstGeom>
          <a:noFill/>
          <a:ln>
            <a:noFill/>
          </a:ln>
        </p:spPr>
        <p:txBody>
          <a:bodyPr spcFirstLastPara="1" wrap="square" lIns="0" tIns="0" rIns="0" bIns="0" anchor="t" anchorCtr="0">
            <a:noAutofit/>
          </a:bodyPr>
          <a:lstStyle>
            <a:lvl1pPr marL="457200" lvl="0" indent="-298450" algn="l">
              <a:lnSpc>
                <a:spcPct val="236000"/>
              </a:lnSpc>
              <a:spcBef>
                <a:spcPts val="0"/>
              </a:spcBef>
              <a:spcAft>
                <a:spcPts val="0"/>
              </a:spcAft>
              <a:buClr>
                <a:srgbClr val="02164E"/>
              </a:buClr>
              <a:buSzPts val="1100"/>
              <a:buFont typeface="Avenir"/>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545" name="Google Shape;545;p39"/>
          <p:cNvSpPr/>
          <p:nvPr/>
        </p:nvSpPr>
        <p:spPr>
          <a:xfrm>
            <a:off x="0" y="-474"/>
            <a:ext cx="509709" cy="303729"/>
          </a:xfrm>
          <a:custGeom>
            <a:avLst/>
            <a:gdLst/>
            <a:ahLst/>
            <a:cxnLst/>
            <a:rect l="l" t="t" r="r" b="b"/>
            <a:pathLst>
              <a:path w="679612" h="404972" extrusionOk="0">
                <a:moveTo>
                  <a:pt x="0" y="229262"/>
                </a:moveTo>
                <a:lnTo>
                  <a:pt x="192373" y="323871"/>
                </a:lnTo>
                <a:cubicBezTo>
                  <a:pt x="197816" y="326592"/>
                  <a:pt x="197272" y="324959"/>
                  <a:pt x="197272" y="331491"/>
                </a:cubicBezTo>
                <a:cubicBezTo>
                  <a:pt x="197272" y="354351"/>
                  <a:pt x="197272" y="377756"/>
                  <a:pt x="197272" y="400617"/>
                </a:cubicBezTo>
                <a:cubicBezTo>
                  <a:pt x="197272" y="401706"/>
                  <a:pt x="197272" y="403338"/>
                  <a:pt x="197272" y="404427"/>
                </a:cubicBezTo>
                <a:cubicBezTo>
                  <a:pt x="196728" y="404971"/>
                  <a:pt x="196184" y="404971"/>
                  <a:pt x="196184" y="404971"/>
                </a:cubicBezTo>
                <a:cubicBezTo>
                  <a:pt x="195095" y="403883"/>
                  <a:pt x="192918" y="403338"/>
                  <a:pt x="191285" y="402250"/>
                </a:cubicBezTo>
                <a:lnTo>
                  <a:pt x="0" y="307384"/>
                </a:lnTo>
                <a:close/>
                <a:moveTo>
                  <a:pt x="614752" y="13"/>
                </a:moveTo>
                <a:cubicBezTo>
                  <a:pt x="634892" y="13"/>
                  <a:pt x="654486" y="13"/>
                  <a:pt x="674626" y="13"/>
                </a:cubicBezTo>
                <a:cubicBezTo>
                  <a:pt x="675170" y="13"/>
                  <a:pt x="676259" y="13"/>
                  <a:pt x="676803" y="13"/>
                </a:cubicBezTo>
                <a:cubicBezTo>
                  <a:pt x="679524" y="13"/>
                  <a:pt x="679524" y="13"/>
                  <a:pt x="679524" y="3278"/>
                </a:cubicBezTo>
                <a:cubicBezTo>
                  <a:pt x="679524" y="4367"/>
                  <a:pt x="679524" y="4911"/>
                  <a:pt x="679524" y="6000"/>
                </a:cubicBezTo>
                <a:cubicBezTo>
                  <a:pt x="679524" y="68594"/>
                  <a:pt x="679524" y="131733"/>
                  <a:pt x="679524" y="194328"/>
                </a:cubicBezTo>
                <a:cubicBezTo>
                  <a:pt x="679524" y="200315"/>
                  <a:pt x="680613" y="198682"/>
                  <a:pt x="675170" y="201404"/>
                </a:cubicBezTo>
                <a:cubicBezTo>
                  <a:pt x="540727" y="267808"/>
                  <a:pt x="406828" y="334757"/>
                  <a:pt x="272385" y="401162"/>
                </a:cubicBezTo>
                <a:cubicBezTo>
                  <a:pt x="270752" y="401706"/>
                  <a:pt x="269120" y="402251"/>
                  <a:pt x="268031" y="403883"/>
                </a:cubicBezTo>
                <a:cubicBezTo>
                  <a:pt x="267487" y="404972"/>
                  <a:pt x="266942" y="404972"/>
                  <a:pt x="266942" y="404972"/>
                </a:cubicBezTo>
                <a:cubicBezTo>
                  <a:pt x="266942" y="400618"/>
                  <a:pt x="266942" y="396263"/>
                  <a:pt x="266942" y="391365"/>
                </a:cubicBezTo>
                <a:cubicBezTo>
                  <a:pt x="266942" y="371225"/>
                  <a:pt x="266942" y="351086"/>
                  <a:pt x="266942" y="331491"/>
                </a:cubicBezTo>
                <a:cubicBezTo>
                  <a:pt x="266942" y="330403"/>
                  <a:pt x="266942" y="329314"/>
                  <a:pt x="266942" y="327681"/>
                </a:cubicBezTo>
                <a:cubicBezTo>
                  <a:pt x="266942" y="326593"/>
                  <a:pt x="267487" y="326048"/>
                  <a:pt x="268575" y="325504"/>
                </a:cubicBezTo>
                <a:cubicBezTo>
                  <a:pt x="269664" y="324960"/>
                  <a:pt x="270208" y="324416"/>
                  <a:pt x="271297" y="323871"/>
                </a:cubicBezTo>
                <a:cubicBezTo>
                  <a:pt x="382335" y="269441"/>
                  <a:pt x="492828" y="215011"/>
                  <a:pt x="603866" y="160037"/>
                </a:cubicBezTo>
                <a:cubicBezTo>
                  <a:pt x="610398" y="156771"/>
                  <a:pt x="609309" y="158948"/>
                  <a:pt x="609309" y="151328"/>
                </a:cubicBezTo>
                <a:cubicBezTo>
                  <a:pt x="609309" y="102885"/>
                  <a:pt x="609309" y="53898"/>
                  <a:pt x="609309" y="5456"/>
                </a:cubicBezTo>
                <a:cubicBezTo>
                  <a:pt x="609309" y="-532"/>
                  <a:pt x="608765" y="13"/>
                  <a:pt x="614752" y="13"/>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46" name="Google Shape;546;p39"/>
          <p:cNvSpPr/>
          <p:nvPr/>
        </p:nvSpPr>
        <p:spPr>
          <a:xfrm>
            <a:off x="133529" y="460610"/>
            <a:ext cx="791542" cy="779927"/>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47" name="Google Shape;547;p39"/>
          <p:cNvSpPr/>
          <p:nvPr/>
        </p:nvSpPr>
        <p:spPr>
          <a:xfrm>
            <a:off x="809964" y="51991"/>
            <a:ext cx="444673" cy="438149"/>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548" name="Google Shape;548;p39"/>
          <p:cNvGrpSpPr/>
          <p:nvPr/>
        </p:nvGrpSpPr>
        <p:grpSpPr>
          <a:xfrm>
            <a:off x="-2081975" y="0"/>
            <a:ext cx="2040900" cy="2230200"/>
            <a:chOff x="-2081975" y="0"/>
            <a:chExt cx="2040900" cy="2230200"/>
          </a:xfrm>
        </p:grpSpPr>
        <p:sp>
          <p:nvSpPr>
            <p:cNvPr id="549" name="Google Shape;549;p39"/>
            <p:cNvSpPr/>
            <p:nvPr/>
          </p:nvSpPr>
          <p:spPr>
            <a:xfrm>
              <a:off x="-2081975" y="0"/>
              <a:ext cx="2040900" cy="2230200"/>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550" name="Google Shape;550;p39"/>
            <p:cNvSpPr txBox="1"/>
            <p:nvPr/>
          </p:nvSpPr>
          <p:spPr>
            <a:xfrm>
              <a:off x="-1871562" y="221184"/>
              <a:ext cx="16200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vervangen</a:t>
              </a:r>
              <a:endParaRPr sz="1100" b="0" i="0" u="none" strike="noStrike" cap="none">
                <a:solidFill>
                  <a:srgbClr val="000000"/>
                </a:solidFill>
                <a:latin typeface="Arial"/>
                <a:ea typeface="Arial"/>
                <a:cs typeface="Arial"/>
                <a:sym typeface="Arial"/>
              </a:endParaRPr>
            </a:p>
          </p:txBody>
        </p:sp>
        <p:sp>
          <p:nvSpPr>
            <p:cNvPr id="551" name="Google Shape;551;p39"/>
            <p:cNvSpPr txBox="1"/>
            <p:nvPr/>
          </p:nvSpPr>
          <p:spPr>
            <a:xfrm>
              <a:off x="-1871562" y="583459"/>
              <a:ext cx="1620000" cy="1354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 afbeelding te kunnen vervangen heb je een afbeelding nodig die in het juiste formaat is opgemaakt. </a:t>
              </a: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Als je deze hebt dan kun je met de rechtermuisknop op de afbeelding klikken, kies vervolgens voor “Afbeelding vervangen” en klik op “Uploaden vanaf computer”. Selecteer de gewenste afbeelding en voeg deze in.</a:t>
              </a:r>
              <a:endParaRPr sz="1100" b="0" i="0" u="none" strike="noStrike" cap="none">
                <a:solidFill>
                  <a:srgbClr val="000000"/>
                </a:solidFill>
                <a:latin typeface="Arial"/>
                <a:ea typeface="Arial"/>
                <a:cs typeface="Arial"/>
                <a:sym typeface="Arial"/>
              </a:endParaRPr>
            </a:p>
          </p:txBody>
        </p:sp>
        <p:pic>
          <p:nvPicPr>
            <p:cNvPr id="552" name="Google Shape;552;p39"/>
            <p:cNvPicPr preferRelativeResize="0"/>
            <p:nvPr/>
          </p:nvPicPr>
          <p:blipFill rotWithShape="1">
            <a:blip r:embed="rId2">
              <a:alphaModFix/>
            </a:blip>
            <a:srcRect/>
            <a:stretch/>
          </p:blipFill>
          <p:spPr>
            <a:xfrm>
              <a:off x="-2081975" y="160591"/>
              <a:ext cx="61922" cy="26397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kst slide (3)">
  <p:cSld name="Tekst slide (3)">
    <p:spTree>
      <p:nvGrpSpPr>
        <p:cNvPr id="1" name="Shape 553"/>
        <p:cNvGrpSpPr/>
        <p:nvPr/>
      </p:nvGrpSpPr>
      <p:grpSpPr>
        <a:xfrm>
          <a:off x="0" y="0"/>
          <a:ext cx="0" cy="0"/>
          <a:chOff x="0" y="0"/>
          <a:chExt cx="0" cy="0"/>
        </a:xfrm>
      </p:grpSpPr>
      <p:sp>
        <p:nvSpPr>
          <p:cNvPr id="554" name="Google Shape;554;p40"/>
          <p:cNvSpPr/>
          <p:nvPr/>
        </p:nvSpPr>
        <p:spPr>
          <a:xfrm>
            <a:off x="0" y="0"/>
            <a:ext cx="4572000" cy="5143500"/>
          </a:xfrm>
          <a:custGeom>
            <a:avLst/>
            <a:gdLst/>
            <a:ahLst/>
            <a:cxnLst/>
            <a:rect l="l" t="t" r="r" b="b"/>
            <a:pathLst>
              <a:path w="6096000" h="6858000" extrusionOk="0">
                <a:moveTo>
                  <a:pt x="0" y="0"/>
                </a:moveTo>
                <a:lnTo>
                  <a:pt x="6096000" y="0"/>
                </a:lnTo>
                <a:lnTo>
                  <a:pt x="6096000" y="6858000"/>
                </a:lnTo>
                <a:lnTo>
                  <a:pt x="0" y="6858000"/>
                </a:lnTo>
                <a:close/>
              </a:path>
            </a:pathLst>
          </a:custGeom>
          <a:solidFill>
            <a:srgbClr val="F2F2F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55" name="Google Shape;555;p40"/>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56" name="Google Shape;556;p40"/>
          <p:cNvSpPr txBox="1">
            <a:spLocks noGrp="1"/>
          </p:cNvSpPr>
          <p:nvPr>
            <p:ph type="body" idx="1"/>
          </p:nvPr>
        </p:nvSpPr>
        <p:spPr>
          <a:xfrm>
            <a:off x="563166" y="1960816"/>
            <a:ext cx="3445335" cy="2232316"/>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rgbClr val="02164E"/>
              </a:buClr>
              <a:buSzPts val="1100"/>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2pPr>
            <a:lvl3pPr marL="1371600" lvl="2"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3pPr>
            <a:lvl4pPr marL="1828800" lvl="3"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4pPr>
            <a:lvl5pPr marL="2286000" lvl="4"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557" name="Google Shape;557;p40"/>
          <p:cNvSpPr txBox="1">
            <a:spLocks noGrp="1"/>
          </p:cNvSpPr>
          <p:nvPr>
            <p:ph type="body" idx="2"/>
          </p:nvPr>
        </p:nvSpPr>
        <p:spPr>
          <a:xfrm>
            <a:off x="5135499" y="1960816"/>
            <a:ext cx="3445335" cy="2232316"/>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rgbClr val="02164E"/>
              </a:buClr>
              <a:buSzPts val="1100"/>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2pPr>
            <a:lvl3pPr marL="1371600" lvl="2"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3pPr>
            <a:lvl4pPr marL="1828800" lvl="3"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4pPr>
            <a:lvl5pPr marL="2286000" lvl="4"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558" name="Google Shape;558;p40"/>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559" name="Google Shape;559;p40"/>
          <p:cNvGrpSpPr/>
          <p:nvPr/>
        </p:nvGrpSpPr>
        <p:grpSpPr>
          <a:xfrm>
            <a:off x="8815388" y="4884038"/>
            <a:ext cx="219455" cy="215455"/>
            <a:chOff x="11753850" y="6512051"/>
            <a:chExt cx="292607" cy="287274"/>
          </a:xfrm>
        </p:grpSpPr>
        <p:sp>
          <p:nvSpPr>
            <p:cNvPr id="560" name="Google Shape;560;p40"/>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61" name="Google Shape;561;p40"/>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62" name="Google Shape;562;p40"/>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63" name="Google Shape;563;p40"/>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64" name="Google Shape;564;p40"/>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65" name="Google Shape;565;p40"/>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566" name="Google Shape;566;p40"/>
          <p:cNvSpPr txBox="1">
            <a:spLocks noGrp="1"/>
          </p:cNvSpPr>
          <p:nvPr>
            <p:ph type="ctrTitle"/>
          </p:nvPr>
        </p:nvSpPr>
        <p:spPr>
          <a:xfrm>
            <a:off x="563166" y="756413"/>
            <a:ext cx="4008834"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67" name="Google Shape;567;p40"/>
          <p:cNvSpPr/>
          <p:nvPr/>
        </p:nvSpPr>
        <p:spPr>
          <a:xfrm>
            <a:off x="8103732" y="1"/>
            <a:ext cx="1040268" cy="1411351"/>
          </a:xfrm>
          <a:custGeom>
            <a:avLst/>
            <a:gdLst/>
            <a:ahLst/>
            <a:cxnLst/>
            <a:rect l="l" t="t" r="r" b="b"/>
            <a:pathLst>
              <a:path w="1387024" h="1881802" extrusionOk="0">
                <a:moveTo>
                  <a:pt x="0" y="511676"/>
                </a:moveTo>
                <a:cubicBezTo>
                  <a:pt x="7476" y="511676"/>
                  <a:pt x="13083" y="511676"/>
                  <a:pt x="20559" y="511676"/>
                </a:cubicBezTo>
                <a:cubicBezTo>
                  <a:pt x="89710" y="511676"/>
                  <a:pt x="160731" y="511676"/>
                  <a:pt x="229883" y="511676"/>
                </a:cubicBezTo>
                <a:cubicBezTo>
                  <a:pt x="233621" y="511676"/>
                  <a:pt x="237358" y="511676"/>
                  <a:pt x="241096" y="511676"/>
                </a:cubicBezTo>
                <a:cubicBezTo>
                  <a:pt x="244834" y="511676"/>
                  <a:pt x="246703" y="513545"/>
                  <a:pt x="246703" y="517283"/>
                </a:cubicBezTo>
                <a:cubicBezTo>
                  <a:pt x="246703" y="522890"/>
                  <a:pt x="246703" y="526627"/>
                  <a:pt x="246703" y="532234"/>
                </a:cubicBezTo>
                <a:cubicBezTo>
                  <a:pt x="246703" y="698571"/>
                  <a:pt x="246703" y="863039"/>
                  <a:pt x="246703" y="1029375"/>
                </a:cubicBezTo>
                <a:cubicBezTo>
                  <a:pt x="246703" y="1055540"/>
                  <a:pt x="242965" y="1049933"/>
                  <a:pt x="265393" y="1059278"/>
                </a:cubicBezTo>
                <a:lnTo>
                  <a:pt x="1387024" y="1610896"/>
                </a:lnTo>
                <a:lnTo>
                  <a:pt x="1387024" y="1881802"/>
                </a:lnTo>
                <a:lnTo>
                  <a:pt x="18690" y="1203187"/>
                </a:lnTo>
                <a:cubicBezTo>
                  <a:pt x="13083" y="1201318"/>
                  <a:pt x="9345" y="1197580"/>
                  <a:pt x="3738" y="1195712"/>
                </a:cubicBezTo>
                <a:cubicBezTo>
                  <a:pt x="1869" y="1195712"/>
                  <a:pt x="0" y="1195712"/>
                  <a:pt x="0" y="1195712"/>
                </a:cubicBezTo>
                <a:cubicBezTo>
                  <a:pt x="0" y="967700"/>
                  <a:pt x="0" y="739688"/>
                  <a:pt x="0" y="511676"/>
                </a:cubicBezTo>
                <a:close/>
                <a:moveTo>
                  <a:pt x="0" y="0"/>
                </a:moveTo>
                <a:lnTo>
                  <a:pt x="244834" y="0"/>
                </a:lnTo>
                <a:lnTo>
                  <a:pt x="244834" y="229467"/>
                </a:lnTo>
                <a:cubicBezTo>
                  <a:pt x="244834" y="233205"/>
                  <a:pt x="244834" y="235074"/>
                  <a:pt x="244834" y="238812"/>
                </a:cubicBezTo>
                <a:cubicBezTo>
                  <a:pt x="244834" y="253763"/>
                  <a:pt x="244834" y="251894"/>
                  <a:pt x="231752" y="251894"/>
                </a:cubicBezTo>
                <a:cubicBezTo>
                  <a:pt x="160731" y="251894"/>
                  <a:pt x="89710" y="251894"/>
                  <a:pt x="16821" y="251894"/>
                </a:cubicBezTo>
                <a:cubicBezTo>
                  <a:pt x="13083" y="251894"/>
                  <a:pt x="7476" y="251894"/>
                  <a:pt x="3738" y="250025"/>
                </a:cubicBezTo>
                <a:cubicBezTo>
                  <a:pt x="1869" y="250025"/>
                  <a:pt x="1869" y="251894"/>
                  <a:pt x="0" y="25189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68" name="Google Shape;568;p40"/>
          <p:cNvSpPr/>
          <p:nvPr/>
        </p:nvSpPr>
        <p:spPr>
          <a:xfrm>
            <a:off x="4260872" y="4231426"/>
            <a:ext cx="631786" cy="622514"/>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69" name="Google Shape;569;p40"/>
          <p:cNvSpPr/>
          <p:nvPr/>
        </p:nvSpPr>
        <p:spPr>
          <a:xfrm>
            <a:off x="3658409" y="4797986"/>
            <a:ext cx="832350" cy="345514"/>
          </a:xfrm>
          <a:custGeom>
            <a:avLst/>
            <a:gdLst/>
            <a:ahLst/>
            <a:cxnLst/>
            <a:rect l="l" t="t" r="r" b="b"/>
            <a:pathLst>
              <a:path w="1109800" h="460685" extrusionOk="0">
                <a:moveTo>
                  <a:pt x="511739" y="675"/>
                </a:moveTo>
                <a:cubicBezTo>
                  <a:pt x="513087" y="2024"/>
                  <a:pt x="512413" y="3372"/>
                  <a:pt x="512413" y="4721"/>
                </a:cubicBezTo>
                <a:cubicBezTo>
                  <a:pt x="512413" y="34386"/>
                  <a:pt x="512413" y="63378"/>
                  <a:pt x="512413" y="93044"/>
                </a:cubicBezTo>
                <a:cubicBezTo>
                  <a:pt x="512413" y="93044"/>
                  <a:pt x="512413" y="93718"/>
                  <a:pt x="512413" y="93718"/>
                </a:cubicBezTo>
                <a:cubicBezTo>
                  <a:pt x="513087" y="96415"/>
                  <a:pt x="511739" y="97763"/>
                  <a:pt x="509042" y="99112"/>
                </a:cubicBezTo>
                <a:cubicBezTo>
                  <a:pt x="489489" y="108551"/>
                  <a:pt x="470611" y="117990"/>
                  <a:pt x="451058" y="127429"/>
                </a:cubicBezTo>
                <a:cubicBezTo>
                  <a:pt x="332394" y="186086"/>
                  <a:pt x="213056" y="244069"/>
                  <a:pt x="94392" y="302727"/>
                </a:cubicBezTo>
                <a:cubicBezTo>
                  <a:pt x="87650" y="306098"/>
                  <a:pt x="88324" y="304075"/>
                  <a:pt x="88324" y="312840"/>
                </a:cubicBezTo>
                <a:lnTo>
                  <a:pt x="88324" y="460685"/>
                </a:lnTo>
                <a:lnTo>
                  <a:pt x="0" y="460685"/>
                </a:lnTo>
                <a:lnTo>
                  <a:pt x="0" y="252834"/>
                </a:lnTo>
                <a:cubicBezTo>
                  <a:pt x="0" y="253509"/>
                  <a:pt x="674" y="254183"/>
                  <a:pt x="1349" y="253509"/>
                </a:cubicBezTo>
                <a:cubicBezTo>
                  <a:pt x="2697" y="252834"/>
                  <a:pt x="3371" y="252834"/>
                  <a:pt x="4046" y="252160"/>
                </a:cubicBezTo>
                <a:cubicBezTo>
                  <a:pt x="171254" y="169231"/>
                  <a:pt x="339137" y="85627"/>
                  <a:pt x="506345" y="2698"/>
                </a:cubicBezTo>
                <a:cubicBezTo>
                  <a:pt x="508368" y="2024"/>
                  <a:pt x="509716" y="675"/>
                  <a:pt x="511739" y="675"/>
                </a:cubicBezTo>
                <a:close/>
                <a:moveTo>
                  <a:pt x="599388" y="0"/>
                </a:moveTo>
                <a:cubicBezTo>
                  <a:pt x="601411" y="1349"/>
                  <a:pt x="603434" y="2023"/>
                  <a:pt x="605456" y="2697"/>
                </a:cubicBezTo>
                <a:cubicBezTo>
                  <a:pt x="672879" y="36408"/>
                  <a:pt x="740302" y="69445"/>
                  <a:pt x="807724" y="103156"/>
                </a:cubicBezTo>
                <a:cubicBezTo>
                  <a:pt x="906836" y="152374"/>
                  <a:pt x="1005947" y="201593"/>
                  <a:pt x="1104384" y="250811"/>
                </a:cubicBezTo>
                <a:cubicBezTo>
                  <a:pt x="1110452" y="253508"/>
                  <a:pt x="1109778" y="252159"/>
                  <a:pt x="1109778" y="258901"/>
                </a:cubicBezTo>
                <a:lnTo>
                  <a:pt x="1109778" y="460685"/>
                </a:lnTo>
                <a:lnTo>
                  <a:pt x="1022803" y="460685"/>
                </a:lnTo>
                <a:lnTo>
                  <a:pt x="1022803" y="312839"/>
                </a:lnTo>
                <a:cubicBezTo>
                  <a:pt x="1022803" y="304074"/>
                  <a:pt x="1024151" y="306771"/>
                  <a:pt x="1016735" y="302726"/>
                </a:cubicBezTo>
                <a:cubicBezTo>
                  <a:pt x="879192" y="235304"/>
                  <a:pt x="742324" y="167881"/>
                  <a:pt x="604782" y="99785"/>
                </a:cubicBezTo>
                <a:cubicBezTo>
                  <a:pt x="598040" y="96414"/>
                  <a:pt x="599388" y="98437"/>
                  <a:pt x="598714" y="91020"/>
                </a:cubicBezTo>
                <a:cubicBezTo>
                  <a:pt x="598714" y="62703"/>
                  <a:pt x="598714" y="34386"/>
                  <a:pt x="598714" y="6068"/>
                </a:cubicBezTo>
                <a:cubicBezTo>
                  <a:pt x="599388" y="4046"/>
                  <a:pt x="599388" y="2697"/>
                  <a:pt x="59938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kst slide (5)">
  <p:cSld name="Tekst slide (5)">
    <p:spTree>
      <p:nvGrpSpPr>
        <p:cNvPr id="1" name="Shape 570"/>
        <p:cNvGrpSpPr/>
        <p:nvPr/>
      </p:nvGrpSpPr>
      <p:grpSpPr>
        <a:xfrm>
          <a:off x="0" y="0"/>
          <a:ext cx="0" cy="0"/>
          <a:chOff x="0" y="0"/>
          <a:chExt cx="0" cy="0"/>
        </a:xfrm>
      </p:grpSpPr>
      <p:sp>
        <p:nvSpPr>
          <p:cNvPr id="571" name="Google Shape;571;p42"/>
          <p:cNvSpPr/>
          <p:nvPr/>
        </p:nvSpPr>
        <p:spPr>
          <a:xfrm>
            <a:off x="0" y="0"/>
            <a:ext cx="4572000" cy="5143500"/>
          </a:xfrm>
          <a:custGeom>
            <a:avLst/>
            <a:gdLst/>
            <a:ahLst/>
            <a:cxnLst/>
            <a:rect l="l" t="t" r="r" b="b"/>
            <a:pathLst>
              <a:path w="6096000" h="6858000" extrusionOk="0">
                <a:moveTo>
                  <a:pt x="0" y="0"/>
                </a:moveTo>
                <a:lnTo>
                  <a:pt x="6096000" y="0"/>
                </a:lnTo>
                <a:lnTo>
                  <a:pt x="6096000" y="6858000"/>
                </a:lnTo>
                <a:lnTo>
                  <a:pt x="0" y="6858000"/>
                </a:lnTo>
                <a:close/>
              </a:path>
            </a:pathLst>
          </a:custGeom>
          <a:solidFill>
            <a:srgbClr val="F2F2F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72" name="Google Shape;572;p42"/>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73" name="Google Shape;573;p42"/>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574" name="Google Shape;574;p42"/>
          <p:cNvGrpSpPr/>
          <p:nvPr/>
        </p:nvGrpSpPr>
        <p:grpSpPr>
          <a:xfrm>
            <a:off x="8815388" y="4884038"/>
            <a:ext cx="219455" cy="215455"/>
            <a:chOff x="11753850" y="6512051"/>
            <a:chExt cx="292607" cy="287274"/>
          </a:xfrm>
        </p:grpSpPr>
        <p:sp>
          <p:nvSpPr>
            <p:cNvPr id="575" name="Google Shape;575;p42"/>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76" name="Google Shape;576;p42"/>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77" name="Google Shape;577;p42"/>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78" name="Google Shape;578;p42"/>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79" name="Google Shape;579;p42"/>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80" name="Google Shape;580;p42"/>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581" name="Google Shape;581;p42"/>
          <p:cNvSpPr txBox="1">
            <a:spLocks noGrp="1"/>
          </p:cNvSpPr>
          <p:nvPr>
            <p:ph type="body" idx="1"/>
          </p:nvPr>
        </p:nvSpPr>
        <p:spPr>
          <a:xfrm>
            <a:off x="563166" y="1714419"/>
            <a:ext cx="3445335" cy="2732079"/>
          </a:xfrm>
          <a:prstGeom prst="rect">
            <a:avLst/>
          </a:prstGeom>
          <a:noFill/>
          <a:ln>
            <a:noFill/>
          </a:ln>
        </p:spPr>
        <p:txBody>
          <a:bodyPr spcFirstLastPara="1" wrap="square" lIns="0" tIns="0" rIns="0" bIns="0" anchor="t" anchorCtr="0">
            <a:noAutofit/>
          </a:bodyPr>
          <a:lstStyle>
            <a:lvl1pPr marL="457200" lvl="0" indent="-298450" algn="l">
              <a:lnSpc>
                <a:spcPct val="236000"/>
              </a:lnSpc>
              <a:spcBef>
                <a:spcPts val="0"/>
              </a:spcBef>
              <a:spcAft>
                <a:spcPts val="0"/>
              </a:spcAft>
              <a:buClr>
                <a:srgbClr val="02164E"/>
              </a:buClr>
              <a:buSzPts val="1100"/>
              <a:buFont typeface="Avenir"/>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582" name="Google Shape;582;p42"/>
          <p:cNvSpPr txBox="1">
            <a:spLocks noGrp="1"/>
          </p:cNvSpPr>
          <p:nvPr>
            <p:ph type="body" idx="2"/>
          </p:nvPr>
        </p:nvSpPr>
        <p:spPr>
          <a:xfrm>
            <a:off x="5135166" y="1714419"/>
            <a:ext cx="3445335" cy="2732079"/>
          </a:xfrm>
          <a:prstGeom prst="rect">
            <a:avLst/>
          </a:prstGeom>
          <a:noFill/>
          <a:ln>
            <a:noFill/>
          </a:ln>
        </p:spPr>
        <p:txBody>
          <a:bodyPr spcFirstLastPara="1" wrap="square" lIns="0" tIns="0" rIns="0" bIns="0" anchor="t" anchorCtr="0">
            <a:noAutofit/>
          </a:bodyPr>
          <a:lstStyle>
            <a:lvl1pPr marL="457200" lvl="0" indent="-298450" algn="l">
              <a:lnSpc>
                <a:spcPct val="236000"/>
              </a:lnSpc>
              <a:spcBef>
                <a:spcPts val="0"/>
              </a:spcBef>
              <a:spcAft>
                <a:spcPts val="0"/>
              </a:spcAft>
              <a:buClr>
                <a:srgbClr val="02164E"/>
              </a:buClr>
              <a:buSzPts val="1100"/>
              <a:buFont typeface="Avenir"/>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583" name="Google Shape;583;p42"/>
          <p:cNvSpPr txBox="1">
            <a:spLocks noGrp="1"/>
          </p:cNvSpPr>
          <p:nvPr>
            <p:ph type="ctrTitle"/>
          </p:nvPr>
        </p:nvSpPr>
        <p:spPr>
          <a:xfrm>
            <a:off x="563166" y="756413"/>
            <a:ext cx="4008834"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84" name="Google Shape;584;p42"/>
          <p:cNvSpPr/>
          <p:nvPr/>
        </p:nvSpPr>
        <p:spPr>
          <a:xfrm>
            <a:off x="84369" y="4834186"/>
            <a:ext cx="1026520" cy="309314"/>
          </a:xfrm>
          <a:custGeom>
            <a:avLst/>
            <a:gdLst/>
            <a:ahLst/>
            <a:cxnLst/>
            <a:rect l="l" t="t" r="r" b="b"/>
            <a:pathLst>
              <a:path w="1368694" h="412419" extrusionOk="0">
                <a:moveTo>
                  <a:pt x="631117" y="833"/>
                </a:moveTo>
                <a:cubicBezTo>
                  <a:pt x="632780" y="2496"/>
                  <a:pt x="631949" y="4159"/>
                  <a:pt x="631949" y="5822"/>
                </a:cubicBezTo>
                <a:cubicBezTo>
                  <a:pt x="631949" y="42408"/>
                  <a:pt x="631949" y="78163"/>
                  <a:pt x="631949" y="114749"/>
                </a:cubicBezTo>
                <a:cubicBezTo>
                  <a:pt x="631949" y="114749"/>
                  <a:pt x="631949" y="115581"/>
                  <a:pt x="631949" y="115581"/>
                </a:cubicBezTo>
                <a:cubicBezTo>
                  <a:pt x="632780" y="118907"/>
                  <a:pt x="631117" y="120570"/>
                  <a:pt x="627791" y="122233"/>
                </a:cubicBezTo>
                <a:cubicBezTo>
                  <a:pt x="603677" y="133874"/>
                  <a:pt x="580395" y="145515"/>
                  <a:pt x="556281" y="157156"/>
                </a:cubicBezTo>
                <a:cubicBezTo>
                  <a:pt x="409935" y="229497"/>
                  <a:pt x="262758" y="301006"/>
                  <a:pt x="116412" y="373347"/>
                </a:cubicBezTo>
                <a:cubicBezTo>
                  <a:pt x="108097" y="377505"/>
                  <a:pt x="108928" y="375010"/>
                  <a:pt x="108928" y="385820"/>
                </a:cubicBezTo>
                <a:lnTo>
                  <a:pt x="108928" y="412419"/>
                </a:lnTo>
                <a:lnTo>
                  <a:pt x="0" y="412419"/>
                </a:lnTo>
                <a:lnTo>
                  <a:pt x="0" y="311816"/>
                </a:lnTo>
                <a:cubicBezTo>
                  <a:pt x="0" y="312647"/>
                  <a:pt x="832" y="313479"/>
                  <a:pt x="1663" y="312647"/>
                </a:cubicBezTo>
                <a:cubicBezTo>
                  <a:pt x="3326" y="311816"/>
                  <a:pt x="4158" y="311816"/>
                  <a:pt x="4989" y="310984"/>
                </a:cubicBezTo>
                <a:cubicBezTo>
                  <a:pt x="211204" y="208709"/>
                  <a:pt x="418250" y="105602"/>
                  <a:pt x="624465" y="3327"/>
                </a:cubicBezTo>
                <a:cubicBezTo>
                  <a:pt x="626959" y="2496"/>
                  <a:pt x="628623" y="833"/>
                  <a:pt x="631117" y="833"/>
                </a:cubicBezTo>
                <a:close/>
                <a:moveTo>
                  <a:pt x="739213" y="0"/>
                </a:moveTo>
                <a:cubicBezTo>
                  <a:pt x="741708" y="1663"/>
                  <a:pt x="744203" y="2495"/>
                  <a:pt x="746697" y="3326"/>
                </a:cubicBezTo>
                <a:cubicBezTo>
                  <a:pt x="829848" y="44902"/>
                  <a:pt x="912999" y="85645"/>
                  <a:pt x="996150" y="127221"/>
                </a:cubicBezTo>
                <a:cubicBezTo>
                  <a:pt x="1118383" y="187920"/>
                  <a:pt x="1240615" y="248620"/>
                  <a:pt x="1362015" y="309320"/>
                </a:cubicBezTo>
                <a:cubicBezTo>
                  <a:pt x="1369499" y="312646"/>
                  <a:pt x="1368667" y="310983"/>
                  <a:pt x="1368667" y="319298"/>
                </a:cubicBezTo>
                <a:lnTo>
                  <a:pt x="1368667" y="412419"/>
                </a:lnTo>
                <a:lnTo>
                  <a:pt x="1261403" y="412419"/>
                </a:lnTo>
                <a:lnTo>
                  <a:pt x="1261403" y="385819"/>
                </a:lnTo>
                <a:cubicBezTo>
                  <a:pt x="1261403" y="375009"/>
                  <a:pt x="1263066" y="378335"/>
                  <a:pt x="1253919" y="373346"/>
                </a:cubicBezTo>
                <a:cubicBezTo>
                  <a:pt x="1084291" y="290196"/>
                  <a:pt x="915494" y="207045"/>
                  <a:pt x="745866" y="123063"/>
                </a:cubicBezTo>
                <a:cubicBezTo>
                  <a:pt x="737551" y="118905"/>
                  <a:pt x="739213" y="121400"/>
                  <a:pt x="738382" y="112253"/>
                </a:cubicBezTo>
                <a:cubicBezTo>
                  <a:pt x="738382" y="77330"/>
                  <a:pt x="738382" y="42407"/>
                  <a:pt x="738382" y="7484"/>
                </a:cubicBezTo>
                <a:cubicBezTo>
                  <a:pt x="739213" y="4989"/>
                  <a:pt x="739213" y="3326"/>
                  <a:pt x="739213"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85" name="Google Shape;585;p42"/>
          <p:cNvSpPr/>
          <p:nvPr/>
        </p:nvSpPr>
        <p:spPr>
          <a:xfrm>
            <a:off x="8567041" y="50425"/>
            <a:ext cx="437471" cy="431051"/>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86" name="Google Shape;586;p42"/>
          <p:cNvSpPr/>
          <p:nvPr/>
        </p:nvSpPr>
        <p:spPr>
          <a:xfrm>
            <a:off x="8815388" y="481476"/>
            <a:ext cx="328612" cy="431051"/>
          </a:xfrm>
          <a:custGeom>
            <a:avLst/>
            <a:gdLst/>
            <a:ahLst/>
            <a:cxnLst/>
            <a:rect l="l" t="t" r="r" b="b"/>
            <a:pathLst>
              <a:path w="438150" h="574735" extrusionOk="0">
                <a:moveTo>
                  <a:pt x="438150" y="462607"/>
                </a:moveTo>
                <a:lnTo>
                  <a:pt x="438150" y="512845"/>
                </a:lnTo>
                <a:lnTo>
                  <a:pt x="318355" y="572256"/>
                </a:lnTo>
                <a:cubicBezTo>
                  <a:pt x="317292" y="572610"/>
                  <a:pt x="316230" y="572965"/>
                  <a:pt x="315522" y="574027"/>
                </a:cubicBezTo>
                <a:cubicBezTo>
                  <a:pt x="315168" y="574735"/>
                  <a:pt x="314813" y="574735"/>
                  <a:pt x="314813" y="574735"/>
                </a:cubicBezTo>
                <a:cubicBezTo>
                  <a:pt x="314813" y="571902"/>
                  <a:pt x="314813" y="569069"/>
                  <a:pt x="314813" y="565882"/>
                </a:cubicBezTo>
                <a:cubicBezTo>
                  <a:pt x="314813" y="552780"/>
                  <a:pt x="314813" y="539677"/>
                  <a:pt x="314813" y="526929"/>
                </a:cubicBezTo>
                <a:cubicBezTo>
                  <a:pt x="314813" y="526221"/>
                  <a:pt x="314813" y="525513"/>
                  <a:pt x="314813" y="524450"/>
                </a:cubicBezTo>
                <a:cubicBezTo>
                  <a:pt x="314813" y="523742"/>
                  <a:pt x="315168" y="523388"/>
                  <a:pt x="315876" y="523034"/>
                </a:cubicBezTo>
                <a:cubicBezTo>
                  <a:pt x="316584" y="522680"/>
                  <a:pt x="316938" y="522326"/>
                  <a:pt x="317646" y="521971"/>
                </a:cubicBezTo>
                <a:close/>
                <a:moveTo>
                  <a:pt x="0" y="311979"/>
                </a:moveTo>
                <a:cubicBezTo>
                  <a:pt x="1416" y="311979"/>
                  <a:pt x="2479" y="311979"/>
                  <a:pt x="3895" y="311979"/>
                </a:cubicBezTo>
                <a:cubicBezTo>
                  <a:pt x="16998" y="311979"/>
                  <a:pt x="30454" y="311979"/>
                  <a:pt x="43557" y="311979"/>
                </a:cubicBezTo>
                <a:cubicBezTo>
                  <a:pt x="44265" y="311979"/>
                  <a:pt x="44973" y="311979"/>
                  <a:pt x="45682" y="311979"/>
                </a:cubicBezTo>
                <a:cubicBezTo>
                  <a:pt x="46390" y="311979"/>
                  <a:pt x="46744" y="312333"/>
                  <a:pt x="46744" y="313041"/>
                </a:cubicBezTo>
                <a:cubicBezTo>
                  <a:pt x="46744" y="314103"/>
                  <a:pt x="46744" y="314812"/>
                  <a:pt x="46744" y="315874"/>
                </a:cubicBezTo>
                <a:cubicBezTo>
                  <a:pt x="46744" y="347390"/>
                  <a:pt x="46744" y="378553"/>
                  <a:pt x="46744" y="410069"/>
                </a:cubicBezTo>
                <a:cubicBezTo>
                  <a:pt x="46744" y="415027"/>
                  <a:pt x="46036" y="413965"/>
                  <a:pt x="50285" y="415735"/>
                </a:cubicBezTo>
                <a:cubicBezTo>
                  <a:pt x="122172" y="451147"/>
                  <a:pt x="194413" y="486559"/>
                  <a:pt x="266299" y="521971"/>
                </a:cubicBezTo>
                <a:cubicBezTo>
                  <a:pt x="269840" y="523742"/>
                  <a:pt x="269486" y="522679"/>
                  <a:pt x="269486" y="526929"/>
                </a:cubicBezTo>
                <a:cubicBezTo>
                  <a:pt x="269486" y="541802"/>
                  <a:pt x="269486" y="557029"/>
                  <a:pt x="269486" y="571902"/>
                </a:cubicBezTo>
                <a:cubicBezTo>
                  <a:pt x="269486" y="572610"/>
                  <a:pt x="269486" y="573672"/>
                  <a:pt x="269486" y="574381"/>
                </a:cubicBezTo>
                <a:cubicBezTo>
                  <a:pt x="269132" y="574735"/>
                  <a:pt x="268778" y="574735"/>
                  <a:pt x="268778" y="574735"/>
                </a:cubicBezTo>
                <a:cubicBezTo>
                  <a:pt x="268070" y="574026"/>
                  <a:pt x="266653" y="573672"/>
                  <a:pt x="265591" y="572964"/>
                </a:cubicBezTo>
                <a:cubicBezTo>
                  <a:pt x="178123" y="529407"/>
                  <a:pt x="91009" y="486205"/>
                  <a:pt x="3541" y="443002"/>
                </a:cubicBezTo>
                <a:cubicBezTo>
                  <a:pt x="2479" y="442648"/>
                  <a:pt x="1771" y="441940"/>
                  <a:pt x="708" y="441586"/>
                </a:cubicBezTo>
                <a:cubicBezTo>
                  <a:pt x="354" y="441586"/>
                  <a:pt x="0" y="441586"/>
                  <a:pt x="0" y="441586"/>
                </a:cubicBezTo>
                <a:cubicBezTo>
                  <a:pt x="0" y="398384"/>
                  <a:pt x="0" y="355181"/>
                  <a:pt x="0" y="311979"/>
                </a:cubicBezTo>
                <a:close/>
                <a:moveTo>
                  <a:pt x="268778" y="355"/>
                </a:moveTo>
                <a:cubicBezTo>
                  <a:pt x="269486" y="1063"/>
                  <a:pt x="269132" y="1771"/>
                  <a:pt x="269132" y="2479"/>
                </a:cubicBezTo>
                <a:cubicBezTo>
                  <a:pt x="269132" y="18061"/>
                  <a:pt x="269132" y="33288"/>
                  <a:pt x="269132" y="48869"/>
                </a:cubicBezTo>
                <a:cubicBezTo>
                  <a:pt x="269132" y="48869"/>
                  <a:pt x="269132" y="49223"/>
                  <a:pt x="269132" y="49223"/>
                </a:cubicBezTo>
                <a:cubicBezTo>
                  <a:pt x="269486" y="50640"/>
                  <a:pt x="268778" y="51348"/>
                  <a:pt x="267362" y="52056"/>
                </a:cubicBezTo>
                <a:cubicBezTo>
                  <a:pt x="257092" y="57014"/>
                  <a:pt x="247177" y="61971"/>
                  <a:pt x="236907" y="66929"/>
                </a:cubicBezTo>
                <a:cubicBezTo>
                  <a:pt x="174582" y="97737"/>
                  <a:pt x="111902" y="128191"/>
                  <a:pt x="49577" y="159000"/>
                </a:cubicBezTo>
                <a:cubicBezTo>
                  <a:pt x="46036" y="160770"/>
                  <a:pt x="46390" y="159708"/>
                  <a:pt x="46390" y="164312"/>
                </a:cubicBezTo>
                <a:cubicBezTo>
                  <a:pt x="46390" y="195828"/>
                  <a:pt x="46390" y="227345"/>
                  <a:pt x="46390" y="258507"/>
                </a:cubicBezTo>
                <a:cubicBezTo>
                  <a:pt x="46390" y="259215"/>
                  <a:pt x="46390" y="259569"/>
                  <a:pt x="46390" y="260278"/>
                </a:cubicBezTo>
                <a:cubicBezTo>
                  <a:pt x="46390" y="263111"/>
                  <a:pt x="46390" y="262757"/>
                  <a:pt x="43911" y="262757"/>
                </a:cubicBezTo>
                <a:cubicBezTo>
                  <a:pt x="30454" y="262757"/>
                  <a:pt x="16998" y="262757"/>
                  <a:pt x="3187" y="262757"/>
                </a:cubicBezTo>
                <a:cubicBezTo>
                  <a:pt x="2479" y="262757"/>
                  <a:pt x="1416" y="262757"/>
                  <a:pt x="708" y="262402"/>
                </a:cubicBezTo>
                <a:cubicBezTo>
                  <a:pt x="354" y="262402"/>
                  <a:pt x="354" y="262757"/>
                  <a:pt x="0" y="262757"/>
                </a:cubicBezTo>
                <a:cubicBezTo>
                  <a:pt x="0" y="219554"/>
                  <a:pt x="0" y="175997"/>
                  <a:pt x="0" y="132795"/>
                </a:cubicBezTo>
                <a:cubicBezTo>
                  <a:pt x="0" y="133149"/>
                  <a:pt x="354" y="133503"/>
                  <a:pt x="708" y="133149"/>
                </a:cubicBezTo>
                <a:cubicBezTo>
                  <a:pt x="1416" y="132795"/>
                  <a:pt x="1771" y="132795"/>
                  <a:pt x="2125" y="132441"/>
                </a:cubicBezTo>
                <a:cubicBezTo>
                  <a:pt x="89947" y="88884"/>
                  <a:pt x="178123" y="44974"/>
                  <a:pt x="265945" y="1417"/>
                </a:cubicBezTo>
                <a:cubicBezTo>
                  <a:pt x="267008" y="1063"/>
                  <a:pt x="267716" y="355"/>
                  <a:pt x="268778" y="355"/>
                </a:cubicBezTo>
                <a:close/>
                <a:moveTo>
                  <a:pt x="314814" y="0"/>
                </a:moveTo>
                <a:cubicBezTo>
                  <a:pt x="315876" y="708"/>
                  <a:pt x="316939" y="1062"/>
                  <a:pt x="318001" y="1417"/>
                </a:cubicBezTo>
                <a:cubicBezTo>
                  <a:pt x="353413" y="19122"/>
                  <a:pt x="388825" y="36474"/>
                  <a:pt x="424237" y="54180"/>
                </a:cubicBezTo>
                <a:lnTo>
                  <a:pt x="438150" y="61105"/>
                </a:lnTo>
                <a:lnTo>
                  <a:pt x="438150" y="111773"/>
                </a:lnTo>
                <a:lnTo>
                  <a:pt x="317647" y="52410"/>
                </a:lnTo>
                <a:cubicBezTo>
                  <a:pt x="314106" y="50639"/>
                  <a:pt x="314814" y="51701"/>
                  <a:pt x="314460" y="47806"/>
                </a:cubicBezTo>
                <a:cubicBezTo>
                  <a:pt x="314460" y="32933"/>
                  <a:pt x="314460" y="18060"/>
                  <a:pt x="314460" y="3187"/>
                </a:cubicBezTo>
                <a:cubicBezTo>
                  <a:pt x="314814" y="2125"/>
                  <a:pt x="314814" y="1417"/>
                  <a:pt x="314814"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87" name="Google Shape;587;p42"/>
          <p:cNvSpPr/>
          <p:nvPr/>
        </p:nvSpPr>
        <p:spPr>
          <a:xfrm>
            <a:off x="8013857" y="468575"/>
            <a:ext cx="677358" cy="667417"/>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kst slide met afbeelding (1)">
  <p:cSld name="Tekst slide met afbeelding (1)">
    <p:spTree>
      <p:nvGrpSpPr>
        <p:cNvPr id="1" name="Shape 588"/>
        <p:cNvGrpSpPr/>
        <p:nvPr/>
      </p:nvGrpSpPr>
      <p:grpSpPr>
        <a:xfrm>
          <a:off x="0" y="0"/>
          <a:ext cx="0" cy="0"/>
          <a:chOff x="0" y="0"/>
          <a:chExt cx="0" cy="0"/>
        </a:xfrm>
      </p:grpSpPr>
      <p:sp>
        <p:nvSpPr>
          <p:cNvPr id="589" name="Google Shape;589;p43"/>
          <p:cNvSpPr>
            <a:spLocks noGrp="1"/>
          </p:cNvSpPr>
          <p:nvPr>
            <p:ph type="pic" idx="2"/>
          </p:nvPr>
        </p:nvSpPr>
        <p:spPr>
          <a:xfrm>
            <a:off x="4571667" y="0"/>
            <a:ext cx="4572333" cy="5143500"/>
          </a:xfrm>
          <a:prstGeom prst="rect">
            <a:avLst/>
          </a:prstGeom>
          <a:solidFill>
            <a:srgbClr val="BFBFBF"/>
          </a:solidFill>
          <a:ln>
            <a:noFill/>
          </a:ln>
        </p:spPr>
      </p:sp>
      <p:sp>
        <p:nvSpPr>
          <p:cNvPr id="590" name="Google Shape;590;p43"/>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91" name="Google Shape;591;p43"/>
          <p:cNvSpPr txBox="1">
            <a:spLocks noGrp="1"/>
          </p:cNvSpPr>
          <p:nvPr>
            <p:ph type="body" idx="1"/>
          </p:nvPr>
        </p:nvSpPr>
        <p:spPr>
          <a:xfrm>
            <a:off x="563166" y="1960816"/>
            <a:ext cx="3445335" cy="2232316"/>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rgbClr val="02164E"/>
              </a:buClr>
              <a:buSzPts val="1100"/>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2pPr>
            <a:lvl3pPr marL="1371600" lvl="2"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3pPr>
            <a:lvl4pPr marL="1828800" lvl="3"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4pPr>
            <a:lvl5pPr marL="2286000" lvl="4"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592" name="Google Shape;592;p43"/>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93" name="Google Shape;593;p43"/>
          <p:cNvSpPr txBox="1">
            <a:spLocks noGrp="1"/>
          </p:cNvSpPr>
          <p:nvPr>
            <p:ph type="ctrTitle"/>
          </p:nvPr>
        </p:nvSpPr>
        <p:spPr>
          <a:xfrm>
            <a:off x="563166" y="756413"/>
            <a:ext cx="4008834"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grpSp>
        <p:nvGrpSpPr>
          <p:cNvPr id="594" name="Google Shape;594;p43"/>
          <p:cNvGrpSpPr/>
          <p:nvPr/>
        </p:nvGrpSpPr>
        <p:grpSpPr>
          <a:xfrm>
            <a:off x="-2081975" y="1"/>
            <a:ext cx="2040826" cy="2846069"/>
            <a:chOff x="-2775966" y="1"/>
            <a:chExt cx="2721101" cy="3794759"/>
          </a:xfrm>
        </p:grpSpPr>
        <p:sp>
          <p:nvSpPr>
            <p:cNvPr id="595" name="Google Shape;595;p43"/>
            <p:cNvSpPr/>
            <p:nvPr/>
          </p:nvSpPr>
          <p:spPr>
            <a:xfrm>
              <a:off x="-2775966" y="1"/>
              <a:ext cx="2721101" cy="3794759"/>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596" name="Google Shape;596;p43"/>
            <p:cNvSpPr txBox="1"/>
            <p:nvPr/>
          </p:nvSpPr>
          <p:spPr>
            <a:xfrm>
              <a:off x="-2495416" y="294912"/>
              <a:ext cx="21600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toevoegen</a:t>
              </a:r>
              <a:endParaRPr sz="1100" b="0" i="0" u="none" strike="noStrike" cap="none">
                <a:solidFill>
                  <a:srgbClr val="000000"/>
                </a:solidFill>
                <a:latin typeface="Arial"/>
                <a:ea typeface="Arial"/>
                <a:cs typeface="Arial"/>
                <a:sym typeface="Arial"/>
              </a:endParaRPr>
            </a:p>
          </p:txBody>
        </p:sp>
        <p:sp>
          <p:nvSpPr>
            <p:cNvPr id="597" name="Google Shape;597;p43"/>
            <p:cNvSpPr txBox="1"/>
            <p:nvPr/>
          </p:nvSpPr>
          <p:spPr>
            <a:xfrm>
              <a:off x="-2495416" y="777945"/>
              <a:ext cx="2160000" cy="274690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Voeg een afbeelding toe door een afbeelding vanaf je bestanden naar deze slide slepen.  Of klik op het icoon in het afbeelding kader om deze toe te voegen.</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Wanneer je de afbeelding bij wilt snijden of een andere positie in het kader wilt geven kun je dit doen door de afbeelding aan te klikken met de rechtermuisknop en vervolgens bijsnijden te kiezen. Nu kun de afbeelding bijsnijden door de ronde knoppen te gebruiken en verslepen of kun je de positie wijzigen door de afbeelding te verslepen.</a:t>
              </a:r>
              <a:endParaRPr sz="1100" b="0" i="0" u="none" strike="noStrike" cap="none">
                <a:solidFill>
                  <a:srgbClr val="000000"/>
                </a:solidFill>
                <a:latin typeface="Arial"/>
                <a:ea typeface="Arial"/>
                <a:cs typeface="Arial"/>
                <a:sym typeface="Arial"/>
              </a:endParaRPr>
            </a:p>
          </p:txBody>
        </p:sp>
        <p:pic>
          <p:nvPicPr>
            <p:cNvPr id="598" name="Google Shape;598;p43"/>
            <p:cNvPicPr preferRelativeResize="0"/>
            <p:nvPr/>
          </p:nvPicPr>
          <p:blipFill rotWithShape="1">
            <a:blip r:embed="rId2">
              <a:alphaModFix/>
            </a:blip>
            <a:srcRect/>
            <a:stretch/>
          </p:blipFill>
          <p:spPr>
            <a:xfrm>
              <a:off x="-2775966" y="214122"/>
              <a:ext cx="82562" cy="351972"/>
            </a:xfrm>
            <a:prstGeom prst="rect">
              <a:avLst/>
            </a:prstGeom>
            <a:noFill/>
            <a:ln>
              <a:noFill/>
            </a:ln>
          </p:spPr>
        </p:pic>
      </p:grpSp>
      <p:sp>
        <p:nvSpPr>
          <p:cNvPr id="599" name="Google Shape;599;p43"/>
          <p:cNvSpPr/>
          <p:nvPr/>
        </p:nvSpPr>
        <p:spPr>
          <a:xfrm>
            <a:off x="3306592" y="0"/>
            <a:ext cx="1114198" cy="446605"/>
          </a:xfrm>
          <a:custGeom>
            <a:avLst/>
            <a:gdLst/>
            <a:ahLst/>
            <a:cxnLst/>
            <a:rect l="l" t="t" r="r" b="b"/>
            <a:pathLst>
              <a:path w="1485597" h="595474" extrusionOk="0">
                <a:moveTo>
                  <a:pt x="1369104" y="0"/>
                </a:moveTo>
                <a:lnTo>
                  <a:pt x="1485450" y="0"/>
                </a:lnTo>
                <a:lnTo>
                  <a:pt x="1485450" y="246436"/>
                </a:lnTo>
                <a:cubicBezTo>
                  <a:pt x="1485450" y="256357"/>
                  <a:pt x="1487254" y="253652"/>
                  <a:pt x="1478235" y="258161"/>
                </a:cubicBezTo>
                <a:cubicBezTo>
                  <a:pt x="1255462" y="368194"/>
                  <a:pt x="1033592" y="479128"/>
                  <a:pt x="810819" y="589161"/>
                </a:cubicBezTo>
                <a:cubicBezTo>
                  <a:pt x="808113" y="590063"/>
                  <a:pt x="805408" y="590965"/>
                  <a:pt x="803604" y="593670"/>
                </a:cubicBezTo>
                <a:cubicBezTo>
                  <a:pt x="802702" y="595474"/>
                  <a:pt x="801800" y="595474"/>
                  <a:pt x="801800" y="595474"/>
                </a:cubicBezTo>
                <a:cubicBezTo>
                  <a:pt x="801800" y="588259"/>
                  <a:pt x="801800" y="581044"/>
                  <a:pt x="801800" y="572926"/>
                </a:cubicBezTo>
                <a:cubicBezTo>
                  <a:pt x="801800" y="539556"/>
                  <a:pt x="801800" y="506185"/>
                  <a:pt x="801800" y="473717"/>
                </a:cubicBezTo>
                <a:cubicBezTo>
                  <a:pt x="801800" y="471913"/>
                  <a:pt x="801800" y="470109"/>
                  <a:pt x="801800" y="467403"/>
                </a:cubicBezTo>
                <a:cubicBezTo>
                  <a:pt x="801800" y="465600"/>
                  <a:pt x="802702" y="464698"/>
                  <a:pt x="804506" y="463796"/>
                </a:cubicBezTo>
                <a:cubicBezTo>
                  <a:pt x="806310" y="462894"/>
                  <a:pt x="807212" y="461992"/>
                  <a:pt x="809015" y="461090"/>
                </a:cubicBezTo>
                <a:cubicBezTo>
                  <a:pt x="993006" y="370899"/>
                  <a:pt x="1176094" y="280709"/>
                  <a:pt x="1360084" y="189616"/>
                </a:cubicBezTo>
                <a:cubicBezTo>
                  <a:pt x="1370907" y="184205"/>
                  <a:pt x="1369104" y="187812"/>
                  <a:pt x="1369104" y="175186"/>
                </a:cubicBezTo>
                <a:close/>
                <a:moveTo>
                  <a:pt x="0" y="0"/>
                </a:moveTo>
                <a:lnTo>
                  <a:pt x="119053" y="0"/>
                </a:lnTo>
                <a:lnTo>
                  <a:pt x="119053" y="176086"/>
                </a:lnTo>
                <a:cubicBezTo>
                  <a:pt x="119053" y="188713"/>
                  <a:pt x="117249" y="186007"/>
                  <a:pt x="128072" y="190517"/>
                </a:cubicBezTo>
                <a:cubicBezTo>
                  <a:pt x="311160" y="280708"/>
                  <a:pt x="495151" y="370898"/>
                  <a:pt x="678239" y="461089"/>
                </a:cubicBezTo>
                <a:cubicBezTo>
                  <a:pt x="687258" y="465598"/>
                  <a:pt x="686356" y="462893"/>
                  <a:pt x="686356" y="473716"/>
                </a:cubicBezTo>
                <a:cubicBezTo>
                  <a:pt x="686356" y="511595"/>
                  <a:pt x="686356" y="550378"/>
                  <a:pt x="686356" y="588258"/>
                </a:cubicBezTo>
                <a:cubicBezTo>
                  <a:pt x="686356" y="590061"/>
                  <a:pt x="686356" y="592767"/>
                  <a:pt x="686356" y="594571"/>
                </a:cubicBezTo>
                <a:cubicBezTo>
                  <a:pt x="685454" y="595473"/>
                  <a:pt x="684553" y="595473"/>
                  <a:pt x="684553" y="595473"/>
                </a:cubicBezTo>
                <a:cubicBezTo>
                  <a:pt x="682749" y="593669"/>
                  <a:pt x="679141" y="592767"/>
                  <a:pt x="676435" y="590963"/>
                </a:cubicBezTo>
                <a:cubicBezTo>
                  <a:pt x="453663" y="480029"/>
                  <a:pt x="231792" y="369996"/>
                  <a:pt x="9019" y="259964"/>
                </a:cubicBezTo>
                <a:cubicBezTo>
                  <a:pt x="6314" y="259062"/>
                  <a:pt x="4510" y="257258"/>
                  <a:pt x="1804" y="256356"/>
                </a:cubicBezTo>
                <a:cubicBezTo>
                  <a:pt x="902" y="256356"/>
                  <a:pt x="0" y="256356"/>
                  <a:pt x="0" y="25635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00" name="Google Shape;600;p43"/>
          <p:cNvSpPr/>
          <p:nvPr/>
        </p:nvSpPr>
        <p:spPr>
          <a:xfrm>
            <a:off x="296367" y="4819307"/>
            <a:ext cx="1113434" cy="324193"/>
          </a:xfrm>
          <a:custGeom>
            <a:avLst/>
            <a:gdLst/>
            <a:ahLst/>
            <a:cxnLst/>
            <a:rect l="l" t="t" r="r" b="b"/>
            <a:pathLst>
              <a:path w="1484579" h="432258" extrusionOk="0">
                <a:moveTo>
                  <a:pt x="684552" y="903"/>
                </a:moveTo>
                <a:cubicBezTo>
                  <a:pt x="686356" y="2707"/>
                  <a:pt x="685454" y="4511"/>
                  <a:pt x="685454" y="6315"/>
                </a:cubicBezTo>
                <a:cubicBezTo>
                  <a:pt x="685454" y="45999"/>
                  <a:pt x="685454" y="84781"/>
                  <a:pt x="685454" y="124464"/>
                </a:cubicBezTo>
                <a:cubicBezTo>
                  <a:pt x="685454" y="124464"/>
                  <a:pt x="685454" y="125366"/>
                  <a:pt x="685454" y="125366"/>
                </a:cubicBezTo>
                <a:cubicBezTo>
                  <a:pt x="686356" y="128974"/>
                  <a:pt x="684552" y="130778"/>
                  <a:pt x="680945" y="132582"/>
                </a:cubicBezTo>
                <a:cubicBezTo>
                  <a:pt x="654789" y="145208"/>
                  <a:pt x="629536" y="157835"/>
                  <a:pt x="603380" y="170462"/>
                </a:cubicBezTo>
                <a:cubicBezTo>
                  <a:pt x="444643" y="248928"/>
                  <a:pt x="285005" y="326491"/>
                  <a:pt x="126268" y="404957"/>
                </a:cubicBezTo>
                <a:cubicBezTo>
                  <a:pt x="117249" y="409467"/>
                  <a:pt x="118151" y="406761"/>
                  <a:pt x="118151" y="418486"/>
                </a:cubicBezTo>
                <a:lnTo>
                  <a:pt x="118151" y="432258"/>
                </a:lnTo>
                <a:lnTo>
                  <a:pt x="0" y="432258"/>
                </a:lnTo>
                <a:lnTo>
                  <a:pt x="0" y="338216"/>
                </a:lnTo>
                <a:cubicBezTo>
                  <a:pt x="0" y="339118"/>
                  <a:pt x="902" y="340020"/>
                  <a:pt x="1804" y="339118"/>
                </a:cubicBezTo>
                <a:cubicBezTo>
                  <a:pt x="3608" y="338216"/>
                  <a:pt x="4510" y="338216"/>
                  <a:pt x="5412" y="337314"/>
                </a:cubicBezTo>
                <a:cubicBezTo>
                  <a:pt x="229086" y="226380"/>
                  <a:pt x="453663" y="114544"/>
                  <a:pt x="677337" y="3609"/>
                </a:cubicBezTo>
                <a:cubicBezTo>
                  <a:pt x="680043" y="2707"/>
                  <a:pt x="681847" y="903"/>
                  <a:pt x="684552" y="903"/>
                </a:cubicBezTo>
                <a:close/>
                <a:moveTo>
                  <a:pt x="801801" y="0"/>
                </a:moveTo>
                <a:cubicBezTo>
                  <a:pt x="804507" y="1804"/>
                  <a:pt x="807213" y="2706"/>
                  <a:pt x="809918" y="3608"/>
                </a:cubicBezTo>
                <a:cubicBezTo>
                  <a:pt x="900110" y="48703"/>
                  <a:pt x="990301" y="92897"/>
                  <a:pt x="1080492" y="137992"/>
                </a:cubicBezTo>
                <a:cubicBezTo>
                  <a:pt x="1213074" y="203831"/>
                  <a:pt x="1345655" y="269670"/>
                  <a:pt x="1477334" y="335509"/>
                </a:cubicBezTo>
                <a:cubicBezTo>
                  <a:pt x="1485451" y="339117"/>
                  <a:pt x="1484550" y="337313"/>
                  <a:pt x="1484550" y="346332"/>
                </a:cubicBezTo>
                <a:lnTo>
                  <a:pt x="1484550" y="432258"/>
                </a:lnTo>
                <a:lnTo>
                  <a:pt x="1368203" y="432258"/>
                </a:lnTo>
                <a:lnTo>
                  <a:pt x="1368203" y="418485"/>
                </a:lnTo>
                <a:cubicBezTo>
                  <a:pt x="1368203" y="406760"/>
                  <a:pt x="1370007" y="410368"/>
                  <a:pt x="1360086" y="404956"/>
                </a:cubicBezTo>
                <a:cubicBezTo>
                  <a:pt x="1176095" y="314766"/>
                  <a:pt x="993007" y="224575"/>
                  <a:pt x="809016" y="133482"/>
                </a:cubicBezTo>
                <a:cubicBezTo>
                  <a:pt x="799997" y="128973"/>
                  <a:pt x="801801" y="131679"/>
                  <a:pt x="800899" y="121758"/>
                </a:cubicBezTo>
                <a:cubicBezTo>
                  <a:pt x="800899" y="83878"/>
                  <a:pt x="800899" y="45997"/>
                  <a:pt x="800899" y="8117"/>
                </a:cubicBezTo>
                <a:cubicBezTo>
                  <a:pt x="801801" y="5412"/>
                  <a:pt x="801801" y="3608"/>
                  <a:pt x="801801"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01" name="Google Shape;601;p43"/>
          <p:cNvSpPr/>
          <p:nvPr/>
        </p:nvSpPr>
        <p:spPr>
          <a:xfrm>
            <a:off x="146132" y="4524660"/>
            <a:ext cx="417034" cy="410914"/>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kst slide met afbeelding (2)">
  <p:cSld name="Tekst slide met afbeelding (2)">
    <p:spTree>
      <p:nvGrpSpPr>
        <p:cNvPr id="1" name="Shape 602"/>
        <p:cNvGrpSpPr/>
        <p:nvPr/>
      </p:nvGrpSpPr>
      <p:grpSpPr>
        <a:xfrm>
          <a:off x="0" y="0"/>
          <a:ext cx="0" cy="0"/>
          <a:chOff x="0" y="0"/>
          <a:chExt cx="0" cy="0"/>
        </a:xfrm>
      </p:grpSpPr>
      <p:sp>
        <p:nvSpPr>
          <p:cNvPr id="603" name="Google Shape;603;p44"/>
          <p:cNvSpPr/>
          <p:nvPr/>
        </p:nvSpPr>
        <p:spPr>
          <a:xfrm>
            <a:off x="6531212" y="1079758"/>
            <a:ext cx="2048543" cy="2063336"/>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04" name="Google Shape;604;p44"/>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05" name="Google Shape;605;p44"/>
          <p:cNvSpPr txBox="1">
            <a:spLocks noGrp="1"/>
          </p:cNvSpPr>
          <p:nvPr>
            <p:ph type="body" idx="1"/>
          </p:nvPr>
        </p:nvSpPr>
        <p:spPr>
          <a:xfrm>
            <a:off x="563166" y="1960816"/>
            <a:ext cx="3445335" cy="2232316"/>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rgbClr val="02164E"/>
              </a:buClr>
              <a:buSzPts val="1100"/>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2pPr>
            <a:lvl3pPr marL="1371600" lvl="2"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3pPr>
            <a:lvl4pPr marL="1828800" lvl="3"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4pPr>
            <a:lvl5pPr marL="2286000" lvl="4"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606" name="Google Shape;606;p44"/>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607" name="Google Shape;607;p44"/>
          <p:cNvGrpSpPr/>
          <p:nvPr/>
        </p:nvGrpSpPr>
        <p:grpSpPr>
          <a:xfrm>
            <a:off x="8815388" y="4884038"/>
            <a:ext cx="219455" cy="215455"/>
            <a:chOff x="11753850" y="6512051"/>
            <a:chExt cx="292607" cy="287274"/>
          </a:xfrm>
        </p:grpSpPr>
        <p:sp>
          <p:nvSpPr>
            <p:cNvPr id="608" name="Google Shape;608;p44"/>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09" name="Google Shape;609;p44"/>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10" name="Google Shape;610;p44"/>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11" name="Google Shape;611;p44"/>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12" name="Google Shape;612;p44"/>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13" name="Google Shape;613;p44"/>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614" name="Google Shape;614;p44"/>
          <p:cNvSpPr txBox="1">
            <a:spLocks noGrp="1"/>
          </p:cNvSpPr>
          <p:nvPr>
            <p:ph type="ctrTitle"/>
          </p:nvPr>
        </p:nvSpPr>
        <p:spPr>
          <a:xfrm>
            <a:off x="563166" y="756413"/>
            <a:ext cx="4008834"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15" name="Google Shape;615;p44"/>
          <p:cNvSpPr/>
          <p:nvPr/>
        </p:nvSpPr>
        <p:spPr>
          <a:xfrm>
            <a:off x="804194" y="4884039"/>
            <a:ext cx="1026460" cy="259462"/>
          </a:xfrm>
          <a:custGeom>
            <a:avLst/>
            <a:gdLst/>
            <a:ahLst/>
            <a:cxnLst/>
            <a:rect l="l" t="t" r="r" b="b"/>
            <a:pathLst>
              <a:path w="1368614" h="345949" extrusionOk="0">
                <a:moveTo>
                  <a:pt x="631080" y="833"/>
                </a:moveTo>
                <a:cubicBezTo>
                  <a:pt x="632743" y="2496"/>
                  <a:pt x="631911" y="4159"/>
                  <a:pt x="631911" y="5822"/>
                </a:cubicBezTo>
                <a:cubicBezTo>
                  <a:pt x="631911" y="42406"/>
                  <a:pt x="631911" y="78158"/>
                  <a:pt x="631911" y="114742"/>
                </a:cubicBezTo>
                <a:cubicBezTo>
                  <a:pt x="631911" y="114742"/>
                  <a:pt x="631911" y="115574"/>
                  <a:pt x="631911" y="115574"/>
                </a:cubicBezTo>
                <a:cubicBezTo>
                  <a:pt x="632743" y="118900"/>
                  <a:pt x="631080" y="120562"/>
                  <a:pt x="627754" y="122225"/>
                </a:cubicBezTo>
                <a:cubicBezTo>
                  <a:pt x="603641" y="133866"/>
                  <a:pt x="580361" y="145506"/>
                  <a:pt x="556248" y="157146"/>
                </a:cubicBezTo>
                <a:lnTo>
                  <a:pt x="172105" y="345949"/>
                </a:lnTo>
                <a:lnTo>
                  <a:pt x="0" y="345949"/>
                </a:lnTo>
                <a:lnTo>
                  <a:pt x="0" y="311797"/>
                </a:lnTo>
                <a:cubicBezTo>
                  <a:pt x="0" y="312629"/>
                  <a:pt x="832" y="313460"/>
                  <a:pt x="1663" y="312629"/>
                </a:cubicBezTo>
                <a:cubicBezTo>
                  <a:pt x="3326" y="311797"/>
                  <a:pt x="4157" y="311797"/>
                  <a:pt x="4989" y="310966"/>
                </a:cubicBezTo>
                <a:cubicBezTo>
                  <a:pt x="211191" y="208697"/>
                  <a:pt x="418225" y="105596"/>
                  <a:pt x="624428" y="3327"/>
                </a:cubicBezTo>
                <a:cubicBezTo>
                  <a:pt x="626922" y="2496"/>
                  <a:pt x="628585" y="833"/>
                  <a:pt x="631080" y="833"/>
                </a:cubicBezTo>
                <a:close/>
                <a:moveTo>
                  <a:pt x="739170" y="0"/>
                </a:moveTo>
                <a:cubicBezTo>
                  <a:pt x="741664" y="1663"/>
                  <a:pt x="744159" y="2495"/>
                  <a:pt x="746653" y="3326"/>
                </a:cubicBezTo>
                <a:cubicBezTo>
                  <a:pt x="829799" y="44899"/>
                  <a:pt x="912945" y="85640"/>
                  <a:pt x="996091" y="127213"/>
                </a:cubicBezTo>
                <a:cubicBezTo>
                  <a:pt x="1118316" y="187909"/>
                  <a:pt x="1240541" y="248606"/>
                  <a:pt x="1361935" y="309302"/>
                </a:cubicBezTo>
                <a:cubicBezTo>
                  <a:pt x="1369418" y="312628"/>
                  <a:pt x="1368587" y="310965"/>
                  <a:pt x="1368587" y="319279"/>
                </a:cubicBezTo>
                <a:lnTo>
                  <a:pt x="1368587" y="345949"/>
                </a:lnTo>
                <a:lnTo>
                  <a:pt x="1198277" y="345949"/>
                </a:lnTo>
                <a:lnTo>
                  <a:pt x="745821" y="123056"/>
                </a:lnTo>
                <a:cubicBezTo>
                  <a:pt x="737507" y="118898"/>
                  <a:pt x="739170" y="121393"/>
                  <a:pt x="738338" y="112247"/>
                </a:cubicBezTo>
                <a:cubicBezTo>
                  <a:pt x="738338" y="77326"/>
                  <a:pt x="738338" y="42404"/>
                  <a:pt x="738338" y="7483"/>
                </a:cubicBezTo>
                <a:cubicBezTo>
                  <a:pt x="739170" y="4989"/>
                  <a:pt x="739170" y="3326"/>
                  <a:pt x="73917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616" name="Google Shape;616;p44"/>
          <p:cNvGrpSpPr/>
          <p:nvPr/>
        </p:nvGrpSpPr>
        <p:grpSpPr>
          <a:xfrm>
            <a:off x="-2081975" y="0"/>
            <a:ext cx="2040900" cy="2230200"/>
            <a:chOff x="-2081975" y="0"/>
            <a:chExt cx="2040900" cy="2230200"/>
          </a:xfrm>
        </p:grpSpPr>
        <p:sp>
          <p:nvSpPr>
            <p:cNvPr id="617" name="Google Shape;617;p44"/>
            <p:cNvSpPr/>
            <p:nvPr/>
          </p:nvSpPr>
          <p:spPr>
            <a:xfrm>
              <a:off x="-2081975" y="0"/>
              <a:ext cx="2040900" cy="2230200"/>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18" name="Google Shape;618;p44"/>
            <p:cNvSpPr txBox="1"/>
            <p:nvPr/>
          </p:nvSpPr>
          <p:spPr>
            <a:xfrm>
              <a:off x="-1871562" y="221184"/>
              <a:ext cx="16200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vervangen</a:t>
              </a:r>
              <a:endParaRPr sz="1100" b="0" i="0" u="none" strike="noStrike" cap="none">
                <a:solidFill>
                  <a:srgbClr val="000000"/>
                </a:solidFill>
                <a:latin typeface="Arial"/>
                <a:ea typeface="Arial"/>
                <a:cs typeface="Arial"/>
                <a:sym typeface="Arial"/>
              </a:endParaRPr>
            </a:p>
          </p:txBody>
        </p:sp>
        <p:sp>
          <p:nvSpPr>
            <p:cNvPr id="619" name="Google Shape;619;p44"/>
            <p:cNvSpPr txBox="1"/>
            <p:nvPr/>
          </p:nvSpPr>
          <p:spPr>
            <a:xfrm>
              <a:off x="-1871562" y="583459"/>
              <a:ext cx="1620000" cy="1354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 afbeelding te kunnen vervangen heb je een afbeelding nodig die in het juiste formaat is opgemaakt. </a:t>
              </a: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Als je deze hebt dan kun je met de rechtermuisknop op de afbeelding klikken, kies vervolgens voor “Afbeelding vervangen” en klik op “Uploaden vanaf computer”. Selecteer de gewenste afbeelding en voeg deze in.</a:t>
              </a:r>
              <a:endParaRPr sz="1100" b="0" i="0" u="none" strike="noStrike" cap="none">
                <a:solidFill>
                  <a:srgbClr val="000000"/>
                </a:solidFill>
                <a:latin typeface="Arial"/>
                <a:ea typeface="Arial"/>
                <a:cs typeface="Arial"/>
                <a:sym typeface="Arial"/>
              </a:endParaRPr>
            </a:p>
          </p:txBody>
        </p:sp>
        <p:pic>
          <p:nvPicPr>
            <p:cNvPr id="620" name="Google Shape;620;p44"/>
            <p:cNvPicPr preferRelativeResize="0"/>
            <p:nvPr/>
          </p:nvPicPr>
          <p:blipFill rotWithShape="1">
            <a:blip r:embed="rId2">
              <a:alphaModFix/>
            </a:blip>
            <a:srcRect/>
            <a:stretch/>
          </p:blipFill>
          <p:spPr>
            <a:xfrm>
              <a:off x="-2081975" y="160591"/>
              <a:ext cx="61922" cy="26397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kst slide met afbeelding (3)">
  <p:cSld name="Tekst slide met afbeelding (3)">
    <p:spTree>
      <p:nvGrpSpPr>
        <p:cNvPr id="1" name="Shape 621"/>
        <p:cNvGrpSpPr/>
        <p:nvPr/>
      </p:nvGrpSpPr>
      <p:grpSpPr>
        <a:xfrm>
          <a:off x="0" y="0"/>
          <a:ext cx="0" cy="0"/>
          <a:chOff x="0" y="0"/>
          <a:chExt cx="0" cy="0"/>
        </a:xfrm>
      </p:grpSpPr>
      <p:sp>
        <p:nvSpPr>
          <p:cNvPr id="622" name="Google Shape;622;p45"/>
          <p:cNvSpPr>
            <a:spLocks noGrp="1"/>
          </p:cNvSpPr>
          <p:nvPr>
            <p:ph type="pic" idx="2"/>
          </p:nvPr>
        </p:nvSpPr>
        <p:spPr>
          <a:xfrm>
            <a:off x="4571667" y="0"/>
            <a:ext cx="4572333" cy="5143500"/>
          </a:xfrm>
          <a:prstGeom prst="rect">
            <a:avLst/>
          </a:prstGeom>
          <a:solidFill>
            <a:srgbClr val="BFBFBF"/>
          </a:solidFill>
          <a:ln>
            <a:noFill/>
          </a:ln>
        </p:spPr>
      </p:sp>
      <p:sp>
        <p:nvSpPr>
          <p:cNvPr id="623" name="Google Shape;623;p45"/>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24" name="Google Shape;624;p45"/>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25" name="Google Shape;625;p45"/>
          <p:cNvSpPr txBox="1">
            <a:spLocks noGrp="1"/>
          </p:cNvSpPr>
          <p:nvPr>
            <p:ph type="body" idx="1"/>
          </p:nvPr>
        </p:nvSpPr>
        <p:spPr>
          <a:xfrm>
            <a:off x="563166" y="1714419"/>
            <a:ext cx="3445335" cy="2732079"/>
          </a:xfrm>
          <a:prstGeom prst="rect">
            <a:avLst/>
          </a:prstGeom>
          <a:noFill/>
          <a:ln>
            <a:noFill/>
          </a:ln>
        </p:spPr>
        <p:txBody>
          <a:bodyPr spcFirstLastPara="1" wrap="square" lIns="0" tIns="0" rIns="0" bIns="0" anchor="t" anchorCtr="0">
            <a:noAutofit/>
          </a:bodyPr>
          <a:lstStyle>
            <a:lvl1pPr marL="457200" lvl="0" indent="-298450" algn="l">
              <a:lnSpc>
                <a:spcPct val="236000"/>
              </a:lnSpc>
              <a:spcBef>
                <a:spcPts val="0"/>
              </a:spcBef>
              <a:spcAft>
                <a:spcPts val="0"/>
              </a:spcAft>
              <a:buClr>
                <a:srgbClr val="02164E"/>
              </a:buClr>
              <a:buSzPts val="1100"/>
              <a:buFont typeface="Avenir"/>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626" name="Google Shape;626;p45"/>
          <p:cNvSpPr txBox="1">
            <a:spLocks noGrp="1"/>
          </p:cNvSpPr>
          <p:nvPr>
            <p:ph type="ctrTitle"/>
          </p:nvPr>
        </p:nvSpPr>
        <p:spPr>
          <a:xfrm>
            <a:off x="563166" y="756413"/>
            <a:ext cx="4008834"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grpSp>
        <p:nvGrpSpPr>
          <p:cNvPr id="627" name="Google Shape;627;p45"/>
          <p:cNvGrpSpPr/>
          <p:nvPr/>
        </p:nvGrpSpPr>
        <p:grpSpPr>
          <a:xfrm>
            <a:off x="-2081975" y="1"/>
            <a:ext cx="2040826" cy="2846069"/>
            <a:chOff x="-2775966" y="1"/>
            <a:chExt cx="2721101" cy="3794759"/>
          </a:xfrm>
        </p:grpSpPr>
        <p:sp>
          <p:nvSpPr>
            <p:cNvPr id="628" name="Google Shape;628;p45"/>
            <p:cNvSpPr/>
            <p:nvPr/>
          </p:nvSpPr>
          <p:spPr>
            <a:xfrm>
              <a:off x="-2775966" y="1"/>
              <a:ext cx="2721101" cy="3794759"/>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29" name="Google Shape;629;p45"/>
            <p:cNvSpPr txBox="1"/>
            <p:nvPr/>
          </p:nvSpPr>
          <p:spPr>
            <a:xfrm>
              <a:off x="-2495416" y="294912"/>
              <a:ext cx="21600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toevoegen</a:t>
              </a:r>
              <a:endParaRPr sz="1100" b="0" i="0" u="none" strike="noStrike" cap="none">
                <a:solidFill>
                  <a:srgbClr val="000000"/>
                </a:solidFill>
                <a:latin typeface="Arial"/>
                <a:ea typeface="Arial"/>
                <a:cs typeface="Arial"/>
                <a:sym typeface="Arial"/>
              </a:endParaRPr>
            </a:p>
          </p:txBody>
        </p:sp>
        <p:sp>
          <p:nvSpPr>
            <p:cNvPr id="630" name="Google Shape;630;p45"/>
            <p:cNvSpPr txBox="1"/>
            <p:nvPr/>
          </p:nvSpPr>
          <p:spPr>
            <a:xfrm>
              <a:off x="-2495416" y="777945"/>
              <a:ext cx="2160000" cy="274690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Voeg een afbeelding toe door een afbeelding vanaf je bestanden naar deze slide slepen.  Of klik op het icoon in het afbeelding kader om deze toe te voegen.</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Wanneer je de afbeelding bij wilt snijden of een andere positie in het kader wilt geven kun je dit doen door de afbeelding aan te klikken met de rechtermuisknop en vervolgens bijsnijden te kiezen. Nu kun de afbeelding bijsnijden door de ronde knoppen te gebruiken en verslepen of kun je de positie wijzigen door de afbeelding te verslepen.</a:t>
              </a:r>
              <a:endParaRPr sz="1100" b="0" i="0" u="none" strike="noStrike" cap="none">
                <a:solidFill>
                  <a:srgbClr val="000000"/>
                </a:solidFill>
                <a:latin typeface="Arial"/>
                <a:ea typeface="Arial"/>
                <a:cs typeface="Arial"/>
                <a:sym typeface="Arial"/>
              </a:endParaRPr>
            </a:p>
          </p:txBody>
        </p:sp>
        <p:pic>
          <p:nvPicPr>
            <p:cNvPr id="631" name="Google Shape;631;p45"/>
            <p:cNvPicPr preferRelativeResize="0"/>
            <p:nvPr/>
          </p:nvPicPr>
          <p:blipFill rotWithShape="1">
            <a:blip r:embed="rId2">
              <a:alphaModFix/>
            </a:blip>
            <a:srcRect/>
            <a:stretch/>
          </p:blipFill>
          <p:spPr>
            <a:xfrm>
              <a:off x="-2775966" y="214122"/>
              <a:ext cx="82562" cy="351972"/>
            </a:xfrm>
            <a:prstGeom prst="rect">
              <a:avLst/>
            </a:prstGeom>
            <a:noFill/>
            <a:ln>
              <a:noFill/>
            </a:ln>
          </p:spPr>
        </p:pic>
      </p:grpSp>
      <p:sp>
        <p:nvSpPr>
          <p:cNvPr id="632" name="Google Shape;632;p45"/>
          <p:cNvSpPr/>
          <p:nvPr/>
        </p:nvSpPr>
        <p:spPr>
          <a:xfrm>
            <a:off x="0" y="4312543"/>
            <a:ext cx="451233" cy="534871"/>
          </a:xfrm>
          <a:custGeom>
            <a:avLst/>
            <a:gdLst/>
            <a:ahLst/>
            <a:cxnLst/>
            <a:rect l="l" t="t" r="r" b="b"/>
            <a:pathLst>
              <a:path w="601644" h="713161" extrusionOk="0">
                <a:moveTo>
                  <a:pt x="0" y="545247"/>
                </a:moveTo>
                <a:lnTo>
                  <a:pt x="208300" y="647689"/>
                </a:lnTo>
                <a:cubicBezTo>
                  <a:pt x="212694" y="649886"/>
                  <a:pt x="212254" y="648568"/>
                  <a:pt x="212254" y="653840"/>
                </a:cubicBezTo>
                <a:cubicBezTo>
                  <a:pt x="212254" y="672296"/>
                  <a:pt x="212254" y="691190"/>
                  <a:pt x="212254" y="709645"/>
                </a:cubicBezTo>
                <a:cubicBezTo>
                  <a:pt x="212254" y="710524"/>
                  <a:pt x="212254" y="711842"/>
                  <a:pt x="212254" y="712721"/>
                </a:cubicBezTo>
                <a:cubicBezTo>
                  <a:pt x="211815" y="713161"/>
                  <a:pt x="211375" y="713161"/>
                  <a:pt x="211375" y="713161"/>
                </a:cubicBezTo>
                <a:cubicBezTo>
                  <a:pt x="210497" y="712282"/>
                  <a:pt x="208739" y="711842"/>
                  <a:pt x="207421" y="710964"/>
                </a:cubicBezTo>
                <a:lnTo>
                  <a:pt x="0" y="608095"/>
                </a:lnTo>
                <a:close/>
                <a:moveTo>
                  <a:pt x="549283" y="386241"/>
                </a:moveTo>
                <a:cubicBezTo>
                  <a:pt x="565541" y="386241"/>
                  <a:pt x="581360" y="386241"/>
                  <a:pt x="597618" y="386241"/>
                </a:cubicBezTo>
                <a:cubicBezTo>
                  <a:pt x="598057" y="386241"/>
                  <a:pt x="598936" y="386241"/>
                  <a:pt x="599375" y="386241"/>
                </a:cubicBezTo>
                <a:cubicBezTo>
                  <a:pt x="601573" y="386241"/>
                  <a:pt x="601573" y="386241"/>
                  <a:pt x="601573" y="388878"/>
                </a:cubicBezTo>
                <a:cubicBezTo>
                  <a:pt x="601573" y="389756"/>
                  <a:pt x="601573" y="390196"/>
                  <a:pt x="601573" y="391075"/>
                </a:cubicBezTo>
                <a:cubicBezTo>
                  <a:pt x="601573" y="441607"/>
                  <a:pt x="601573" y="492578"/>
                  <a:pt x="601573" y="543110"/>
                </a:cubicBezTo>
                <a:cubicBezTo>
                  <a:pt x="601573" y="547944"/>
                  <a:pt x="602451" y="546625"/>
                  <a:pt x="598057" y="548822"/>
                </a:cubicBezTo>
                <a:cubicBezTo>
                  <a:pt x="489523" y="602430"/>
                  <a:pt x="381427" y="656477"/>
                  <a:pt x="272893" y="710085"/>
                </a:cubicBezTo>
                <a:cubicBezTo>
                  <a:pt x="271574" y="710525"/>
                  <a:pt x="270256" y="710964"/>
                  <a:pt x="269377" y="712282"/>
                </a:cubicBezTo>
                <a:cubicBezTo>
                  <a:pt x="268938" y="713161"/>
                  <a:pt x="268498" y="713161"/>
                  <a:pt x="268498" y="713161"/>
                </a:cubicBezTo>
                <a:cubicBezTo>
                  <a:pt x="268498" y="709646"/>
                  <a:pt x="268498" y="706131"/>
                  <a:pt x="268498" y="702176"/>
                </a:cubicBezTo>
                <a:cubicBezTo>
                  <a:pt x="268498" y="685918"/>
                  <a:pt x="268498" y="669660"/>
                  <a:pt x="268498" y="653841"/>
                </a:cubicBezTo>
                <a:cubicBezTo>
                  <a:pt x="268498" y="652962"/>
                  <a:pt x="268498" y="652083"/>
                  <a:pt x="268498" y="650765"/>
                </a:cubicBezTo>
                <a:cubicBezTo>
                  <a:pt x="268498" y="649886"/>
                  <a:pt x="268938" y="649447"/>
                  <a:pt x="269817" y="649008"/>
                </a:cubicBezTo>
                <a:cubicBezTo>
                  <a:pt x="270695" y="648568"/>
                  <a:pt x="271135" y="648129"/>
                  <a:pt x="272014" y="647689"/>
                </a:cubicBezTo>
                <a:cubicBezTo>
                  <a:pt x="361654" y="603748"/>
                  <a:pt x="450854" y="559808"/>
                  <a:pt x="540494" y="515427"/>
                </a:cubicBezTo>
                <a:cubicBezTo>
                  <a:pt x="545767" y="512791"/>
                  <a:pt x="544888" y="514548"/>
                  <a:pt x="544888" y="508397"/>
                </a:cubicBezTo>
                <a:cubicBezTo>
                  <a:pt x="544888" y="469289"/>
                  <a:pt x="544888" y="429743"/>
                  <a:pt x="544888" y="390635"/>
                </a:cubicBezTo>
                <a:cubicBezTo>
                  <a:pt x="544888" y="385802"/>
                  <a:pt x="544449" y="386241"/>
                  <a:pt x="549283" y="386241"/>
                </a:cubicBezTo>
                <a:close/>
                <a:moveTo>
                  <a:pt x="211375" y="440"/>
                </a:moveTo>
                <a:cubicBezTo>
                  <a:pt x="212254" y="1319"/>
                  <a:pt x="211815" y="2198"/>
                  <a:pt x="211815" y="3077"/>
                </a:cubicBezTo>
                <a:cubicBezTo>
                  <a:pt x="211815" y="22411"/>
                  <a:pt x="211815" y="41305"/>
                  <a:pt x="211815" y="60639"/>
                </a:cubicBezTo>
                <a:cubicBezTo>
                  <a:pt x="211815" y="60639"/>
                  <a:pt x="211815" y="61079"/>
                  <a:pt x="211815" y="61079"/>
                </a:cubicBezTo>
                <a:cubicBezTo>
                  <a:pt x="212254" y="62836"/>
                  <a:pt x="211375" y="63715"/>
                  <a:pt x="209618" y="64594"/>
                </a:cubicBezTo>
                <a:cubicBezTo>
                  <a:pt x="196875" y="70746"/>
                  <a:pt x="184571" y="76897"/>
                  <a:pt x="171828" y="83049"/>
                </a:cubicBezTo>
                <a:lnTo>
                  <a:pt x="0" y="167501"/>
                </a:lnTo>
                <a:lnTo>
                  <a:pt x="0" y="104990"/>
                </a:lnTo>
                <a:lnTo>
                  <a:pt x="207860" y="1758"/>
                </a:lnTo>
                <a:cubicBezTo>
                  <a:pt x="209178" y="1319"/>
                  <a:pt x="210057" y="440"/>
                  <a:pt x="211375" y="440"/>
                </a:cubicBezTo>
                <a:close/>
                <a:moveTo>
                  <a:pt x="268499" y="0"/>
                </a:moveTo>
                <a:cubicBezTo>
                  <a:pt x="269817" y="879"/>
                  <a:pt x="271135" y="1318"/>
                  <a:pt x="272454" y="1758"/>
                </a:cubicBezTo>
                <a:cubicBezTo>
                  <a:pt x="316395" y="23728"/>
                  <a:pt x="360336" y="45259"/>
                  <a:pt x="404277" y="67230"/>
                </a:cubicBezTo>
                <a:cubicBezTo>
                  <a:pt x="468871" y="99307"/>
                  <a:pt x="533464" y="131383"/>
                  <a:pt x="597618" y="163460"/>
                </a:cubicBezTo>
                <a:cubicBezTo>
                  <a:pt x="601573" y="165218"/>
                  <a:pt x="601134" y="164339"/>
                  <a:pt x="601134" y="168733"/>
                </a:cubicBezTo>
                <a:cubicBezTo>
                  <a:pt x="601134" y="219705"/>
                  <a:pt x="601134" y="270676"/>
                  <a:pt x="601134" y="322087"/>
                </a:cubicBezTo>
                <a:cubicBezTo>
                  <a:pt x="601134" y="326481"/>
                  <a:pt x="601573" y="326042"/>
                  <a:pt x="597179" y="326042"/>
                </a:cubicBezTo>
                <a:cubicBezTo>
                  <a:pt x="580481" y="326042"/>
                  <a:pt x="564223" y="326042"/>
                  <a:pt x="547525" y="326042"/>
                </a:cubicBezTo>
                <a:cubicBezTo>
                  <a:pt x="544450" y="326042"/>
                  <a:pt x="544450" y="326042"/>
                  <a:pt x="544450" y="322966"/>
                </a:cubicBezTo>
                <a:cubicBezTo>
                  <a:pt x="544450" y="283419"/>
                  <a:pt x="544450" y="243433"/>
                  <a:pt x="544450" y="203886"/>
                </a:cubicBezTo>
                <a:cubicBezTo>
                  <a:pt x="544450" y="198174"/>
                  <a:pt x="545328" y="199931"/>
                  <a:pt x="540495" y="197295"/>
                </a:cubicBezTo>
                <a:cubicBezTo>
                  <a:pt x="450855" y="153354"/>
                  <a:pt x="361654" y="109413"/>
                  <a:pt x="272014" y="65033"/>
                </a:cubicBezTo>
                <a:cubicBezTo>
                  <a:pt x="267620" y="62836"/>
                  <a:pt x="268499" y="64154"/>
                  <a:pt x="268060" y="59320"/>
                </a:cubicBezTo>
                <a:cubicBezTo>
                  <a:pt x="268060" y="40865"/>
                  <a:pt x="268060" y="22410"/>
                  <a:pt x="268060" y="3955"/>
                </a:cubicBezTo>
                <a:cubicBezTo>
                  <a:pt x="268499" y="2637"/>
                  <a:pt x="268499" y="1758"/>
                  <a:pt x="268499"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33" name="Google Shape;633;p45"/>
          <p:cNvSpPr/>
          <p:nvPr/>
        </p:nvSpPr>
        <p:spPr>
          <a:xfrm>
            <a:off x="179815" y="4807090"/>
            <a:ext cx="868971" cy="336410"/>
          </a:xfrm>
          <a:custGeom>
            <a:avLst/>
            <a:gdLst/>
            <a:ahLst/>
            <a:cxnLst/>
            <a:rect l="l" t="t" r="r" b="b"/>
            <a:pathLst>
              <a:path w="1158628" h="448547" extrusionOk="0">
                <a:moveTo>
                  <a:pt x="534253" y="705"/>
                </a:moveTo>
                <a:cubicBezTo>
                  <a:pt x="535661" y="2113"/>
                  <a:pt x="534957" y="3521"/>
                  <a:pt x="534957" y="4928"/>
                </a:cubicBezTo>
                <a:cubicBezTo>
                  <a:pt x="534957" y="35899"/>
                  <a:pt x="534957" y="66166"/>
                  <a:pt x="534957" y="97137"/>
                </a:cubicBezTo>
                <a:cubicBezTo>
                  <a:pt x="534957" y="97137"/>
                  <a:pt x="534957" y="97841"/>
                  <a:pt x="534957" y="97841"/>
                </a:cubicBezTo>
                <a:cubicBezTo>
                  <a:pt x="535661" y="100657"/>
                  <a:pt x="534253" y="102065"/>
                  <a:pt x="531438" y="103472"/>
                </a:cubicBezTo>
                <a:cubicBezTo>
                  <a:pt x="511025" y="113327"/>
                  <a:pt x="491316" y="123181"/>
                  <a:pt x="470903" y="133036"/>
                </a:cubicBezTo>
                <a:cubicBezTo>
                  <a:pt x="347018" y="194274"/>
                  <a:pt x="222430" y="254808"/>
                  <a:pt x="98545" y="316046"/>
                </a:cubicBezTo>
                <a:cubicBezTo>
                  <a:pt x="91506" y="319565"/>
                  <a:pt x="92210" y="317454"/>
                  <a:pt x="92210" y="326604"/>
                </a:cubicBezTo>
                <a:lnTo>
                  <a:pt x="92210" y="448547"/>
                </a:lnTo>
                <a:lnTo>
                  <a:pt x="0" y="448547"/>
                </a:lnTo>
                <a:lnTo>
                  <a:pt x="0" y="263958"/>
                </a:lnTo>
                <a:cubicBezTo>
                  <a:pt x="0" y="264662"/>
                  <a:pt x="704" y="265366"/>
                  <a:pt x="1408" y="264662"/>
                </a:cubicBezTo>
                <a:cubicBezTo>
                  <a:pt x="2816" y="263958"/>
                  <a:pt x="3519" y="263958"/>
                  <a:pt x="4223" y="263255"/>
                </a:cubicBezTo>
                <a:cubicBezTo>
                  <a:pt x="178788" y="176677"/>
                  <a:pt x="354057" y="89395"/>
                  <a:pt x="528622" y="2817"/>
                </a:cubicBezTo>
                <a:cubicBezTo>
                  <a:pt x="530734" y="2113"/>
                  <a:pt x="532142" y="705"/>
                  <a:pt x="534253" y="705"/>
                </a:cubicBezTo>
                <a:close/>
                <a:moveTo>
                  <a:pt x="625759" y="0"/>
                </a:moveTo>
                <a:cubicBezTo>
                  <a:pt x="627871" y="1408"/>
                  <a:pt x="629982" y="2112"/>
                  <a:pt x="632094" y="2816"/>
                </a:cubicBezTo>
                <a:cubicBezTo>
                  <a:pt x="702483" y="38010"/>
                  <a:pt x="772872" y="72501"/>
                  <a:pt x="843261" y="107695"/>
                </a:cubicBezTo>
                <a:cubicBezTo>
                  <a:pt x="946733" y="159078"/>
                  <a:pt x="1050205" y="210462"/>
                  <a:pt x="1152973" y="261846"/>
                </a:cubicBezTo>
                <a:cubicBezTo>
                  <a:pt x="1159308" y="264661"/>
                  <a:pt x="1158605" y="263254"/>
                  <a:pt x="1158605" y="270292"/>
                </a:cubicBezTo>
                <a:lnTo>
                  <a:pt x="1158605" y="448547"/>
                </a:lnTo>
                <a:lnTo>
                  <a:pt x="1067803" y="448547"/>
                </a:lnTo>
                <a:lnTo>
                  <a:pt x="1067803" y="326603"/>
                </a:lnTo>
                <a:cubicBezTo>
                  <a:pt x="1067803" y="317453"/>
                  <a:pt x="1069210" y="320268"/>
                  <a:pt x="1061468" y="316045"/>
                </a:cubicBezTo>
                <a:cubicBezTo>
                  <a:pt x="917874" y="245656"/>
                  <a:pt x="774984" y="175268"/>
                  <a:pt x="631390" y="104175"/>
                </a:cubicBezTo>
                <a:cubicBezTo>
                  <a:pt x="624351" y="100656"/>
                  <a:pt x="625759" y="102768"/>
                  <a:pt x="625055" y="95025"/>
                </a:cubicBezTo>
                <a:cubicBezTo>
                  <a:pt x="625055" y="65462"/>
                  <a:pt x="625055" y="35898"/>
                  <a:pt x="625055" y="6335"/>
                </a:cubicBezTo>
                <a:cubicBezTo>
                  <a:pt x="625759" y="4224"/>
                  <a:pt x="625759" y="2816"/>
                  <a:pt x="625759"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kst slide met afbeelding (4)">
  <p:cSld name="Tekst slide met afbeelding (4)">
    <p:spTree>
      <p:nvGrpSpPr>
        <p:cNvPr id="1" name="Shape 634"/>
        <p:cNvGrpSpPr/>
        <p:nvPr/>
      </p:nvGrpSpPr>
      <p:grpSpPr>
        <a:xfrm>
          <a:off x="0" y="0"/>
          <a:ext cx="0" cy="0"/>
          <a:chOff x="0" y="0"/>
          <a:chExt cx="0" cy="0"/>
        </a:xfrm>
      </p:grpSpPr>
      <p:sp>
        <p:nvSpPr>
          <p:cNvPr id="635" name="Google Shape;635;p46"/>
          <p:cNvSpPr/>
          <p:nvPr/>
        </p:nvSpPr>
        <p:spPr>
          <a:xfrm>
            <a:off x="0" y="3084386"/>
            <a:ext cx="9144000" cy="2061400"/>
          </a:xfrm>
          <a:custGeom>
            <a:avLst/>
            <a:gdLst/>
            <a:ahLst/>
            <a:cxnLst/>
            <a:rect l="l" t="t" r="r" b="b"/>
            <a:pathLst>
              <a:path w="12192000" h="2748534" extrusionOk="0">
                <a:moveTo>
                  <a:pt x="0" y="0"/>
                </a:moveTo>
                <a:lnTo>
                  <a:pt x="12192000" y="0"/>
                </a:lnTo>
                <a:lnTo>
                  <a:pt x="12192000" y="2748534"/>
                </a:lnTo>
                <a:lnTo>
                  <a:pt x="0" y="2748534"/>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36" name="Google Shape;636;p46"/>
          <p:cNvSpPr txBox="1">
            <a:spLocks noGrp="1"/>
          </p:cNvSpPr>
          <p:nvPr>
            <p:ph type="ctrTitle"/>
          </p:nvPr>
        </p:nvSpPr>
        <p:spPr>
          <a:xfrm>
            <a:off x="563166" y="756413"/>
            <a:ext cx="6698308"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7" name="Google Shape;637;p46"/>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38" name="Google Shape;638;p46"/>
          <p:cNvSpPr txBox="1">
            <a:spLocks noGrp="1"/>
          </p:cNvSpPr>
          <p:nvPr>
            <p:ph type="body" idx="1"/>
          </p:nvPr>
        </p:nvSpPr>
        <p:spPr>
          <a:xfrm>
            <a:off x="563166" y="1743075"/>
            <a:ext cx="3445335" cy="1180986"/>
          </a:xfrm>
          <a:prstGeom prst="rect">
            <a:avLst/>
          </a:prstGeom>
          <a:noFill/>
          <a:ln>
            <a:noFill/>
          </a:ln>
        </p:spPr>
        <p:txBody>
          <a:bodyPr spcFirstLastPara="1" wrap="square" lIns="0" tIns="0" rIns="0" bIns="0" anchor="b" anchorCtr="0">
            <a:normAutofit/>
          </a:bodyPr>
          <a:lstStyle>
            <a:lvl1pPr marL="457200" lvl="0" indent="-298450" algn="l">
              <a:lnSpc>
                <a:spcPct val="90000"/>
              </a:lnSpc>
              <a:spcBef>
                <a:spcPts val="800"/>
              </a:spcBef>
              <a:spcAft>
                <a:spcPts val="0"/>
              </a:spcAft>
              <a:buClr>
                <a:srgbClr val="02164E"/>
              </a:buClr>
              <a:buSzPts val="1100"/>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2pPr>
            <a:lvl3pPr marL="1371600" lvl="2"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3pPr>
            <a:lvl4pPr marL="1828800" lvl="3"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4pPr>
            <a:lvl5pPr marL="2286000" lvl="4"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639" name="Google Shape;639;p46"/>
          <p:cNvSpPr txBox="1">
            <a:spLocks noGrp="1"/>
          </p:cNvSpPr>
          <p:nvPr>
            <p:ph type="body" idx="2"/>
          </p:nvPr>
        </p:nvSpPr>
        <p:spPr>
          <a:xfrm>
            <a:off x="563166" y="3246386"/>
            <a:ext cx="3445335" cy="1577075"/>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chemeClr val="lt1"/>
              </a:buClr>
              <a:buSzPts val="1100"/>
              <a:buChar char="•"/>
              <a:defRPr sz="1100">
                <a:solidFill>
                  <a:schemeClr val="lt1"/>
                </a:solidFill>
                <a:latin typeface="Avenir"/>
                <a:ea typeface="Avenir"/>
                <a:cs typeface="Avenir"/>
                <a:sym typeface="Avenir"/>
              </a:defRPr>
            </a:lvl1pPr>
            <a:lvl2pPr marL="914400" lvl="1"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2pPr>
            <a:lvl3pPr marL="1371600" lvl="2"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3pPr>
            <a:lvl4pPr marL="1828800" lvl="3"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4pPr>
            <a:lvl5pPr marL="2286000" lvl="4"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5pPr>
            <a:lvl6pPr marL="2743200" lvl="5" indent="-298450" algn="l">
              <a:lnSpc>
                <a:spcPct val="90000"/>
              </a:lnSpc>
              <a:spcBef>
                <a:spcPts val="400"/>
              </a:spcBef>
              <a:spcAft>
                <a:spcPts val="0"/>
              </a:spcAft>
              <a:buClr>
                <a:schemeClr val="lt1"/>
              </a:buClr>
              <a:buSzPts val="1100"/>
              <a:buChar char="•"/>
              <a:defRPr sz="1100">
                <a:solidFill>
                  <a:schemeClr val="lt1"/>
                </a:solidFill>
              </a:defRPr>
            </a:lvl6pPr>
            <a:lvl7pPr marL="3200400" lvl="6" indent="-298450" algn="l">
              <a:lnSpc>
                <a:spcPct val="90000"/>
              </a:lnSpc>
              <a:spcBef>
                <a:spcPts val="400"/>
              </a:spcBef>
              <a:spcAft>
                <a:spcPts val="0"/>
              </a:spcAft>
              <a:buClr>
                <a:schemeClr val="lt1"/>
              </a:buClr>
              <a:buSzPts val="1100"/>
              <a:buChar char="•"/>
              <a:defRPr sz="1100">
                <a:solidFill>
                  <a:schemeClr val="lt1"/>
                </a:solidFill>
              </a:defRPr>
            </a:lvl7pPr>
            <a:lvl8pPr marL="3657600" lvl="7" indent="-298450" algn="l">
              <a:lnSpc>
                <a:spcPct val="90000"/>
              </a:lnSpc>
              <a:spcBef>
                <a:spcPts val="400"/>
              </a:spcBef>
              <a:spcAft>
                <a:spcPts val="0"/>
              </a:spcAft>
              <a:buClr>
                <a:schemeClr val="lt1"/>
              </a:buClr>
              <a:buSzPts val="1100"/>
              <a:buChar char="•"/>
              <a:defRPr sz="1100">
                <a:solidFill>
                  <a:schemeClr val="lt1"/>
                </a:solidFill>
              </a:defRPr>
            </a:lvl8pPr>
            <a:lvl9pPr marL="4114800" lvl="8" indent="-298450" algn="l">
              <a:lnSpc>
                <a:spcPct val="90000"/>
              </a:lnSpc>
              <a:spcBef>
                <a:spcPts val="400"/>
              </a:spcBef>
              <a:spcAft>
                <a:spcPts val="0"/>
              </a:spcAft>
              <a:buClr>
                <a:schemeClr val="lt1"/>
              </a:buClr>
              <a:buSzPts val="1100"/>
              <a:buChar char="•"/>
              <a:defRPr sz="1100">
                <a:solidFill>
                  <a:schemeClr val="lt1"/>
                </a:solidFill>
              </a:defRPr>
            </a:lvl9pPr>
          </a:lstStyle>
          <a:p>
            <a:endParaRPr/>
          </a:p>
        </p:txBody>
      </p:sp>
      <p:grpSp>
        <p:nvGrpSpPr>
          <p:cNvPr id="640" name="Google Shape;640;p46"/>
          <p:cNvGrpSpPr/>
          <p:nvPr/>
        </p:nvGrpSpPr>
        <p:grpSpPr>
          <a:xfrm>
            <a:off x="-2081975" y="1"/>
            <a:ext cx="2040826" cy="2846069"/>
            <a:chOff x="-2775966" y="1"/>
            <a:chExt cx="2721101" cy="3794759"/>
          </a:xfrm>
        </p:grpSpPr>
        <p:sp>
          <p:nvSpPr>
            <p:cNvPr id="641" name="Google Shape;641;p46"/>
            <p:cNvSpPr/>
            <p:nvPr/>
          </p:nvSpPr>
          <p:spPr>
            <a:xfrm>
              <a:off x="-2775966" y="1"/>
              <a:ext cx="2721101" cy="3794759"/>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42" name="Google Shape;642;p46"/>
            <p:cNvSpPr txBox="1"/>
            <p:nvPr/>
          </p:nvSpPr>
          <p:spPr>
            <a:xfrm>
              <a:off x="-2495416" y="294912"/>
              <a:ext cx="21600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toevoegen</a:t>
              </a:r>
              <a:endParaRPr sz="1100" b="0" i="0" u="none" strike="noStrike" cap="none">
                <a:solidFill>
                  <a:srgbClr val="000000"/>
                </a:solidFill>
                <a:latin typeface="Arial"/>
                <a:ea typeface="Arial"/>
                <a:cs typeface="Arial"/>
                <a:sym typeface="Arial"/>
              </a:endParaRPr>
            </a:p>
          </p:txBody>
        </p:sp>
        <p:sp>
          <p:nvSpPr>
            <p:cNvPr id="643" name="Google Shape;643;p46"/>
            <p:cNvSpPr txBox="1"/>
            <p:nvPr/>
          </p:nvSpPr>
          <p:spPr>
            <a:xfrm>
              <a:off x="-2495416" y="777945"/>
              <a:ext cx="2160000" cy="274690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Voeg een afbeelding toe door een afbeelding vanaf je bestanden naar deze slide slepen.  Of klik op het icoon in het afbeelding kader om deze toe te voegen.</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Wanneer je de afbeelding bij wilt snijden of een andere positie in het kader wilt geven kun je dit doen door de afbeelding aan te klikken met de rechtermuisknop en vervolgens bijsnijden te kiezen. Nu kun de afbeelding bijsnijden door de ronde knoppen te gebruiken en verslepen of kun je de positie wijzigen door de afbeelding te verslepen.</a:t>
              </a:r>
              <a:endParaRPr sz="1100" b="0" i="0" u="none" strike="noStrike" cap="none">
                <a:solidFill>
                  <a:srgbClr val="000000"/>
                </a:solidFill>
                <a:latin typeface="Arial"/>
                <a:ea typeface="Arial"/>
                <a:cs typeface="Arial"/>
                <a:sym typeface="Arial"/>
              </a:endParaRPr>
            </a:p>
          </p:txBody>
        </p:sp>
        <p:pic>
          <p:nvPicPr>
            <p:cNvPr id="644" name="Google Shape;644;p46"/>
            <p:cNvPicPr preferRelativeResize="0"/>
            <p:nvPr/>
          </p:nvPicPr>
          <p:blipFill rotWithShape="1">
            <a:blip r:embed="rId2">
              <a:alphaModFix/>
            </a:blip>
            <a:srcRect/>
            <a:stretch/>
          </p:blipFill>
          <p:spPr>
            <a:xfrm>
              <a:off x="-2775966" y="214122"/>
              <a:ext cx="82562" cy="351972"/>
            </a:xfrm>
            <a:prstGeom prst="rect">
              <a:avLst/>
            </a:prstGeom>
            <a:noFill/>
            <a:ln>
              <a:noFill/>
            </a:ln>
          </p:spPr>
        </p:pic>
      </p:grpSp>
      <p:sp>
        <p:nvSpPr>
          <p:cNvPr id="645" name="Google Shape;645;p46"/>
          <p:cNvSpPr/>
          <p:nvPr/>
        </p:nvSpPr>
        <p:spPr>
          <a:xfrm>
            <a:off x="8220038" y="773401"/>
            <a:ext cx="390940" cy="385203"/>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46" name="Google Shape;646;p46"/>
          <p:cNvSpPr/>
          <p:nvPr/>
        </p:nvSpPr>
        <p:spPr>
          <a:xfrm>
            <a:off x="7551551" y="1206168"/>
            <a:ext cx="885718" cy="872720"/>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47" name="Google Shape;647;p46"/>
          <p:cNvSpPr/>
          <p:nvPr/>
        </p:nvSpPr>
        <p:spPr>
          <a:xfrm>
            <a:off x="8513923" y="1158604"/>
            <a:ext cx="331609" cy="326742"/>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pic>
        <p:nvPicPr>
          <p:cNvPr id="648" name="Google Shape;648;p46" descr="Afbeelding met tekst, monitor, binnen, scherm&#10;&#10;Automatisch gegenereerde beschrijving"/>
          <p:cNvPicPr preferRelativeResize="0"/>
          <p:nvPr/>
        </p:nvPicPr>
        <p:blipFill rotWithShape="1">
          <a:blip r:embed="rId3">
            <a:alphaModFix/>
          </a:blip>
          <a:srcRect/>
          <a:stretch/>
        </p:blipFill>
        <p:spPr>
          <a:xfrm>
            <a:off x="4280855" y="1438523"/>
            <a:ext cx="4746881" cy="3704977"/>
          </a:xfrm>
          <a:prstGeom prst="rect">
            <a:avLst/>
          </a:prstGeom>
          <a:noFill/>
          <a:ln>
            <a:noFill/>
          </a:ln>
        </p:spPr>
      </p:pic>
      <p:sp>
        <p:nvSpPr>
          <p:cNvPr id="649" name="Google Shape;649;p46"/>
          <p:cNvSpPr>
            <a:spLocks noGrp="1"/>
          </p:cNvSpPr>
          <p:nvPr>
            <p:ph type="pic" idx="3"/>
          </p:nvPr>
        </p:nvSpPr>
        <p:spPr>
          <a:xfrm>
            <a:off x="4576072" y="1680321"/>
            <a:ext cx="4156448" cy="2420937"/>
          </a:xfrm>
          <a:prstGeom prst="rect">
            <a:avLst/>
          </a:prstGeom>
          <a:solidFill>
            <a:schemeClr val="lt1"/>
          </a:solidFill>
          <a:ln>
            <a:noFill/>
          </a:ln>
        </p:spPr>
      </p:sp>
      <p:sp>
        <p:nvSpPr>
          <p:cNvPr id="650" name="Google Shape;650;p46"/>
          <p:cNvSpPr/>
          <p:nvPr/>
        </p:nvSpPr>
        <p:spPr>
          <a:xfrm>
            <a:off x="4124765" y="3084386"/>
            <a:ext cx="303020" cy="2059115"/>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51" name="Google Shape;651;p46"/>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652" name="Google Shape;652;p46"/>
          <p:cNvGrpSpPr/>
          <p:nvPr/>
        </p:nvGrpSpPr>
        <p:grpSpPr>
          <a:xfrm>
            <a:off x="8815388" y="4884038"/>
            <a:ext cx="219455" cy="215455"/>
            <a:chOff x="11753850" y="6512051"/>
            <a:chExt cx="292607" cy="287274"/>
          </a:xfrm>
        </p:grpSpPr>
        <p:sp>
          <p:nvSpPr>
            <p:cNvPr id="653" name="Google Shape;653;p46"/>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54" name="Google Shape;654;p46"/>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55" name="Google Shape;655;p46"/>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56" name="Google Shape;656;p46"/>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57" name="Google Shape;657;p46"/>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58" name="Google Shape;658;p46"/>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Grafiek slide (1)">
  <p:cSld name="Grafiek slide (1)">
    <p:spTree>
      <p:nvGrpSpPr>
        <p:cNvPr id="1" name="Shape 659"/>
        <p:cNvGrpSpPr/>
        <p:nvPr/>
      </p:nvGrpSpPr>
      <p:grpSpPr>
        <a:xfrm>
          <a:off x="0" y="0"/>
          <a:ext cx="0" cy="0"/>
          <a:chOff x="0" y="0"/>
          <a:chExt cx="0" cy="0"/>
        </a:xfrm>
      </p:grpSpPr>
      <p:sp>
        <p:nvSpPr>
          <p:cNvPr id="660" name="Google Shape;660;p47"/>
          <p:cNvSpPr/>
          <p:nvPr/>
        </p:nvSpPr>
        <p:spPr>
          <a:xfrm>
            <a:off x="0" y="3084386"/>
            <a:ext cx="9144000" cy="2061400"/>
          </a:xfrm>
          <a:custGeom>
            <a:avLst/>
            <a:gdLst/>
            <a:ahLst/>
            <a:cxnLst/>
            <a:rect l="l" t="t" r="r" b="b"/>
            <a:pathLst>
              <a:path w="12192000" h="2748534" extrusionOk="0">
                <a:moveTo>
                  <a:pt x="0" y="0"/>
                </a:moveTo>
                <a:lnTo>
                  <a:pt x="12192000" y="0"/>
                </a:lnTo>
                <a:lnTo>
                  <a:pt x="12192000" y="2748534"/>
                </a:lnTo>
                <a:lnTo>
                  <a:pt x="0" y="2748534"/>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61" name="Google Shape;661;p47"/>
          <p:cNvSpPr txBox="1">
            <a:spLocks noGrp="1"/>
          </p:cNvSpPr>
          <p:nvPr>
            <p:ph type="ctrTitle"/>
          </p:nvPr>
        </p:nvSpPr>
        <p:spPr>
          <a:xfrm>
            <a:off x="563166" y="756413"/>
            <a:ext cx="8017669"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2" name="Google Shape;662;p47"/>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63" name="Google Shape;663;p47"/>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664" name="Google Shape;664;p47"/>
          <p:cNvGrpSpPr/>
          <p:nvPr/>
        </p:nvGrpSpPr>
        <p:grpSpPr>
          <a:xfrm>
            <a:off x="8815388" y="4884038"/>
            <a:ext cx="219455" cy="215455"/>
            <a:chOff x="11753850" y="6512051"/>
            <a:chExt cx="292607" cy="287274"/>
          </a:xfrm>
        </p:grpSpPr>
        <p:sp>
          <p:nvSpPr>
            <p:cNvPr id="665" name="Google Shape;665;p47"/>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66" name="Google Shape;666;p47"/>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67" name="Google Shape;667;p47"/>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68" name="Google Shape;668;p47"/>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69" name="Google Shape;669;p47"/>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70" name="Google Shape;670;p47"/>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671" name="Google Shape;671;p47"/>
          <p:cNvSpPr/>
          <p:nvPr/>
        </p:nvSpPr>
        <p:spPr>
          <a:xfrm>
            <a:off x="8142796" y="1491155"/>
            <a:ext cx="609803" cy="600855"/>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72" name="Google Shape;672;p47"/>
          <p:cNvSpPr/>
          <p:nvPr/>
        </p:nvSpPr>
        <p:spPr>
          <a:xfrm>
            <a:off x="4722067" y="1678672"/>
            <a:ext cx="3858768" cy="2442019"/>
          </a:xfrm>
          <a:custGeom>
            <a:avLst/>
            <a:gdLst/>
            <a:ahLst/>
            <a:cxnLst/>
            <a:rect l="l" t="t" r="r" b="b"/>
            <a:pathLst>
              <a:path w="5145024" h="3256026" extrusionOk="0">
                <a:moveTo>
                  <a:pt x="0" y="0"/>
                </a:moveTo>
                <a:lnTo>
                  <a:pt x="5145024" y="0"/>
                </a:lnTo>
                <a:lnTo>
                  <a:pt x="5145024" y="3256026"/>
                </a:lnTo>
                <a:lnTo>
                  <a:pt x="0" y="3256026"/>
                </a:lnTo>
                <a:close/>
              </a:path>
            </a:pathLst>
          </a:custGeom>
          <a:solidFill>
            <a:srgbClr val="FFFFFF"/>
          </a:solidFill>
          <a:ln>
            <a:noFill/>
          </a:ln>
          <a:effectLst>
            <a:outerShdw blurRad="1905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73" name="Google Shape;673;p47"/>
          <p:cNvSpPr/>
          <p:nvPr/>
        </p:nvSpPr>
        <p:spPr>
          <a:xfrm>
            <a:off x="227415" y="3665474"/>
            <a:ext cx="617361" cy="608302"/>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74" name="Google Shape;674;p47"/>
          <p:cNvSpPr/>
          <p:nvPr/>
        </p:nvSpPr>
        <p:spPr>
          <a:xfrm>
            <a:off x="563166" y="1678672"/>
            <a:ext cx="3858768" cy="2442019"/>
          </a:xfrm>
          <a:custGeom>
            <a:avLst/>
            <a:gdLst/>
            <a:ahLst/>
            <a:cxnLst/>
            <a:rect l="l" t="t" r="r" b="b"/>
            <a:pathLst>
              <a:path w="5145024" h="3256026" extrusionOk="0">
                <a:moveTo>
                  <a:pt x="0" y="0"/>
                </a:moveTo>
                <a:lnTo>
                  <a:pt x="5145024" y="0"/>
                </a:lnTo>
                <a:lnTo>
                  <a:pt x="5145024" y="3256026"/>
                </a:lnTo>
                <a:lnTo>
                  <a:pt x="0" y="3256026"/>
                </a:lnTo>
                <a:close/>
              </a:path>
            </a:pathLst>
          </a:custGeom>
          <a:solidFill>
            <a:srgbClr val="FFFFFF"/>
          </a:solidFill>
          <a:ln>
            <a:noFill/>
          </a:ln>
          <a:effectLst>
            <a:outerShdw blurRad="1905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75" name="Google Shape;675;p47"/>
          <p:cNvSpPr/>
          <p:nvPr/>
        </p:nvSpPr>
        <p:spPr>
          <a:xfrm>
            <a:off x="8629382" y="2070832"/>
            <a:ext cx="372010" cy="366550"/>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76" name="Google Shape;676;p47"/>
          <p:cNvSpPr/>
          <p:nvPr/>
        </p:nvSpPr>
        <p:spPr>
          <a:xfrm>
            <a:off x="563166" y="4223612"/>
            <a:ext cx="3858768" cy="478168"/>
          </a:xfrm>
          <a:custGeom>
            <a:avLst/>
            <a:gdLst/>
            <a:ahLst/>
            <a:cxnLst/>
            <a:rect l="l" t="t" r="r" b="b"/>
            <a:pathLst>
              <a:path w="5145024" h="3256026" extrusionOk="0">
                <a:moveTo>
                  <a:pt x="0" y="0"/>
                </a:moveTo>
                <a:lnTo>
                  <a:pt x="5145024" y="0"/>
                </a:lnTo>
                <a:lnTo>
                  <a:pt x="5145024" y="3256026"/>
                </a:lnTo>
                <a:lnTo>
                  <a:pt x="0" y="3256026"/>
                </a:lnTo>
                <a:close/>
              </a:path>
            </a:pathLst>
          </a:custGeom>
          <a:solidFill>
            <a:srgbClr val="FFFFFF"/>
          </a:solidFill>
          <a:ln>
            <a:noFill/>
          </a:ln>
          <a:effectLst>
            <a:outerShdw blurRad="1905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77" name="Google Shape;677;p47"/>
          <p:cNvSpPr txBox="1">
            <a:spLocks noGrp="1"/>
          </p:cNvSpPr>
          <p:nvPr>
            <p:ph type="body" idx="1"/>
          </p:nvPr>
        </p:nvSpPr>
        <p:spPr>
          <a:xfrm>
            <a:off x="650982" y="4278451"/>
            <a:ext cx="3683136" cy="368489"/>
          </a:xfrm>
          <a:prstGeom prst="rect">
            <a:avLst/>
          </a:prstGeom>
          <a:noFill/>
          <a:ln>
            <a:noFill/>
          </a:ln>
        </p:spPr>
        <p:txBody>
          <a:bodyPr spcFirstLastPara="1" wrap="square" lIns="0" tIns="0" rIns="0" bIns="0" anchor="ctr"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228600" algn="l">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2pPr>
            <a:lvl3pPr marL="1371600" lvl="2" indent="-228600" algn="l">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3pPr>
            <a:lvl4pPr marL="1828800" lvl="3" indent="-228600" algn="l">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4pPr>
            <a:lvl5pPr marL="2286000" lvl="4" indent="-228600" algn="l">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678" name="Google Shape;678;p47"/>
          <p:cNvSpPr/>
          <p:nvPr/>
        </p:nvSpPr>
        <p:spPr>
          <a:xfrm>
            <a:off x="4722066" y="4223612"/>
            <a:ext cx="3858768" cy="478168"/>
          </a:xfrm>
          <a:custGeom>
            <a:avLst/>
            <a:gdLst/>
            <a:ahLst/>
            <a:cxnLst/>
            <a:rect l="l" t="t" r="r" b="b"/>
            <a:pathLst>
              <a:path w="5145024" h="3256026" extrusionOk="0">
                <a:moveTo>
                  <a:pt x="0" y="0"/>
                </a:moveTo>
                <a:lnTo>
                  <a:pt x="5145024" y="0"/>
                </a:lnTo>
                <a:lnTo>
                  <a:pt x="5145024" y="3256026"/>
                </a:lnTo>
                <a:lnTo>
                  <a:pt x="0" y="3256026"/>
                </a:lnTo>
                <a:close/>
              </a:path>
            </a:pathLst>
          </a:custGeom>
          <a:solidFill>
            <a:srgbClr val="FFFFFF"/>
          </a:solidFill>
          <a:ln>
            <a:noFill/>
          </a:ln>
          <a:effectLst>
            <a:outerShdw blurRad="1905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79" name="Google Shape;679;p47"/>
          <p:cNvSpPr txBox="1">
            <a:spLocks noGrp="1"/>
          </p:cNvSpPr>
          <p:nvPr>
            <p:ph type="body" idx="2"/>
          </p:nvPr>
        </p:nvSpPr>
        <p:spPr>
          <a:xfrm>
            <a:off x="4809882" y="4278451"/>
            <a:ext cx="3683136" cy="368489"/>
          </a:xfrm>
          <a:prstGeom prst="rect">
            <a:avLst/>
          </a:prstGeom>
          <a:noFill/>
          <a:ln>
            <a:noFill/>
          </a:ln>
        </p:spPr>
        <p:txBody>
          <a:bodyPr spcFirstLastPara="1" wrap="square" lIns="0" tIns="0" rIns="0" bIns="0" anchor="ctr"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228600" algn="l">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2pPr>
            <a:lvl3pPr marL="1371600" lvl="2" indent="-228600" algn="l">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3pPr>
            <a:lvl4pPr marL="1828800" lvl="3" indent="-228600" algn="l">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4pPr>
            <a:lvl5pPr marL="2286000" lvl="4" indent="-228600" algn="l">
              <a:lnSpc>
                <a:spcPct val="90000"/>
              </a:lnSpc>
              <a:spcBef>
                <a:spcPts val="400"/>
              </a:spcBef>
              <a:spcAft>
                <a:spcPts val="0"/>
              </a:spcAft>
              <a:buClr>
                <a:srgbClr val="02164E"/>
              </a:buClr>
              <a:buSzPts val="1100"/>
              <a:buNone/>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Inhoudsopgave (1)">
  <p:cSld name="1_Inhoudsopgave (1)">
    <p:spTree>
      <p:nvGrpSpPr>
        <p:cNvPr id="1" name="Shape 33"/>
        <p:cNvGrpSpPr/>
        <p:nvPr/>
      </p:nvGrpSpPr>
      <p:grpSpPr>
        <a:xfrm>
          <a:off x="0" y="0"/>
          <a:ext cx="0" cy="0"/>
          <a:chOff x="0" y="0"/>
          <a:chExt cx="0" cy="0"/>
        </a:xfrm>
      </p:grpSpPr>
      <p:sp>
        <p:nvSpPr>
          <p:cNvPr id="34" name="Google Shape;34;p31"/>
          <p:cNvSpPr/>
          <p:nvPr/>
        </p:nvSpPr>
        <p:spPr>
          <a:xfrm>
            <a:off x="7047166" y="0"/>
            <a:ext cx="2096833" cy="5143500"/>
          </a:xfrm>
          <a:custGeom>
            <a:avLst/>
            <a:gdLst/>
            <a:ahLst/>
            <a:cxnLst/>
            <a:rect l="l" t="t" r="r" b="b"/>
            <a:pathLst>
              <a:path w="2795778" h="6858000" extrusionOk="0">
                <a:moveTo>
                  <a:pt x="0" y="0"/>
                </a:moveTo>
                <a:lnTo>
                  <a:pt x="2795778" y="0"/>
                </a:lnTo>
                <a:lnTo>
                  <a:pt x="2795778" y="6858000"/>
                </a:lnTo>
                <a:lnTo>
                  <a:pt x="0" y="6858000"/>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5" name="Google Shape;35;p31"/>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6" name="Google Shape;36;p31"/>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37" name="Google Shape;37;p31"/>
          <p:cNvGrpSpPr/>
          <p:nvPr/>
        </p:nvGrpSpPr>
        <p:grpSpPr>
          <a:xfrm>
            <a:off x="8815388" y="4884038"/>
            <a:ext cx="219455" cy="215455"/>
            <a:chOff x="11753850" y="6512051"/>
            <a:chExt cx="292607" cy="287274"/>
          </a:xfrm>
        </p:grpSpPr>
        <p:sp>
          <p:nvSpPr>
            <p:cNvPr id="38" name="Google Shape;38;p31"/>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9" name="Google Shape;39;p31"/>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0" name="Google Shape;40;p31"/>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1" name="Google Shape;41;p31"/>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2" name="Google Shape;42;p31"/>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3" name="Google Shape;43;p31"/>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44" name="Google Shape;44;p31"/>
          <p:cNvSpPr txBox="1">
            <a:spLocks noGrp="1"/>
          </p:cNvSpPr>
          <p:nvPr>
            <p:ph type="ctrTitle"/>
          </p:nvPr>
        </p:nvSpPr>
        <p:spPr>
          <a:xfrm>
            <a:off x="563499" y="697002"/>
            <a:ext cx="4205097" cy="7560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4500"/>
              <a:buFont typeface="Avenir"/>
              <a:buNone/>
              <a:defRPr sz="45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5" name="Google Shape;45;p31"/>
          <p:cNvSpPr txBox="1">
            <a:spLocks noGrp="1"/>
          </p:cNvSpPr>
          <p:nvPr>
            <p:ph type="body" idx="1"/>
          </p:nvPr>
        </p:nvSpPr>
        <p:spPr>
          <a:xfrm>
            <a:off x="563498" y="1745397"/>
            <a:ext cx="348614" cy="2701101"/>
          </a:xfrm>
          <a:prstGeom prst="rect">
            <a:avLst/>
          </a:prstGeom>
          <a:noFill/>
          <a:ln>
            <a:noFill/>
          </a:ln>
        </p:spPr>
        <p:txBody>
          <a:bodyPr spcFirstLastPara="1" wrap="square" lIns="0" tIns="0" rIns="0" bIns="0" anchor="t" anchorCtr="0">
            <a:noAutofit/>
          </a:bodyPr>
          <a:lstStyle>
            <a:lvl1pPr marL="457200" lvl="0" indent="-228600" algn="l">
              <a:lnSpc>
                <a:spcPct val="118000"/>
              </a:lnSpc>
              <a:spcBef>
                <a:spcPts val="0"/>
              </a:spcBef>
              <a:spcAft>
                <a:spcPts val="0"/>
              </a:spcAft>
              <a:buClr>
                <a:srgbClr val="02164E"/>
              </a:buClr>
              <a:buSzPts val="1800"/>
              <a:buNone/>
              <a:defRPr sz="1800">
                <a:solidFill>
                  <a:srgbClr val="02164E"/>
                </a:solidFill>
                <a:latin typeface="Avenir"/>
                <a:ea typeface="Avenir"/>
                <a:cs typeface="Avenir"/>
                <a:sym typeface="Avenir"/>
              </a:defRPr>
            </a:lvl1pPr>
            <a:lvl2pPr marL="914400" lvl="1" indent="-228600" algn="l">
              <a:lnSpc>
                <a:spcPct val="90000"/>
              </a:lnSpc>
              <a:spcBef>
                <a:spcPts val="400"/>
              </a:spcBef>
              <a:spcAft>
                <a:spcPts val="0"/>
              </a:spcAft>
              <a:buClr>
                <a:srgbClr val="02164E"/>
              </a:buClr>
              <a:buSzPts val="1800"/>
              <a:buNone/>
              <a:defRPr sz="1800">
                <a:solidFill>
                  <a:srgbClr val="02164E"/>
                </a:solidFill>
              </a:defRPr>
            </a:lvl2pPr>
            <a:lvl3pPr marL="1371600" lvl="2" indent="-228600" algn="l">
              <a:lnSpc>
                <a:spcPct val="90000"/>
              </a:lnSpc>
              <a:spcBef>
                <a:spcPts val="400"/>
              </a:spcBef>
              <a:spcAft>
                <a:spcPts val="0"/>
              </a:spcAft>
              <a:buClr>
                <a:srgbClr val="02164E"/>
              </a:buClr>
              <a:buSzPts val="1800"/>
              <a:buNone/>
              <a:defRPr sz="1800">
                <a:solidFill>
                  <a:srgbClr val="02164E"/>
                </a:solidFill>
              </a:defRPr>
            </a:lvl3pPr>
            <a:lvl4pPr marL="1828800" lvl="3" indent="-228600" algn="l">
              <a:lnSpc>
                <a:spcPct val="90000"/>
              </a:lnSpc>
              <a:spcBef>
                <a:spcPts val="400"/>
              </a:spcBef>
              <a:spcAft>
                <a:spcPts val="0"/>
              </a:spcAft>
              <a:buClr>
                <a:srgbClr val="02164E"/>
              </a:buClr>
              <a:buSzPts val="1800"/>
              <a:buNone/>
              <a:defRPr sz="1800">
                <a:solidFill>
                  <a:srgbClr val="02164E"/>
                </a:solidFill>
              </a:defRPr>
            </a:lvl4pPr>
            <a:lvl5pPr marL="2286000" lvl="4" indent="-228600" algn="l">
              <a:lnSpc>
                <a:spcPct val="90000"/>
              </a:lnSpc>
              <a:spcBef>
                <a:spcPts val="400"/>
              </a:spcBef>
              <a:spcAft>
                <a:spcPts val="0"/>
              </a:spcAft>
              <a:buClr>
                <a:srgbClr val="02164E"/>
              </a:buClr>
              <a:buSzPts val="1800"/>
              <a:buNone/>
              <a:defRPr sz="1800">
                <a:solidFill>
                  <a:srgbClr val="02164E"/>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6" name="Google Shape;46;p31"/>
          <p:cNvSpPr txBox="1">
            <a:spLocks noGrp="1"/>
          </p:cNvSpPr>
          <p:nvPr>
            <p:ph type="body" idx="2"/>
          </p:nvPr>
        </p:nvSpPr>
        <p:spPr>
          <a:xfrm>
            <a:off x="972073" y="1816545"/>
            <a:ext cx="1555500" cy="2732100"/>
          </a:xfrm>
          <a:prstGeom prst="rect">
            <a:avLst/>
          </a:prstGeom>
          <a:noFill/>
          <a:ln>
            <a:noFill/>
          </a:ln>
        </p:spPr>
        <p:txBody>
          <a:bodyPr spcFirstLastPara="1" wrap="square" lIns="0" tIns="0" rIns="0" bIns="0" anchor="t" anchorCtr="0">
            <a:noAutofit/>
          </a:bodyPr>
          <a:lstStyle>
            <a:lvl1pPr marL="457200" lvl="0" indent="-228600" algn="l">
              <a:lnSpc>
                <a:spcPct val="193000"/>
              </a:lnSpc>
              <a:spcBef>
                <a:spcPts val="0"/>
              </a:spcBef>
              <a:spcAft>
                <a:spcPts val="0"/>
              </a:spcAft>
              <a:buClr>
                <a:schemeClr val="dk1"/>
              </a:buClr>
              <a:buSzPts val="1100"/>
              <a:buNone/>
              <a:defRPr sz="1100">
                <a:latin typeface="Avenir"/>
                <a:ea typeface="Avenir"/>
                <a:cs typeface="Avenir"/>
                <a:sym typeface="Avenir"/>
              </a:defRPr>
            </a:lvl1pPr>
            <a:lvl2pPr marL="914400" lvl="1" indent="-298450" algn="l">
              <a:lnSpc>
                <a:spcPct val="193000"/>
              </a:lnSpc>
              <a:spcBef>
                <a:spcPts val="0"/>
              </a:spcBef>
              <a:spcAft>
                <a:spcPts val="0"/>
              </a:spcAft>
              <a:buClr>
                <a:schemeClr val="dk1"/>
              </a:buClr>
              <a:buSzPts val="1100"/>
              <a:buChar char="•"/>
              <a:defRPr sz="1100"/>
            </a:lvl2pPr>
            <a:lvl3pPr marL="1371600" lvl="2" indent="-298450" algn="l">
              <a:lnSpc>
                <a:spcPct val="193000"/>
              </a:lnSpc>
              <a:spcBef>
                <a:spcPts val="0"/>
              </a:spcBef>
              <a:spcAft>
                <a:spcPts val="0"/>
              </a:spcAft>
              <a:buClr>
                <a:schemeClr val="dk1"/>
              </a:buClr>
              <a:buSzPts val="1100"/>
              <a:buChar char="•"/>
              <a:defRPr sz="1100"/>
            </a:lvl3pPr>
            <a:lvl4pPr marL="1828800" lvl="3" indent="-298450" algn="l">
              <a:lnSpc>
                <a:spcPct val="193000"/>
              </a:lnSpc>
              <a:spcBef>
                <a:spcPts val="0"/>
              </a:spcBef>
              <a:spcAft>
                <a:spcPts val="0"/>
              </a:spcAft>
              <a:buClr>
                <a:schemeClr val="dk1"/>
              </a:buClr>
              <a:buSzPts val="1100"/>
              <a:buChar char="•"/>
              <a:defRPr sz="1100"/>
            </a:lvl4pPr>
            <a:lvl5pPr marL="2286000" lvl="4" indent="-298450" algn="l">
              <a:lnSpc>
                <a:spcPct val="193000"/>
              </a:lnSpc>
              <a:spcBef>
                <a:spcPts val="0"/>
              </a:spcBef>
              <a:spcAft>
                <a:spcPts val="0"/>
              </a:spcAft>
              <a:buClr>
                <a:schemeClr val="dk1"/>
              </a:buClr>
              <a:buSzPts val="1100"/>
              <a:buChar char="•"/>
              <a:defRPr sz="1100"/>
            </a:lvl5pPr>
            <a:lvl6pPr marL="2743200" lvl="5" indent="-298450" algn="l">
              <a:lnSpc>
                <a:spcPct val="193000"/>
              </a:lnSpc>
              <a:spcBef>
                <a:spcPts val="0"/>
              </a:spcBef>
              <a:spcAft>
                <a:spcPts val="0"/>
              </a:spcAft>
              <a:buClr>
                <a:schemeClr val="dk1"/>
              </a:buClr>
              <a:buSzPts val="1100"/>
              <a:buChar char="•"/>
              <a:defRPr sz="1100"/>
            </a:lvl6pPr>
            <a:lvl7pPr marL="3200400" lvl="6" indent="-298450" algn="l">
              <a:lnSpc>
                <a:spcPct val="193000"/>
              </a:lnSpc>
              <a:spcBef>
                <a:spcPts val="0"/>
              </a:spcBef>
              <a:spcAft>
                <a:spcPts val="0"/>
              </a:spcAft>
              <a:buClr>
                <a:schemeClr val="dk1"/>
              </a:buClr>
              <a:buSzPts val="1100"/>
              <a:buChar char="•"/>
              <a:defRPr sz="1100"/>
            </a:lvl7pPr>
            <a:lvl8pPr marL="3657600" lvl="7" indent="-298450" algn="l">
              <a:lnSpc>
                <a:spcPct val="193000"/>
              </a:lnSpc>
              <a:spcBef>
                <a:spcPts val="0"/>
              </a:spcBef>
              <a:spcAft>
                <a:spcPts val="0"/>
              </a:spcAft>
              <a:buClr>
                <a:schemeClr val="dk1"/>
              </a:buClr>
              <a:buSzPts val="1100"/>
              <a:buChar char="•"/>
              <a:defRPr sz="1100"/>
            </a:lvl8pPr>
            <a:lvl9pPr marL="4114800" lvl="8" indent="-298450" algn="l">
              <a:lnSpc>
                <a:spcPct val="193000"/>
              </a:lnSpc>
              <a:spcBef>
                <a:spcPts val="0"/>
              </a:spcBef>
              <a:spcAft>
                <a:spcPts val="0"/>
              </a:spcAft>
              <a:buClr>
                <a:schemeClr val="dk1"/>
              </a:buClr>
              <a:buSzPts val="1100"/>
              <a:buChar char="•"/>
              <a:defRPr sz="1100"/>
            </a:lvl9pPr>
          </a:lstStyle>
          <a:p>
            <a:endParaRPr/>
          </a:p>
        </p:txBody>
      </p:sp>
      <p:sp>
        <p:nvSpPr>
          <p:cNvPr id="47" name="Google Shape;47;p31"/>
          <p:cNvSpPr txBox="1">
            <a:spLocks noGrp="1"/>
          </p:cNvSpPr>
          <p:nvPr>
            <p:ph type="body" idx="3"/>
          </p:nvPr>
        </p:nvSpPr>
        <p:spPr>
          <a:xfrm>
            <a:off x="2804636" y="1745397"/>
            <a:ext cx="348614" cy="2701101"/>
          </a:xfrm>
          <a:prstGeom prst="rect">
            <a:avLst/>
          </a:prstGeom>
          <a:noFill/>
          <a:ln>
            <a:noFill/>
          </a:ln>
        </p:spPr>
        <p:txBody>
          <a:bodyPr spcFirstLastPara="1" wrap="square" lIns="0" tIns="0" rIns="0" bIns="0" anchor="t" anchorCtr="0">
            <a:noAutofit/>
          </a:bodyPr>
          <a:lstStyle>
            <a:lvl1pPr marL="457200" lvl="0" indent="-228600" algn="l">
              <a:lnSpc>
                <a:spcPct val="118000"/>
              </a:lnSpc>
              <a:spcBef>
                <a:spcPts val="0"/>
              </a:spcBef>
              <a:spcAft>
                <a:spcPts val="0"/>
              </a:spcAft>
              <a:buClr>
                <a:srgbClr val="02164E"/>
              </a:buClr>
              <a:buSzPts val="1800"/>
              <a:buNone/>
              <a:defRPr sz="1800">
                <a:solidFill>
                  <a:srgbClr val="02164E"/>
                </a:solidFill>
                <a:latin typeface="Avenir"/>
                <a:ea typeface="Avenir"/>
                <a:cs typeface="Avenir"/>
                <a:sym typeface="Avenir"/>
              </a:defRPr>
            </a:lvl1pPr>
            <a:lvl2pPr marL="914400" lvl="1" indent="-228600" algn="l">
              <a:lnSpc>
                <a:spcPct val="90000"/>
              </a:lnSpc>
              <a:spcBef>
                <a:spcPts val="400"/>
              </a:spcBef>
              <a:spcAft>
                <a:spcPts val="0"/>
              </a:spcAft>
              <a:buClr>
                <a:srgbClr val="02164E"/>
              </a:buClr>
              <a:buSzPts val="1800"/>
              <a:buNone/>
              <a:defRPr sz="1800">
                <a:solidFill>
                  <a:srgbClr val="02164E"/>
                </a:solidFill>
              </a:defRPr>
            </a:lvl2pPr>
            <a:lvl3pPr marL="1371600" lvl="2" indent="-228600" algn="l">
              <a:lnSpc>
                <a:spcPct val="90000"/>
              </a:lnSpc>
              <a:spcBef>
                <a:spcPts val="400"/>
              </a:spcBef>
              <a:spcAft>
                <a:spcPts val="0"/>
              </a:spcAft>
              <a:buClr>
                <a:srgbClr val="02164E"/>
              </a:buClr>
              <a:buSzPts val="1800"/>
              <a:buNone/>
              <a:defRPr sz="1800">
                <a:solidFill>
                  <a:srgbClr val="02164E"/>
                </a:solidFill>
              </a:defRPr>
            </a:lvl3pPr>
            <a:lvl4pPr marL="1828800" lvl="3" indent="-228600" algn="l">
              <a:lnSpc>
                <a:spcPct val="90000"/>
              </a:lnSpc>
              <a:spcBef>
                <a:spcPts val="400"/>
              </a:spcBef>
              <a:spcAft>
                <a:spcPts val="0"/>
              </a:spcAft>
              <a:buClr>
                <a:srgbClr val="02164E"/>
              </a:buClr>
              <a:buSzPts val="1800"/>
              <a:buNone/>
              <a:defRPr sz="1800">
                <a:solidFill>
                  <a:srgbClr val="02164E"/>
                </a:solidFill>
              </a:defRPr>
            </a:lvl4pPr>
            <a:lvl5pPr marL="2286000" lvl="4" indent="-228600" algn="l">
              <a:lnSpc>
                <a:spcPct val="90000"/>
              </a:lnSpc>
              <a:spcBef>
                <a:spcPts val="400"/>
              </a:spcBef>
              <a:spcAft>
                <a:spcPts val="0"/>
              </a:spcAft>
              <a:buClr>
                <a:srgbClr val="02164E"/>
              </a:buClr>
              <a:buSzPts val="1800"/>
              <a:buNone/>
              <a:defRPr sz="1800">
                <a:solidFill>
                  <a:srgbClr val="02164E"/>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8" name="Google Shape;48;p31"/>
          <p:cNvSpPr txBox="1">
            <a:spLocks noGrp="1"/>
          </p:cNvSpPr>
          <p:nvPr>
            <p:ph type="body" idx="4"/>
          </p:nvPr>
        </p:nvSpPr>
        <p:spPr>
          <a:xfrm>
            <a:off x="3213211" y="1816545"/>
            <a:ext cx="1555500" cy="2732100"/>
          </a:xfrm>
          <a:prstGeom prst="rect">
            <a:avLst/>
          </a:prstGeom>
          <a:noFill/>
          <a:ln>
            <a:noFill/>
          </a:ln>
        </p:spPr>
        <p:txBody>
          <a:bodyPr spcFirstLastPara="1" wrap="square" lIns="0" tIns="0" rIns="0" bIns="0" anchor="t" anchorCtr="0">
            <a:noAutofit/>
          </a:bodyPr>
          <a:lstStyle>
            <a:lvl1pPr marL="457200" lvl="0" indent="-228600" algn="l">
              <a:lnSpc>
                <a:spcPct val="193000"/>
              </a:lnSpc>
              <a:spcBef>
                <a:spcPts val="0"/>
              </a:spcBef>
              <a:spcAft>
                <a:spcPts val="0"/>
              </a:spcAft>
              <a:buClr>
                <a:schemeClr val="dk1"/>
              </a:buClr>
              <a:buSzPts val="1100"/>
              <a:buNone/>
              <a:defRPr sz="1100">
                <a:latin typeface="Avenir"/>
                <a:ea typeface="Avenir"/>
                <a:cs typeface="Avenir"/>
                <a:sym typeface="Avenir"/>
              </a:defRPr>
            </a:lvl1pPr>
            <a:lvl2pPr marL="914400" lvl="1" indent="-298450" algn="l">
              <a:lnSpc>
                <a:spcPct val="193000"/>
              </a:lnSpc>
              <a:spcBef>
                <a:spcPts val="0"/>
              </a:spcBef>
              <a:spcAft>
                <a:spcPts val="0"/>
              </a:spcAft>
              <a:buClr>
                <a:schemeClr val="dk1"/>
              </a:buClr>
              <a:buSzPts val="1100"/>
              <a:buChar char="•"/>
              <a:defRPr sz="1100"/>
            </a:lvl2pPr>
            <a:lvl3pPr marL="1371600" lvl="2" indent="-298450" algn="l">
              <a:lnSpc>
                <a:spcPct val="193000"/>
              </a:lnSpc>
              <a:spcBef>
                <a:spcPts val="0"/>
              </a:spcBef>
              <a:spcAft>
                <a:spcPts val="0"/>
              </a:spcAft>
              <a:buClr>
                <a:schemeClr val="dk1"/>
              </a:buClr>
              <a:buSzPts val="1100"/>
              <a:buChar char="•"/>
              <a:defRPr sz="1100"/>
            </a:lvl3pPr>
            <a:lvl4pPr marL="1828800" lvl="3" indent="-298450" algn="l">
              <a:lnSpc>
                <a:spcPct val="193000"/>
              </a:lnSpc>
              <a:spcBef>
                <a:spcPts val="0"/>
              </a:spcBef>
              <a:spcAft>
                <a:spcPts val="0"/>
              </a:spcAft>
              <a:buClr>
                <a:schemeClr val="dk1"/>
              </a:buClr>
              <a:buSzPts val="1100"/>
              <a:buChar char="•"/>
              <a:defRPr sz="1100"/>
            </a:lvl4pPr>
            <a:lvl5pPr marL="2286000" lvl="4" indent="-298450" algn="l">
              <a:lnSpc>
                <a:spcPct val="193000"/>
              </a:lnSpc>
              <a:spcBef>
                <a:spcPts val="0"/>
              </a:spcBef>
              <a:spcAft>
                <a:spcPts val="0"/>
              </a:spcAft>
              <a:buClr>
                <a:schemeClr val="dk1"/>
              </a:buClr>
              <a:buSzPts val="1100"/>
              <a:buChar char="•"/>
              <a:defRPr sz="1100"/>
            </a:lvl5pPr>
            <a:lvl6pPr marL="2743200" lvl="5" indent="-298450" algn="l">
              <a:lnSpc>
                <a:spcPct val="193000"/>
              </a:lnSpc>
              <a:spcBef>
                <a:spcPts val="0"/>
              </a:spcBef>
              <a:spcAft>
                <a:spcPts val="0"/>
              </a:spcAft>
              <a:buClr>
                <a:schemeClr val="dk1"/>
              </a:buClr>
              <a:buSzPts val="1100"/>
              <a:buChar char="•"/>
              <a:defRPr sz="1100"/>
            </a:lvl6pPr>
            <a:lvl7pPr marL="3200400" lvl="6" indent="-298450" algn="l">
              <a:lnSpc>
                <a:spcPct val="193000"/>
              </a:lnSpc>
              <a:spcBef>
                <a:spcPts val="0"/>
              </a:spcBef>
              <a:spcAft>
                <a:spcPts val="0"/>
              </a:spcAft>
              <a:buClr>
                <a:schemeClr val="dk1"/>
              </a:buClr>
              <a:buSzPts val="1100"/>
              <a:buChar char="•"/>
              <a:defRPr sz="1100"/>
            </a:lvl7pPr>
            <a:lvl8pPr marL="3657600" lvl="7" indent="-298450" algn="l">
              <a:lnSpc>
                <a:spcPct val="193000"/>
              </a:lnSpc>
              <a:spcBef>
                <a:spcPts val="0"/>
              </a:spcBef>
              <a:spcAft>
                <a:spcPts val="0"/>
              </a:spcAft>
              <a:buClr>
                <a:schemeClr val="dk1"/>
              </a:buClr>
              <a:buSzPts val="1100"/>
              <a:buChar char="•"/>
              <a:defRPr sz="1100"/>
            </a:lvl8pPr>
            <a:lvl9pPr marL="4114800" lvl="8" indent="-298450" algn="l">
              <a:lnSpc>
                <a:spcPct val="193000"/>
              </a:lnSpc>
              <a:spcBef>
                <a:spcPts val="0"/>
              </a:spcBef>
              <a:spcAft>
                <a:spcPts val="0"/>
              </a:spcAft>
              <a:buClr>
                <a:schemeClr val="dk1"/>
              </a:buClr>
              <a:buSzPts val="1100"/>
              <a:buChar char="•"/>
              <a:defRPr sz="1100"/>
            </a:lvl9pPr>
          </a:lstStyle>
          <a:p>
            <a:endParaRPr/>
          </a:p>
        </p:txBody>
      </p:sp>
      <p:sp>
        <p:nvSpPr>
          <p:cNvPr id="49" name="Google Shape;49;p31"/>
          <p:cNvSpPr/>
          <p:nvPr/>
        </p:nvSpPr>
        <p:spPr>
          <a:xfrm>
            <a:off x="6562742" y="1074604"/>
            <a:ext cx="2048543" cy="2063336"/>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0" name="Google Shape;50;p31"/>
          <p:cNvSpPr/>
          <p:nvPr/>
        </p:nvSpPr>
        <p:spPr>
          <a:xfrm>
            <a:off x="5594128" y="963549"/>
            <a:ext cx="2882074" cy="2902648"/>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1" name="Google Shape;51;p31"/>
          <p:cNvSpPr/>
          <p:nvPr/>
        </p:nvSpPr>
        <p:spPr>
          <a:xfrm>
            <a:off x="7522275" y="3684446"/>
            <a:ext cx="680979" cy="670989"/>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52" name="Google Shape;52;p31"/>
          <p:cNvGrpSpPr/>
          <p:nvPr/>
        </p:nvGrpSpPr>
        <p:grpSpPr>
          <a:xfrm>
            <a:off x="-2081975" y="0"/>
            <a:ext cx="2040900" cy="2230200"/>
            <a:chOff x="-2081975" y="0"/>
            <a:chExt cx="2040900" cy="2230200"/>
          </a:xfrm>
        </p:grpSpPr>
        <p:sp>
          <p:nvSpPr>
            <p:cNvPr id="53" name="Google Shape;53;p31"/>
            <p:cNvSpPr/>
            <p:nvPr/>
          </p:nvSpPr>
          <p:spPr>
            <a:xfrm>
              <a:off x="-2081975" y="0"/>
              <a:ext cx="2040900" cy="2230200"/>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54" name="Google Shape;54;p31"/>
            <p:cNvSpPr txBox="1"/>
            <p:nvPr/>
          </p:nvSpPr>
          <p:spPr>
            <a:xfrm>
              <a:off x="-1871562" y="221184"/>
              <a:ext cx="16200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vervangen</a:t>
              </a:r>
              <a:endParaRPr sz="1100" b="0" i="0" u="none" strike="noStrike" cap="none">
                <a:solidFill>
                  <a:srgbClr val="000000"/>
                </a:solidFill>
                <a:latin typeface="Arial"/>
                <a:ea typeface="Arial"/>
                <a:cs typeface="Arial"/>
                <a:sym typeface="Arial"/>
              </a:endParaRPr>
            </a:p>
          </p:txBody>
        </p:sp>
        <p:sp>
          <p:nvSpPr>
            <p:cNvPr id="55" name="Google Shape;55;p31"/>
            <p:cNvSpPr txBox="1"/>
            <p:nvPr/>
          </p:nvSpPr>
          <p:spPr>
            <a:xfrm>
              <a:off x="-1871562" y="583459"/>
              <a:ext cx="1620000" cy="1354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 afbeelding te kunnen vervangen heb je een afbeelding nodig die in het juiste formaat is opgemaakt. </a:t>
              </a: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Als je deze hebt dan kun je met de rechtermuisknop op de afbeelding klikken, kies vervolgens voor “Afbeelding vervangen” en klik op “Uploaden vanaf computer”. Selecteer de gewenste afbeelding en voeg deze in.</a:t>
              </a:r>
              <a:endParaRPr sz="1100" b="0" i="0" u="none" strike="noStrike" cap="none">
                <a:solidFill>
                  <a:srgbClr val="000000"/>
                </a:solidFill>
                <a:latin typeface="Arial"/>
                <a:ea typeface="Arial"/>
                <a:cs typeface="Arial"/>
                <a:sym typeface="Arial"/>
              </a:endParaRPr>
            </a:p>
          </p:txBody>
        </p:sp>
        <p:pic>
          <p:nvPicPr>
            <p:cNvPr id="56" name="Google Shape;56;p31"/>
            <p:cNvPicPr preferRelativeResize="0"/>
            <p:nvPr/>
          </p:nvPicPr>
          <p:blipFill rotWithShape="1">
            <a:blip r:embed="rId2">
              <a:alphaModFix/>
            </a:blip>
            <a:srcRect/>
            <a:stretch/>
          </p:blipFill>
          <p:spPr>
            <a:xfrm>
              <a:off x="-2081975" y="160591"/>
              <a:ext cx="61922" cy="263979"/>
            </a:xfrm>
            <a:prstGeom prst="rect">
              <a:avLst/>
            </a:prstGeom>
            <a:noFill/>
            <a:ln>
              <a:noFill/>
            </a:ln>
          </p:spPr>
        </p:pic>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Grafiek slide (2)">
  <p:cSld name="Grafiek slide (2)">
    <p:spTree>
      <p:nvGrpSpPr>
        <p:cNvPr id="1" name="Shape 680"/>
        <p:cNvGrpSpPr/>
        <p:nvPr/>
      </p:nvGrpSpPr>
      <p:grpSpPr>
        <a:xfrm>
          <a:off x="0" y="0"/>
          <a:ext cx="0" cy="0"/>
          <a:chOff x="0" y="0"/>
          <a:chExt cx="0" cy="0"/>
        </a:xfrm>
      </p:grpSpPr>
      <p:sp>
        <p:nvSpPr>
          <p:cNvPr id="681" name="Google Shape;681;p48"/>
          <p:cNvSpPr/>
          <p:nvPr/>
        </p:nvSpPr>
        <p:spPr>
          <a:xfrm>
            <a:off x="0" y="0"/>
            <a:ext cx="5383530" cy="5145786"/>
          </a:xfrm>
          <a:custGeom>
            <a:avLst/>
            <a:gdLst/>
            <a:ahLst/>
            <a:cxnLst/>
            <a:rect l="l" t="t" r="r" b="b"/>
            <a:pathLst>
              <a:path w="12192000" h="2748534" extrusionOk="0">
                <a:moveTo>
                  <a:pt x="0" y="0"/>
                </a:moveTo>
                <a:lnTo>
                  <a:pt x="12192000" y="0"/>
                </a:lnTo>
                <a:lnTo>
                  <a:pt x="12192000" y="2748534"/>
                </a:lnTo>
                <a:lnTo>
                  <a:pt x="0" y="2748534"/>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82" name="Google Shape;682;p48"/>
          <p:cNvSpPr txBox="1">
            <a:spLocks noGrp="1"/>
          </p:cNvSpPr>
          <p:nvPr>
            <p:ph type="ctrTitle"/>
          </p:nvPr>
        </p:nvSpPr>
        <p:spPr>
          <a:xfrm>
            <a:off x="563166" y="756413"/>
            <a:ext cx="3724255"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3600"/>
              <a:buFont typeface="Avenir"/>
              <a:buNone/>
              <a:defRPr sz="3600">
                <a:solidFill>
                  <a:schemeClr val="lt1"/>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83" name="Google Shape;683;p48"/>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84" name="Google Shape;684;p48"/>
          <p:cNvSpPr txBox="1">
            <a:spLocks noGrp="1"/>
          </p:cNvSpPr>
          <p:nvPr>
            <p:ph type="body" idx="1"/>
          </p:nvPr>
        </p:nvSpPr>
        <p:spPr>
          <a:xfrm>
            <a:off x="563166" y="1960816"/>
            <a:ext cx="3445335" cy="2232316"/>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chemeClr val="lt1"/>
              </a:buClr>
              <a:buSzPts val="1100"/>
              <a:buChar char="•"/>
              <a:defRPr sz="1100">
                <a:solidFill>
                  <a:schemeClr val="lt1"/>
                </a:solidFill>
                <a:latin typeface="Avenir"/>
                <a:ea typeface="Avenir"/>
                <a:cs typeface="Avenir"/>
                <a:sym typeface="Avenir"/>
              </a:defRPr>
            </a:lvl1pPr>
            <a:lvl2pPr marL="914400" lvl="1"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2pPr>
            <a:lvl3pPr marL="1371600" lvl="2"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3pPr>
            <a:lvl4pPr marL="1828800" lvl="3"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4pPr>
            <a:lvl5pPr marL="2286000" lvl="4"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5pPr>
            <a:lvl6pPr marL="2743200" lvl="5" indent="-298450" algn="l">
              <a:lnSpc>
                <a:spcPct val="90000"/>
              </a:lnSpc>
              <a:spcBef>
                <a:spcPts val="400"/>
              </a:spcBef>
              <a:spcAft>
                <a:spcPts val="0"/>
              </a:spcAft>
              <a:buClr>
                <a:schemeClr val="lt1"/>
              </a:buClr>
              <a:buSzPts val="1100"/>
              <a:buChar char="•"/>
              <a:defRPr sz="1100">
                <a:solidFill>
                  <a:schemeClr val="lt1"/>
                </a:solidFill>
              </a:defRPr>
            </a:lvl6pPr>
            <a:lvl7pPr marL="3200400" lvl="6" indent="-298450" algn="l">
              <a:lnSpc>
                <a:spcPct val="90000"/>
              </a:lnSpc>
              <a:spcBef>
                <a:spcPts val="400"/>
              </a:spcBef>
              <a:spcAft>
                <a:spcPts val="0"/>
              </a:spcAft>
              <a:buClr>
                <a:schemeClr val="lt1"/>
              </a:buClr>
              <a:buSzPts val="1100"/>
              <a:buChar char="•"/>
              <a:defRPr sz="1100">
                <a:solidFill>
                  <a:schemeClr val="lt1"/>
                </a:solidFill>
              </a:defRPr>
            </a:lvl7pPr>
            <a:lvl8pPr marL="3657600" lvl="7" indent="-298450" algn="l">
              <a:lnSpc>
                <a:spcPct val="90000"/>
              </a:lnSpc>
              <a:spcBef>
                <a:spcPts val="400"/>
              </a:spcBef>
              <a:spcAft>
                <a:spcPts val="0"/>
              </a:spcAft>
              <a:buClr>
                <a:schemeClr val="lt1"/>
              </a:buClr>
              <a:buSzPts val="1100"/>
              <a:buChar char="•"/>
              <a:defRPr sz="1100">
                <a:solidFill>
                  <a:schemeClr val="lt1"/>
                </a:solidFill>
              </a:defRPr>
            </a:lvl8pPr>
            <a:lvl9pPr marL="4114800" lvl="8" indent="-298450" algn="l">
              <a:lnSpc>
                <a:spcPct val="90000"/>
              </a:lnSpc>
              <a:spcBef>
                <a:spcPts val="400"/>
              </a:spcBef>
              <a:spcAft>
                <a:spcPts val="0"/>
              </a:spcAft>
              <a:buClr>
                <a:schemeClr val="lt1"/>
              </a:buClr>
              <a:buSzPts val="1100"/>
              <a:buChar char="•"/>
              <a:defRPr sz="1100">
                <a:solidFill>
                  <a:schemeClr val="lt1"/>
                </a:solidFill>
              </a:defRPr>
            </a:lvl9pPr>
          </a:lstStyle>
          <a:p>
            <a:endParaRPr/>
          </a:p>
        </p:txBody>
      </p:sp>
      <p:sp>
        <p:nvSpPr>
          <p:cNvPr id="685" name="Google Shape;685;p48"/>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686" name="Google Shape;686;p48"/>
          <p:cNvGrpSpPr/>
          <p:nvPr/>
        </p:nvGrpSpPr>
        <p:grpSpPr>
          <a:xfrm>
            <a:off x="8815388" y="4884038"/>
            <a:ext cx="219455" cy="215455"/>
            <a:chOff x="11753850" y="6512051"/>
            <a:chExt cx="292607" cy="287274"/>
          </a:xfrm>
        </p:grpSpPr>
        <p:sp>
          <p:nvSpPr>
            <p:cNvPr id="687" name="Google Shape;687;p48"/>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88" name="Google Shape;688;p48"/>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89" name="Google Shape;689;p48"/>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90" name="Google Shape;690;p48"/>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91" name="Google Shape;691;p48"/>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92" name="Google Shape;692;p48"/>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693" name="Google Shape;693;p48"/>
          <p:cNvSpPr/>
          <p:nvPr/>
        </p:nvSpPr>
        <p:spPr>
          <a:xfrm>
            <a:off x="684255" y="4832099"/>
            <a:ext cx="862751" cy="311401"/>
          </a:xfrm>
          <a:custGeom>
            <a:avLst/>
            <a:gdLst/>
            <a:ahLst/>
            <a:cxnLst/>
            <a:rect l="l" t="t" r="r" b="b"/>
            <a:pathLst>
              <a:path w="1150335" h="415202" extrusionOk="0">
                <a:moveTo>
                  <a:pt x="530430" y="700"/>
                </a:moveTo>
                <a:cubicBezTo>
                  <a:pt x="531827" y="2098"/>
                  <a:pt x="531129" y="3495"/>
                  <a:pt x="531129" y="4893"/>
                </a:cubicBezTo>
                <a:cubicBezTo>
                  <a:pt x="531129" y="35642"/>
                  <a:pt x="531129" y="65693"/>
                  <a:pt x="531129" y="96442"/>
                </a:cubicBezTo>
                <a:cubicBezTo>
                  <a:pt x="531129" y="96442"/>
                  <a:pt x="531129" y="97141"/>
                  <a:pt x="531129" y="97141"/>
                </a:cubicBezTo>
                <a:cubicBezTo>
                  <a:pt x="531827" y="99936"/>
                  <a:pt x="530430" y="101334"/>
                  <a:pt x="527634" y="102732"/>
                </a:cubicBezTo>
                <a:cubicBezTo>
                  <a:pt x="507367" y="112516"/>
                  <a:pt x="487800" y="122300"/>
                  <a:pt x="467533" y="132083"/>
                </a:cubicBezTo>
                <a:cubicBezTo>
                  <a:pt x="344535" y="192883"/>
                  <a:pt x="220838" y="252984"/>
                  <a:pt x="97839" y="313784"/>
                </a:cubicBezTo>
                <a:cubicBezTo>
                  <a:pt x="90851" y="317278"/>
                  <a:pt x="91550" y="315182"/>
                  <a:pt x="91550" y="324267"/>
                </a:cubicBezTo>
                <a:lnTo>
                  <a:pt x="91550" y="415202"/>
                </a:lnTo>
                <a:lnTo>
                  <a:pt x="0" y="415202"/>
                </a:lnTo>
                <a:lnTo>
                  <a:pt x="0" y="262069"/>
                </a:lnTo>
                <a:cubicBezTo>
                  <a:pt x="0" y="262768"/>
                  <a:pt x="699" y="263467"/>
                  <a:pt x="1398" y="262768"/>
                </a:cubicBezTo>
                <a:cubicBezTo>
                  <a:pt x="2796" y="262069"/>
                  <a:pt x="3494" y="262069"/>
                  <a:pt x="4193" y="261370"/>
                </a:cubicBezTo>
                <a:cubicBezTo>
                  <a:pt x="177509" y="175412"/>
                  <a:pt x="351523" y="88755"/>
                  <a:pt x="524839" y="2797"/>
                </a:cubicBezTo>
                <a:cubicBezTo>
                  <a:pt x="526935" y="2098"/>
                  <a:pt x="528333" y="700"/>
                  <a:pt x="530430" y="700"/>
                </a:cubicBezTo>
                <a:close/>
                <a:moveTo>
                  <a:pt x="621281" y="0"/>
                </a:moveTo>
                <a:cubicBezTo>
                  <a:pt x="623377" y="1398"/>
                  <a:pt x="625474" y="2097"/>
                  <a:pt x="627570" y="2796"/>
                </a:cubicBezTo>
                <a:cubicBezTo>
                  <a:pt x="697456" y="37738"/>
                  <a:pt x="767341" y="71982"/>
                  <a:pt x="837226" y="106924"/>
                </a:cubicBezTo>
                <a:cubicBezTo>
                  <a:pt x="939958" y="157940"/>
                  <a:pt x="1042689" y="208956"/>
                  <a:pt x="1144722" y="259972"/>
                </a:cubicBezTo>
                <a:cubicBezTo>
                  <a:pt x="1151011" y="262767"/>
                  <a:pt x="1150312" y="261369"/>
                  <a:pt x="1150312" y="268358"/>
                </a:cubicBezTo>
                <a:lnTo>
                  <a:pt x="1150312" y="415202"/>
                </a:lnTo>
                <a:lnTo>
                  <a:pt x="1060160" y="415202"/>
                </a:lnTo>
                <a:lnTo>
                  <a:pt x="1060160" y="324266"/>
                </a:lnTo>
                <a:cubicBezTo>
                  <a:pt x="1060160" y="315181"/>
                  <a:pt x="1061558" y="317976"/>
                  <a:pt x="1053871" y="313783"/>
                </a:cubicBezTo>
                <a:cubicBezTo>
                  <a:pt x="911305" y="243898"/>
                  <a:pt x="769437" y="174013"/>
                  <a:pt x="626871" y="103430"/>
                </a:cubicBezTo>
                <a:cubicBezTo>
                  <a:pt x="619883" y="99935"/>
                  <a:pt x="621281" y="102032"/>
                  <a:pt x="620582" y="94345"/>
                </a:cubicBezTo>
                <a:cubicBezTo>
                  <a:pt x="620582" y="64993"/>
                  <a:pt x="620582" y="35641"/>
                  <a:pt x="620582" y="6290"/>
                </a:cubicBezTo>
                <a:cubicBezTo>
                  <a:pt x="621281" y="4193"/>
                  <a:pt x="621281" y="2796"/>
                  <a:pt x="621281"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94" name="Google Shape;694;p48"/>
          <p:cNvSpPr/>
          <p:nvPr/>
        </p:nvSpPr>
        <p:spPr>
          <a:xfrm>
            <a:off x="4951859" y="0"/>
            <a:ext cx="863343" cy="531495"/>
          </a:xfrm>
          <a:custGeom>
            <a:avLst/>
            <a:gdLst/>
            <a:ahLst/>
            <a:cxnLst/>
            <a:rect l="l" t="t" r="r" b="b"/>
            <a:pathLst>
              <a:path w="1151124" h="708660" extrusionOk="0">
                <a:moveTo>
                  <a:pt x="0" y="190114"/>
                </a:moveTo>
                <a:cubicBezTo>
                  <a:pt x="2796" y="190114"/>
                  <a:pt x="4892" y="190114"/>
                  <a:pt x="7688" y="190114"/>
                </a:cubicBezTo>
                <a:cubicBezTo>
                  <a:pt x="33545" y="190114"/>
                  <a:pt x="60102" y="190114"/>
                  <a:pt x="85959" y="190114"/>
                </a:cubicBezTo>
                <a:cubicBezTo>
                  <a:pt x="87357" y="190114"/>
                  <a:pt x="88755" y="190114"/>
                  <a:pt x="90152" y="190114"/>
                </a:cubicBezTo>
                <a:cubicBezTo>
                  <a:pt x="91550" y="190114"/>
                  <a:pt x="92249" y="190813"/>
                  <a:pt x="92249" y="192210"/>
                </a:cubicBezTo>
                <a:cubicBezTo>
                  <a:pt x="92249" y="194307"/>
                  <a:pt x="92249" y="195705"/>
                  <a:pt x="92249" y="197801"/>
                </a:cubicBezTo>
                <a:cubicBezTo>
                  <a:pt x="92249" y="259999"/>
                  <a:pt x="92249" y="321497"/>
                  <a:pt x="92249" y="383695"/>
                </a:cubicBezTo>
                <a:cubicBezTo>
                  <a:pt x="92249" y="393479"/>
                  <a:pt x="90851" y="391382"/>
                  <a:pt x="99237" y="394876"/>
                </a:cubicBezTo>
                <a:cubicBezTo>
                  <a:pt x="241105" y="464761"/>
                  <a:pt x="383671" y="534646"/>
                  <a:pt x="525538" y="604531"/>
                </a:cubicBezTo>
                <a:cubicBezTo>
                  <a:pt x="532526" y="608025"/>
                  <a:pt x="531827" y="605928"/>
                  <a:pt x="531827" y="614315"/>
                </a:cubicBezTo>
                <a:cubicBezTo>
                  <a:pt x="531827" y="643666"/>
                  <a:pt x="531827" y="673717"/>
                  <a:pt x="531827" y="703068"/>
                </a:cubicBezTo>
                <a:cubicBezTo>
                  <a:pt x="531827" y="704466"/>
                  <a:pt x="531827" y="706563"/>
                  <a:pt x="531827" y="707960"/>
                </a:cubicBezTo>
                <a:cubicBezTo>
                  <a:pt x="531129" y="708659"/>
                  <a:pt x="530430" y="708659"/>
                  <a:pt x="530430" y="708659"/>
                </a:cubicBezTo>
                <a:cubicBezTo>
                  <a:pt x="529032" y="707261"/>
                  <a:pt x="526237" y="706563"/>
                  <a:pt x="524140" y="705165"/>
                </a:cubicBezTo>
                <a:cubicBezTo>
                  <a:pt x="351523" y="619207"/>
                  <a:pt x="179606" y="533947"/>
                  <a:pt x="6989" y="448688"/>
                </a:cubicBezTo>
                <a:cubicBezTo>
                  <a:pt x="4892" y="447989"/>
                  <a:pt x="3495" y="446591"/>
                  <a:pt x="1398" y="445892"/>
                </a:cubicBezTo>
                <a:cubicBezTo>
                  <a:pt x="699" y="445892"/>
                  <a:pt x="0" y="445892"/>
                  <a:pt x="0" y="445892"/>
                </a:cubicBezTo>
                <a:cubicBezTo>
                  <a:pt x="0" y="360633"/>
                  <a:pt x="0" y="275373"/>
                  <a:pt x="0" y="190114"/>
                </a:cubicBezTo>
                <a:close/>
                <a:moveTo>
                  <a:pt x="1067847" y="188717"/>
                </a:moveTo>
                <a:cubicBezTo>
                  <a:pt x="1093705" y="188717"/>
                  <a:pt x="1118863" y="188717"/>
                  <a:pt x="1144721" y="188717"/>
                </a:cubicBezTo>
                <a:cubicBezTo>
                  <a:pt x="1145420" y="188717"/>
                  <a:pt x="1146817" y="188717"/>
                  <a:pt x="1147516" y="188717"/>
                </a:cubicBezTo>
                <a:cubicBezTo>
                  <a:pt x="1151010" y="188717"/>
                  <a:pt x="1151010" y="188717"/>
                  <a:pt x="1151010" y="192910"/>
                </a:cubicBezTo>
                <a:cubicBezTo>
                  <a:pt x="1151010" y="194308"/>
                  <a:pt x="1151010" y="195007"/>
                  <a:pt x="1151010" y="196405"/>
                </a:cubicBezTo>
                <a:cubicBezTo>
                  <a:pt x="1151010" y="276772"/>
                  <a:pt x="1151010" y="357838"/>
                  <a:pt x="1151010" y="438206"/>
                </a:cubicBezTo>
                <a:cubicBezTo>
                  <a:pt x="1151010" y="445893"/>
                  <a:pt x="1152408" y="443797"/>
                  <a:pt x="1145420" y="447291"/>
                </a:cubicBezTo>
                <a:cubicBezTo>
                  <a:pt x="972803" y="532550"/>
                  <a:pt x="800885" y="618509"/>
                  <a:pt x="628268" y="703768"/>
                </a:cubicBezTo>
                <a:cubicBezTo>
                  <a:pt x="626172" y="704467"/>
                  <a:pt x="624075" y="705166"/>
                  <a:pt x="622677" y="707262"/>
                </a:cubicBezTo>
                <a:cubicBezTo>
                  <a:pt x="621979" y="708660"/>
                  <a:pt x="621280" y="708660"/>
                  <a:pt x="621280" y="708660"/>
                </a:cubicBezTo>
                <a:cubicBezTo>
                  <a:pt x="621280" y="703069"/>
                  <a:pt x="621280" y="697478"/>
                  <a:pt x="621280" y="691189"/>
                </a:cubicBezTo>
                <a:cubicBezTo>
                  <a:pt x="621280" y="665331"/>
                  <a:pt x="621280" y="639474"/>
                  <a:pt x="621280" y="614316"/>
                </a:cubicBezTo>
                <a:cubicBezTo>
                  <a:pt x="621280" y="612918"/>
                  <a:pt x="621280" y="611520"/>
                  <a:pt x="621280" y="609424"/>
                </a:cubicBezTo>
                <a:cubicBezTo>
                  <a:pt x="621280" y="608026"/>
                  <a:pt x="621979" y="607327"/>
                  <a:pt x="623376" y="606628"/>
                </a:cubicBezTo>
                <a:cubicBezTo>
                  <a:pt x="624774" y="605929"/>
                  <a:pt x="625473" y="605231"/>
                  <a:pt x="626871" y="604532"/>
                </a:cubicBezTo>
                <a:cubicBezTo>
                  <a:pt x="769437" y="534647"/>
                  <a:pt x="911304" y="464762"/>
                  <a:pt x="1053870" y="394178"/>
                </a:cubicBezTo>
                <a:cubicBezTo>
                  <a:pt x="1062256" y="389985"/>
                  <a:pt x="1060858" y="392781"/>
                  <a:pt x="1060858" y="382997"/>
                </a:cubicBezTo>
                <a:cubicBezTo>
                  <a:pt x="1060858" y="320799"/>
                  <a:pt x="1060858" y="257903"/>
                  <a:pt x="1060858" y="195706"/>
                </a:cubicBezTo>
                <a:cubicBezTo>
                  <a:pt x="1060858" y="188018"/>
                  <a:pt x="1060160" y="188717"/>
                  <a:pt x="1067847" y="188717"/>
                </a:cubicBezTo>
                <a:close/>
                <a:moveTo>
                  <a:pt x="1060160" y="0"/>
                </a:moveTo>
                <a:lnTo>
                  <a:pt x="1150313" y="0"/>
                </a:lnTo>
                <a:lnTo>
                  <a:pt x="1150313" y="86684"/>
                </a:lnTo>
                <a:cubicBezTo>
                  <a:pt x="1150313" y="93673"/>
                  <a:pt x="1151011" y="92974"/>
                  <a:pt x="1144023" y="92974"/>
                </a:cubicBezTo>
                <a:cubicBezTo>
                  <a:pt x="1117466" y="92974"/>
                  <a:pt x="1091609" y="92974"/>
                  <a:pt x="1065052" y="92974"/>
                </a:cubicBezTo>
                <a:cubicBezTo>
                  <a:pt x="1060160" y="92974"/>
                  <a:pt x="1060160" y="92974"/>
                  <a:pt x="1060160" y="88082"/>
                </a:cubicBezTo>
                <a:close/>
                <a:moveTo>
                  <a:pt x="0" y="0"/>
                </a:moveTo>
                <a:lnTo>
                  <a:pt x="91550" y="0"/>
                </a:lnTo>
                <a:lnTo>
                  <a:pt x="91550" y="84589"/>
                </a:lnTo>
                <a:cubicBezTo>
                  <a:pt x="91550" y="85987"/>
                  <a:pt x="91550" y="86685"/>
                  <a:pt x="91550" y="88083"/>
                </a:cubicBezTo>
                <a:cubicBezTo>
                  <a:pt x="91550" y="93674"/>
                  <a:pt x="91550" y="92975"/>
                  <a:pt x="86658" y="92975"/>
                </a:cubicBezTo>
                <a:cubicBezTo>
                  <a:pt x="60102" y="92975"/>
                  <a:pt x="33545" y="92975"/>
                  <a:pt x="6290" y="92975"/>
                </a:cubicBezTo>
                <a:cubicBezTo>
                  <a:pt x="4892" y="92975"/>
                  <a:pt x="2796" y="92975"/>
                  <a:pt x="1398" y="92276"/>
                </a:cubicBezTo>
                <a:cubicBezTo>
                  <a:pt x="699" y="92276"/>
                  <a:pt x="699" y="92975"/>
                  <a:pt x="0" y="92975"/>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95" name="Google Shape;695;p48"/>
          <p:cNvSpPr/>
          <p:nvPr/>
        </p:nvSpPr>
        <p:spPr>
          <a:xfrm>
            <a:off x="5575163" y="531496"/>
            <a:ext cx="644256" cy="634800"/>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96" name="Google Shape;696;p48"/>
          <p:cNvSpPr/>
          <p:nvPr/>
        </p:nvSpPr>
        <p:spPr>
          <a:xfrm>
            <a:off x="4503420" y="834390"/>
            <a:ext cx="4077432" cy="3776990"/>
          </a:xfrm>
          <a:custGeom>
            <a:avLst/>
            <a:gdLst/>
            <a:ahLst/>
            <a:cxnLst/>
            <a:rect l="l" t="t" r="r" b="b"/>
            <a:pathLst>
              <a:path w="5145024" h="3256026" extrusionOk="0">
                <a:moveTo>
                  <a:pt x="0" y="0"/>
                </a:moveTo>
                <a:lnTo>
                  <a:pt x="5145024" y="0"/>
                </a:lnTo>
                <a:lnTo>
                  <a:pt x="5145024" y="3256026"/>
                </a:lnTo>
                <a:lnTo>
                  <a:pt x="0" y="3256026"/>
                </a:lnTo>
                <a:close/>
              </a:path>
            </a:pathLst>
          </a:custGeom>
          <a:solidFill>
            <a:srgbClr val="FFFFFF"/>
          </a:solidFill>
          <a:ln>
            <a:noFill/>
          </a:ln>
          <a:effectLst>
            <a:outerShdw blurRad="1905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Afsluitende slide (1)">
  <p:cSld name="Afsluitende slide (1)">
    <p:spTree>
      <p:nvGrpSpPr>
        <p:cNvPr id="1" name="Shape 697"/>
        <p:cNvGrpSpPr/>
        <p:nvPr/>
      </p:nvGrpSpPr>
      <p:grpSpPr>
        <a:xfrm>
          <a:off x="0" y="0"/>
          <a:ext cx="0" cy="0"/>
          <a:chOff x="0" y="0"/>
          <a:chExt cx="0" cy="0"/>
        </a:xfrm>
      </p:grpSpPr>
      <p:sp>
        <p:nvSpPr>
          <p:cNvPr id="698" name="Google Shape;698;p49"/>
          <p:cNvSpPr>
            <a:spLocks noGrp="1"/>
          </p:cNvSpPr>
          <p:nvPr>
            <p:ph type="pic" idx="2"/>
          </p:nvPr>
        </p:nvSpPr>
        <p:spPr>
          <a:xfrm>
            <a:off x="164020" y="164020"/>
            <a:ext cx="8816100" cy="4815600"/>
          </a:xfrm>
          <a:prstGeom prst="rect">
            <a:avLst/>
          </a:prstGeom>
          <a:solidFill>
            <a:srgbClr val="FFFFFF"/>
          </a:solidFill>
          <a:ln>
            <a:noFill/>
          </a:ln>
        </p:spPr>
        <p:txBody>
          <a:bodyPr/>
          <a:lstStyle/>
          <a:p>
            <a:endParaRPr lang="nl-NL"/>
          </a:p>
        </p:txBody>
      </p:sp>
      <p:sp>
        <p:nvSpPr>
          <p:cNvPr id="699" name="Google Shape;699;p49"/>
          <p:cNvSpPr txBox="1">
            <a:spLocks noGrp="1"/>
          </p:cNvSpPr>
          <p:nvPr>
            <p:ph type="body" idx="1"/>
          </p:nvPr>
        </p:nvSpPr>
        <p:spPr>
          <a:xfrm>
            <a:off x="164020" y="164020"/>
            <a:ext cx="8816100" cy="4815600"/>
          </a:xfrm>
          <a:prstGeom prst="rect">
            <a:avLst/>
          </a:prstGeom>
          <a:solidFill>
            <a:srgbClr val="02164E">
              <a:alpha val="87450"/>
            </a:srgbClr>
          </a:solid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2100"/>
              <a:buNone/>
              <a:defRPr/>
            </a:lvl1pPr>
            <a:lvl2pPr marL="914400" lvl="1" indent="-228600" algn="l">
              <a:lnSpc>
                <a:spcPct val="90000"/>
              </a:lnSpc>
              <a:spcBef>
                <a:spcPts val="400"/>
              </a:spcBef>
              <a:spcAft>
                <a:spcPts val="0"/>
              </a:spcAft>
              <a:buClr>
                <a:schemeClr val="dk1"/>
              </a:buClr>
              <a:buSzPts val="1800"/>
              <a:buNone/>
              <a:defRPr/>
            </a:lvl2pPr>
            <a:lvl3pPr marL="1371600" lvl="2" indent="-228600" algn="l">
              <a:lnSpc>
                <a:spcPct val="90000"/>
              </a:lnSpc>
              <a:spcBef>
                <a:spcPts val="400"/>
              </a:spcBef>
              <a:spcAft>
                <a:spcPts val="0"/>
              </a:spcAft>
              <a:buClr>
                <a:schemeClr val="dk1"/>
              </a:buClr>
              <a:buSzPts val="15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grpSp>
        <p:nvGrpSpPr>
          <p:cNvPr id="700" name="Google Shape;700;p49"/>
          <p:cNvGrpSpPr/>
          <p:nvPr/>
        </p:nvGrpSpPr>
        <p:grpSpPr>
          <a:xfrm>
            <a:off x="-2081975" y="1"/>
            <a:ext cx="2040826" cy="1663064"/>
            <a:chOff x="-2775966" y="1"/>
            <a:chExt cx="2721101" cy="2217419"/>
          </a:xfrm>
        </p:grpSpPr>
        <p:sp>
          <p:nvSpPr>
            <p:cNvPr id="701" name="Google Shape;701;p49"/>
            <p:cNvSpPr/>
            <p:nvPr/>
          </p:nvSpPr>
          <p:spPr>
            <a:xfrm>
              <a:off x="-2775966" y="1"/>
              <a:ext cx="2721101" cy="2217419"/>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02" name="Google Shape;702;p49"/>
            <p:cNvSpPr txBox="1"/>
            <p:nvPr/>
          </p:nvSpPr>
          <p:spPr>
            <a:xfrm>
              <a:off x="-2495416" y="294912"/>
              <a:ext cx="21600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toevoegen</a:t>
              </a:r>
              <a:endParaRPr sz="1100" b="0" i="0" u="none" strike="noStrike" cap="none">
                <a:solidFill>
                  <a:srgbClr val="000000"/>
                </a:solidFill>
                <a:latin typeface="Arial"/>
                <a:ea typeface="Arial"/>
                <a:cs typeface="Arial"/>
                <a:sym typeface="Arial"/>
              </a:endParaRPr>
            </a:p>
          </p:txBody>
        </p:sp>
        <p:sp>
          <p:nvSpPr>
            <p:cNvPr id="703" name="Google Shape;703;p49"/>
            <p:cNvSpPr txBox="1"/>
            <p:nvPr/>
          </p:nvSpPr>
          <p:spPr>
            <a:xfrm>
              <a:off x="-2495416" y="777945"/>
              <a:ext cx="2160000" cy="11674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Deze slide bevat een afbeelding kader achter een kleur overlay.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deze toe te voegen kun je een afbeelding vanaf je bestanden naar deze slide slepen. Of sleep de kleur overlay aan de kant om de afbeelding toe te kunnen voegen.</a:t>
              </a:r>
              <a:endParaRPr sz="1100" b="0" i="0" u="none" strike="noStrike" cap="none">
                <a:solidFill>
                  <a:srgbClr val="000000"/>
                </a:solidFill>
                <a:latin typeface="Arial"/>
                <a:ea typeface="Arial"/>
                <a:cs typeface="Arial"/>
                <a:sym typeface="Arial"/>
              </a:endParaRPr>
            </a:p>
          </p:txBody>
        </p:sp>
        <p:pic>
          <p:nvPicPr>
            <p:cNvPr id="704" name="Google Shape;704;p49"/>
            <p:cNvPicPr preferRelativeResize="0"/>
            <p:nvPr/>
          </p:nvPicPr>
          <p:blipFill rotWithShape="1">
            <a:blip r:embed="rId2">
              <a:alphaModFix/>
            </a:blip>
            <a:srcRect/>
            <a:stretch/>
          </p:blipFill>
          <p:spPr>
            <a:xfrm>
              <a:off x="-2775966" y="214122"/>
              <a:ext cx="82562" cy="351972"/>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tandaard slide (1)">
  <p:cSld name="Standaard slide (1)">
    <p:spTree>
      <p:nvGrpSpPr>
        <p:cNvPr id="1" name="Shape 705"/>
        <p:cNvGrpSpPr/>
        <p:nvPr/>
      </p:nvGrpSpPr>
      <p:grpSpPr>
        <a:xfrm>
          <a:off x="0" y="0"/>
          <a:ext cx="0" cy="0"/>
          <a:chOff x="0" y="0"/>
          <a:chExt cx="0" cy="0"/>
        </a:xfrm>
      </p:grpSpPr>
      <p:sp>
        <p:nvSpPr>
          <p:cNvPr id="706" name="Google Shape;706;p51"/>
          <p:cNvSpPr txBox="1">
            <a:spLocks noGrp="1"/>
          </p:cNvSpPr>
          <p:nvPr>
            <p:ph type="ctrTitle"/>
          </p:nvPr>
        </p:nvSpPr>
        <p:spPr>
          <a:xfrm>
            <a:off x="563166" y="756413"/>
            <a:ext cx="8017669"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7" name="Google Shape;707;p51"/>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08" name="Google Shape;708;p51"/>
          <p:cNvSpPr txBox="1">
            <a:spLocks noGrp="1"/>
          </p:cNvSpPr>
          <p:nvPr>
            <p:ph type="body" idx="1"/>
          </p:nvPr>
        </p:nvSpPr>
        <p:spPr>
          <a:xfrm>
            <a:off x="563165" y="1960816"/>
            <a:ext cx="8017669" cy="2232316"/>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rgbClr val="02164E"/>
              </a:buClr>
              <a:buSzPts val="1100"/>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2pPr>
            <a:lvl3pPr marL="1371600" lvl="2"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3pPr>
            <a:lvl4pPr marL="1828800" lvl="3"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4pPr>
            <a:lvl5pPr marL="2286000" lvl="4"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709" name="Google Shape;709;p51"/>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710" name="Google Shape;710;p51"/>
          <p:cNvGrpSpPr/>
          <p:nvPr/>
        </p:nvGrpSpPr>
        <p:grpSpPr>
          <a:xfrm>
            <a:off x="8815388" y="4884038"/>
            <a:ext cx="219455" cy="215455"/>
            <a:chOff x="11753850" y="6512051"/>
            <a:chExt cx="292607" cy="287274"/>
          </a:xfrm>
        </p:grpSpPr>
        <p:sp>
          <p:nvSpPr>
            <p:cNvPr id="711" name="Google Shape;711;p51"/>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12" name="Google Shape;712;p51"/>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13" name="Google Shape;713;p51"/>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14" name="Google Shape;714;p51"/>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15" name="Google Shape;715;p51"/>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16" name="Google Shape;716;p51"/>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kst slide zonder opmaak">
  <p:cSld name="Tekst slide zonder opmaak">
    <p:spTree>
      <p:nvGrpSpPr>
        <p:cNvPr id="1" name="Shape 717"/>
        <p:cNvGrpSpPr/>
        <p:nvPr/>
      </p:nvGrpSpPr>
      <p:grpSpPr>
        <a:xfrm>
          <a:off x="0" y="0"/>
          <a:ext cx="0" cy="0"/>
          <a:chOff x="0" y="0"/>
          <a:chExt cx="0" cy="0"/>
        </a:xfrm>
      </p:grpSpPr>
      <p:sp>
        <p:nvSpPr>
          <p:cNvPr id="718" name="Google Shape;718;p52"/>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19" name="Google Shape;719;p52"/>
          <p:cNvSpPr txBox="1">
            <a:spLocks noGrp="1"/>
          </p:cNvSpPr>
          <p:nvPr>
            <p:ph type="body" idx="1"/>
          </p:nvPr>
        </p:nvSpPr>
        <p:spPr>
          <a:xfrm>
            <a:off x="563166" y="1863090"/>
            <a:ext cx="8017668" cy="2583407"/>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rgbClr val="02164E"/>
              </a:buClr>
              <a:buSzPts val="1100"/>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2pPr>
            <a:lvl3pPr marL="1371600" lvl="2"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3pPr>
            <a:lvl4pPr marL="1828800" lvl="3"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4pPr>
            <a:lvl5pPr marL="2286000" lvl="4"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720" name="Google Shape;720;p52"/>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721" name="Google Shape;721;p52"/>
          <p:cNvGrpSpPr/>
          <p:nvPr/>
        </p:nvGrpSpPr>
        <p:grpSpPr>
          <a:xfrm>
            <a:off x="8815388" y="4884038"/>
            <a:ext cx="219455" cy="215455"/>
            <a:chOff x="11753850" y="6512051"/>
            <a:chExt cx="292607" cy="287274"/>
          </a:xfrm>
        </p:grpSpPr>
        <p:sp>
          <p:nvSpPr>
            <p:cNvPr id="722" name="Google Shape;722;p52"/>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23" name="Google Shape;723;p52"/>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24" name="Google Shape;724;p52"/>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25" name="Google Shape;725;p52"/>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26" name="Google Shape;726;p52"/>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27" name="Google Shape;727;p52"/>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728" name="Google Shape;728;p52"/>
          <p:cNvSpPr txBox="1">
            <a:spLocks noGrp="1"/>
          </p:cNvSpPr>
          <p:nvPr>
            <p:ph type="ctrTitle"/>
          </p:nvPr>
        </p:nvSpPr>
        <p:spPr>
          <a:xfrm>
            <a:off x="563166" y="756413"/>
            <a:ext cx="8017668"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tandaard slide (2)">
  <p:cSld name="Standaard slide (2)">
    <p:spTree>
      <p:nvGrpSpPr>
        <p:cNvPr id="1" name="Shape 729"/>
        <p:cNvGrpSpPr/>
        <p:nvPr/>
      </p:nvGrpSpPr>
      <p:grpSpPr>
        <a:xfrm>
          <a:off x="0" y="0"/>
          <a:ext cx="0" cy="0"/>
          <a:chOff x="0" y="0"/>
          <a:chExt cx="0" cy="0"/>
        </a:xfrm>
      </p:grpSpPr>
      <p:sp>
        <p:nvSpPr>
          <p:cNvPr id="730" name="Google Shape;730;p53"/>
          <p:cNvSpPr txBox="1">
            <a:spLocks noGrp="1"/>
          </p:cNvSpPr>
          <p:nvPr>
            <p:ph type="ctrTitle"/>
          </p:nvPr>
        </p:nvSpPr>
        <p:spPr>
          <a:xfrm>
            <a:off x="563166" y="756413"/>
            <a:ext cx="8017669"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1" name="Google Shape;731;p53"/>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32" name="Google Shape;732;p53"/>
          <p:cNvSpPr txBox="1">
            <a:spLocks noGrp="1"/>
          </p:cNvSpPr>
          <p:nvPr>
            <p:ph type="body" idx="1"/>
          </p:nvPr>
        </p:nvSpPr>
        <p:spPr>
          <a:xfrm>
            <a:off x="563165" y="1960816"/>
            <a:ext cx="8017669" cy="2232316"/>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rgbClr val="02164E"/>
              </a:buClr>
              <a:buSzPts val="1100"/>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2pPr>
            <a:lvl3pPr marL="1371600" lvl="2"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3pPr>
            <a:lvl4pPr marL="1828800" lvl="3"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4pPr>
            <a:lvl5pPr marL="2286000" lvl="4"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733" name="Google Shape;733;p53"/>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734" name="Google Shape;734;p53"/>
          <p:cNvGrpSpPr/>
          <p:nvPr/>
        </p:nvGrpSpPr>
        <p:grpSpPr>
          <a:xfrm>
            <a:off x="8815388" y="4884038"/>
            <a:ext cx="219455" cy="215455"/>
            <a:chOff x="11753850" y="6512051"/>
            <a:chExt cx="292607" cy="287274"/>
          </a:xfrm>
        </p:grpSpPr>
        <p:sp>
          <p:nvSpPr>
            <p:cNvPr id="735" name="Google Shape;735;p53"/>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36" name="Google Shape;736;p53"/>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37" name="Google Shape;737;p53"/>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38" name="Google Shape;738;p53"/>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39" name="Google Shape;739;p53"/>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40" name="Google Shape;740;p53"/>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741" name="Google Shape;741;p53"/>
          <p:cNvSpPr/>
          <p:nvPr/>
        </p:nvSpPr>
        <p:spPr>
          <a:xfrm>
            <a:off x="563165" y="4832099"/>
            <a:ext cx="862751" cy="311401"/>
          </a:xfrm>
          <a:custGeom>
            <a:avLst/>
            <a:gdLst/>
            <a:ahLst/>
            <a:cxnLst/>
            <a:rect l="l" t="t" r="r" b="b"/>
            <a:pathLst>
              <a:path w="1150335" h="415202" extrusionOk="0">
                <a:moveTo>
                  <a:pt x="530430" y="700"/>
                </a:moveTo>
                <a:cubicBezTo>
                  <a:pt x="531827" y="2098"/>
                  <a:pt x="531129" y="3495"/>
                  <a:pt x="531129" y="4893"/>
                </a:cubicBezTo>
                <a:cubicBezTo>
                  <a:pt x="531129" y="35642"/>
                  <a:pt x="531129" y="65693"/>
                  <a:pt x="531129" y="96442"/>
                </a:cubicBezTo>
                <a:cubicBezTo>
                  <a:pt x="531129" y="96442"/>
                  <a:pt x="531129" y="97141"/>
                  <a:pt x="531129" y="97141"/>
                </a:cubicBezTo>
                <a:cubicBezTo>
                  <a:pt x="531827" y="99936"/>
                  <a:pt x="530430" y="101334"/>
                  <a:pt x="527634" y="102732"/>
                </a:cubicBezTo>
                <a:cubicBezTo>
                  <a:pt x="507367" y="112516"/>
                  <a:pt x="487800" y="122300"/>
                  <a:pt x="467533" y="132083"/>
                </a:cubicBezTo>
                <a:cubicBezTo>
                  <a:pt x="344535" y="192883"/>
                  <a:pt x="220838" y="252984"/>
                  <a:pt x="97839" y="313784"/>
                </a:cubicBezTo>
                <a:cubicBezTo>
                  <a:pt x="90851" y="317278"/>
                  <a:pt x="91550" y="315182"/>
                  <a:pt x="91550" y="324267"/>
                </a:cubicBezTo>
                <a:lnTo>
                  <a:pt x="91550" y="415202"/>
                </a:lnTo>
                <a:lnTo>
                  <a:pt x="0" y="415202"/>
                </a:lnTo>
                <a:lnTo>
                  <a:pt x="0" y="262069"/>
                </a:lnTo>
                <a:cubicBezTo>
                  <a:pt x="0" y="262768"/>
                  <a:pt x="699" y="263467"/>
                  <a:pt x="1398" y="262768"/>
                </a:cubicBezTo>
                <a:cubicBezTo>
                  <a:pt x="2796" y="262069"/>
                  <a:pt x="3494" y="262069"/>
                  <a:pt x="4193" y="261370"/>
                </a:cubicBezTo>
                <a:cubicBezTo>
                  <a:pt x="177509" y="175412"/>
                  <a:pt x="351523" y="88755"/>
                  <a:pt x="524839" y="2797"/>
                </a:cubicBezTo>
                <a:cubicBezTo>
                  <a:pt x="526935" y="2098"/>
                  <a:pt x="528333" y="700"/>
                  <a:pt x="530430" y="700"/>
                </a:cubicBezTo>
                <a:close/>
                <a:moveTo>
                  <a:pt x="621281" y="0"/>
                </a:moveTo>
                <a:cubicBezTo>
                  <a:pt x="623377" y="1398"/>
                  <a:pt x="625474" y="2097"/>
                  <a:pt x="627570" y="2796"/>
                </a:cubicBezTo>
                <a:cubicBezTo>
                  <a:pt x="697456" y="37738"/>
                  <a:pt x="767341" y="71982"/>
                  <a:pt x="837226" y="106924"/>
                </a:cubicBezTo>
                <a:cubicBezTo>
                  <a:pt x="939958" y="157940"/>
                  <a:pt x="1042689" y="208956"/>
                  <a:pt x="1144722" y="259972"/>
                </a:cubicBezTo>
                <a:cubicBezTo>
                  <a:pt x="1151011" y="262767"/>
                  <a:pt x="1150312" y="261369"/>
                  <a:pt x="1150312" y="268358"/>
                </a:cubicBezTo>
                <a:lnTo>
                  <a:pt x="1150312" y="415202"/>
                </a:lnTo>
                <a:lnTo>
                  <a:pt x="1060160" y="415202"/>
                </a:lnTo>
                <a:lnTo>
                  <a:pt x="1060160" y="324266"/>
                </a:lnTo>
                <a:cubicBezTo>
                  <a:pt x="1060160" y="315181"/>
                  <a:pt x="1061558" y="317976"/>
                  <a:pt x="1053871" y="313783"/>
                </a:cubicBezTo>
                <a:cubicBezTo>
                  <a:pt x="911305" y="243898"/>
                  <a:pt x="769437" y="174013"/>
                  <a:pt x="626871" y="103430"/>
                </a:cubicBezTo>
                <a:cubicBezTo>
                  <a:pt x="619883" y="99935"/>
                  <a:pt x="621281" y="102032"/>
                  <a:pt x="620582" y="94345"/>
                </a:cubicBezTo>
                <a:cubicBezTo>
                  <a:pt x="620582" y="64993"/>
                  <a:pt x="620582" y="35641"/>
                  <a:pt x="620582" y="6290"/>
                </a:cubicBezTo>
                <a:cubicBezTo>
                  <a:pt x="621281" y="4193"/>
                  <a:pt x="621281" y="2796"/>
                  <a:pt x="621281"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42" name="Google Shape;742;p53"/>
          <p:cNvSpPr/>
          <p:nvPr/>
        </p:nvSpPr>
        <p:spPr>
          <a:xfrm>
            <a:off x="7107230" y="-14287"/>
            <a:ext cx="863343" cy="531495"/>
          </a:xfrm>
          <a:custGeom>
            <a:avLst/>
            <a:gdLst/>
            <a:ahLst/>
            <a:cxnLst/>
            <a:rect l="l" t="t" r="r" b="b"/>
            <a:pathLst>
              <a:path w="1151124" h="708660" extrusionOk="0">
                <a:moveTo>
                  <a:pt x="0" y="190114"/>
                </a:moveTo>
                <a:cubicBezTo>
                  <a:pt x="2796" y="190114"/>
                  <a:pt x="4892" y="190114"/>
                  <a:pt x="7688" y="190114"/>
                </a:cubicBezTo>
                <a:cubicBezTo>
                  <a:pt x="33545" y="190114"/>
                  <a:pt x="60102" y="190114"/>
                  <a:pt x="85959" y="190114"/>
                </a:cubicBezTo>
                <a:cubicBezTo>
                  <a:pt x="87357" y="190114"/>
                  <a:pt x="88755" y="190114"/>
                  <a:pt x="90152" y="190114"/>
                </a:cubicBezTo>
                <a:cubicBezTo>
                  <a:pt x="91550" y="190114"/>
                  <a:pt x="92249" y="190813"/>
                  <a:pt x="92249" y="192210"/>
                </a:cubicBezTo>
                <a:cubicBezTo>
                  <a:pt x="92249" y="194307"/>
                  <a:pt x="92249" y="195705"/>
                  <a:pt x="92249" y="197801"/>
                </a:cubicBezTo>
                <a:cubicBezTo>
                  <a:pt x="92249" y="259999"/>
                  <a:pt x="92249" y="321497"/>
                  <a:pt x="92249" y="383695"/>
                </a:cubicBezTo>
                <a:cubicBezTo>
                  <a:pt x="92249" y="393479"/>
                  <a:pt x="90851" y="391382"/>
                  <a:pt x="99237" y="394876"/>
                </a:cubicBezTo>
                <a:cubicBezTo>
                  <a:pt x="241105" y="464761"/>
                  <a:pt x="383671" y="534646"/>
                  <a:pt x="525538" y="604531"/>
                </a:cubicBezTo>
                <a:cubicBezTo>
                  <a:pt x="532526" y="608025"/>
                  <a:pt x="531827" y="605928"/>
                  <a:pt x="531827" y="614315"/>
                </a:cubicBezTo>
                <a:cubicBezTo>
                  <a:pt x="531827" y="643666"/>
                  <a:pt x="531827" y="673717"/>
                  <a:pt x="531827" y="703068"/>
                </a:cubicBezTo>
                <a:cubicBezTo>
                  <a:pt x="531827" y="704466"/>
                  <a:pt x="531827" y="706563"/>
                  <a:pt x="531827" y="707960"/>
                </a:cubicBezTo>
                <a:cubicBezTo>
                  <a:pt x="531129" y="708659"/>
                  <a:pt x="530430" y="708659"/>
                  <a:pt x="530430" y="708659"/>
                </a:cubicBezTo>
                <a:cubicBezTo>
                  <a:pt x="529032" y="707261"/>
                  <a:pt x="526237" y="706563"/>
                  <a:pt x="524140" y="705165"/>
                </a:cubicBezTo>
                <a:cubicBezTo>
                  <a:pt x="351523" y="619207"/>
                  <a:pt x="179606" y="533947"/>
                  <a:pt x="6989" y="448688"/>
                </a:cubicBezTo>
                <a:cubicBezTo>
                  <a:pt x="4892" y="447989"/>
                  <a:pt x="3495" y="446591"/>
                  <a:pt x="1398" y="445892"/>
                </a:cubicBezTo>
                <a:cubicBezTo>
                  <a:pt x="699" y="445892"/>
                  <a:pt x="0" y="445892"/>
                  <a:pt x="0" y="445892"/>
                </a:cubicBezTo>
                <a:cubicBezTo>
                  <a:pt x="0" y="360633"/>
                  <a:pt x="0" y="275373"/>
                  <a:pt x="0" y="190114"/>
                </a:cubicBezTo>
                <a:close/>
                <a:moveTo>
                  <a:pt x="1067847" y="188717"/>
                </a:moveTo>
                <a:cubicBezTo>
                  <a:pt x="1093705" y="188717"/>
                  <a:pt x="1118863" y="188717"/>
                  <a:pt x="1144721" y="188717"/>
                </a:cubicBezTo>
                <a:cubicBezTo>
                  <a:pt x="1145420" y="188717"/>
                  <a:pt x="1146817" y="188717"/>
                  <a:pt x="1147516" y="188717"/>
                </a:cubicBezTo>
                <a:cubicBezTo>
                  <a:pt x="1151010" y="188717"/>
                  <a:pt x="1151010" y="188717"/>
                  <a:pt x="1151010" y="192910"/>
                </a:cubicBezTo>
                <a:cubicBezTo>
                  <a:pt x="1151010" y="194308"/>
                  <a:pt x="1151010" y="195007"/>
                  <a:pt x="1151010" y="196405"/>
                </a:cubicBezTo>
                <a:cubicBezTo>
                  <a:pt x="1151010" y="276772"/>
                  <a:pt x="1151010" y="357838"/>
                  <a:pt x="1151010" y="438206"/>
                </a:cubicBezTo>
                <a:cubicBezTo>
                  <a:pt x="1151010" y="445893"/>
                  <a:pt x="1152408" y="443797"/>
                  <a:pt x="1145420" y="447291"/>
                </a:cubicBezTo>
                <a:cubicBezTo>
                  <a:pt x="972803" y="532550"/>
                  <a:pt x="800885" y="618509"/>
                  <a:pt x="628268" y="703768"/>
                </a:cubicBezTo>
                <a:cubicBezTo>
                  <a:pt x="626172" y="704467"/>
                  <a:pt x="624075" y="705166"/>
                  <a:pt x="622677" y="707262"/>
                </a:cubicBezTo>
                <a:cubicBezTo>
                  <a:pt x="621979" y="708660"/>
                  <a:pt x="621280" y="708660"/>
                  <a:pt x="621280" y="708660"/>
                </a:cubicBezTo>
                <a:cubicBezTo>
                  <a:pt x="621280" y="703069"/>
                  <a:pt x="621280" y="697478"/>
                  <a:pt x="621280" y="691189"/>
                </a:cubicBezTo>
                <a:cubicBezTo>
                  <a:pt x="621280" y="665331"/>
                  <a:pt x="621280" y="639474"/>
                  <a:pt x="621280" y="614316"/>
                </a:cubicBezTo>
                <a:cubicBezTo>
                  <a:pt x="621280" y="612918"/>
                  <a:pt x="621280" y="611520"/>
                  <a:pt x="621280" y="609424"/>
                </a:cubicBezTo>
                <a:cubicBezTo>
                  <a:pt x="621280" y="608026"/>
                  <a:pt x="621979" y="607327"/>
                  <a:pt x="623376" y="606628"/>
                </a:cubicBezTo>
                <a:cubicBezTo>
                  <a:pt x="624774" y="605929"/>
                  <a:pt x="625473" y="605231"/>
                  <a:pt x="626871" y="604532"/>
                </a:cubicBezTo>
                <a:cubicBezTo>
                  <a:pt x="769437" y="534647"/>
                  <a:pt x="911304" y="464762"/>
                  <a:pt x="1053870" y="394178"/>
                </a:cubicBezTo>
                <a:cubicBezTo>
                  <a:pt x="1062256" y="389985"/>
                  <a:pt x="1060858" y="392781"/>
                  <a:pt x="1060858" y="382997"/>
                </a:cubicBezTo>
                <a:cubicBezTo>
                  <a:pt x="1060858" y="320799"/>
                  <a:pt x="1060858" y="257903"/>
                  <a:pt x="1060858" y="195706"/>
                </a:cubicBezTo>
                <a:cubicBezTo>
                  <a:pt x="1060858" y="188018"/>
                  <a:pt x="1060160" y="188717"/>
                  <a:pt x="1067847" y="188717"/>
                </a:cubicBezTo>
                <a:close/>
                <a:moveTo>
                  <a:pt x="1060160" y="0"/>
                </a:moveTo>
                <a:lnTo>
                  <a:pt x="1150313" y="0"/>
                </a:lnTo>
                <a:lnTo>
                  <a:pt x="1150313" y="86684"/>
                </a:lnTo>
                <a:cubicBezTo>
                  <a:pt x="1150313" y="93673"/>
                  <a:pt x="1151011" y="92974"/>
                  <a:pt x="1144023" y="92974"/>
                </a:cubicBezTo>
                <a:cubicBezTo>
                  <a:pt x="1117466" y="92974"/>
                  <a:pt x="1091609" y="92974"/>
                  <a:pt x="1065052" y="92974"/>
                </a:cubicBezTo>
                <a:cubicBezTo>
                  <a:pt x="1060160" y="92974"/>
                  <a:pt x="1060160" y="92974"/>
                  <a:pt x="1060160" y="88082"/>
                </a:cubicBezTo>
                <a:close/>
                <a:moveTo>
                  <a:pt x="0" y="0"/>
                </a:moveTo>
                <a:lnTo>
                  <a:pt x="91550" y="0"/>
                </a:lnTo>
                <a:lnTo>
                  <a:pt x="91550" y="84589"/>
                </a:lnTo>
                <a:cubicBezTo>
                  <a:pt x="91550" y="85987"/>
                  <a:pt x="91550" y="86685"/>
                  <a:pt x="91550" y="88083"/>
                </a:cubicBezTo>
                <a:cubicBezTo>
                  <a:pt x="91550" y="93674"/>
                  <a:pt x="91550" y="92975"/>
                  <a:pt x="86658" y="92975"/>
                </a:cubicBezTo>
                <a:cubicBezTo>
                  <a:pt x="60102" y="92975"/>
                  <a:pt x="33545" y="92975"/>
                  <a:pt x="6290" y="92975"/>
                </a:cubicBezTo>
                <a:cubicBezTo>
                  <a:pt x="4892" y="92975"/>
                  <a:pt x="2796" y="92975"/>
                  <a:pt x="1398" y="92276"/>
                </a:cubicBezTo>
                <a:cubicBezTo>
                  <a:pt x="699" y="92276"/>
                  <a:pt x="699" y="92975"/>
                  <a:pt x="0" y="92975"/>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43" name="Google Shape;743;p53"/>
          <p:cNvSpPr/>
          <p:nvPr/>
        </p:nvSpPr>
        <p:spPr>
          <a:xfrm>
            <a:off x="7730534" y="517209"/>
            <a:ext cx="644256" cy="634800"/>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tandaard slide (3)">
  <p:cSld name="Standaard slide (3)">
    <p:spTree>
      <p:nvGrpSpPr>
        <p:cNvPr id="1" name="Shape 744"/>
        <p:cNvGrpSpPr/>
        <p:nvPr/>
      </p:nvGrpSpPr>
      <p:grpSpPr>
        <a:xfrm>
          <a:off x="0" y="0"/>
          <a:ext cx="0" cy="0"/>
          <a:chOff x="0" y="0"/>
          <a:chExt cx="0" cy="0"/>
        </a:xfrm>
      </p:grpSpPr>
      <p:sp>
        <p:nvSpPr>
          <p:cNvPr id="745" name="Google Shape;745;p54"/>
          <p:cNvSpPr/>
          <p:nvPr/>
        </p:nvSpPr>
        <p:spPr>
          <a:xfrm flipH="1">
            <a:off x="0" y="4679443"/>
            <a:ext cx="9144000" cy="464057"/>
          </a:xfrm>
          <a:custGeom>
            <a:avLst/>
            <a:gdLst/>
            <a:ahLst/>
            <a:cxnLst/>
            <a:rect l="l" t="t" r="r" b="b"/>
            <a:pathLst>
              <a:path w="6096000" h="6858000" extrusionOk="0">
                <a:moveTo>
                  <a:pt x="0" y="0"/>
                </a:moveTo>
                <a:lnTo>
                  <a:pt x="6096000" y="0"/>
                </a:lnTo>
                <a:lnTo>
                  <a:pt x="6096000" y="6858000"/>
                </a:lnTo>
                <a:lnTo>
                  <a:pt x="0" y="6858000"/>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46" name="Google Shape;746;p54"/>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747" name="Google Shape;747;p54"/>
          <p:cNvGrpSpPr/>
          <p:nvPr/>
        </p:nvGrpSpPr>
        <p:grpSpPr>
          <a:xfrm>
            <a:off x="8815388" y="4884038"/>
            <a:ext cx="219455" cy="215455"/>
            <a:chOff x="11753850" y="6512051"/>
            <a:chExt cx="292607" cy="287274"/>
          </a:xfrm>
        </p:grpSpPr>
        <p:sp>
          <p:nvSpPr>
            <p:cNvPr id="748" name="Google Shape;748;p54"/>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49" name="Google Shape;749;p54"/>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50" name="Google Shape;750;p54"/>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51" name="Google Shape;751;p54"/>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52" name="Google Shape;752;p54"/>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53" name="Google Shape;753;p54"/>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754" name="Google Shape;754;p54"/>
          <p:cNvSpPr txBox="1">
            <a:spLocks noGrp="1"/>
          </p:cNvSpPr>
          <p:nvPr>
            <p:ph type="ctrTitle"/>
          </p:nvPr>
        </p:nvSpPr>
        <p:spPr>
          <a:xfrm>
            <a:off x="563166" y="756413"/>
            <a:ext cx="8017669"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55" name="Google Shape;755;p54"/>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56" name="Google Shape;756;p54"/>
          <p:cNvSpPr txBox="1">
            <a:spLocks noGrp="1"/>
          </p:cNvSpPr>
          <p:nvPr>
            <p:ph type="body" idx="1"/>
          </p:nvPr>
        </p:nvSpPr>
        <p:spPr>
          <a:xfrm>
            <a:off x="563165" y="1960817"/>
            <a:ext cx="8017669" cy="2088648"/>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rgbClr val="02164E"/>
              </a:buClr>
              <a:buSzPts val="1100"/>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2pPr>
            <a:lvl3pPr marL="1371600" lvl="2"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3pPr>
            <a:lvl4pPr marL="1828800" lvl="3"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4pPr>
            <a:lvl5pPr marL="2286000" lvl="4"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tandaard slide (4)">
  <p:cSld name="Standaard slide (4)">
    <p:spTree>
      <p:nvGrpSpPr>
        <p:cNvPr id="1" name="Shape 757"/>
        <p:cNvGrpSpPr/>
        <p:nvPr/>
      </p:nvGrpSpPr>
      <p:grpSpPr>
        <a:xfrm>
          <a:off x="0" y="0"/>
          <a:ext cx="0" cy="0"/>
          <a:chOff x="0" y="0"/>
          <a:chExt cx="0" cy="0"/>
        </a:xfrm>
      </p:grpSpPr>
      <p:sp>
        <p:nvSpPr>
          <p:cNvPr id="758" name="Google Shape;758;p55"/>
          <p:cNvSpPr/>
          <p:nvPr/>
        </p:nvSpPr>
        <p:spPr>
          <a:xfrm flipH="1">
            <a:off x="0" y="4679443"/>
            <a:ext cx="9144000" cy="464057"/>
          </a:xfrm>
          <a:custGeom>
            <a:avLst/>
            <a:gdLst/>
            <a:ahLst/>
            <a:cxnLst/>
            <a:rect l="l" t="t" r="r" b="b"/>
            <a:pathLst>
              <a:path w="6096000" h="6858000" extrusionOk="0">
                <a:moveTo>
                  <a:pt x="0" y="0"/>
                </a:moveTo>
                <a:lnTo>
                  <a:pt x="6096000" y="0"/>
                </a:lnTo>
                <a:lnTo>
                  <a:pt x="6096000" y="6858000"/>
                </a:lnTo>
                <a:lnTo>
                  <a:pt x="0" y="6858000"/>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59" name="Google Shape;759;p55"/>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760" name="Google Shape;760;p55"/>
          <p:cNvGrpSpPr/>
          <p:nvPr/>
        </p:nvGrpSpPr>
        <p:grpSpPr>
          <a:xfrm>
            <a:off x="8815388" y="4884038"/>
            <a:ext cx="219455" cy="215455"/>
            <a:chOff x="11753850" y="6512051"/>
            <a:chExt cx="292607" cy="287274"/>
          </a:xfrm>
        </p:grpSpPr>
        <p:sp>
          <p:nvSpPr>
            <p:cNvPr id="761" name="Google Shape;761;p55"/>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62" name="Google Shape;762;p55"/>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63" name="Google Shape;763;p55"/>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64" name="Google Shape;764;p55"/>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65" name="Google Shape;765;p55"/>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66" name="Google Shape;766;p55"/>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767" name="Google Shape;767;p55"/>
          <p:cNvSpPr txBox="1">
            <a:spLocks noGrp="1"/>
          </p:cNvSpPr>
          <p:nvPr>
            <p:ph type="ctrTitle"/>
          </p:nvPr>
        </p:nvSpPr>
        <p:spPr>
          <a:xfrm>
            <a:off x="563166" y="756413"/>
            <a:ext cx="8017669"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3600"/>
              <a:buFont typeface="Avenir"/>
              <a:buNone/>
              <a:defRPr sz="36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68" name="Google Shape;768;p55"/>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69" name="Google Shape;769;p55"/>
          <p:cNvSpPr txBox="1">
            <a:spLocks noGrp="1"/>
          </p:cNvSpPr>
          <p:nvPr>
            <p:ph type="body" idx="1"/>
          </p:nvPr>
        </p:nvSpPr>
        <p:spPr>
          <a:xfrm>
            <a:off x="563165" y="1960817"/>
            <a:ext cx="8017669" cy="2088648"/>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rgbClr val="02164E"/>
              </a:buClr>
              <a:buSzPts val="1100"/>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2pPr>
            <a:lvl3pPr marL="1371600" lvl="2"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3pPr>
            <a:lvl4pPr marL="1828800" lvl="3"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4pPr>
            <a:lvl5pPr marL="2286000" lvl="4"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770" name="Google Shape;770;p55"/>
          <p:cNvSpPr/>
          <p:nvPr/>
        </p:nvSpPr>
        <p:spPr>
          <a:xfrm>
            <a:off x="563165" y="4819890"/>
            <a:ext cx="848348" cy="323610"/>
          </a:xfrm>
          <a:custGeom>
            <a:avLst/>
            <a:gdLst/>
            <a:ahLst/>
            <a:cxnLst/>
            <a:rect l="l" t="t" r="r" b="b"/>
            <a:pathLst>
              <a:path w="1368694" h="522100" extrusionOk="0">
                <a:moveTo>
                  <a:pt x="631117" y="833"/>
                </a:moveTo>
                <a:cubicBezTo>
                  <a:pt x="632780" y="2496"/>
                  <a:pt x="631949" y="4159"/>
                  <a:pt x="631949" y="5822"/>
                </a:cubicBezTo>
                <a:cubicBezTo>
                  <a:pt x="631949" y="42408"/>
                  <a:pt x="631949" y="78163"/>
                  <a:pt x="631949" y="114749"/>
                </a:cubicBezTo>
                <a:cubicBezTo>
                  <a:pt x="631949" y="114749"/>
                  <a:pt x="631949" y="115581"/>
                  <a:pt x="631949" y="115581"/>
                </a:cubicBezTo>
                <a:cubicBezTo>
                  <a:pt x="632780" y="118907"/>
                  <a:pt x="631117" y="120570"/>
                  <a:pt x="627791" y="122233"/>
                </a:cubicBezTo>
                <a:cubicBezTo>
                  <a:pt x="603677" y="133874"/>
                  <a:pt x="580395" y="145515"/>
                  <a:pt x="556281" y="157156"/>
                </a:cubicBezTo>
                <a:cubicBezTo>
                  <a:pt x="409935" y="229497"/>
                  <a:pt x="262758" y="301006"/>
                  <a:pt x="116412" y="373347"/>
                </a:cubicBezTo>
                <a:cubicBezTo>
                  <a:pt x="108097" y="377505"/>
                  <a:pt x="108928" y="375010"/>
                  <a:pt x="108928" y="385820"/>
                </a:cubicBezTo>
                <a:lnTo>
                  <a:pt x="108928" y="522100"/>
                </a:lnTo>
                <a:lnTo>
                  <a:pt x="0" y="522100"/>
                </a:lnTo>
                <a:lnTo>
                  <a:pt x="0" y="311816"/>
                </a:lnTo>
                <a:cubicBezTo>
                  <a:pt x="0" y="312647"/>
                  <a:pt x="832" y="313479"/>
                  <a:pt x="1663" y="312647"/>
                </a:cubicBezTo>
                <a:cubicBezTo>
                  <a:pt x="3326" y="311816"/>
                  <a:pt x="4158" y="311816"/>
                  <a:pt x="4989" y="310984"/>
                </a:cubicBezTo>
                <a:cubicBezTo>
                  <a:pt x="211204" y="208709"/>
                  <a:pt x="418250" y="105602"/>
                  <a:pt x="624465" y="3327"/>
                </a:cubicBezTo>
                <a:cubicBezTo>
                  <a:pt x="626959" y="2496"/>
                  <a:pt x="628623" y="833"/>
                  <a:pt x="631117" y="833"/>
                </a:cubicBezTo>
                <a:close/>
                <a:moveTo>
                  <a:pt x="739214" y="0"/>
                </a:moveTo>
                <a:cubicBezTo>
                  <a:pt x="741708" y="1663"/>
                  <a:pt x="744203" y="2495"/>
                  <a:pt x="746697" y="3326"/>
                </a:cubicBezTo>
                <a:cubicBezTo>
                  <a:pt x="829848" y="44902"/>
                  <a:pt x="912999" y="85645"/>
                  <a:pt x="996150" y="127221"/>
                </a:cubicBezTo>
                <a:cubicBezTo>
                  <a:pt x="1118383" y="187920"/>
                  <a:pt x="1240615" y="248620"/>
                  <a:pt x="1362015" y="309320"/>
                </a:cubicBezTo>
                <a:cubicBezTo>
                  <a:pt x="1369499" y="312646"/>
                  <a:pt x="1368667" y="310983"/>
                  <a:pt x="1368667" y="319298"/>
                </a:cubicBezTo>
                <a:lnTo>
                  <a:pt x="1368667" y="522100"/>
                </a:lnTo>
                <a:lnTo>
                  <a:pt x="1261403" y="522100"/>
                </a:lnTo>
                <a:lnTo>
                  <a:pt x="1261403" y="385819"/>
                </a:lnTo>
                <a:cubicBezTo>
                  <a:pt x="1261403" y="375009"/>
                  <a:pt x="1263066" y="378335"/>
                  <a:pt x="1253919" y="373346"/>
                </a:cubicBezTo>
                <a:cubicBezTo>
                  <a:pt x="1084291" y="290196"/>
                  <a:pt x="915494" y="207045"/>
                  <a:pt x="745866" y="123063"/>
                </a:cubicBezTo>
                <a:cubicBezTo>
                  <a:pt x="737550" y="118905"/>
                  <a:pt x="739214" y="121400"/>
                  <a:pt x="738382" y="112253"/>
                </a:cubicBezTo>
                <a:cubicBezTo>
                  <a:pt x="738382" y="77330"/>
                  <a:pt x="738382" y="42407"/>
                  <a:pt x="738382" y="7484"/>
                </a:cubicBezTo>
                <a:cubicBezTo>
                  <a:pt x="739214" y="4989"/>
                  <a:pt x="739214" y="3326"/>
                  <a:pt x="739214"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71" name="Google Shape;771;p55"/>
          <p:cNvSpPr/>
          <p:nvPr/>
        </p:nvSpPr>
        <p:spPr>
          <a:xfrm>
            <a:off x="8313472" y="270368"/>
            <a:ext cx="433729" cy="427366"/>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72" name="Google Shape;772;p55"/>
          <p:cNvSpPr/>
          <p:nvPr/>
        </p:nvSpPr>
        <p:spPr>
          <a:xfrm>
            <a:off x="8571831" y="0"/>
            <a:ext cx="572170" cy="285148"/>
          </a:xfrm>
          <a:custGeom>
            <a:avLst/>
            <a:gdLst/>
            <a:ahLst/>
            <a:cxnLst/>
            <a:rect l="l" t="t" r="r" b="b"/>
            <a:pathLst>
              <a:path w="762893" h="380197" extrusionOk="0">
                <a:moveTo>
                  <a:pt x="762893" y="176226"/>
                </a:moveTo>
                <a:lnTo>
                  <a:pt x="762893" y="259344"/>
                </a:lnTo>
                <a:lnTo>
                  <a:pt x="527491" y="376090"/>
                </a:lnTo>
                <a:cubicBezTo>
                  <a:pt x="525731" y="376677"/>
                  <a:pt x="523970" y="377263"/>
                  <a:pt x="522797" y="379024"/>
                </a:cubicBezTo>
                <a:cubicBezTo>
                  <a:pt x="522210" y="380197"/>
                  <a:pt x="521623" y="380197"/>
                  <a:pt x="521623" y="380197"/>
                </a:cubicBezTo>
                <a:cubicBezTo>
                  <a:pt x="521623" y="375503"/>
                  <a:pt x="521623" y="370809"/>
                  <a:pt x="521623" y="365528"/>
                </a:cubicBezTo>
                <a:cubicBezTo>
                  <a:pt x="521623" y="343819"/>
                  <a:pt x="521623" y="322109"/>
                  <a:pt x="521623" y="300986"/>
                </a:cubicBezTo>
                <a:cubicBezTo>
                  <a:pt x="521623" y="299812"/>
                  <a:pt x="521623" y="298639"/>
                  <a:pt x="521623" y="296879"/>
                </a:cubicBezTo>
                <a:cubicBezTo>
                  <a:pt x="521623" y="295705"/>
                  <a:pt x="522210" y="295118"/>
                  <a:pt x="523383" y="294532"/>
                </a:cubicBezTo>
                <a:cubicBezTo>
                  <a:pt x="524557" y="293945"/>
                  <a:pt x="525144" y="293358"/>
                  <a:pt x="526317" y="292771"/>
                </a:cubicBezTo>
                <a:close/>
                <a:moveTo>
                  <a:pt x="0" y="0"/>
                </a:moveTo>
                <a:lnTo>
                  <a:pt x="77451" y="0"/>
                </a:lnTo>
                <a:lnTo>
                  <a:pt x="77451" y="107358"/>
                </a:lnTo>
                <a:cubicBezTo>
                  <a:pt x="77451" y="115572"/>
                  <a:pt x="76278" y="113812"/>
                  <a:pt x="83319" y="116746"/>
                </a:cubicBezTo>
                <a:cubicBezTo>
                  <a:pt x="202430" y="175421"/>
                  <a:pt x="322128" y="234096"/>
                  <a:pt x="441239" y="292771"/>
                </a:cubicBezTo>
                <a:cubicBezTo>
                  <a:pt x="447106" y="295704"/>
                  <a:pt x="446520" y="293944"/>
                  <a:pt x="446520" y="300985"/>
                </a:cubicBezTo>
                <a:cubicBezTo>
                  <a:pt x="446520" y="325629"/>
                  <a:pt x="446520" y="350859"/>
                  <a:pt x="446520" y="375502"/>
                </a:cubicBezTo>
                <a:cubicBezTo>
                  <a:pt x="446520" y="376676"/>
                  <a:pt x="446520" y="378436"/>
                  <a:pt x="446520" y="379610"/>
                </a:cubicBezTo>
                <a:cubicBezTo>
                  <a:pt x="445933" y="380196"/>
                  <a:pt x="445346" y="380196"/>
                  <a:pt x="445346" y="380196"/>
                </a:cubicBezTo>
                <a:cubicBezTo>
                  <a:pt x="444173" y="379023"/>
                  <a:pt x="441825" y="378436"/>
                  <a:pt x="440065" y="377263"/>
                </a:cubicBezTo>
                <a:cubicBezTo>
                  <a:pt x="295137" y="305092"/>
                  <a:pt x="150796" y="233509"/>
                  <a:pt x="5868" y="161925"/>
                </a:cubicBezTo>
                <a:cubicBezTo>
                  <a:pt x="4107" y="161339"/>
                  <a:pt x="2934" y="160165"/>
                  <a:pt x="1174" y="159578"/>
                </a:cubicBezTo>
                <a:cubicBezTo>
                  <a:pt x="587" y="159578"/>
                  <a:pt x="0" y="159578"/>
                  <a:pt x="0" y="159578"/>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kst slide (4)">
  <p:cSld name="Tekst slide (4)">
    <p:spTree>
      <p:nvGrpSpPr>
        <p:cNvPr id="1" name="Shape 75"/>
        <p:cNvGrpSpPr/>
        <p:nvPr/>
      </p:nvGrpSpPr>
      <p:grpSpPr>
        <a:xfrm>
          <a:off x="0" y="0"/>
          <a:ext cx="0" cy="0"/>
          <a:chOff x="0" y="0"/>
          <a:chExt cx="0" cy="0"/>
        </a:xfrm>
      </p:grpSpPr>
      <p:sp>
        <p:nvSpPr>
          <p:cNvPr id="76" name="Google Shape;76;p41"/>
          <p:cNvSpPr/>
          <p:nvPr/>
        </p:nvSpPr>
        <p:spPr>
          <a:xfrm>
            <a:off x="0" y="0"/>
            <a:ext cx="4572000" cy="5143500"/>
          </a:xfrm>
          <a:custGeom>
            <a:avLst/>
            <a:gdLst/>
            <a:ahLst/>
            <a:cxnLst/>
            <a:rect l="l" t="t" r="r" b="b"/>
            <a:pathLst>
              <a:path w="6096000" h="6858000" extrusionOk="0">
                <a:moveTo>
                  <a:pt x="0" y="0"/>
                </a:moveTo>
                <a:lnTo>
                  <a:pt x="6096000" y="0"/>
                </a:lnTo>
                <a:lnTo>
                  <a:pt x="6096000" y="6858000"/>
                </a:lnTo>
                <a:lnTo>
                  <a:pt x="0" y="6858000"/>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7" name="Google Shape;77;p41"/>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78" name="Google Shape;78;p41"/>
          <p:cNvSpPr txBox="1">
            <a:spLocks noGrp="1"/>
          </p:cNvSpPr>
          <p:nvPr>
            <p:ph type="body" idx="1"/>
          </p:nvPr>
        </p:nvSpPr>
        <p:spPr>
          <a:xfrm>
            <a:off x="563166" y="1960816"/>
            <a:ext cx="3445335" cy="2232316"/>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chemeClr val="lt1"/>
              </a:buClr>
              <a:buSzPts val="1100"/>
              <a:buChar char="•"/>
              <a:defRPr sz="1100">
                <a:solidFill>
                  <a:schemeClr val="lt1"/>
                </a:solidFill>
                <a:latin typeface="Avenir"/>
                <a:ea typeface="Avenir"/>
                <a:cs typeface="Avenir"/>
                <a:sym typeface="Avenir"/>
              </a:defRPr>
            </a:lvl1pPr>
            <a:lvl2pPr marL="914400" lvl="1"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2pPr>
            <a:lvl3pPr marL="1371600" lvl="2"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3pPr>
            <a:lvl4pPr marL="1828800" lvl="3"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4pPr>
            <a:lvl5pPr marL="2286000" lvl="4" indent="-298450" algn="l">
              <a:lnSpc>
                <a:spcPct val="90000"/>
              </a:lnSpc>
              <a:spcBef>
                <a:spcPts val="400"/>
              </a:spcBef>
              <a:spcAft>
                <a:spcPts val="0"/>
              </a:spcAft>
              <a:buClr>
                <a:schemeClr val="lt1"/>
              </a:buClr>
              <a:buSzPts val="1100"/>
              <a:buChar char="•"/>
              <a:defRPr sz="1100">
                <a:solidFill>
                  <a:schemeClr val="lt1"/>
                </a:solidFill>
                <a:latin typeface="Avenir"/>
                <a:ea typeface="Avenir"/>
                <a:cs typeface="Avenir"/>
                <a:sym typeface="Avenir"/>
              </a:defRPr>
            </a:lvl5pPr>
            <a:lvl6pPr marL="2743200" lvl="5" indent="-298450" algn="l">
              <a:lnSpc>
                <a:spcPct val="90000"/>
              </a:lnSpc>
              <a:spcBef>
                <a:spcPts val="400"/>
              </a:spcBef>
              <a:spcAft>
                <a:spcPts val="0"/>
              </a:spcAft>
              <a:buClr>
                <a:schemeClr val="lt1"/>
              </a:buClr>
              <a:buSzPts val="1100"/>
              <a:buChar char="•"/>
              <a:defRPr sz="1100">
                <a:solidFill>
                  <a:schemeClr val="lt1"/>
                </a:solidFill>
              </a:defRPr>
            </a:lvl6pPr>
            <a:lvl7pPr marL="3200400" lvl="6" indent="-298450" algn="l">
              <a:lnSpc>
                <a:spcPct val="90000"/>
              </a:lnSpc>
              <a:spcBef>
                <a:spcPts val="400"/>
              </a:spcBef>
              <a:spcAft>
                <a:spcPts val="0"/>
              </a:spcAft>
              <a:buClr>
                <a:schemeClr val="lt1"/>
              </a:buClr>
              <a:buSzPts val="1100"/>
              <a:buChar char="•"/>
              <a:defRPr sz="1100">
                <a:solidFill>
                  <a:schemeClr val="lt1"/>
                </a:solidFill>
              </a:defRPr>
            </a:lvl7pPr>
            <a:lvl8pPr marL="3657600" lvl="7" indent="-298450" algn="l">
              <a:lnSpc>
                <a:spcPct val="90000"/>
              </a:lnSpc>
              <a:spcBef>
                <a:spcPts val="400"/>
              </a:spcBef>
              <a:spcAft>
                <a:spcPts val="0"/>
              </a:spcAft>
              <a:buClr>
                <a:schemeClr val="lt1"/>
              </a:buClr>
              <a:buSzPts val="1100"/>
              <a:buChar char="•"/>
              <a:defRPr sz="1100">
                <a:solidFill>
                  <a:schemeClr val="lt1"/>
                </a:solidFill>
              </a:defRPr>
            </a:lvl8pPr>
            <a:lvl9pPr marL="4114800" lvl="8" indent="-298450" algn="l">
              <a:lnSpc>
                <a:spcPct val="90000"/>
              </a:lnSpc>
              <a:spcBef>
                <a:spcPts val="400"/>
              </a:spcBef>
              <a:spcAft>
                <a:spcPts val="0"/>
              </a:spcAft>
              <a:buClr>
                <a:schemeClr val="lt1"/>
              </a:buClr>
              <a:buSzPts val="1100"/>
              <a:buChar char="•"/>
              <a:defRPr sz="1100">
                <a:solidFill>
                  <a:schemeClr val="lt1"/>
                </a:solidFill>
              </a:defRPr>
            </a:lvl9pPr>
          </a:lstStyle>
          <a:p>
            <a:endParaRPr/>
          </a:p>
        </p:txBody>
      </p:sp>
      <p:sp>
        <p:nvSpPr>
          <p:cNvPr id="79" name="Google Shape;79;p41"/>
          <p:cNvSpPr txBox="1">
            <a:spLocks noGrp="1"/>
          </p:cNvSpPr>
          <p:nvPr>
            <p:ph type="body" idx="2"/>
          </p:nvPr>
        </p:nvSpPr>
        <p:spPr>
          <a:xfrm>
            <a:off x="5135499" y="1960816"/>
            <a:ext cx="3445335" cy="2232316"/>
          </a:xfrm>
          <a:prstGeom prst="rect">
            <a:avLst/>
          </a:prstGeom>
          <a:noFill/>
          <a:ln>
            <a:noFill/>
          </a:ln>
        </p:spPr>
        <p:txBody>
          <a:bodyPr spcFirstLastPara="1" wrap="square" lIns="0" tIns="0" rIns="0" bIns="0" anchor="t" anchorCtr="0">
            <a:normAutofit/>
          </a:bodyPr>
          <a:lstStyle>
            <a:lvl1pPr marL="457200" lvl="0" indent="-298450" algn="l">
              <a:lnSpc>
                <a:spcPct val="90000"/>
              </a:lnSpc>
              <a:spcBef>
                <a:spcPts val="800"/>
              </a:spcBef>
              <a:spcAft>
                <a:spcPts val="0"/>
              </a:spcAft>
              <a:buClr>
                <a:srgbClr val="02164E"/>
              </a:buClr>
              <a:buSzPts val="1100"/>
              <a:buChar char="•"/>
              <a:defRPr sz="1100">
                <a:solidFill>
                  <a:srgbClr val="02164E"/>
                </a:solidFill>
                <a:latin typeface="Avenir"/>
                <a:ea typeface="Avenir"/>
                <a:cs typeface="Avenir"/>
                <a:sym typeface="Avenir"/>
              </a:defRPr>
            </a:lvl1pPr>
            <a:lvl2pPr marL="914400" lvl="1"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2pPr>
            <a:lvl3pPr marL="1371600" lvl="2"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3pPr>
            <a:lvl4pPr marL="1828800" lvl="3"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4pPr>
            <a:lvl5pPr marL="2286000" lvl="4" indent="-298450" algn="l">
              <a:lnSpc>
                <a:spcPct val="90000"/>
              </a:lnSpc>
              <a:spcBef>
                <a:spcPts val="400"/>
              </a:spcBef>
              <a:spcAft>
                <a:spcPts val="0"/>
              </a:spcAft>
              <a:buClr>
                <a:srgbClr val="02164E"/>
              </a:buClr>
              <a:buSzPts val="1100"/>
              <a:buChar char="•"/>
              <a:defRPr sz="1100">
                <a:solidFill>
                  <a:srgbClr val="02164E"/>
                </a:solidFill>
                <a:latin typeface="Avenir"/>
                <a:ea typeface="Avenir"/>
                <a:cs typeface="Avenir"/>
                <a:sym typeface="Avenir"/>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80" name="Google Shape;80;p41"/>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81" name="Google Shape;81;p41"/>
          <p:cNvGrpSpPr/>
          <p:nvPr/>
        </p:nvGrpSpPr>
        <p:grpSpPr>
          <a:xfrm>
            <a:off x="8815388" y="4884038"/>
            <a:ext cx="219455" cy="215455"/>
            <a:chOff x="11753850" y="6512051"/>
            <a:chExt cx="292607" cy="287274"/>
          </a:xfrm>
        </p:grpSpPr>
        <p:sp>
          <p:nvSpPr>
            <p:cNvPr id="82" name="Google Shape;82;p41"/>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83" name="Google Shape;83;p41"/>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84" name="Google Shape;84;p41"/>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85" name="Google Shape;85;p41"/>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86" name="Google Shape;86;p41"/>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87" name="Google Shape;87;p41"/>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88" name="Google Shape;88;p41"/>
          <p:cNvSpPr txBox="1">
            <a:spLocks noGrp="1"/>
          </p:cNvSpPr>
          <p:nvPr>
            <p:ph type="ctrTitle"/>
          </p:nvPr>
        </p:nvSpPr>
        <p:spPr>
          <a:xfrm>
            <a:off x="563166" y="756413"/>
            <a:ext cx="4008834" cy="667417"/>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3600"/>
              <a:buFont typeface="Avenir"/>
              <a:buNone/>
              <a:defRPr sz="3600">
                <a:solidFill>
                  <a:schemeClr val="lt1"/>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9" name="Google Shape;89;p41"/>
          <p:cNvSpPr/>
          <p:nvPr/>
        </p:nvSpPr>
        <p:spPr>
          <a:xfrm>
            <a:off x="762737" y="4751925"/>
            <a:ext cx="1026520" cy="391575"/>
          </a:xfrm>
          <a:custGeom>
            <a:avLst/>
            <a:gdLst/>
            <a:ahLst/>
            <a:cxnLst/>
            <a:rect l="l" t="t" r="r" b="b"/>
            <a:pathLst>
              <a:path w="1368694" h="522100" extrusionOk="0">
                <a:moveTo>
                  <a:pt x="631117" y="833"/>
                </a:moveTo>
                <a:cubicBezTo>
                  <a:pt x="632780" y="2496"/>
                  <a:pt x="631949" y="4159"/>
                  <a:pt x="631949" y="5822"/>
                </a:cubicBezTo>
                <a:cubicBezTo>
                  <a:pt x="631949" y="42408"/>
                  <a:pt x="631949" y="78163"/>
                  <a:pt x="631949" y="114749"/>
                </a:cubicBezTo>
                <a:cubicBezTo>
                  <a:pt x="631949" y="114749"/>
                  <a:pt x="631949" y="115581"/>
                  <a:pt x="631949" y="115581"/>
                </a:cubicBezTo>
                <a:cubicBezTo>
                  <a:pt x="632780" y="118907"/>
                  <a:pt x="631117" y="120570"/>
                  <a:pt x="627791" y="122233"/>
                </a:cubicBezTo>
                <a:cubicBezTo>
                  <a:pt x="603677" y="133874"/>
                  <a:pt x="580395" y="145515"/>
                  <a:pt x="556281" y="157156"/>
                </a:cubicBezTo>
                <a:cubicBezTo>
                  <a:pt x="409935" y="229497"/>
                  <a:pt x="262758" y="301006"/>
                  <a:pt x="116412" y="373347"/>
                </a:cubicBezTo>
                <a:cubicBezTo>
                  <a:pt x="108097" y="377505"/>
                  <a:pt x="108928" y="375010"/>
                  <a:pt x="108928" y="385820"/>
                </a:cubicBezTo>
                <a:lnTo>
                  <a:pt x="108928" y="522100"/>
                </a:lnTo>
                <a:lnTo>
                  <a:pt x="0" y="522100"/>
                </a:lnTo>
                <a:lnTo>
                  <a:pt x="0" y="311816"/>
                </a:lnTo>
                <a:cubicBezTo>
                  <a:pt x="0" y="312647"/>
                  <a:pt x="832" y="313479"/>
                  <a:pt x="1663" y="312647"/>
                </a:cubicBezTo>
                <a:cubicBezTo>
                  <a:pt x="3326" y="311816"/>
                  <a:pt x="4158" y="311816"/>
                  <a:pt x="4989" y="310984"/>
                </a:cubicBezTo>
                <a:cubicBezTo>
                  <a:pt x="211204" y="208709"/>
                  <a:pt x="418250" y="105602"/>
                  <a:pt x="624465" y="3327"/>
                </a:cubicBezTo>
                <a:cubicBezTo>
                  <a:pt x="626959" y="2496"/>
                  <a:pt x="628623" y="833"/>
                  <a:pt x="631117" y="833"/>
                </a:cubicBezTo>
                <a:close/>
                <a:moveTo>
                  <a:pt x="739214" y="0"/>
                </a:moveTo>
                <a:cubicBezTo>
                  <a:pt x="741708" y="1663"/>
                  <a:pt x="744203" y="2495"/>
                  <a:pt x="746697" y="3326"/>
                </a:cubicBezTo>
                <a:cubicBezTo>
                  <a:pt x="829848" y="44902"/>
                  <a:pt x="912999" y="85645"/>
                  <a:pt x="996150" y="127221"/>
                </a:cubicBezTo>
                <a:cubicBezTo>
                  <a:pt x="1118383" y="187920"/>
                  <a:pt x="1240615" y="248620"/>
                  <a:pt x="1362015" y="309320"/>
                </a:cubicBezTo>
                <a:cubicBezTo>
                  <a:pt x="1369499" y="312646"/>
                  <a:pt x="1368667" y="310983"/>
                  <a:pt x="1368667" y="319298"/>
                </a:cubicBezTo>
                <a:lnTo>
                  <a:pt x="1368667" y="522100"/>
                </a:lnTo>
                <a:lnTo>
                  <a:pt x="1261403" y="522100"/>
                </a:lnTo>
                <a:lnTo>
                  <a:pt x="1261403" y="385819"/>
                </a:lnTo>
                <a:cubicBezTo>
                  <a:pt x="1261403" y="375009"/>
                  <a:pt x="1263066" y="378335"/>
                  <a:pt x="1253919" y="373346"/>
                </a:cubicBezTo>
                <a:cubicBezTo>
                  <a:pt x="1084291" y="290196"/>
                  <a:pt x="915494" y="207045"/>
                  <a:pt x="745866" y="123063"/>
                </a:cubicBezTo>
                <a:cubicBezTo>
                  <a:pt x="737550" y="118905"/>
                  <a:pt x="739214" y="121400"/>
                  <a:pt x="738382" y="112253"/>
                </a:cubicBezTo>
                <a:cubicBezTo>
                  <a:pt x="738382" y="77330"/>
                  <a:pt x="738382" y="42407"/>
                  <a:pt x="738382" y="7484"/>
                </a:cubicBezTo>
                <a:cubicBezTo>
                  <a:pt x="739214" y="4989"/>
                  <a:pt x="739214" y="3326"/>
                  <a:pt x="739214"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0" name="Google Shape;90;p41"/>
          <p:cNvSpPr/>
          <p:nvPr/>
        </p:nvSpPr>
        <p:spPr>
          <a:xfrm>
            <a:off x="8664107" y="619188"/>
            <a:ext cx="479894" cy="631485"/>
          </a:xfrm>
          <a:custGeom>
            <a:avLst/>
            <a:gdLst/>
            <a:ahLst/>
            <a:cxnLst/>
            <a:rect l="l" t="t" r="r" b="b"/>
            <a:pathLst>
              <a:path w="639859" h="841980" extrusionOk="0">
                <a:moveTo>
                  <a:pt x="639859" y="678712"/>
                </a:moveTo>
                <a:lnTo>
                  <a:pt x="639859" y="752316"/>
                </a:lnTo>
                <a:lnTo>
                  <a:pt x="466386" y="838349"/>
                </a:lnTo>
                <a:cubicBezTo>
                  <a:pt x="464829" y="838867"/>
                  <a:pt x="463273" y="839386"/>
                  <a:pt x="462235" y="840943"/>
                </a:cubicBezTo>
                <a:cubicBezTo>
                  <a:pt x="461717" y="841980"/>
                  <a:pt x="461198" y="841980"/>
                  <a:pt x="461198" y="841980"/>
                </a:cubicBezTo>
                <a:cubicBezTo>
                  <a:pt x="461198" y="837830"/>
                  <a:pt x="461198" y="833680"/>
                  <a:pt x="461198" y="829011"/>
                </a:cubicBezTo>
                <a:cubicBezTo>
                  <a:pt x="461198" y="809816"/>
                  <a:pt x="461198" y="790621"/>
                  <a:pt x="461198" y="771945"/>
                </a:cubicBezTo>
                <a:cubicBezTo>
                  <a:pt x="461198" y="770907"/>
                  <a:pt x="461198" y="769870"/>
                  <a:pt x="461198" y="768313"/>
                </a:cubicBezTo>
                <a:cubicBezTo>
                  <a:pt x="461198" y="767276"/>
                  <a:pt x="461717" y="766757"/>
                  <a:pt x="462754" y="766238"/>
                </a:cubicBezTo>
                <a:cubicBezTo>
                  <a:pt x="463792" y="765719"/>
                  <a:pt x="464310" y="765201"/>
                  <a:pt x="465348" y="764682"/>
                </a:cubicBezTo>
                <a:close/>
                <a:moveTo>
                  <a:pt x="0" y="457045"/>
                </a:moveTo>
                <a:cubicBezTo>
                  <a:pt x="2075" y="457045"/>
                  <a:pt x="3631" y="457045"/>
                  <a:pt x="5707" y="457045"/>
                </a:cubicBezTo>
                <a:cubicBezTo>
                  <a:pt x="24902" y="457045"/>
                  <a:pt x="44615" y="457045"/>
                  <a:pt x="63810" y="457045"/>
                </a:cubicBezTo>
                <a:cubicBezTo>
                  <a:pt x="64848" y="457045"/>
                  <a:pt x="65885" y="457045"/>
                  <a:pt x="66923" y="457045"/>
                </a:cubicBezTo>
                <a:cubicBezTo>
                  <a:pt x="67961" y="457045"/>
                  <a:pt x="68479" y="457564"/>
                  <a:pt x="68479" y="458601"/>
                </a:cubicBezTo>
                <a:cubicBezTo>
                  <a:pt x="68479" y="460158"/>
                  <a:pt x="68479" y="461195"/>
                  <a:pt x="68479" y="462751"/>
                </a:cubicBezTo>
                <a:cubicBezTo>
                  <a:pt x="68479" y="508923"/>
                  <a:pt x="68479" y="554576"/>
                  <a:pt x="68479" y="600747"/>
                </a:cubicBezTo>
                <a:cubicBezTo>
                  <a:pt x="68479" y="608010"/>
                  <a:pt x="67442" y="606453"/>
                  <a:pt x="73667" y="609047"/>
                </a:cubicBezTo>
                <a:cubicBezTo>
                  <a:pt x="178980" y="660925"/>
                  <a:pt x="284812" y="712803"/>
                  <a:pt x="390125" y="764681"/>
                </a:cubicBezTo>
                <a:cubicBezTo>
                  <a:pt x="395313" y="767275"/>
                  <a:pt x="394794" y="765719"/>
                  <a:pt x="394794" y="771944"/>
                </a:cubicBezTo>
                <a:cubicBezTo>
                  <a:pt x="394794" y="793733"/>
                  <a:pt x="394794" y="816040"/>
                  <a:pt x="394794" y="837829"/>
                </a:cubicBezTo>
                <a:cubicBezTo>
                  <a:pt x="394794" y="838867"/>
                  <a:pt x="394794" y="840423"/>
                  <a:pt x="394794" y="841461"/>
                </a:cubicBezTo>
                <a:cubicBezTo>
                  <a:pt x="394275" y="841979"/>
                  <a:pt x="393757" y="841979"/>
                  <a:pt x="393757" y="841979"/>
                </a:cubicBezTo>
                <a:cubicBezTo>
                  <a:pt x="392719" y="840942"/>
                  <a:pt x="390644" y="840423"/>
                  <a:pt x="389088" y="839386"/>
                </a:cubicBezTo>
                <a:cubicBezTo>
                  <a:pt x="260948" y="775576"/>
                  <a:pt x="133327" y="712285"/>
                  <a:pt x="5188" y="648993"/>
                </a:cubicBezTo>
                <a:cubicBezTo>
                  <a:pt x="3631" y="648475"/>
                  <a:pt x="2594" y="647437"/>
                  <a:pt x="1038" y="646918"/>
                </a:cubicBezTo>
                <a:cubicBezTo>
                  <a:pt x="519" y="646918"/>
                  <a:pt x="0" y="646918"/>
                  <a:pt x="0" y="646918"/>
                </a:cubicBezTo>
                <a:cubicBezTo>
                  <a:pt x="0" y="583627"/>
                  <a:pt x="0" y="520336"/>
                  <a:pt x="0" y="457045"/>
                </a:cubicBezTo>
                <a:close/>
                <a:moveTo>
                  <a:pt x="393757" y="520"/>
                </a:moveTo>
                <a:cubicBezTo>
                  <a:pt x="394794" y="1557"/>
                  <a:pt x="394275" y="2595"/>
                  <a:pt x="394275" y="3632"/>
                </a:cubicBezTo>
                <a:cubicBezTo>
                  <a:pt x="394275" y="26458"/>
                  <a:pt x="394275" y="48766"/>
                  <a:pt x="394275" y="71592"/>
                </a:cubicBezTo>
                <a:cubicBezTo>
                  <a:pt x="394275" y="71592"/>
                  <a:pt x="394275" y="72111"/>
                  <a:pt x="394275" y="72111"/>
                </a:cubicBezTo>
                <a:cubicBezTo>
                  <a:pt x="394794" y="74186"/>
                  <a:pt x="393757" y="75224"/>
                  <a:pt x="391681" y="76261"/>
                </a:cubicBezTo>
                <a:cubicBezTo>
                  <a:pt x="376637" y="83524"/>
                  <a:pt x="362111" y="90787"/>
                  <a:pt x="347066" y="98050"/>
                </a:cubicBezTo>
                <a:cubicBezTo>
                  <a:pt x="255760" y="143184"/>
                  <a:pt x="163936" y="187799"/>
                  <a:pt x="72630" y="232933"/>
                </a:cubicBezTo>
                <a:cubicBezTo>
                  <a:pt x="67442" y="235527"/>
                  <a:pt x="67961" y="233970"/>
                  <a:pt x="67961" y="240714"/>
                </a:cubicBezTo>
                <a:cubicBezTo>
                  <a:pt x="67961" y="286886"/>
                  <a:pt x="67961" y="333057"/>
                  <a:pt x="67961" y="378710"/>
                </a:cubicBezTo>
                <a:cubicBezTo>
                  <a:pt x="67961" y="379747"/>
                  <a:pt x="67961" y="380266"/>
                  <a:pt x="67961" y="381304"/>
                </a:cubicBezTo>
                <a:cubicBezTo>
                  <a:pt x="67961" y="385454"/>
                  <a:pt x="67961" y="384935"/>
                  <a:pt x="64329" y="384935"/>
                </a:cubicBezTo>
                <a:cubicBezTo>
                  <a:pt x="44615" y="384935"/>
                  <a:pt x="24902" y="384935"/>
                  <a:pt x="4669" y="384935"/>
                </a:cubicBezTo>
                <a:cubicBezTo>
                  <a:pt x="3631" y="384935"/>
                  <a:pt x="2075" y="384935"/>
                  <a:pt x="1038" y="384416"/>
                </a:cubicBezTo>
                <a:cubicBezTo>
                  <a:pt x="519" y="384416"/>
                  <a:pt x="519" y="384935"/>
                  <a:pt x="0" y="384935"/>
                </a:cubicBezTo>
                <a:cubicBezTo>
                  <a:pt x="0" y="321644"/>
                  <a:pt x="0" y="257834"/>
                  <a:pt x="0" y="194543"/>
                </a:cubicBezTo>
                <a:cubicBezTo>
                  <a:pt x="0" y="195062"/>
                  <a:pt x="519" y="195581"/>
                  <a:pt x="1038" y="195062"/>
                </a:cubicBezTo>
                <a:cubicBezTo>
                  <a:pt x="2075" y="194543"/>
                  <a:pt x="2594" y="194543"/>
                  <a:pt x="3113" y="194024"/>
                </a:cubicBezTo>
                <a:cubicBezTo>
                  <a:pt x="131771" y="130214"/>
                  <a:pt x="260948" y="65886"/>
                  <a:pt x="389606" y="2076"/>
                </a:cubicBezTo>
                <a:cubicBezTo>
                  <a:pt x="391163" y="1557"/>
                  <a:pt x="392200" y="520"/>
                  <a:pt x="393757" y="520"/>
                </a:cubicBezTo>
                <a:close/>
                <a:moveTo>
                  <a:pt x="461198" y="0"/>
                </a:moveTo>
                <a:cubicBezTo>
                  <a:pt x="462755" y="1038"/>
                  <a:pt x="464311" y="1556"/>
                  <a:pt x="465867" y="2075"/>
                </a:cubicBezTo>
                <a:cubicBezTo>
                  <a:pt x="517746" y="28014"/>
                  <a:pt x="569624" y="53434"/>
                  <a:pt x="621503" y="79373"/>
                </a:cubicBezTo>
                <a:lnTo>
                  <a:pt x="639859" y="88510"/>
                </a:lnTo>
                <a:lnTo>
                  <a:pt x="639859" y="162749"/>
                </a:lnTo>
                <a:lnTo>
                  <a:pt x="465349" y="76779"/>
                </a:lnTo>
                <a:cubicBezTo>
                  <a:pt x="460161" y="74186"/>
                  <a:pt x="461198" y="75742"/>
                  <a:pt x="460680" y="70035"/>
                </a:cubicBezTo>
                <a:cubicBezTo>
                  <a:pt x="460680" y="48247"/>
                  <a:pt x="460680" y="26458"/>
                  <a:pt x="460680" y="4669"/>
                </a:cubicBezTo>
                <a:cubicBezTo>
                  <a:pt x="461198" y="3113"/>
                  <a:pt x="461198" y="2075"/>
                  <a:pt x="46119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1" name="Google Shape;91;p41"/>
          <p:cNvSpPr/>
          <p:nvPr/>
        </p:nvSpPr>
        <p:spPr>
          <a:xfrm>
            <a:off x="8380816" y="160592"/>
            <a:ext cx="446865" cy="440307"/>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Tree>
    <p:extLst>
      <p:ext uri="{BB962C8B-B14F-4D97-AF65-F5344CB8AC3E}">
        <p14:creationId xmlns:p14="http://schemas.microsoft.com/office/powerpoint/2010/main" val="3373218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Hoofdstuk slide">
  <p:cSld name="Hoofdstuk slide">
    <p:spTree>
      <p:nvGrpSpPr>
        <p:cNvPr id="1" name="Shape 57"/>
        <p:cNvGrpSpPr/>
        <p:nvPr/>
      </p:nvGrpSpPr>
      <p:grpSpPr>
        <a:xfrm>
          <a:off x="0" y="0"/>
          <a:ext cx="0" cy="0"/>
          <a:chOff x="0" y="0"/>
          <a:chExt cx="0" cy="0"/>
        </a:xfrm>
      </p:grpSpPr>
      <p:sp>
        <p:nvSpPr>
          <p:cNvPr id="58" name="Google Shape;58;p34"/>
          <p:cNvSpPr/>
          <p:nvPr/>
        </p:nvSpPr>
        <p:spPr>
          <a:xfrm>
            <a:off x="3675888" y="3470148"/>
            <a:ext cx="464058" cy="109728"/>
          </a:xfrm>
          <a:custGeom>
            <a:avLst/>
            <a:gdLst/>
            <a:ahLst/>
            <a:cxnLst/>
            <a:rect l="l" t="t" r="r" b="b"/>
            <a:pathLst>
              <a:path w="618744" h="146304" extrusionOk="0">
                <a:moveTo>
                  <a:pt x="618744" y="0"/>
                </a:moveTo>
                <a:lnTo>
                  <a:pt x="618744" y="105156"/>
                </a:lnTo>
                <a:cubicBezTo>
                  <a:pt x="602742" y="121158"/>
                  <a:pt x="593598" y="130302"/>
                  <a:pt x="577596" y="146304"/>
                </a:cubicBezTo>
                <a:lnTo>
                  <a:pt x="41148" y="146304"/>
                </a:lnTo>
                <a:cubicBezTo>
                  <a:pt x="25146" y="130302"/>
                  <a:pt x="16002" y="121158"/>
                  <a:pt x="0" y="105156"/>
                </a:cubicBezTo>
                <a:lnTo>
                  <a:pt x="0" y="0"/>
                </a:lnTo>
                <a:lnTo>
                  <a:pt x="618744"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9" name="Google Shape;59;p34"/>
          <p:cNvSpPr txBox="1">
            <a:spLocks noGrp="1"/>
          </p:cNvSpPr>
          <p:nvPr>
            <p:ph type="ctrTitle"/>
          </p:nvPr>
        </p:nvSpPr>
        <p:spPr>
          <a:xfrm>
            <a:off x="3675888" y="1935218"/>
            <a:ext cx="4896612" cy="153493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02164E"/>
              </a:buClr>
              <a:buSzPts val="5000"/>
              <a:buFont typeface="Avenir"/>
              <a:buNone/>
              <a:defRPr sz="50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p34"/>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61" name="Google Shape;61;p34"/>
          <p:cNvGrpSpPr/>
          <p:nvPr/>
        </p:nvGrpSpPr>
        <p:grpSpPr>
          <a:xfrm>
            <a:off x="8815388" y="4884038"/>
            <a:ext cx="219455" cy="215455"/>
            <a:chOff x="11753850" y="6512051"/>
            <a:chExt cx="292607" cy="287274"/>
          </a:xfrm>
        </p:grpSpPr>
        <p:sp>
          <p:nvSpPr>
            <p:cNvPr id="62" name="Google Shape;62;p34"/>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3" name="Google Shape;63;p34"/>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4" name="Google Shape;64;p34"/>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5" name="Google Shape;65;p34"/>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6" name="Google Shape;66;p34"/>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7" name="Google Shape;67;p34"/>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68" name="Google Shape;68;p34"/>
          <p:cNvSpPr/>
          <p:nvPr/>
        </p:nvSpPr>
        <p:spPr>
          <a:xfrm>
            <a:off x="8075108" y="1"/>
            <a:ext cx="1068892" cy="807673"/>
          </a:xfrm>
          <a:custGeom>
            <a:avLst/>
            <a:gdLst/>
            <a:ahLst/>
            <a:cxnLst/>
            <a:rect l="l" t="t" r="r" b="b"/>
            <a:pathLst>
              <a:path w="1425189" h="1076897" extrusionOk="0">
                <a:moveTo>
                  <a:pt x="1425189" y="696051"/>
                </a:moveTo>
                <a:lnTo>
                  <a:pt x="1425189" y="851426"/>
                </a:lnTo>
                <a:lnTo>
                  <a:pt x="986041" y="1069219"/>
                </a:lnTo>
                <a:cubicBezTo>
                  <a:pt x="982750" y="1070316"/>
                  <a:pt x="979460" y="1071413"/>
                  <a:pt x="977266" y="1074703"/>
                </a:cubicBezTo>
                <a:cubicBezTo>
                  <a:pt x="976169" y="1076897"/>
                  <a:pt x="975072" y="1076897"/>
                  <a:pt x="975072" y="1076897"/>
                </a:cubicBezTo>
                <a:cubicBezTo>
                  <a:pt x="975072" y="1068123"/>
                  <a:pt x="975072" y="1059348"/>
                  <a:pt x="975072" y="1049477"/>
                </a:cubicBezTo>
                <a:cubicBezTo>
                  <a:pt x="975072" y="1008894"/>
                  <a:pt x="975072" y="968312"/>
                  <a:pt x="975072" y="928827"/>
                </a:cubicBezTo>
                <a:cubicBezTo>
                  <a:pt x="975072" y="926633"/>
                  <a:pt x="975072" y="924439"/>
                  <a:pt x="975072" y="921149"/>
                </a:cubicBezTo>
                <a:cubicBezTo>
                  <a:pt x="975072" y="918955"/>
                  <a:pt x="976169" y="917859"/>
                  <a:pt x="978363" y="916762"/>
                </a:cubicBezTo>
                <a:cubicBezTo>
                  <a:pt x="980556" y="915665"/>
                  <a:pt x="981653" y="914568"/>
                  <a:pt x="983847" y="913471"/>
                </a:cubicBezTo>
                <a:close/>
                <a:moveTo>
                  <a:pt x="0" y="263057"/>
                </a:moveTo>
                <a:cubicBezTo>
                  <a:pt x="4387" y="263057"/>
                  <a:pt x="7678" y="263057"/>
                  <a:pt x="12065" y="263057"/>
                </a:cubicBezTo>
                <a:cubicBezTo>
                  <a:pt x="52647" y="263057"/>
                  <a:pt x="94327" y="263057"/>
                  <a:pt x="134909" y="263057"/>
                </a:cubicBezTo>
                <a:cubicBezTo>
                  <a:pt x="137103" y="263057"/>
                  <a:pt x="139296" y="263057"/>
                  <a:pt x="141490" y="263057"/>
                </a:cubicBezTo>
                <a:cubicBezTo>
                  <a:pt x="143684" y="263057"/>
                  <a:pt x="144780" y="264154"/>
                  <a:pt x="144780" y="266348"/>
                </a:cubicBezTo>
                <a:cubicBezTo>
                  <a:pt x="144780" y="269638"/>
                  <a:pt x="144780" y="271832"/>
                  <a:pt x="144780" y="275122"/>
                </a:cubicBezTo>
                <a:cubicBezTo>
                  <a:pt x="144780" y="372739"/>
                  <a:pt x="144780" y="469259"/>
                  <a:pt x="144780" y="566876"/>
                </a:cubicBezTo>
                <a:cubicBezTo>
                  <a:pt x="144780" y="582231"/>
                  <a:pt x="142587" y="578941"/>
                  <a:pt x="155749" y="584425"/>
                </a:cubicBezTo>
                <a:cubicBezTo>
                  <a:pt x="378403" y="694106"/>
                  <a:pt x="602155" y="803788"/>
                  <a:pt x="824809" y="913470"/>
                </a:cubicBezTo>
                <a:cubicBezTo>
                  <a:pt x="835777" y="918954"/>
                  <a:pt x="834681" y="915663"/>
                  <a:pt x="834681" y="928825"/>
                </a:cubicBezTo>
                <a:cubicBezTo>
                  <a:pt x="834681" y="974892"/>
                  <a:pt x="834681" y="1022055"/>
                  <a:pt x="834681" y="1068121"/>
                </a:cubicBezTo>
                <a:cubicBezTo>
                  <a:pt x="834681" y="1070315"/>
                  <a:pt x="834681" y="1073605"/>
                  <a:pt x="834681" y="1075799"/>
                </a:cubicBezTo>
                <a:cubicBezTo>
                  <a:pt x="833584" y="1076896"/>
                  <a:pt x="832487" y="1076896"/>
                  <a:pt x="832487" y="1076896"/>
                </a:cubicBezTo>
                <a:cubicBezTo>
                  <a:pt x="830293" y="1074702"/>
                  <a:pt x="825906" y="1073605"/>
                  <a:pt x="822616" y="1071412"/>
                </a:cubicBezTo>
                <a:cubicBezTo>
                  <a:pt x="551701" y="936503"/>
                  <a:pt x="281883" y="802691"/>
                  <a:pt x="10968" y="668880"/>
                </a:cubicBezTo>
                <a:cubicBezTo>
                  <a:pt x="7678" y="667783"/>
                  <a:pt x="5484" y="665589"/>
                  <a:pt x="2194" y="664492"/>
                </a:cubicBezTo>
                <a:cubicBezTo>
                  <a:pt x="1097" y="664492"/>
                  <a:pt x="0" y="664492"/>
                  <a:pt x="0" y="664492"/>
                </a:cubicBezTo>
                <a:cubicBezTo>
                  <a:pt x="0" y="530681"/>
                  <a:pt x="0" y="396869"/>
                  <a:pt x="0" y="263057"/>
                </a:cubicBezTo>
                <a:close/>
                <a:moveTo>
                  <a:pt x="0" y="0"/>
                </a:moveTo>
                <a:lnTo>
                  <a:pt x="143684" y="0"/>
                </a:lnTo>
                <a:lnTo>
                  <a:pt x="143684" y="97439"/>
                </a:lnTo>
                <a:cubicBezTo>
                  <a:pt x="143684" y="99633"/>
                  <a:pt x="143684" y="100730"/>
                  <a:pt x="143684" y="102923"/>
                </a:cubicBezTo>
                <a:cubicBezTo>
                  <a:pt x="143684" y="111698"/>
                  <a:pt x="143684" y="110601"/>
                  <a:pt x="136006" y="110601"/>
                </a:cubicBezTo>
                <a:cubicBezTo>
                  <a:pt x="94327" y="110601"/>
                  <a:pt x="52647" y="110601"/>
                  <a:pt x="9871" y="110601"/>
                </a:cubicBezTo>
                <a:cubicBezTo>
                  <a:pt x="7678" y="110601"/>
                  <a:pt x="4387" y="110601"/>
                  <a:pt x="2194" y="109504"/>
                </a:cubicBezTo>
                <a:cubicBezTo>
                  <a:pt x="1097" y="109504"/>
                  <a:pt x="1097" y="110601"/>
                  <a:pt x="0" y="110601"/>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69" name="Google Shape;69;p34"/>
          <p:cNvSpPr/>
          <p:nvPr/>
        </p:nvSpPr>
        <p:spPr>
          <a:xfrm>
            <a:off x="2172270" y="4500563"/>
            <a:ext cx="1578544" cy="642937"/>
          </a:xfrm>
          <a:custGeom>
            <a:avLst/>
            <a:gdLst/>
            <a:ahLst/>
            <a:cxnLst/>
            <a:rect l="l" t="t" r="r" b="b"/>
            <a:pathLst>
              <a:path w="2104726" h="857250" extrusionOk="0">
                <a:moveTo>
                  <a:pt x="970508" y="1281"/>
                </a:moveTo>
                <a:cubicBezTo>
                  <a:pt x="973065" y="3838"/>
                  <a:pt x="971786" y="6395"/>
                  <a:pt x="971786" y="8953"/>
                </a:cubicBezTo>
                <a:cubicBezTo>
                  <a:pt x="971786" y="65214"/>
                  <a:pt x="971786" y="120196"/>
                  <a:pt x="971786" y="176457"/>
                </a:cubicBezTo>
                <a:cubicBezTo>
                  <a:pt x="971786" y="176457"/>
                  <a:pt x="971786" y="177736"/>
                  <a:pt x="971786" y="177736"/>
                </a:cubicBezTo>
                <a:cubicBezTo>
                  <a:pt x="973065" y="182851"/>
                  <a:pt x="970508" y="185408"/>
                  <a:pt x="965393" y="187965"/>
                </a:cubicBezTo>
                <a:cubicBezTo>
                  <a:pt x="928312" y="205866"/>
                  <a:pt x="892509" y="223768"/>
                  <a:pt x="855428" y="241669"/>
                </a:cubicBezTo>
                <a:cubicBezTo>
                  <a:pt x="630382" y="352913"/>
                  <a:pt x="404059" y="462878"/>
                  <a:pt x="179013" y="574121"/>
                </a:cubicBezTo>
                <a:cubicBezTo>
                  <a:pt x="166227" y="580514"/>
                  <a:pt x="167505" y="576678"/>
                  <a:pt x="167505" y="593301"/>
                </a:cubicBezTo>
                <a:lnTo>
                  <a:pt x="167505" y="857250"/>
                </a:lnTo>
                <a:lnTo>
                  <a:pt x="0" y="857250"/>
                </a:lnTo>
                <a:lnTo>
                  <a:pt x="0" y="479500"/>
                </a:lnTo>
                <a:cubicBezTo>
                  <a:pt x="0" y="480779"/>
                  <a:pt x="1279" y="482057"/>
                  <a:pt x="2557" y="480779"/>
                </a:cubicBezTo>
                <a:cubicBezTo>
                  <a:pt x="5115" y="479500"/>
                  <a:pt x="6393" y="479500"/>
                  <a:pt x="7672" y="478221"/>
                </a:cubicBezTo>
                <a:cubicBezTo>
                  <a:pt x="324781" y="320946"/>
                  <a:pt x="643169" y="162392"/>
                  <a:pt x="960278" y="5117"/>
                </a:cubicBezTo>
                <a:cubicBezTo>
                  <a:pt x="964114" y="3838"/>
                  <a:pt x="966672" y="1281"/>
                  <a:pt x="970508" y="1281"/>
                </a:cubicBezTo>
                <a:close/>
                <a:moveTo>
                  <a:pt x="1136734" y="0"/>
                </a:moveTo>
                <a:cubicBezTo>
                  <a:pt x="1140570" y="2558"/>
                  <a:pt x="1144406" y="3836"/>
                  <a:pt x="1148242" y="5115"/>
                </a:cubicBezTo>
                <a:cubicBezTo>
                  <a:pt x="1276109" y="69048"/>
                  <a:pt x="1403975" y="131702"/>
                  <a:pt x="1531842" y="195636"/>
                </a:cubicBezTo>
                <a:cubicBezTo>
                  <a:pt x="1719806" y="288978"/>
                  <a:pt x="1907770" y="382320"/>
                  <a:pt x="2094455" y="475662"/>
                </a:cubicBezTo>
                <a:cubicBezTo>
                  <a:pt x="2105963" y="480777"/>
                  <a:pt x="2104684" y="478220"/>
                  <a:pt x="2104684" y="491006"/>
                </a:cubicBezTo>
                <a:lnTo>
                  <a:pt x="2104684" y="857250"/>
                </a:lnTo>
                <a:lnTo>
                  <a:pt x="1939736" y="857250"/>
                </a:lnTo>
                <a:lnTo>
                  <a:pt x="1939736" y="593299"/>
                </a:lnTo>
                <a:cubicBezTo>
                  <a:pt x="1939736" y="576677"/>
                  <a:pt x="1942294" y="581791"/>
                  <a:pt x="1928228" y="574119"/>
                </a:cubicBezTo>
                <a:cubicBezTo>
                  <a:pt x="1667380" y="446253"/>
                  <a:pt x="1407811" y="318387"/>
                  <a:pt x="1146963" y="189242"/>
                </a:cubicBezTo>
                <a:cubicBezTo>
                  <a:pt x="1134177" y="182849"/>
                  <a:pt x="1136734" y="186685"/>
                  <a:pt x="1135455" y="172620"/>
                </a:cubicBezTo>
                <a:cubicBezTo>
                  <a:pt x="1135455" y="118916"/>
                  <a:pt x="1135455" y="65212"/>
                  <a:pt x="1135455" y="11508"/>
                </a:cubicBezTo>
                <a:cubicBezTo>
                  <a:pt x="1136734" y="7672"/>
                  <a:pt x="1136734" y="5115"/>
                  <a:pt x="1136734"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70" name="Google Shape;70;p34"/>
          <p:cNvGrpSpPr/>
          <p:nvPr/>
        </p:nvGrpSpPr>
        <p:grpSpPr>
          <a:xfrm>
            <a:off x="-2081975" y="0"/>
            <a:ext cx="2040900" cy="2230200"/>
            <a:chOff x="-2081975" y="0"/>
            <a:chExt cx="2040900" cy="2230200"/>
          </a:xfrm>
        </p:grpSpPr>
        <p:sp>
          <p:nvSpPr>
            <p:cNvPr id="71" name="Google Shape;71;p34"/>
            <p:cNvSpPr/>
            <p:nvPr/>
          </p:nvSpPr>
          <p:spPr>
            <a:xfrm>
              <a:off x="-2081975" y="0"/>
              <a:ext cx="2040900" cy="2230200"/>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2" name="Google Shape;72;p34"/>
            <p:cNvSpPr txBox="1"/>
            <p:nvPr/>
          </p:nvSpPr>
          <p:spPr>
            <a:xfrm>
              <a:off x="-1871562" y="221184"/>
              <a:ext cx="16200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vervangen</a:t>
              </a:r>
              <a:endParaRPr sz="1100" b="0" i="0" u="none" strike="noStrike" cap="none">
                <a:solidFill>
                  <a:srgbClr val="000000"/>
                </a:solidFill>
                <a:latin typeface="Arial"/>
                <a:ea typeface="Arial"/>
                <a:cs typeface="Arial"/>
                <a:sym typeface="Arial"/>
              </a:endParaRPr>
            </a:p>
          </p:txBody>
        </p:sp>
        <p:sp>
          <p:nvSpPr>
            <p:cNvPr id="73" name="Google Shape;73;p34"/>
            <p:cNvSpPr txBox="1"/>
            <p:nvPr/>
          </p:nvSpPr>
          <p:spPr>
            <a:xfrm>
              <a:off x="-1871562" y="583459"/>
              <a:ext cx="1620000" cy="1354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 afbeelding te kunnen vervangen heb je een afbeelding nodig die in het juiste formaat is opgemaakt. </a:t>
              </a: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Als je deze hebt dan kun je met de rechtermuisknop op de afbeelding klikken, kies vervolgens voor “Afbeelding vervangen” en klik op “Uploaden vanaf computer”. Selecteer de gewenste afbeelding en voeg deze in.</a:t>
              </a:r>
              <a:endParaRPr sz="1100" b="0" i="0" u="none" strike="noStrike" cap="none">
                <a:solidFill>
                  <a:srgbClr val="000000"/>
                </a:solidFill>
                <a:latin typeface="Arial"/>
                <a:ea typeface="Arial"/>
                <a:cs typeface="Arial"/>
                <a:sym typeface="Arial"/>
              </a:endParaRPr>
            </a:p>
          </p:txBody>
        </p:sp>
        <p:pic>
          <p:nvPicPr>
            <p:cNvPr id="74" name="Google Shape;74;p34"/>
            <p:cNvPicPr preferRelativeResize="0"/>
            <p:nvPr/>
          </p:nvPicPr>
          <p:blipFill rotWithShape="1">
            <a:blip r:embed="rId2">
              <a:alphaModFix/>
            </a:blip>
            <a:srcRect/>
            <a:stretch/>
          </p:blipFill>
          <p:spPr>
            <a:xfrm>
              <a:off x="-2081975" y="160591"/>
              <a:ext cx="61922" cy="26397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fsluitende slide (2)">
  <p:cSld name="Afsluitende slide (2)">
    <p:spTree>
      <p:nvGrpSpPr>
        <p:cNvPr id="1" name="Shape 92"/>
        <p:cNvGrpSpPr/>
        <p:nvPr/>
      </p:nvGrpSpPr>
      <p:grpSpPr>
        <a:xfrm>
          <a:off x="0" y="0"/>
          <a:ext cx="0" cy="0"/>
          <a:chOff x="0" y="0"/>
          <a:chExt cx="0" cy="0"/>
        </a:xfrm>
      </p:grpSpPr>
      <p:sp>
        <p:nvSpPr>
          <p:cNvPr id="93" name="Google Shape;93;p50"/>
          <p:cNvSpPr>
            <a:spLocks noGrp="1"/>
          </p:cNvSpPr>
          <p:nvPr>
            <p:ph type="pic" idx="2"/>
          </p:nvPr>
        </p:nvSpPr>
        <p:spPr>
          <a:xfrm>
            <a:off x="-1" y="1"/>
            <a:ext cx="9144000" cy="5143499"/>
          </a:xfrm>
          <a:prstGeom prst="rect">
            <a:avLst/>
          </a:prstGeom>
          <a:solidFill>
            <a:schemeClr val="lt1"/>
          </a:solidFill>
          <a:ln>
            <a:noFill/>
          </a:ln>
        </p:spPr>
        <p:txBody>
          <a:bodyPr/>
          <a:lstStyle/>
          <a:p>
            <a:endParaRPr lang="nl-NL"/>
          </a:p>
        </p:txBody>
      </p:sp>
      <p:sp>
        <p:nvSpPr>
          <p:cNvPr id="94" name="Google Shape;94;p50"/>
          <p:cNvSpPr txBox="1">
            <a:spLocks noGrp="1"/>
          </p:cNvSpPr>
          <p:nvPr>
            <p:ph type="body" idx="1"/>
          </p:nvPr>
        </p:nvSpPr>
        <p:spPr>
          <a:xfrm>
            <a:off x="0" y="4362660"/>
            <a:ext cx="9144000" cy="806436"/>
          </a:xfrm>
          <a:prstGeom prst="rect">
            <a:avLst/>
          </a:prstGeom>
          <a:solidFill>
            <a:schemeClr val="lt1">
              <a:alpha val="80000"/>
            </a:schemeClr>
          </a:solidFill>
          <a:ln>
            <a:noFill/>
          </a:ln>
          <a:effectLst>
            <a:outerShdw blurRad="63500" algn="ctr" rotWithShape="0">
              <a:srgbClr val="000000">
                <a:alpha val="27450"/>
              </a:srgbClr>
            </a:outerShdw>
          </a:effectLst>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2100"/>
              <a:buNone/>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 name="Google Shape;95;p50"/>
          <p:cNvSpPr txBox="1">
            <a:spLocks noGrp="1"/>
          </p:cNvSpPr>
          <p:nvPr>
            <p:ph type="ctrTitle"/>
          </p:nvPr>
        </p:nvSpPr>
        <p:spPr>
          <a:xfrm>
            <a:off x="1081453" y="4505358"/>
            <a:ext cx="6981093" cy="493928"/>
          </a:xfrm>
          <a:prstGeom prst="rect">
            <a:avLst/>
          </a:prstGeom>
          <a:noFill/>
          <a:ln>
            <a:noFill/>
          </a:ln>
        </p:spPr>
        <p:txBody>
          <a:bodyPr spcFirstLastPara="1" wrap="square" lIns="0" tIns="0" rIns="0" bIns="0" anchor="t" anchorCtr="0">
            <a:normAutofit/>
          </a:bodyPr>
          <a:lstStyle>
            <a:lvl1pPr lvl="0" algn="ctr">
              <a:lnSpc>
                <a:spcPct val="90000"/>
              </a:lnSpc>
              <a:spcBef>
                <a:spcPts val="0"/>
              </a:spcBef>
              <a:spcAft>
                <a:spcPts val="0"/>
              </a:spcAft>
              <a:buClr>
                <a:srgbClr val="02164E"/>
              </a:buClr>
              <a:buSzPts val="3300"/>
              <a:buFont typeface="Avenir"/>
              <a:buNone/>
              <a:defRPr sz="33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grpSp>
        <p:nvGrpSpPr>
          <p:cNvPr id="96" name="Google Shape;96;p50"/>
          <p:cNvGrpSpPr/>
          <p:nvPr/>
        </p:nvGrpSpPr>
        <p:grpSpPr>
          <a:xfrm>
            <a:off x="3426753" y="614056"/>
            <a:ext cx="2290495" cy="3747087"/>
            <a:chOff x="3426753" y="614055"/>
            <a:chExt cx="2290495" cy="3747087"/>
          </a:xfrm>
        </p:grpSpPr>
        <p:sp>
          <p:nvSpPr>
            <p:cNvPr id="97" name="Google Shape;97;p50"/>
            <p:cNvSpPr/>
            <p:nvPr/>
          </p:nvSpPr>
          <p:spPr>
            <a:xfrm rot="-5400000">
              <a:off x="4517138" y="4074250"/>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98" name="Google Shape;98;p50"/>
            <p:cNvGrpSpPr/>
            <p:nvPr/>
          </p:nvGrpSpPr>
          <p:grpSpPr>
            <a:xfrm>
              <a:off x="3967046" y="3315170"/>
              <a:ext cx="1209908" cy="285897"/>
              <a:chOff x="5289395" y="3573512"/>
              <a:chExt cx="1613210" cy="381196"/>
            </a:xfrm>
          </p:grpSpPr>
          <p:sp>
            <p:nvSpPr>
              <p:cNvPr id="99" name="Google Shape;99;p50"/>
              <p:cNvSpPr/>
              <p:nvPr/>
            </p:nvSpPr>
            <p:spPr>
              <a:xfrm>
                <a:off x="5289395" y="3573512"/>
                <a:ext cx="1613210" cy="381196"/>
              </a:xfrm>
              <a:custGeom>
                <a:avLst/>
                <a:gdLst/>
                <a:ahLst/>
                <a:cxnLst/>
                <a:rect l="l" t="t" r="r" b="b"/>
                <a:pathLst>
                  <a:path w="2091690" h="454152" extrusionOk="0">
                    <a:moveTo>
                      <a:pt x="2077212" y="454152"/>
                    </a:moveTo>
                    <a:lnTo>
                      <a:pt x="13716" y="454152"/>
                    </a:lnTo>
                    <a:cubicBezTo>
                      <a:pt x="6096" y="454152"/>
                      <a:pt x="0" y="448056"/>
                      <a:pt x="0" y="440436"/>
                    </a:cubicBezTo>
                    <a:lnTo>
                      <a:pt x="0" y="13716"/>
                    </a:lnTo>
                    <a:cubicBezTo>
                      <a:pt x="0" y="6096"/>
                      <a:pt x="6096" y="0"/>
                      <a:pt x="13716" y="0"/>
                    </a:cubicBezTo>
                    <a:lnTo>
                      <a:pt x="2077974" y="0"/>
                    </a:lnTo>
                    <a:cubicBezTo>
                      <a:pt x="2085594" y="0"/>
                      <a:pt x="2091690" y="6096"/>
                      <a:pt x="2091690" y="13716"/>
                    </a:cubicBezTo>
                    <a:lnTo>
                      <a:pt x="2091690" y="440436"/>
                    </a:lnTo>
                    <a:cubicBezTo>
                      <a:pt x="2090928" y="448056"/>
                      <a:pt x="2084832" y="454152"/>
                      <a:pt x="2077212" y="454152"/>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00" name="Google Shape;100;p50"/>
              <p:cNvSpPr/>
              <p:nvPr/>
            </p:nvSpPr>
            <p:spPr>
              <a:xfrm>
                <a:off x="6131744" y="3664342"/>
                <a:ext cx="88236" cy="137254"/>
              </a:xfrm>
              <a:custGeom>
                <a:avLst/>
                <a:gdLst/>
                <a:ahLst/>
                <a:cxnLst/>
                <a:rect l="l" t="t" r="r" b="b"/>
                <a:pathLst>
                  <a:path w="115240" h="179260" extrusionOk="0">
                    <a:moveTo>
                      <a:pt x="179" y="88392"/>
                    </a:moveTo>
                    <a:cubicBezTo>
                      <a:pt x="179" y="62484"/>
                      <a:pt x="179" y="37338"/>
                      <a:pt x="179" y="11430"/>
                    </a:cubicBezTo>
                    <a:cubicBezTo>
                      <a:pt x="179" y="8382"/>
                      <a:pt x="179" y="6096"/>
                      <a:pt x="179" y="3048"/>
                    </a:cubicBezTo>
                    <a:cubicBezTo>
                      <a:pt x="179" y="762"/>
                      <a:pt x="941" y="0"/>
                      <a:pt x="3227" y="0"/>
                    </a:cubicBezTo>
                    <a:cubicBezTo>
                      <a:pt x="3989" y="0"/>
                      <a:pt x="5513" y="0"/>
                      <a:pt x="6275" y="0"/>
                    </a:cubicBezTo>
                    <a:cubicBezTo>
                      <a:pt x="23801" y="0"/>
                      <a:pt x="42089" y="0"/>
                      <a:pt x="59615" y="0"/>
                    </a:cubicBezTo>
                    <a:cubicBezTo>
                      <a:pt x="69521" y="0"/>
                      <a:pt x="79427" y="2286"/>
                      <a:pt x="89333" y="6096"/>
                    </a:cubicBezTo>
                    <a:cubicBezTo>
                      <a:pt x="106097" y="12954"/>
                      <a:pt x="114479" y="25908"/>
                      <a:pt x="115241" y="44196"/>
                    </a:cubicBezTo>
                    <a:cubicBezTo>
                      <a:pt x="115241" y="48768"/>
                      <a:pt x="115241" y="53340"/>
                      <a:pt x="114479" y="58674"/>
                    </a:cubicBezTo>
                    <a:cubicBezTo>
                      <a:pt x="112193" y="75438"/>
                      <a:pt x="102287" y="86868"/>
                      <a:pt x="87047" y="93726"/>
                    </a:cubicBezTo>
                    <a:cubicBezTo>
                      <a:pt x="77141" y="98298"/>
                      <a:pt x="66473" y="99060"/>
                      <a:pt x="55043" y="99060"/>
                    </a:cubicBezTo>
                    <a:cubicBezTo>
                      <a:pt x="46661" y="99060"/>
                      <a:pt x="39041" y="99060"/>
                      <a:pt x="30659" y="99060"/>
                    </a:cubicBezTo>
                    <a:cubicBezTo>
                      <a:pt x="28373" y="99060"/>
                      <a:pt x="26087" y="99060"/>
                      <a:pt x="23801" y="99060"/>
                    </a:cubicBezTo>
                    <a:cubicBezTo>
                      <a:pt x="22277" y="99060"/>
                      <a:pt x="20753" y="100584"/>
                      <a:pt x="20753" y="102108"/>
                    </a:cubicBezTo>
                    <a:cubicBezTo>
                      <a:pt x="20753" y="105156"/>
                      <a:pt x="20753" y="107442"/>
                      <a:pt x="20753" y="110490"/>
                    </a:cubicBezTo>
                    <a:cubicBezTo>
                      <a:pt x="20753" y="129540"/>
                      <a:pt x="20753" y="149352"/>
                      <a:pt x="20753" y="168402"/>
                    </a:cubicBezTo>
                    <a:cubicBezTo>
                      <a:pt x="20753" y="171450"/>
                      <a:pt x="20753" y="173736"/>
                      <a:pt x="20753" y="176784"/>
                    </a:cubicBezTo>
                    <a:cubicBezTo>
                      <a:pt x="20753" y="178308"/>
                      <a:pt x="19991" y="179070"/>
                      <a:pt x="18467" y="179070"/>
                    </a:cubicBezTo>
                    <a:cubicBezTo>
                      <a:pt x="17705" y="179070"/>
                      <a:pt x="16943" y="179070"/>
                      <a:pt x="16181" y="179070"/>
                    </a:cubicBezTo>
                    <a:cubicBezTo>
                      <a:pt x="-2869" y="179070"/>
                      <a:pt x="179" y="182118"/>
                      <a:pt x="179" y="163830"/>
                    </a:cubicBezTo>
                    <a:cubicBezTo>
                      <a:pt x="179" y="138684"/>
                      <a:pt x="179" y="113538"/>
                      <a:pt x="179" y="88392"/>
                    </a:cubicBezTo>
                    <a:close/>
                    <a:moveTo>
                      <a:pt x="20753" y="48768"/>
                    </a:moveTo>
                    <a:cubicBezTo>
                      <a:pt x="20753" y="48768"/>
                      <a:pt x="20753" y="48768"/>
                      <a:pt x="20753" y="48768"/>
                    </a:cubicBezTo>
                    <a:cubicBezTo>
                      <a:pt x="20753" y="57150"/>
                      <a:pt x="20753" y="64770"/>
                      <a:pt x="20753" y="73152"/>
                    </a:cubicBezTo>
                    <a:cubicBezTo>
                      <a:pt x="20753" y="77724"/>
                      <a:pt x="21515" y="78486"/>
                      <a:pt x="26087" y="78486"/>
                    </a:cubicBezTo>
                    <a:cubicBezTo>
                      <a:pt x="37517" y="78486"/>
                      <a:pt x="48185" y="78486"/>
                      <a:pt x="59615" y="78486"/>
                    </a:cubicBezTo>
                    <a:cubicBezTo>
                      <a:pt x="64949" y="78486"/>
                      <a:pt x="69521" y="76962"/>
                      <a:pt x="74093" y="75438"/>
                    </a:cubicBezTo>
                    <a:cubicBezTo>
                      <a:pt x="84761" y="71628"/>
                      <a:pt x="93143" y="63246"/>
                      <a:pt x="93143" y="48006"/>
                    </a:cubicBezTo>
                    <a:cubicBezTo>
                      <a:pt x="93143" y="33528"/>
                      <a:pt x="84761" y="24384"/>
                      <a:pt x="74093" y="21336"/>
                    </a:cubicBezTo>
                    <a:cubicBezTo>
                      <a:pt x="71045" y="20574"/>
                      <a:pt x="67235" y="19050"/>
                      <a:pt x="64187" y="19050"/>
                    </a:cubicBezTo>
                    <a:cubicBezTo>
                      <a:pt x="51233" y="19050"/>
                      <a:pt x="38279" y="19050"/>
                      <a:pt x="26087" y="18288"/>
                    </a:cubicBezTo>
                    <a:cubicBezTo>
                      <a:pt x="22277" y="18288"/>
                      <a:pt x="21515" y="19050"/>
                      <a:pt x="21515" y="23622"/>
                    </a:cubicBezTo>
                    <a:cubicBezTo>
                      <a:pt x="20753" y="32766"/>
                      <a:pt x="20753" y="41148"/>
                      <a:pt x="20753" y="48768"/>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01" name="Google Shape;101;p50"/>
              <p:cNvSpPr/>
              <p:nvPr/>
            </p:nvSpPr>
            <p:spPr>
              <a:xfrm>
                <a:off x="6584342" y="3707768"/>
                <a:ext cx="89554" cy="95816"/>
              </a:xfrm>
              <a:custGeom>
                <a:avLst/>
                <a:gdLst/>
                <a:ahLst/>
                <a:cxnLst/>
                <a:rect l="l" t="t" r="r" b="b"/>
                <a:pathLst>
                  <a:path w="116962" h="125140" extrusionOk="0">
                    <a:moveTo>
                      <a:pt x="97151" y="88825"/>
                    </a:moveTo>
                    <a:cubicBezTo>
                      <a:pt x="103247" y="93397"/>
                      <a:pt x="107057" y="96445"/>
                      <a:pt x="110867" y="99493"/>
                    </a:cubicBezTo>
                    <a:cubicBezTo>
                      <a:pt x="111629" y="102541"/>
                      <a:pt x="110105" y="104065"/>
                      <a:pt x="108581" y="104827"/>
                    </a:cubicBezTo>
                    <a:cubicBezTo>
                      <a:pt x="94103" y="121591"/>
                      <a:pt x="75053" y="126925"/>
                      <a:pt x="53717" y="124639"/>
                    </a:cubicBezTo>
                    <a:cubicBezTo>
                      <a:pt x="12569" y="120829"/>
                      <a:pt x="-2671" y="85777"/>
                      <a:pt x="377" y="56059"/>
                    </a:cubicBezTo>
                    <a:cubicBezTo>
                      <a:pt x="1139" y="51487"/>
                      <a:pt x="1901" y="46915"/>
                      <a:pt x="3425" y="42343"/>
                    </a:cubicBezTo>
                    <a:cubicBezTo>
                      <a:pt x="12569" y="10339"/>
                      <a:pt x="43049" y="-2615"/>
                      <a:pt x="68957" y="433"/>
                    </a:cubicBezTo>
                    <a:cubicBezTo>
                      <a:pt x="94103" y="3481"/>
                      <a:pt x="110105" y="19483"/>
                      <a:pt x="115439" y="43867"/>
                    </a:cubicBezTo>
                    <a:cubicBezTo>
                      <a:pt x="116963" y="49963"/>
                      <a:pt x="116963" y="56821"/>
                      <a:pt x="116963" y="62917"/>
                    </a:cubicBezTo>
                    <a:cubicBezTo>
                      <a:pt x="116963" y="67489"/>
                      <a:pt x="116201" y="67489"/>
                      <a:pt x="111629" y="68251"/>
                    </a:cubicBezTo>
                    <a:cubicBezTo>
                      <a:pt x="109343" y="68251"/>
                      <a:pt x="107057" y="68251"/>
                      <a:pt x="104771" y="68251"/>
                    </a:cubicBezTo>
                    <a:cubicBezTo>
                      <a:pt x="80387" y="68251"/>
                      <a:pt x="56003" y="68251"/>
                      <a:pt x="31619" y="68251"/>
                    </a:cubicBezTo>
                    <a:cubicBezTo>
                      <a:pt x="28571" y="68251"/>
                      <a:pt x="26285" y="68251"/>
                      <a:pt x="23237" y="68251"/>
                    </a:cubicBezTo>
                    <a:cubicBezTo>
                      <a:pt x="22475" y="68251"/>
                      <a:pt x="21713" y="69013"/>
                      <a:pt x="21713" y="70537"/>
                    </a:cubicBezTo>
                    <a:cubicBezTo>
                      <a:pt x="21713" y="71299"/>
                      <a:pt x="21713" y="72061"/>
                      <a:pt x="21713" y="72823"/>
                    </a:cubicBezTo>
                    <a:cubicBezTo>
                      <a:pt x="25523" y="94159"/>
                      <a:pt x="43049" y="108637"/>
                      <a:pt x="65147" y="106351"/>
                    </a:cubicBezTo>
                    <a:cubicBezTo>
                      <a:pt x="76577" y="104827"/>
                      <a:pt x="85721" y="101017"/>
                      <a:pt x="94103" y="92635"/>
                    </a:cubicBezTo>
                    <a:cubicBezTo>
                      <a:pt x="94865" y="91873"/>
                      <a:pt x="95627" y="90349"/>
                      <a:pt x="97151" y="88825"/>
                    </a:cubicBezTo>
                    <a:close/>
                    <a:moveTo>
                      <a:pt x="58289" y="52249"/>
                    </a:moveTo>
                    <a:cubicBezTo>
                      <a:pt x="58289" y="52249"/>
                      <a:pt x="58289" y="52249"/>
                      <a:pt x="58289" y="52249"/>
                    </a:cubicBezTo>
                    <a:cubicBezTo>
                      <a:pt x="68957" y="52249"/>
                      <a:pt x="79625" y="52249"/>
                      <a:pt x="90293" y="52249"/>
                    </a:cubicBezTo>
                    <a:cubicBezTo>
                      <a:pt x="94103" y="52249"/>
                      <a:pt x="95627" y="51487"/>
                      <a:pt x="94865" y="47677"/>
                    </a:cubicBezTo>
                    <a:cubicBezTo>
                      <a:pt x="93341" y="34723"/>
                      <a:pt x="86483" y="25579"/>
                      <a:pt x="74291" y="21007"/>
                    </a:cubicBezTo>
                    <a:cubicBezTo>
                      <a:pt x="63623" y="17197"/>
                      <a:pt x="52193" y="17197"/>
                      <a:pt x="41525" y="22531"/>
                    </a:cubicBezTo>
                    <a:cubicBezTo>
                      <a:pt x="30095" y="27865"/>
                      <a:pt x="23999" y="37009"/>
                      <a:pt x="20951" y="48439"/>
                    </a:cubicBezTo>
                    <a:cubicBezTo>
                      <a:pt x="20189" y="50725"/>
                      <a:pt x="21713" y="52249"/>
                      <a:pt x="23999" y="52249"/>
                    </a:cubicBezTo>
                    <a:cubicBezTo>
                      <a:pt x="35429" y="52249"/>
                      <a:pt x="46859" y="52249"/>
                      <a:pt x="58289" y="522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02" name="Google Shape;102;p50"/>
              <p:cNvSpPr/>
              <p:nvPr/>
            </p:nvSpPr>
            <p:spPr>
              <a:xfrm>
                <a:off x="6015904" y="3707753"/>
                <a:ext cx="89138" cy="96038"/>
              </a:xfrm>
              <a:custGeom>
                <a:avLst/>
                <a:gdLst/>
                <a:ahLst/>
                <a:cxnLst/>
                <a:rect l="l" t="t" r="r" b="b"/>
                <a:pathLst>
                  <a:path w="116419" h="125430" extrusionOk="0">
                    <a:moveTo>
                      <a:pt x="98132" y="89607"/>
                    </a:moveTo>
                    <a:cubicBezTo>
                      <a:pt x="102704" y="93417"/>
                      <a:pt x="107276" y="96465"/>
                      <a:pt x="111848" y="100275"/>
                    </a:cubicBezTo>
                    <a:cubicBezTo>
                      <a:pt x="107276" y="107895"/>
                      <a:pt x="101180" y="113229"/>
                      <a:pt x="94322" y="117039"/>
                    </a:cubicBezTo>
                    <a:cubicBezTo>
                      <a:pt x="72986" y="127707"/>
                      <a:pt x="51650" y="128469"/>
                      <a:pt x="30314" y="117801"/>
                    </a:cubicBezTo>
                    <a:cubicBezTo>
                      <a:pt x="18884" y="111705"/>
                      <a:pt x="10502" y="102561"/>
                      <a:pt x="5930" y="90369"/>
                    </a:cubicBezTo>
                    <a:cubicBezTo>
                      <a:pt x="-928" y="74367"/>
                      <a:pt x="-1690" y="58365"/>
                      <a:pt x="2882" y="41601"/>
                    </a:cubicBezTo>
                    <a:cubicBezTo>
                      <a:pt x="12788" y="9597"/>
                      <a:pt x="42506" y="-2595"/>
                      <a:pt x="67652" y="453"/>
                    </a:cubicBezTo>
                    <a:cubicBezTo>
                      <a:pt x="94322" y="3501"/>
                      <a:pt x="111086" y="20265"/>
                      <a:pt x="114896" y="46935"/>
                    </a:cubicBezTo>
                    <a:cubicBezTo>
                      <a:pt x="115658" y="52269"/>
                      <a:pt x="116420" y="58365"/>
                      <a:pt x="116420" y="63699"/>
                    </a:cubicBezTo>
                    <a:cubicBezTo>
                      <a:pt x="116420" y="67509"/>
                      <a:pt x="115658" y="68271"/>
                      <a:pt x="111848" y="68271"/>
                    </a:cubicBezTo>
                    <a:cubicBezTo>
                      <a:pt x="106514" y="68271"/>
                      <a:pt x="101942" y="68271"/>
                      <a:pt x="96608" y="68271"/>
                    </a:cubicBezTo>
                    <a:cubicBezTo>
                      <a:pt x="75272" y="68271"/>
                      <a:pt x="53174" y="68271"/>
                      <a:pt x="31838" y="68271"/>
                    </a:cubicBezTo>
                    <a:cubicBezTo>
                      <a:pt x="28790" y="68271"/>
                      <a:pt x="24980" y="67509"/>
                      <a:pt x="21932" y="69033"/>
                    </a:cubicBezTo>
                    <a:cubicBezTo>
                      <a:pt x="21932" y="85035"/>
                      <a:pt x="33362" y="101037"/>
                      <a:pt x="49364" y="104847"/>
                    </a:cubicBezTo>
                    <a:cubicBezTo>
                      <a:pt x="65366" y="108657"/>
                      <a:pt x="79082" y="105609"/>
                      <a:pt x="92036" y="94179"/>
                    </a:cubicBezTo>
                    <a:cubicBezTo>
                      <a:pt x="93560" y="93417"/>
                      <a:pt x="95846" y="91893"/>
                      <a:pt x="98132" y="89607"/>
                    </a:cubicBezTo>
                    <a:close/>
                    <a:moveTo>
                      <a:pt x="57746" y="52269"/>
                    </a:moveTo>
                    <a:cubicBezTo>
                      <a:pt x="57746" y="52269"/>
                      <a:pt x="57746" y="52269"/>
                      <a:pt x="57746" y="52269"/>
                    </a:cubicBezTo>
                    <a:cubicBezTo>
                      <a:pt x="60794" y="52269"/>
                      <a:pt x="63080" y="52269"/>
                      <a:pt x="66128" y="52269"/>
                    </a:cubicBezTo>
                    <a:cubicBezTo>
                      <a:pt x="74510" y="52269"/>
                      <a:pt x="82892" y="52269"/>
                      <a:pt x="91274" y="52269"/>
                    </a:cubicBezTo>
                    <a:cubicBezTo>
                      <a:pt x="94322" y="52269"/>
                      <a:pt x="95084" y="51507"/>
                      <a:pt x="95084" y="47697"/>
                    </a:cubicBezTo>
                    <a:cubicBezTo>
                      <a:pt x="93560" y="34743"/>
                      <a:pt x="86702" y="25599"/>
                      <a:pt x="74510" y="21027"/>
                    </a:cubicBezTo>
                    <a:cubicBezTo>
                      <a:pt x="63842" y="17217"/>
                      <a:pt x="52412" y="17217"/>
                      <a:pt x="41744" y="21789"/>
                    </a:cubicBezTo>
                    <a:cubicBezTo>
                      <a:pt x="31076" y="26361"/>
                      <a:pt x="24218" y="35505"/>
                      <a:pt x="21932" y="46935"/>
                    </a:cubicBezTo>
                    <a:cubicBezTo>
                      <a:pt x="21170" y="50745"/>
                      <a:pt x="21932" y="52269"/>
                      <a:pt x="25742" y="52269"/>
                    </a:cubicBezTo>
                    <a:cubicBezTo>
                      <a:pt x="36410" y="52269"/>
                      <a:pt x="47078" y="52269"/>
                      <a:pt x="57746" y="5226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03" name="Google Shape;103;p50"/>
              <p:cNvSpPr/>
              <p:nvPr/>
            </p:nvSpPr>
            <p:spPr>
              <a:xfrm>
                <a:off x="5563675" y="3708289"/>
                <a:ext cx="78117" cy="95340"/>
              </a:xfrm>
              <a:custGeom>
                <a:avLst/>
                <a:gdLst/>
                <a:ahLst/>
                <a:cxnLst/>
                <a:rect l="l" t="t" r="r" b="b"/>
                <a:pathLst>
                  <a:path w="102024" h="124518" extrusionOk="0">
                    <a:moveTo>
                      <a:pt x="5250" y="18802"/>
                    </a:moveTo>
                    <a:cubicBezTo>
                      <a:pt x="7536" y="14230"/>
                      <a:pt x="12108" y="11944"/>
                      <a:pt x="15918" y="9658"/>
                    </a:cubicBezTo>
                    <a:cubicBezTo>
                      <a:pt x="34206" y="-248"/>
                      <a:pt x="52494" y="-2534"/>
                      <a:pt x="72306" y="2800"/>
                    </a:cubicBezTo>
                    <a:cubicBezTo>
                      <a:pt x="88308" y="7372"/>
                      <a:pt x="96690" y="18040"/>
                      <a:pt x="99738" y="33280"/>
                    </a:cubicBezTo>
                    <a:cubicBezTo>
                      <a:pt x="101262" y="39376"/>
                      <a:pt x="101262" y="45472"/>
                      <a:pt x="101262" y="51568"/>
                    </a:cubicBezTo>
                    <a:cubicBezTo>
                      <a:pt x="101262" y="66046"/>
                      <a:pt x="101262" y="81286"/>
                      <a:pt x="101262" y="95764"/>
                    </a:cubicBezTo>
                    <a:cubicBezTo>
                      <a:pt x="101262" y="104146"/>
                      <a:pt x="102024" y="111766"/>
                      <a:pt x="102024" y="120148"/>
                    </a:cubicBezTo>
                    <a:cubicBezTo>
                      <a:pt x="95928" y="120910"/>
                      <a:pt x="89832" y="120910"/>
                      <a:pt x="84498" y="120148"/>
                    </a:cubicBezTo>
                    <a:cubicBezTo>
                      <a:pt x="82212" y="115576"/>
                      <a:pt x="84498" y="110242"/>
                      <a:pt x="82212" y="106432"/>
                    </a:cubicBezTo>
                    <a:cubicBezTo>
                      <a:pt x="79926" y="106432"/>
                      <a:pt x="78402" y="108718"/>
                      <a:pt x="77640" y="110242"/>
                    </a:cubicBezTo>
                    <a:cubicBezTo>
                      <a:pt x="70020" y="117862"/>
                      <a:pt x="60876" y="122434"/>
                      <a:pt x="50208" y="123958"/>
                    </a:cubicBezTo>
                    <a:cubicBezTo>
                      <a:pt x="39540" y="125482"/>
                      <a:pt x="28872" y="123958"/>
                      <a:pt x="18966" y="118624"/>
                    </a:cubicBezTo>
                    <a:cubicBezTo>
                      <a:pt x="-6942" y="106432"/>
                      <a:pt x="-3894" y="72142"/>
                      <a:pt x="13632" y="59950"/>
                    </a:cubicBezTo>
                    <a:cubicBezTo>
                      <a:pt x="22014" y="54616"/>
                      <a:pt x="31158" y="51568"/>
                      <a:pt x="41064" y="50044"/>
                    </a:cubicBezTo>
                    <a:cubicBezTo>
                      <a:pt x="51732" y="47758"/>
                      <a:pt x="61638" y="47758"/>
                      <a:pt x="72306" y="47758"/>
                    </a:cubicBezTo>
                    <a:cubicBezTo>
                      <a:pt x="74592" y="47758"/>
                      <a:pt x="76878" y="47758"/>
                      <a:pt x="79164" y="47758"/>
                    </a:cubicBezTo>
                    <a:cubicBezTo>
                      <a:pt x="81450" y="47758"/>
                      <a:pt x="82212" y="46234"/>
                      <a:pt x="82212" y="44710"/>
                    </a:cubicBezTo>
                    <a:cubicBezTo>
                      <a:pt x="82974" y="31756"/>
                      <a:pt x="76116" y="22612"/>
                      <a:pt x="63162" y="19564"/>
                    </a:cubicBezTo>
                    <a:cubicBezTo>
                      <a:pt x="49446" y="16516"/>
                      <a:pt x="37254" y="19564"/>
                      <a:pt x="25062" y="25660"/>
                    </a:cubicBezTo>
                    <a:cubicBezTo>
                      <a:pt x="22776" y="27184"/>
                      <a:pt x="20490" y="30232"/>
                      <a:pt x="17442" y="29470"/>
                    </a:cubicBezTo>
                    <a:cubicBezTo>
                      <a:pt x="14394" y="28708"/>
                      <a:pt x="12108" y="24898"/>
                      <a:pt x="9822" y="22612"/>
                    </a:cubicBezTo>
                    <a:cubicBezTo>
                      <a:pt x="7536" y="21850"/>
                      <a:pt x="6774" y="20326"/>
                      <a:pt x="5250" y="18802"/>
                    </a:cubicBezTo>
                    <a:close/>
                    <a:moveTo>
                      <a:pt x="44112" y="107956"/>
                    </a:moveTo>
                    <a:cubicBezTo>
                      <a:pt x="53256" y="107956"/>
                      <a:pt x="61638" y="106432"/>
                      <a:pt x="69258" y="100336"/>
                    </a:cubicBezTo>
                    <a:cubicBezTo>
                      <a:pt x="79164" y="91954"/>
                      <a:pt x="82212" y="80524"/>
                      <a:pt x="81450" y="67570"/>
                    </a:cubicBezTo>
                    <a:cubicBezTo>
                      <a:pt x="81450" y="66046"/>
                      <a:pt x="80688" y="65284"/>
                      <a:pt x="79164" y="65284"/>
                    </a:cubicBezTo>
                    <a:cubicBezTo>
                      <a:pt x="65448" y="65284"/>
                      <a:pt x="52494" y="64522"/>
                      <a:pt x="38778" y="67570"/>
                    </a:cubicBezTo>
                    <a:cubicBezTo>
                      <a:pt x="34968" y="68332"/>
                      <a:pt x="31158" y="70618"/>
                      <a:pt x="28110" y="72904"/>
                    </a:cubicBezTo>
                    <a:cubicBezTo>
                      <a:pt x="16680" y="80524"/>
                      <a:pt x="18204" y="101098"/>
                      <a:pt x="32682" y="105670"/>
                    </a:cubicBezTo>
                    <a:cubicBezTo>
                      <a:pt x="36492" y="107194"/>
                      <a:pt x="40302" y="107194"/>
                      <a:pt x="44112" y="10795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04" name="Google Shape;104;p50"/>
              <p:cNvSpPr/>
              <p:nvPr/>
            </p:nvSpPr>
            <p:spPr>
              <a:xfrm>
                <a:off x="6238851" y="3707370"/>
                <a:ext cx="79996" cy="96477"/>
              </a:xfrm>
              <a:custGeom>
                <a:avLst/>
                <a:gdLst/>
                <a:ahLst/>
                <a:cxnLst/>
                <a:rect l="l" t="t" r="r" b="b"/>
                <a:pathLst>
                  <a:path w="104479" h="126004" extrusionOk="0">
                    <a:moveTo>
                      <a:pt x="82035" y="106871"/>
                    </a:moveTo>
                    <a:cubicBezTo>
                      <a:pt x="81273" y="108394"/>
                      <a:pt x="80511" y="108394"/>
                      <a:pt x="79749" y="109156"/>
                    </a:cubicBezTo>
                    <a:cubicBezTo>
                      <a:pt x="65271" y="127444"/>
                      <a:pt x="41649" y="129731"/>
                      <a:pt x="21075" y="121349"/>
                    </a:cubicBezTo>
                    <a:cubicBezTo>
                      <a:pt x="11169" y="117539"/>
                      <a:pt x="3549" y="110681"/>
                      <a:pt x="1263" y="100013"/>
                    </a:cubicBezTo>
                    <a:cubicBezTo>
                      <a:pt x="-1785" y="87059"/>
                      <a:pt x="-261" y="69533"/>
                      <a:pt x="16503" y="59626"/>
                    </a:cubicBezTo>
                    <a:cubicBezTo>
                      <a:pt x="24123" y="55054"/>
                      <a:pt x="31743" y="52769"/>
                      <a:pt x="40125" y="51244"/>
                    </a:cubicBezTo>
                    <a:cubicBezTo>
                      <a:pt x="48507" y="49721"/>
                      <a:pt x="56889" y="48959"/>
                      <a:pt x="65271" y="48959"/>
                    </a:cubicBezTo>
                    <a:cubicBezTo>
                      <a:pt x="69081" y="48959"/>
                      <a:pt x="73653" y="48959"/>
                      <a:pt x="77463" y="48959"/>
                    </a:cubicBezTo>
                    <a:cubicBezTo>
                      <a:pt x="81273" y="48959"/>
                      <a:pt x="82035" y="48196"/>
                      <a:pt x="82035" y="43624"/>
                    </a:cubicBezTo>
                    <a:cubicBezTo>
                      <a:pt x="81273" y="29909"/>
                      <a:pt x="75177" y="22289"/>
                      <a:pt x="61461" y="20003"/>
                    </a:cubicBezTo>
                    <a:cubicBezTo>
                      <a:pt x="48507" y="16954"/>
                      <a:pt x="37077" y="20003"/>
                      <a:pt x="25647" y="26099"/>
                    </a:cubicBezTo>
                    <a:cubicBezTo>
                      <a:pt x="23361" y="27623"/>
                      <a:pt x="20313" y="29146"/>
                      <a:pt x="18027" y="30671"/>
                    </a:cubicBezTo>
                    <a:cubicBezTo>
                      <a:pt x="13455" y="28384"/>
                      <a:pt x="11169" y="24574"/>
                      <a:pt x="8121" y="20764"/>
                    </a:cubicBezTo>
                    <a:cubicBezTo>
                      <a:pt x="6597" y="19241"/>
                      <a:pt x="6597" y="17716"/>
                      <a:pt x="8883" y="15431"/>
                    </a:cubicBezTo>
                    <a:cubicBezTo>
                      <a:pt x="17265" y="8573"/>
                      <a:pt x="26409" y="4001"/>
                      <a:pt x="36315" y="1714"/>
                    </a:cubicBezTo>
                    <a:cubicBezTo>
                      <a:pt x="46983" y="-571"/>
                      <a:pt x="58413" y="-571"/>
                      <a:pt x="69081" y="1714"/>
                    </a:cubicBezTo>
                    <a:cubicBezTo>
                      <a:pt x="85083" y="5524"/>
                      <a:pt x="95751" y="14669"/>
                      <a:pt x="100323" y="31433"/>
                    </a:cubicBezTo>
                    <a:cubicBezTo>
                      <a:pt x="101847" y="37529"/>
                      <a:pt x="101847" y="43624"/>
                      <a:pt x="102609" y="49721"/>
                    </a:cubicBezTo>
                    <a:cubicBezTo>
                      <a:pt x="102609" y="64199"/>
                      <a:pt x="102609" y="77914"/>
                      <a:pt x="102609" y="92393"/>
                    </a:cubicBezTo>
                    <a:cubicBezTo>
                      <a:pt x="102609" y="100774"/>
                      <a:pt x="102609" y="108394"/>
                      <a:pt x="104133" y="116776"/>
                    </a:cubicBezTo>
                    <a:cubicBezTo>
                      <a:pt x="104895" y="120586"/>
                      <a:pt x="104895" y="122873"/>
                      <a:pt x="98799" y="122111"/>
                    </a:cubicBezTo>
                    <a:cubicBezTo>
                      <a:pt x="85083" y="121349"/>
                      <a:pt x="85083" y="125159"/>
                      <a:pt x="84321" y="109156"/>
                    </a:cubicBezTo>
                    <a:cubicBezTo>
                      <a:pt x="83559" y="109156"/>
                      <a:pt x="82797" y="108394"/>
                      <a:pt x="82035" y="106871"/>
                    </a:cubicBezTo>
                    <a:close/>
                    <a:moveTo>
                      <a:pt x="66033" y="65723"/>
                    </a:moveTo>
                    <a:cubicBezTo>
                      <a:pt x="66033" y="65723"/>
                      <a:pt x="66033" y="65723"/>
                      <a:pt x="66033" y="65723"/>
                    </a:cubicBezTo>
                    <a:cubicBezTo>
                      <a:pt x="62223" y="65723"/>
                      <a:pt x="58413" y="65723"/>
                      <a:pt x="54603" y="65723"/>
                    </a:cubicBezTo>
                    <a:cubicBezTo>
                      <a:pt x="46221" y="66484"/>
                      <a:pt x="38601" y="67246"/>
                      <a:pt x="30981" y="71819"/>
                    </a:cubicBezTo>
                    <a:cubicBezTo>
                      <a:pt x="23361" y="76391"/>
                      <a:pt x="19551" y="83249"/>
                      <a:pt x="20313" y="91631"/>
                    </a:cubicBezTo>
                    <a:cubicBezTo>
                      <a:pt x="21837" y="100774"/>
                      <a:pt x="27171" y="106109"/>
                      <a:pt x="35553" y="107633"/>
                    </a:cubicBezTo>
                    <a:cubicBezTo>
                      <a:pt x="40887" y="108394"/>
                      <a:pt x="46221" y="109156"/>
                      <a:pt x="51555" y="108394"/>
                    </a:cubicBezTo>
                    <a:cubicBezTo>
                      <a:pt x="63747" y="106871"/>
                      <a:pt x="72891" y="100013"/>
                      <a:pt x="77463" y="88583"/>
                    </a:cubicBezTo>
                    <a:cubicBezTo>
                      <a:pt x="80511" y="82486"/>
                      <a:pt x="80511" y="75629"/>
                      <a:pt x="80511" y="68771"/>
                    </a:cubicBezTo>
                    <a:cubicBezTo>
                      <a:pt x="80511" y="66484"/>
                      <a:pt x="78987" y="64961"/>
                      <a:pt x="76701" y="64961"/>
                    </a:cubicBezTo>
                    <a:cubicBezTo>
                      <a:pt x="74415" y="65723"/>
                      <a:pt x="70605" y="65723"/>
                      <a:pt x="66033" y="6572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05" name="Google Shape;105;p50"/>
              <p:cNvSpPr/>
              <p:nvPr/>
            </p:nvSpPr>
            <p:spPr>
              <a:xfrm>
                <a:off x="5377484" y="3663758"/>
                <a:ext cx="106275" cy="137699"/>
              </a:xfrm>
              <a:custGeom>
                <a:avLst/>
                <a:gdLst/>
                <a:ahLst/>
                <a:cxnLst/>
                <a:rect l="l" t="t" r="r" b="b"/>
                <a:pathLst>
                  <a:path w="138800" h="179842" extrusionOk="0">
                    <a:moveTo>
                      <a:pt x="69354" y="762"/>
                    </a:moveTo>
                    <a:cubicBezTo>
                      <a:pt x="88404" y="762"/>
                      <a:pt x="107454" y="762"/>
                      <a:pt x="127266" y="762"/>
                    </a:cubicBezTo>
                    <a:cubicBezTo>
                      <a:pt x="129552" y="762"/>
                      <a:pt x="131838" y="762"/>
                      <a:pt x="134124" y="762"/>
                    </a:cubicBezTo>
                    <a:cubicBezTo>
                      <a:pt x="137934" y="762"/>
                      <a:pt x="138696" y="1524"/>
                      <a:pt x="138696" y="6096"/>
                    </a:cubicBezTo>
                    <a:cubicBezTo>
                      <a:pt x="138696" y="22860"/>
                      <a:pt x="140982" y="20574"/>
                      <a:pt x="124218" y="20574"/>
                    </a:cubicBezTo>
                    <a:cubicBezTo>
                      <a:pt x="112788" y="20574"/>
                      <a:pt x="101358" y="20574"/>
                      <a:pt x="89928" y="20574"/>
                    </a:cubicBezTo>
                    <a:cubicBezTo>
                      <a:pt x="87642" y="20574"/>
                      <a:pt x="85356" y="20574"/>
                      <a:pt x="83070" y="20574"/>
                    </a:cubicBezTo>
                    <a:cubicBezTo>
                      <a:pt x="81546" y="20574"/>
                      <a:pt x="80022" y="21336"/>
                      <a:pt x="80022" y="23622"/>
                    </a:cubicBezTo>
                    <a:cubicBezTo>
                      <a:pt x="80022" y="26670"/>
                      <a:pt x="80022" y="29718"/>
                      <a:pt x="80022" y="32766"/>
                    </a:cubicBezTo>
                    <a:cubicBezTo>
                      <a:pt x="80022" y="77724"/>
                      <a:pt x="80022" y="123444"/>
                      <a:pt x="80022" y="168402"/>
                    </a:cubicBezTo>
                    <a:cubicBezTo>
                      <a:pt x="80022" y="180594"/>
                      <a:pt x="81546" y="179832"/>
                      <a:pt x="68592" y="179832"/>
                    </a:cubicBezTo>
                    <a:cubicBezTo>
                      <a:pt x="57924" y="179832"/>
                      <a:pt x="58686" y="180594"/>
                      <a:pt x="58686" y="169164"/>
                    </a:cubicBezTo>
                    <a:cubicBezTo>
                      <a:pt x="58686" y="123444"/>
                      <a:pt x="58686" y="77724"/>
                      <a:pt x="58686" y="31242"/>
                    </a:cubicBezTo>
                    <a:cubicBezTo>
                      <a:pt x="58686" y="19050"/>
                      <a:pt x="59448" y="19812"/>
                      <a:pt x="48018" y="19812"/>
                    </a:cubicBezTo>
                    <a:cubicBezTo>
                      <a:pt x="35826" y="19812"/>
                      <a:pt x="22872" y="19812"/>
                      <a:pt x="10680" y="19812"/>
                    </a:cubicBezTo>
                    <a:cubicBezTo>
                      <a:pt x="8394" y="19812"/>
                      <a:pt x="6108" y="19812"/>
                      <a:pt x="3822" y="19812"/>
                    </a:cubicBezTo>
                    <a:cubicBezTo>
                      <a:pt x="1536" y="19812"/>
                      <a:pt x="12" y="18288"/>
                      <a:pt x="12" y="16002"/>
                    </a:cubicBezTo>
                    <a:cubicBezTo>
                      <a:pt x="12" y="13716"/>
                      <a:pt x="12" y="12192"/>
                      <a:pt x="12" y="9906"/>
                    </a:cubicBezTo>
                    <a:cubicBezTo>
                      <a:pt x="12" y="0"/>
                      <a:pt x="-750" y="0"/>
                      <a:pt x="9918" y="0"/>
                    </a:cubicBezTo>
                    <a:cubicBezTo>
                      <a:pt x="28206" y="762"/>
                      <a:pt x="48780" y="762"/>
                      <a:pt x="69354" y="762"/>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06" name="Google Shape;106;p50"/>
              <p:cNvSpPr/>
              <p:nvPr/>
            </p:nvSpPr>
            <p:spPr>
              <a:xfrm>
                <a:off x="5669213" y="3708353"/>
                <a:ext cx="78764" cy="92513"/>
              </a:xfrm>
              <a:custGeom>
                <a:avLst/>
                <a:gdLst/>
                <a:ahLst/>
                <a:cxnLst/>
                <a:rect l="l" t="t" r="r" b="b"/>
                <a:pathLst>
                  <a:path w="102870" h="120826" extrusionOk="0">
                    <a:moveTo>
                      <a:pt x="19050" y="18719"/>
                    </a:moveTo>
                    <a:cubicBezTo>
                      <a:pt x="20574" y="19481"/>
                      <a:pt x="20574" y="17957"/>
                      <a:pt x="21336" y="17195"/>
                    </a:cubicBezTo>
                    <a:cubicBezTo>
                      <a:pt x="32004" y="2717"/>
                      <a:pt x="54864" y="-4903"/>
                      <a:pt x="76962" y="3479"/>
                    </a:cubicBezTo>
                    <a:cubicBezTo>
                      <a:pt x="90678" y="8813"/>
                      <a:pt x="98298" y="19481"/>
                      <a:pt x="101346" y="33197"/>
                    </a:cubicBezTo>
                    <a:cubicBezTo>
                      <a:pt x="102108" y="38531"/>
                      <a:pt x="102870" y="43865"/>
                      <a:pt x="102870" y="49199"/>
                    </a:cubicBezTo>
                    <a:cubicBezTo>
                      <a:pt x="102870" y="70535"/>
                      <a:pt x="102870" y="92633"/>
                      <a:pt x="102870" y="113969"/>
                    </a:cubicBezTo>
                    <a:cubicBezTo>
                      <a:pt x="102870" y="115493"/>
                      <a:pt x="102870" y="117017"/>
                      <a:pt x="102870" y="117779"/>
                    </a:cubicBezTo>
                    <a:cubicBezTo>
                      <a:pt x="102870" y="120065"/>
                      <a:pt x="101346" y="120827"/>
                      <a:pt x="99822" y="120827"/>
                    </a:cubicBezTo>
                    <a:cubicBezTo>
                      <a:pt x="95250" y="120827"/>
                      <a:pt x="90678" y="120827"/>
                      <a:pt x="86868" y="120827"/>
                    </a:cubicBezTo>
                    <a:cubicBezTo>
                      <a:pt x="84582" y="120827"/>
                      <a:pt x="83820" y="120065"/>
                      <a:pt x="83820" y="117779"/>
                    </a:cubicBezTo>
                    <a:cubicBezTo>
                      <a:pt x="83820" y="114731"/>
                      <a:pt x="83820" y="112445"/>
                      <a:pt x="83820" y="109397"/>
                    </a:cubicBezTo>
                    <a:cubicBezTo>
                      <a:pt x="83820" y="90347"/>
                      <a:pt x="83820" y="71297"/>
                      <a:pt x="83820" y="51485"/>
                    </a:cubicBezTo>
                    <a:cubicBezTo>
                      <a:pt x="83820" y="46151"/>
                      <a:pt x="83820" y="41579"/>
                      <a:pt x="82296" y="36245"/>
                    </a:cubicBezTo>
                    <a:cubicBezTo>
                      <a:pt x="79248" y="24053"/>
                      <a:pt x="71628" y="17195"/>
                      <a:pt x="59436" y="17195"/>
                    </a:cubicBezTo>
                    <a:cubicBezTo>
                      <a:pt x="41910" y="16433"/>
                      <a:pt x="28956" y="24053"/>
                      <a:pt x="23622" y="40055"/>
                    </a:cubicBezTo>
                    <a:cubicBezTo>
                      <a:pt x="20574" y="48437"/>
                      <a:pt x="20574" y="56819"/>
                      <a:pt x="20574" y="65201"/>
                    </a:cubicBezTo>
                    <a:cubicBezTo>
                      <a:pt x="20574" y="80441"/>
                      <a:pt x="20574" y="95681"/>
                      <a:pt x="20574" y="110921"/>
                    </a:cubicBezTo>
                    <a:cubicBezTo>
                      <a:pt x="20574" y="112445"/>
                      <a:pt x="20574" y="113969"/>
                      <a:pt x="20574" y="114731"/>
                    </a:cubicBezTo>
                    <a:cubicBezTo>
                      <a:pt x="20574" y="120065"/>
                      <a:pt x="19812" y="120065"/>
                      <a:pt x="15240" y="120065"/>
                    </a:cubicBezTo>
                    <a:cubicBezTo>
                      <a:pt x="-2286" y="120065"/>
                      <a:pt x="762" y="123113"/>
                      <a:pt x="762" y="106349"/>
                    </a:cubicBezTo>
                    <a:cubicBezTo>
                      <a:pt x="762" y="85013"/>
                      <a:pt x="762" y="63677"/>
                      <a:pt x="762" y="42341"/>
                    </a:cubicBezTo>
                    <a:cubicBezTo>
                      <a:pt x="762" y="30911"/>
                      <a:pt x="0" y="18719"/>
                      <a:pt x="0" y="7289"/>
                    </a:cubicBezTo>
                    <a:cubicBezTo>
                      <a:pt x="0" y="2717"/>
                      <a:pt x="762" y="2717"/>
                      <a:pt x="4572" y="1955"/>
                    </a:cubicBezTo>
                    <a:cubicBezTo>
                      <a:pt x="5334" y="1955"/>
                      <a:pt x="6096" y="1955"/>
                      <a:pt x="6858" y="1955"/>
                    </a:cubicBezTo>
                    <a:cubicBezTo>
                      <a:pt x="21336" y="1955"/>
                      <a:pt x="18288" y="431"/>
                      <a:pt x="19812" y="13385"/>
                    </a:cubicBezTo>
                    <a:cubicBezTo>
                      <a:pt x="18288" y="15671"/>
                      <a:pt x="17526" y="17957"/>
                      <a:pt x="19050" y="1871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07" name="Google Shape;107;p50"/>
              <p:cNvSpPr/>
              <p:nvPr/>
            </p:nvSpPr>
            <p:spPr>
              <a:xfrm>
                <a:off x="6480194" y="3708038"/>
                <a:ext cx="79931" cy="93412"/>
              </a:xfrm>
              <a:custGeom>
                <a:avLst/>
                <a:gdLst/>
                <a:ahLst/>
                <a:cxnLst/>
                <a:rect l="l" t="t" r="r" b="b"/>
                <a:pathLst>
                  <a:path w="104394" h="122000" extrusionOk="0">
                    <a:moveTo>
                      <a:pt x="20574" y="19131"/>
                    </a:moveTo>
                    <a:cubicBezTo>
                      <a:pt x="22098" y="19131"/>
                      <a:pt x="22860" y="17607"/>
                      <a:pt x="23622" y="16083"/>
                    </a:cubicBezTo>
                    <a:cubicBezTo>
                      <a:pt x="34290" y="3891"/>
                      <a:pt x="48006" y="-681"/>
                      <a:pt x="63246" y="81"/>
                    </a:cubicBezTo>
                    <a:cubicBezTo>
                      <a:pt x="67056" y="81"/>
                      <a:pt x="71628" y="843"/>
                      <a:pt x="75438" y="2367"/>
                    </a:cubicBezTo>
                    <a:cubicBezTo>
                      <a:pt x="86868" y="5415"/>
                      <a:pt x="95250" y="13035"/>
                      <a:pt x="99822" y="23703"/>
                    </a:cubicBezTo>
                    <a:cubicBezTo>
                      <a:pt x="102870" y="30561"/>
                      <a:pt x="104394" y="38181"/>
                      <a:pt x="104394" y="45039"/>
                    </a:cubicBezTo>
                    <a:cubicBezTo>
                      <a:pt x="104394" y="68661"/>
                      <a:pt x="104394" y="92283"/>
                      <a:pt x="104394" y="115905"/>
                    </a:cubicBezTo>
                    <a:cubicBezTo>
                      <a:pt x="104394" y="116667"/>
                      <a:pt x="104394" y="117429"/>
                      <a:pt x="104394" y="118191"/>
                    </a:cubicBezTo>
                    <a:cubicBezTo>
                      <a:pt x="104394" y="120477"/>
                      <a:pt x="103632" y="121239"/>
                      <a:pt x="101346" y="121239"/>
                    </a:cubicBezTo>
                    <a:cubicBezTo>
                      <a:pt x="96774" y="121239"/>
                      <a:pt x="92202" y="121239"/>
                      <a:pt x="86868" y="121239"/>
                    </a:cubicBezTo>
                    <a:cubicBezTo>
                      <a:pt x="85344" y="121239"/>
                      <a:pt x="84582" y="120477"/>
                      <a:pt x="84582" y="118953"/>
                    </a:cubicBezTo>
                    <a:cubicBezTo>
                      <a:pt x="84582" y="115905"/>
                      <a:pt x="84582" y="113619"/>
                      <a:pt x="84582" y="110571"/>
                    </a:cubicBezTo>
                    <a:cubicBezTo>
                      <a:pt x="84582" y="90759"/>
                      <a:pt x="84582" y="71709"/>
                      <a:pt x="84582" y="51897"/>
                    </a:cubicBezTo>
                    <a:cubicBezTo>
                      <a:pt x="84582" y="45801"/>
                      <a:pt x="84582" y="40467"/>
                      <a:pt x="82296" y="35133"/>
                    </a:cubicBezTo>
                    <a:cubicBezTo>
                      <a:pt x="79248" y="26751"/>
                      <a:pt x="73152" y="21417"/>
                      <a:pt x="64008" y="19131"/>
                    </a:cubicBezTo>
                    <a:cubicBezTo>
                      <a:pt x="47244" y="15321"/>
                      <a:pt x="31242" y="23703"/>
                      <a:pt x="24384" y="39705"/>
                    </a:cubicBezTo>
                    <a:cubicBezTo>
                      <a:pt x="21336" y="46563"/>
                      <a:pt x="20574" y="54183"/>
                      <a:pt x="20574" y="61803"/>
                    </a:cubicBezTo>
                    <a:cubicBezTo>
                      <a:pt x="20574" y="77805"/>
                      <a:pt x="20574" y="94569"/>
                      <a:pt x="20574" y="110571"/>
                    </a:cubicBezTo>
                    <a:cubicBezTo>
                      <a:pt x="20574" y="113619"/>
                      <a:pt x="20574" y="115905"/>
                      <a:pt x="20574" y="118953"/>
                    </a:cubicBezTo>
                    <a:cubicBezTo>
                      <a:pt x="20574" y="121239"/>
                      <a:pt x="19050" y="122001"/>
                      <a:pt x="17526" y="122001"/>
                    </a:cubicBezTo>
                    <a:cubicBezTo>
                      <a:pt x="12954" y="122001"/>
                      <a:pt x="8382" y="122001"/>
                      <a:pt x="3048" y="122001"/>
                    </a:cubicBezTo>
                    <a:cubicBezTo>
                      <a:pt x="1524" y="122001"/>
                      <a:pt x="762" y="121239"/>
                      <a:pt x="762" y="119715"/>
                    </a:cubicBezTo>
                    <a:cubicBezTo>
                      <a:pt x="762" y="117429"/>
                      <a:pt x="762" y="115905"/>
                      <a:pt x="762" y="113619"/>
                    </a:cubicBezTo>
                    <a:cubicBezTo>
                      <a:pt x="762" y="105999"/>
                      <a:pt x="762" y="98379"/>
                      <a:pt x="762" y="89997"/>
                    </a:cubicBezTo>
                    <a:cubicBezTo>
                      <a:pt x="762" y="63327"/>
                      <a:pt x="1524" y="35895"/>
                      <a:pt x="0" y="9225"/>
                    </a:cubicBezTo>
                    <a:cubicBezTo>
                      <a:pt x="0" y="4653"/>
                      <a:pt x="0" y="3891"/>
                      <a:pt x="4572" y="3891"/>
                    </a:cubicBezTo>
                    <a:cubicBezTo>
                      <a:pt x="9144" y="3891"/>
                      <a:pt x="14478" y="2367"/>
                      <a:pt x="17526" y="4653"/>
                    </a:cubicBezTo>
                    <a:cubicBezTo>
                      <a:pt x="21336" y="7701"/>
                      <a:pt x="18288" y="13035"/>
                      <a:pt x="19050" y="16845"/>
                    </a:cubicBezTo>
                    <a:cubicBezTo>
                      <a:pt x="19812" y="17607"/>
                      <a:pt x="19050" y="19131"/>
                      <a:pt x="20574" y="1913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08" name="Google Shape;108;p50"/>
              <p:cNvSpPr/>
              <p:nvPr/>
            </p:nvSpPr>
            <p:spPr>
              <a:xfrm>
                <a:off x="5767232" y="3708182"/>
                <a:ext cx="70865" cy="95601"/>
              </a:xfrm>
              <a:custGeom>
                <a:avLst/>
                <a:gdLst/>
                <a:ahLst/>
                <a:cxnLst/>
                <a:rect l="l" t="t" r="r" b="b"/>
                <a:pathLst>
                  <a:path w="92553" h="124859" extrusionOk="0">
                    <a:moveTo>
                      <a:pt x="0" y="102761"/>
                    </a:moveTo>
                    <a:cubicBezTo>
                      <a:pt x="5334" y="98951"/>
                      <a:pt x="9906" y="95141"/>
                      <a:pt x="14478" y="91331"/>
                    </a:cubicBezTo>
                    <a:cubicBezTo>
                      <a:pt x="17526" y="92093"/>
                      <a:pt x="19050" y="95141"/>
                      <a:pt x="20574" y="96665"/>
                    </a:cubicBezTo>
                    <a:cubicBezTo>
                      <a:pt x="31242" y="106571"/>
                      <a:pt x="43434" y="108857"/>
                      <a:pt x="57150" y="105047"/>
                    </a:cubicBezTo>
                    <a:cubicBezTo>
                      <a:pt x="60198" y="104285"/>
                      <a:pt x="63246" y="102761"/>
                      <a:pt x="66294" y="100475"/>
                    </a:cubicBezTo>
                    <a:cubicBezTo>
                      <a:pt x="73152" y="95141"/>
                      <a:pt x="73914" y="82187"/>
                      <a:pt x="64770" y="76091"/>
                    </a:cubicBezTo>
                    <a:cubicBezTo>
                      <a:pt x="60960" y="73805"/>
                      <a:pt x="56388" y="72281"/>
                      <a:pt x="51816" y="70757"/>
                    </a:cubicBezTo>
                    <a:cubicBezTo>
                      <a:pt x="46482" y="69233"/>
                      <a:pt x="40386" y="68471"/>
                      <a:pt x="35052" y="66947"/>
                    </a:cubicBezTo>
                    <a:cubicBezTo>
                      <a:pt x="30480" y="65423"/>
                      <a:pt x="26670" y="64661"/>
                      <a:pt x="22860" y="62375"/>
                    </a:cubicBezTo>
                    <a:cubicBezTo>
                      <a:pt x="0" y="53231"/>
                      <a:pt x="1524" y="26561"/>
                      <a:pt x="12954" y="14369"/>
                    </a:cubicBezTo>
                    <a:cubicBezTo>
                      <a:pt x="16764" y="10559"/>
                      <a:pt x="20574" y="7511"/>
                      <a:pt x="25146" y="5225"/>
                    </a:cubicBezTo>
                    <a:cubicBezTo>
                      <a:pt x="38862" y="-871"/>
                      <a:pt x="52578" y="-1633"/>
                      <a:pt x="66294" y="2939"/>
                    </a:cubicBezTo>
                    <a:cubicBezTo>
                      <a:pt x="76200" y="5987"/>
                      <a:pt x="83820" y="12083"/>
                      <a:pt x="88392" y="21227"/>
                    </a:cubicBezTo>
                    <a:cubicBezTo>
                      <a:pt x="84582" y="25799"/>
                      <a:pt x="78486" y="28085"/>
                      <a:pt x="73914" y="31895"/>
                    </a:cubicBezTo>
                    <a:cubicBezTo>
                      <a:pt x="70866" y="31895"/>
                      <a:pt x="70104" y="29609"/>
                      <a:pt x="68580" y="27323"/>
                    </a:cubicBezTo>
                    <a:cubicBezTo>
                      <a:pt x="61722" y="20465"/>
                      <a:pt x="49530" y="15131"/>
                      <a:pt x="35052" y="21227"/>
                    </a:cubicBezTo>
                    <a:cubicBezTo>
                      <a:pt x="32004" y="22751"/>
                      <a:pt x="28956" y="24275"/>
                      <a:pt x="26670" y="27323"/>
                    </a:cubicBezTo>
                    <a:cubicBezTo>
                      <a:pt x="22098" y="33419"/>
                      <a:pt x="22860" y="39515"/>
                      <a:pt x="28956" y="44087"/>
                    </a:cubicBezTo>
                    <a:cubicBezTo>
                      <a:pt x="32004" y="46373"/>
                      <a:pt x="35052" y="47897"/>
                      <a:pt x="38862" y="48659"/>
                    </a:cubicBezTo>
                    <a:cubicBezTo>
                      <a:pt x="44196" y="50183"/>
                      <a:pt x="50292" y="51707"/>
                      <a:pt x="55626" y="52469"/>
                    </a:cubicBezTo>
                    <a:cubicBezTo>
                      <a:pt x="61722" y="53993"/>
                      <a:pt x="67818" y="55517"/>
                      <a:pt x="73914" y="58565"/>
                    </a:cubicBezTo>
                    <a:cubicBezTo>
                      <a:pt x="98298" y="69233"/>
                      <a:pt x="96774" y="101999"/>
                      <a:pt x="80772" y="114191"/>
                    </a:cubicBezTo>
                    <a:cubicBezTo>
                      <a:pt x="75438" y="118001"/>
                      <a:pt x="70104" y="121049"/>
                      <a:pt x="64008" y="122573"/>
                    </a:cubicBezTo>
                    <a:cubicBezTo>
                      <a:pt x="51816" y="125621"/>
                      <a:pt x="39624" y="125621"/>
                      <a:pt x="26670" y="122573"/>
                    </a:cubicBezTo>
                    <a:cubicBezTo>
                      <a:pt x="16002" y="119525"/>
                      <a:pt x="6858" y="113429"/>
                      <a:pt x="0" y="10276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09" name="Google Shape;109;p50"/>
              <p:cNvSpPr/>
              <p:nvPr/>
            </p:nvSpPr>
            <p:spPr>
              <a:xfrm>
                <a:off x="6757474" y="3708093"/>
                <a:ext cx="70485" cy="95690"/>
              </a:xfrm>
              <a:custGeom>
                <a:avLst/>
                <a:gdLst/>
                <a:ahLst/>
                <a:cxnLst/>
                <a:rect l="l" t="t" r="r" b="b"/>
                <a:pathLst>
                  <a:path w="92057" h="124976" extrusionOk="0">
                    <a:moveTo>
                      <a:pt x="12764" y="90687"/>
                    </a:moveTo>
                    <a:cubicBezTo>
                      <a:pt x="15812" y="93735"/>
                      <a:pt x="18098" y="96021"/>
                      <a:pt x="20384" y="98307"/>
                    </a:cubicBezTo>
                    <a:cubicBezTo>
                      <a:pt x="31814" y="107451"/>
                      <a:pt x="44768" y="108975"/>
                      <a:pt x="58484" y="103641"/>
                    </a:cubicBezTo>
                    <a:cubicBezTo>
                      <a:pt x="64579" y="101355"/>
                      <a:pt x="69152" y="96783"/>
                      <a:pt x="69152" y="89163"/>
                    </a:cubicBezTo>
                    <a:cubicBezTo>
                      <a:pt x="69152" y="83829"/>
                      <a:pt x="66866" y="79257"/>
                      <a:pt x="62294" y="76209"/>
                    </a:cubicBezTo>
                    <a:cubicBezTo>
                      <a:pt x="58484" y="73161"/>
                      <a:pt x="53912" y="72399"/>
                      <a:pt x="49339" y="70875"/>
                    </a:cubicBezTo>
                    <a:cubicBezTo>
                      <a:pt x="43244" y="69351"/>
                      <a:pt x="37148" y="67827"/>
                      <a:pt x="31814" y="66303"/>
                    </a:cubicBezTo>
                    <a:cubicBezTo>
                      <a:pt x="27242" y="64779"/>
                      <a:pt x="23432" y="64017"/>
                      <a:pt x="19622" y="61731"/>
                    </a:cubicBezTo>
                    <a:cubicBezTo>
                      <a:pt x="-2476" y="52587"/>
                      <a:pt x="-952" y="26679"/>
                      <a:pt x="9716" y="15249"/>
                    </a:cubicBezTo>
                    <a:cubicBezTo>
                      <a:pt x="12764" y="11439"/>
                      <a:pt x="17336" y="8391"/>
                      <a:pt x="21908" y="6105"/>
                    </a:cubicBezTo>
                    <a:cubicBezTo>
                      <a:pt x="36386" y="-753"/>
                      <a:pt x="51626" y="-2277"/>
                      <a:pt x="66866" y="3819"/>
                    </a:cubicBezTo>
                    <a:cubicBezTo>
                      <a:pt x="74486" y="6867"/>
                      <a:pt x="80582" y="11439"/>
                      <a:pt x="85154" y="17535"/>
                    </a:cubicBezTo>
                    <a:cubicBezTo>
                      <a:pt x="87439" y="20583"/>
                      <a:pt x="86678" y="21345"/>
                      <a:pt x="84392" y="23631"/>
                    </a:cubicBezTo>
                    <a:cubicBezTo>
                      <a:pt x="80582" y="26679"/>
                      <a:pt x="76009" y="28965"/>
                      <a:pt x="72199" y="32013"/>
                    </a:cubicBezTo>
                    <a:cubicBezTo>
                      <a:pt x="69152" y="30489"/>
                      <a:pt x="67628" y="27441"/>
                      <a:pt x="65342" y="25917"/>
                    </a:cubicBezTo>
                    <a:cubicBezTo>
                      <a:pt x="56959" y="18297"/>
                      <a:pt x="43244" y="16011"/>
                      <a:pt x="31052" y="22869"/>
                    </a:cubicBezTo>
                    <a:cubicBezTo>
                      <a:pt x="28004" y="24393"/>
                      <a:pt x="25718" y="26679"/>
                      <a:pt x="24194" y="29727"/>
                    </a:cubicBezTo>
                    <a:cubicBezTo>
                      <a:pt x="21908" y="35061"/>
                      <a:pt x="22669" y="39633"/>
                      <a:pt x="27242" y="43443"/>
                    </a:cubicBezTo>
                    <a:cubicBezTo>
                      <a:pt x="30289" y="46491"/>
                      <a:pt x="34099" y="48015"/>
                      <a:pt x="37909" y="48777"/>
                    </a:cubicBezTo>
                    <a:cubicBezTo>
                      <a:pt x="43244" y="50301"/>
                      <a:pt x="49339" y="51825"/>
                      <a:pt x="54674" y="52587"/>
                    </a:cubicBezTo>
                    <a:cubicBezTo>
                      <a:pt x="60769" y="54111"/>
                      <a:pt x="66866" y="55635"/>
                      <a:pt x="72962" y="57921"/>
                    </a:cubicBezTo>
                    <a:cubicBezTo>
                      <a:pt x="98108" y="68589"/>
                      <a:pt x="96584" y="102117"/>
                      <a:pt x="79058" y="115071"/>
                    </a:cubicBezTo>
                    <a:cubicBezTo>
                      <a:pt x="73724" y="118881"/>
                      <a:pt x="68389" y="121167"/>
                      <a:pt x="62294" y="122691"/>
                    </a:cubicBezTo>
                    <a:cubicBezTo>
                      <a:pt x="50102" y="125739"/>
                      <a:pt x="37909" y="125739"/>
                      <a:pt x="26479" y="122691"/>
                    </a:cubicBezTo>
                    <a:cubicBezTo>
                      <a:pt x="15812" y="120405"/>
                      <a:pt x="6668" y="113547"/>
                      <a:pt x="572" y="105165"/>
                    </a:cubicBezTo>
                    <a:cubicBezTo>
                      <a:pt x="-191" y="103641"/>
                      <a:pt x="-191" y="102879"/>
                      <a:pt x="572" y="101355"/>
                    </a:cubicBezTo>
                    <a:cubicBezTo>
                      <a:pt x="3619" y="97545"/>
                      <a:pt x="8192" y="94497"/>
                      <a:pt x="12764" y="9068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10" name="Google Shape;110;p50"/>
              <p:cNvSpPr/>
              <p:nvPr/>
            </p:nvSpPr>
            <p:spPr>
              <a:xfrm>
                <a:off x="5894411" y="3684023"/>
                <a:ext cx="61948" cy="119067"/>
              </a:xfrm>
              <a:custGeom>
                <a:avLst/>
                <a:gdLst/>
                <a:ahLst/>
                <a:cxnLst/>
                <a:rect l="l" t="t" r="r" b="b"/>
                <a:pathLst>
                  <a:path w="80907" h="155507" extrusionOk="0">
                    <a:moveTo>
                      <a:pt x="80024" y="51257"/>
                    </a:moveTo>
                    <a:cubicBezTo>
                      <a:pt x="74689" y="51257"/>
                      <a:pt x="70118" y="51257"/>
                      <a:pt x="65545" y="51257"/>
                    </a:cubicBezTo>
                    <a:cubicBezTo>
                      <a:pt x="61735" y="51257"/>
                      <a:pt x="57164" y="51257"/>
                      <a:pt x="53354" y="51257"/>
                    </a:cubicBezTo>
                    <a:cubicBezTo>
                      <a:pt x="44971" y="51257"/>
                      <a:pt x="44971" y="51257"/>
                      <a:pt x="44971" y="59639"/>
                    </a:cubicBezTo>
                    <a:cubicBezTo>
                      <a:pt x="44971" y="74117"/>
                      <a:pt x="44971" y="88595"/>
                      <a:pt x="44971" y="103073"/>
                    </a:cubicBezTo>
                    <a:cubicBezTo>
                      <a:pt x="44971" y="107645"/>
                      <a:pt x="44971" y="112217"/>
                      <a:pt x="44971" y="116027"/>
                    </a:cubicBezTo>
                    <a:cubicBezTo>
                      <a:pt x="44971" y="119837"/>
                      <a:pt x="45734" y="123647"/>
                      <a:pt x="46495" y="126695"/>
                    </a:cubicBezTo>
                    <a:cubicBezTo>
                      <a:pt x="48019" y="132029"/>
                      <a:pt x="51068" y="135077"/>
                      <a:pt x="56401" y="136601"/>
                    </a:cubicBezTo>
                    <a:cubicBezTo>
                      <a:pt x="60211" y="137363"/>
                      <a:pt x="64784" y="137363"/>
                      <a:pt x="68594" y="136601"/>
                    </a:cubicBezTo>
                    <a:cubicBezTo>
                      <a:pt x="72404" y="135839"/>
                      <a:pt x="75451" y="135077"/>
                      <a:pt x="79261" y="134315"/>
                    </a:cubicBezTo>
                    <a:cubicBezTo>
                      <a:pt x="81548" y="137363"/>
                      <a:pt x="80785" y="141173"/>
                      <a:pt x="80785" y="144221"/>
                    </a:cubicBezTo>
                    <a:cubicBezTo>
                      <a:pt x="80785" y="151841"/>
                      <a:pt x="80785" y="151079"/>
                      <a:pt x="74689" y="153365"/>
                    </a:cubicBezTo>
                    <a:cubicBezTo>
                      <a:pt x="65545" y="155651"/>
                      <a:pt x="56401" y="156413"/>
                      <a:pt x="46495" y="154127"/>
                    </a:cubicBezTo>
                    <a:cubicBezTo>
                      <a:pt x="36589" y="151841"/>
                      <a:pt x="30494" y="146507"/>
                      <a:pt x="27445" y="136601"/>
                    </a:cubicBezTo>
                    <a:cubicBezTo>
                      <a:pt x="25921" y="129743"/>
                      <a:pt x="25159" y="122885"/>
                      <a:pt x="25159" y="115265"/>
                    </a:cubicBezTo>
                    <a:cubicBezTo>
                      <a:pt x="25159" y="97739"/>
                      <a:pt x="25159" y="79451"/>
                      <a:pt x="25159" y="61925"/>
                    </a:cubicBezTo>
                    <a:cubicBezTo>
                      <a:pt x="25159" y="58877"/>
                      <a:pt x="25159" y="56591"/>
                      <a:pt x="25159" y="53543"/>
                    </a:cubicBezTo>
                    <a:cubicBezTo>
                      <a:pt x="25159" y="51257"/>
                      <a:pt x="23635" y="50495"/>
                      <a:pt x="22111" y="50495"/>
                    </a:cubicBezTo>
                    <a:cubicBezTo>
                      <a:pt x="17539" y="50495"/>
                      <a:pt x="12968" y="50495"/>
                      <a:pt x="9158" y="50495"/>
                    </a:cubicBezTo>
                    <a:cubicBezTo>
                      <a:pt x="-749" y="50495"/>
                      <a:pt x="14" y="51257"/>
                      <a:pt x="14" y="41351"/>
                    </a:cubicBezTo>
                    <a:cubicBezTo>
                      <a:pt x="14" y="39827"/>
                      <a:pt x="14" y="38303"/>
                      <a:pt x="14" y="37541"/>
                    </a:cubicBezTo>
                    <a:cubicBezTo>
                      <a:pt x="14" y="35255"/>
                      <a:pt x="1538" y="34493"/>
                      <a:pt x="3061" y="34493"/>
                    </a:cubicBezTo>
                    <a:cubicBezTo>
                      <a:pt x="7634" y="34493"/>
                      <a:pt x="12205" y="34493"/>
                      <a:pt x="16015" y="34493"/>
                    </a:cubicBezTo>
                    <a:cubicBezTo>
                      <a:pt x="25159" y="34493"/>
                      <a:pt x="25159" y="35255"/>
                      <a:pt x="25159" y="24587"/>
                    </a:cubicBezTo>
                    <a:cubicBezTo>
                      <a:pt x="25159" y="17729"/>
                      <a:pt x="25159" y="10871"/>
                      <a:pt x="25159" y="4013"/>
                    </a:cubicBezTo>
                    <a:cubicBezTo>
                      <a:pt x="25159" y="965"/>
                      <a:pt x="25921" y="203"/>
                      <a:pt x="29731" y="203"/>
                    </a:cubicBezTo>
                    <a:cubicBezTo>
                      <a:pt x="48019" y="203"/>
                      <a:pt x="44971" y="-2845"/>
                      <a:pt x="44971" y="14681"/>
                    </a:cubicBezTo>
                    <a:cubicBezTo>
                      <a:pt x="44971" y="20015"/>
                      <a:pt x="44971" y="24587"/>
                      <a:pt x="44971" y="29921"/>
                    </a:cubicBezTo>
                    <a:cubicBezTo>
                      <a:pt x="44971" y="32969"/>
                      <a:pt x="45734" y="33731"/>
                      <a:pt x="49544" y="33731"/>
                    </a:cubicBezTo>
                    <a:cubicBezTo>
                      <a:pt x="56401" y="33731"/>
                      <a:pt x="63259" y="33731"/>
                      <a:pt x="70118" y="33731"/>
                    </a:cubicBezTo>
                    <a:cubicBezTo>
                      <a:pt x="72404" y="33731"/>
                      <a:pt x="74689" y="33731"/>
                      <a:pt x="76975" y="33731"/>
                    </a:cubicBezTo>
                    <a:cubicBezTo>
                      <a:pt x="78499" y="33731"/>
                      <a:pt x="80024" y="34493"/>
                      <a:pt x="80024" y="36779"/>
                    </a:cubicBezTo>
                    <a:cubicBezTo>
                      <a:pt x="80024" y="42113"/>
                      <a:pt x="80024" y="45923"/>
                      <a:pt x="80024" y="5125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11" name="Google Shape;111;p50"/>
              <p:cNvSpPr/>
              <p:nvPr/>
            </p:nvSpPr>
            <p:spPr>
              <a:xfrm>
                <a:off x="6400264" y="3685189"/>
                <a:ext cx="63250" cy="118483"/>
              </a:xfrm>
              <a:custGeom>
                <a:avLst/>
                <a:gdLst/>
                <a:ahLst/>
                <a:cxnLst/>
                <a:rect l="l" t="t" r="r" b="b"/>
                <a:pathLst>
                  <a:path w="82607" h="154745" extrusionOk="0">
                    <a:moveTo>
                      <a:pt x="80772" y="133553"/>
                    </a:moveTo>
                    <a:cubicBezTo>
                      <a:pt x="82296" y="136601"/>
                      <a:pt x="81534" y="139649"/>
                      <a:pt x="82296" y="142697"/>
                    </a:cubicBezTo>
                    <a:cubicBezTo>
                      <a:pt x="83058" y="151079"/>
                      <a:pt x="83058" y="151079"/>
                      <a:pt x="74676" y="152603"/>
                    </a:cubicBezTo>
                    <a:cubicBezTo>
                      <a:pt x="65532" y="154889"/>
                      <a:pt x="56388" y="155651"/>
                      <a:pt x="47244" y="153365"/>
                    </a:cubicBezTo>
                    <a:cubicBezTo>
                      <a:pt x="36576" y="151079"/>
                      <a:pt x="30480" y="144983"/>
                      <a:pt x="28194" y="135077"/>
                    </a:cubicBezTo>
                    <a:cubicBezTo>
                      <a:pt x="26670" y="128981"/>
                      <a:pt x="25908" y="122123"/>
                      <a:pt x="25908" y="116027"/>
                    </a:cubicBezTo>
                    <a:cubicBezTo>
                      <a:pt x="25908" y="97739"/>
                      <a:pt x="25908" y="79451"/>
                      <a:pt x="25908" y="61163"/>
                    </a:cubicBezTo>
                    <a:cubicBezTo>
                      <a:pt x="25908" y="58877"/>
                      <a:pt x="25908" y="56591"/>
                      <a:pt x="25908" y="54305"/>
                    </a:cubicBezTo>
                    <a:cubicBezTo>
                      <a:pt x="25908" y="50495"/>
                      <a:pt x="25146" y="49733"/>
                      <a:pt x="22098" y="49733"/>
                    </a:cubicBezTo>
                    <a:cubicBezTo>
                      <a:pt x="16002" y="49733"/>
                      <a:pt x="10668" y="49733"/>
                      <a:pt x="4572" y="49733"/>
                    </a:cubicBezTo>
                    <a:cubicBezTo>
                      <a:pt x="762" y="49733"/>
                      <a:pt x="0" y="48971"/>
                      <a:pt x="0" y="45161"/>
                    </a:cubicBezTo>
                    <a:cubicBezTo>
                      <a:pt x="0" y="42875"/>
                      <a:pt x="0" y="41351"/>
                      <a:pt x="0" y="39065"/>
                    </a:cubicBezTo>
                    <a:cubicBezTo>
                      <a:pt x="0" y="33731"/>
                      <a:pt x="762" y="33731"/>
                      <a:pt x="6096" y="33731"/>
                    </a:cubicBezTo>
                    <a:cubicBezTo>
                      <a:pt x="11430" y="33731"/>
                      <a:pt x="16764" y="33731"/>
                      <a:pt x="22098" y="33731"/>
                    </a:cubicBezTo>
                    <a:cubicBezTo>
                      <a:pt x="24384" y="33731"/>
                      <a:pt x="25908" y="32207"/>
                      <a:pt x="25908" y="29921"/>
                    </a:cubicBezTo>
                    <a:cubicBezTo>
                      <a:pt x="25908" y="21539"/>
                      <a:pt x="25908" y="13157"/>
                      <a:pt x="25908" y="4775"/>
                    </a:cubicBezTo>
                    <a:cubicBezTo>
                      <a:pt x="25908" y="203"/>
                      <a:pt x="26670" y="203"/>
                      <a:pt x="30480" y="203"/>
                    </a:cubicBezTo>
                    <a:cubicBezTo>
                      <a:pt x="48768" y="203"/>
                      <a:pt x="45720" y="-2845"/>
                      <a:pt x="45720" y="14681"/>
                    </a:cubicBezTo>
                    <a:cubicBezTo>
                      <a:pt x="45720" y="20015"/>
                      <a:pt x="45720" y="25349"/>
                      <a:pt x="45720" y="30683"/>
                    </a:cubicBezTo>
                    <a:cubicBezTo>
                      <a:pt x="45720" y="32969"/>
                      <a:pt x="47244" y="33731"/>
                      <a:pt x="48768" y="33731"/>
                    </a:cubicBezTo>
                    <a:cubicBezTo>
                      <a:pt x="56388" y="33731"/>
                      <a:pt x="63246" y="33731"/>
                      <a:pt x="70866" y="33731"/>
                    </a:cubicBezTo>
                    <a:cubicBezTo>
                      <a:pt x="73152" y="33731"/>
                      <a:pt x="75438" y="33731"/>
                      <a:pt x="77724" y="33731"/>
                    </a:cubicBezTo>
                    <a:cubicBezTo>
                      <a:pt x="78486" y="33731"/>
                      <a:pt x="79248" y="35255"/>
                      <a:pt x="80010" y="35255"/>
                    </a:cubicBezTo>
                    <a:cubicBezTo>
                      <a:pt x="80010" y="39065"/>
                      <a:pt x="80010" y="43637"/>
                      <a:pt x="80010" y="47447"/>
                    </a:cubicBezTo>
                    <a:cubicBezTo>
                      <a:pt x="80010" y="48971"/>
                      <a:pt x="78486" y="49733"/>
                      <a:pt x="76962" y="49733"/>
                    </a:cubicBezTo>
                    <a:cubicBezTo>
                      <a:pt x="70866" y="49733"/>
                      <a:pt x="65532" y="49733"/>
                      <a:pt x="59436" y="49733"/>
                    </a:cubicBezTo>
                    <a:cubicBezTo>
                      <a:pt x="55626" y="49733"/>
                      <a:pt x="51816" y="49733"/>
                      <a:pt x="48006" y="49733"/>
                    </a:cubicBezTo>
                    <a:cubicBezTo>
                      <a:pt x="45720" y="49733"/>
                      <a:pt x="44958" y="50495"/>
                      <a:pt x="44958" y="52781"/>
                    </a:cubicBezTo>
                    <a:cubicBezTo>
                      <a:pt x="44958" y="54305"/>
                      <a:pt x="44958" y="55829"/>
                      <a:pt x="44958" y="56591"/>
                    </a:cubicBezTo>
                    <a:cubicBezTo>
                      <a:pt x="44958" y="75641"/>
                      <a:pt x="44958" y="94691"/>
                      <a:pt x="44958" y="114503"/>
                    </a:cubicBezTo>
                    <a:cubicBezTo>
                      <a:pt x="44958" y="116789"/>
                      <a:pt x="44958" y="119075"/>
                      <a:pt x="44958" y="121361"/>
                    </a:cubicBezTo>
                    <a:cubicBezTo>
                      <a:pt x="46482" y="131267"/>
                      <a:pt x="51816" y="135839"/>
                      <a:pt x="61722" y="136601"/>
                    </a:cubicBezTo>
                    <a:cubicBezTo>
                      <a:pt x="64008" y="136601"/>
                      <a:pt x="67056" y="135839"/>
                      <a:pt x="69342" y="135839"/>
                    </a:cubicBezTo>
                    <a:cubicBezTo>
                      <a:pt x="74676" y="135077"/>
                      <a:pt x="77724" y="134315"/>
                      <a:pt x="80772" y="13355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12" name="Google Shape;112;p50"/>
              <p:cNvSpPr/>
              <p:nvPr/>
            </p:nvSpPr>
            <p:spPr>
              <a:xfrm>
                <a:off x="5501183" y="3708100"/>
                <a:ext cx="49592" cy="92766"/>
              </a:xfrm>
              <a:custGeom>
                <a:avLst/>
                <a:gdLst/>
                <a:ahLst/>
                <a:cxnLst/>
                <a:rect l="l" t="t" r="r" b="b"/>
                <a:pathLst>
                  <a:path w="64770" h="121157" extrusionOk="0">
                    <a:moveTo>
                      <a:pt x="18288" y="19050"/>
                    </a:moveTo>
                    <a:cubicBezTo>
                      <a:pt x="19812" y="17526"/>
                      <a:pt x="21336" y="15240"/>
                      <a:pt x="23622" y="13716"/>
                    </a:cubicBezTo>
                    <a:cubicBezTo>
                      <a:pt x="33528" y="3810"/>
                      <a:pt x="45720" y="0"/>
                      <a:pt x="59436" y="0"/>
                    </a:cubicBezTo>
                    <a:cubicBezTo>
                      <a:pt x="64008" y="0"/>
                      <a:pt x="64770" y="1524"/>
                      <a:pt x="64770" y="5334"/>
                    </a:cubicBezTo>
                    <a:cubicBezTo>
                      <a:pt x="64770" y="9906"/>
                      <a:pt x="64008" y="14478"/>
                      <a:pt x="64008" y="19812"/>
                    </a:cubicBezTo>
                    <a:cubicBezTo>
                      <a:pt x="60198" y="19812"/>
                      <a:pt x="57150" y="19812"/>
                      <a:pt x="54102" y="19812"/>
                    </a:cubicBezTo>
                    <a:cubicBezTo>
                      <a:pt x="37338" y="19812"/>
                      <a:pt x="26670" y="27432"/>
                      <a:pt x="22098" y="43434"/>
                    </a:cubicBezTo>
                    <a:cubicBezTo>
                      <a:pt x="19812" y="51054"/>
                      <a:pt x="19812" y="58674"/>
                      <a:pt x="19812" y="66294"/>
                    </a:cubicBezTo>
                    <a:cubicBezTo>
                      <a:pt x="19812" y="81534"/>
                      <a:pt x="19812" y="96774"/>
                      <a:pt x="19812" y="112014"/>
                    </a:cubicBezTo>
                    <a:cubicBezTo>
                      <a:pt x="19812" y="114300"/>
                      <a:pt x="19812" y="115824"/>
                      <a:pt x="19812" y="118110"/>
                    </a:cubicBezTo>
                    <a:cubicBezTo>
                      <a:pt x="19812" y="120396"/>
                      <a:pt x="19050" y="121158"/>
                      <a:pt x="16764" y="121158"/>
                    </a:cubicBezTo>
                    <a:cubicBezTo>
                      <a:pt x="12192" y="121158"/>
                      <a:pt x="7620" y="121158"/>
                      <a:pt x="3810" y="121158"/>
                    </a:cubicBezTo>
                    <a:cubicBezTo>
                      <a:pt x="762" y="121158"/>
                      <a:pt x="762" y="119634"/>
                      <a:pt x="762" y="117348"/>
                    </a:cubicBezTo>
                    <a:cubicBezTo>
                      <a:pt x="762" y="112014"/>
                      <a:pt x="762" y="106680"/>
                      <a:pt x="762" y="101346"/>
                    </a:cubicBezTo>
                    <a:cubicBezTo>
                      <a:pt x="762" y="79248"/>
                      <a:pt x="762" y="57150"/>
                      <a:pt x="762" y="34290"/>
                    </a:cubicBezTo>
                    <a:cubicBezTo>
                      <a:pt x="762" y="25146"/>
                      <a:pt x="0" y="16002"/>
                      <a:pt x="0" y="6858"/>
                    </a:cubicBezTo>
                    <a:cubicBezTo>
                      <a:pt x="0" y="3810"/>
                      <a:pt x="762" y="3048"/>
                      <a:pt x="3810" y="3048"/>
                    </a:cubicBezTo>
                    <a:cubicBezTo>
                      <a:pt x="8382" y="3048"/>
                      <a:pt x="13716" y="1524"/>
                      <a:pt x="17526" y="3810"/>
                    </a:cubicBezTo>
                    <a:cubicBezTo>
                      <a:pt x="21336" y="6096"/>
                      <a:pt x="19050" y="12192"/>
                      <a:pt x="19812" y="16002"/>
                    </a:cubicBezTo>
                    <a:cubicBezTo>
                      <a:pt x="16764" y="17526"/>
                      <a:pt x="16764" y="19050"/>
                      <a:pt x="18288"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13" name="Google Shape;113;p50"/>
              <p:cNvSpPr/>
              <p:nvPr/>
            </p:nvSpPr>
            <p:spPr>
              <a:xfrm>
                <a:off x="6697818" y="3708100"/>
                <a:ext cx="50175" cy="92853"/>
              </a:xfrm>
              <a:custGeom>
                <a:avLst/>
                <a:gdLst/>
                <a:ahLst/>
                <a:cxnLst/>
                <a:rect l="l" t="t" r="r" b="b"/>
                <a:pathLst>
                  <a:path w="65531" h="121270" extrusionOk="0">
                    <a:moveTo>
                      <a:pt x="17526" y="19812"/>
                    </a:moveTo>
                    <a:cubicBezTo>
                      <a:pt x="21336" y="18288"/>
                      <a:pt x="22098" y="16002"/>
                      <a:pt x="23622" y="14478"/>
                    </a:cubicBezTo>
                    <a:cubicBezTo>
                      <a:pt x="32766" y="4572"/>
                      <a:pt x="44196" y="762"/>
                      <a:pt x="57150" y="0"/>
                    </a:cubicBezTo>
                    <a:cubicBezTo>
                      <a:pt x="59436" y="0"/>
                      <a:pt x="60960" y="0"/>
                      <a:pt x="63246" y="762"/>
                    </a:cubicBezTo>
                    <a:cubicBezTo>
                      <a:pt x="64770" y="762"/>
                      <a:pt x="65532" y="2286"/>
                      <a:pt x="65532" y="3810"/>
                    </a:cubicBezTo>
                    <a:cubicBezTo>
                      <a:pt x="65532" y="6858"/>
                      <a:pt x="65532" y="9144"/>
                      <a:pt x="65532" y="12192"/>
                    </a:cubicBezTo>
                    <a:cubicBezTo>
                      <a:pt x="64770" y="20574"/>
                      <a:pt x="64770" y="20574"/>
                      <a:pt x="56388" y="20574"/>
                    </a:cubicBezTo>
                    <a:cubicBezTo>
                      <a:pt x="54864" y="20574"/>
                      <a:pt x="53340" y="20574"/>
                      <a:pt x="52578" y="20574"/>
                    </a:cubicBezTo>
                    <a:cubicBezTo>
                      <a:pt x="38100" y="21336"/>
                      <a:pt x="28194" y="28194"/>
                      <a:pt x="22860" y="41910"/>
                    </a:cubicBezTo>
                    <a:cubicBezTo>
                      <a:pt x="20574" y="48768"/>
                      <a:pt x="19812" y="55626"/>
                      <a:pt x="19812" y="62484"/>
                    </a:cubicBezTo>
                    <a:cubicBezTo>
                      <a:pt x="19812" y="78486"/>
                      <a:pt x="19812" y="94488"/>
                      <a:pt x="19812" y="109728"/>
                    </a:cubicBezTo>
                    <a:cubicBezTo>
                      <a:pt x="19812" y="112014"/>
                      <a:pt x="19812" y="114300"/>
                      <a:pt x="19812" y="116586"/>
                    </a:cubicBezTo>
                    <a:cubicBezTo>
                      <a:pt x="19812" y="120396"/>
                      <a:pt x="19050" y="121158"/>
                      <a:pt x="15240" y="121158"/>
                    </a:cubicBezTo>
                    <a:cubicBezTo>
                      <a:pt x="15240" y="121158"/>
                      <a:pt x="14478" y="121158"/>
                      <a:pt x="14478" y="121158"/>
                    </a:cubicBezTo>
                    <a:cubicBezTo>
                      <a:pt x="-2286" y="121158"/>
                      <a:pt x="762" y="123444"/>
                      <a:pt x="762" y="107442"/>
                    </a:cubicBezTo>
                    <a:cubicBezTo>
                      <a:pt x="762" y="74676"/>
                      <a:pt x="1524" y="41910"/>
                      <a:pt x="0" y="9144"/>
                    </a:cubicBezTo>
                    <a:cubicBezTo>
                      <a:pt x="0" y="7620"/>
                      <a:pt x="0" y="6096"/>
                      <a:pt x="0" y="5334"/>
                    </a:cubicBezTo>
                    <a:cubicBezTo>
                      <a:pt x="0" y="3810"/>
                      <a:pt x="762" y="3048"/>
                      <a:pt x="2286" y="3048"/>
                    </a:cubicBezTo>
                    <a:cubicBezTo>
                      <a:pt x="5334" y="3048"/>
                      <a:pt x="9144" y="3048"/>
                      <a:pt x="12192" y="3048"/>
                    </a:cubicBezTo>
                    <a:cubicBezTo>
                      <a:pt x="17526" y="3048"/>
                      <a:pt x="17526" y="3048"/>
                      <a:pt x="17526" y="9144"/>
                    </a:cubicBezTo>
                    <a:cubicBezTo>
                      <a:pt x="17526" y="12192"/>
                      <a:pt x="17526" y="16002"/>
                      <a:pt x="17526" y="1981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14" name="Google Shape;114;p50"/>
              <p:cNvSpPr/>
              <p:nvPr/>
            </p:nvSpPr>
            <p:spPr>
              <a:xfrm>
                <a:off x="6344253" y="3708100"/>
                <a:ext cx="51342" cy="93359"/>
              </a:xfrm>
              <a:custGeom>
                <a:avLst/>
                <a:gdLst/>
                <a:ahLst/>
                <a:cxnLst/>
                <a:rect l="l" t="t" r="r" b="b"/>
                <a:pathLst>
                  <a:path w="67055" h="121931" extrusionOk="0">
                    <a:moveTo>
                      <a:pt x="19050" y="21336"/>
                    </a:moveTo>
                    <a:cubicBezTo>
                      <a:pt x="22860" y="17526"/>
                      <a:pt x="24384" y="15240"/>
                      <a:pt x="26670" y="12954"/>
                    </a:cubicBezTo>
                    <a:cubicBezTo>
                      <a:pt x="36576" y="3810"/>
                      <a:pt x="48006" y="0"/>
                      <a:pt x="61722" y="0"/>
                    </a:cubicBezTo>
                    <a:cubicBezTo>
                      <a:pt x="65532" y="0"/>
                      <a:pt x="67056" y="1524"/>
                      <a:pt x="67056" y="5334"/>
                    </a:cubicBezTo>
                    <a:cubicBezTo>
                      <a:pt x="67056" y="7620"/>
                      <a:pt x="67056" y="9144"/>
                      <a:pt x="67056" y="11430"/>
                    </a:cubicBezTo>
                    <a:cubicBezTo>
                      <a:pt x="66294" y="19812"/>
                      <a:pt x="66294" y="19812"/>
                      <a:pt x="57912" y="19812"/>
                    </a:cubicBezTo>
                    <a:cubicBezTo>
                      <a:pt x="55626" y="19812"/>
                      <a:pt x="54102" y="19812"/>
                      <a:pt x="51816" y="19812"/>
                    </a:cubicBezTo>
                    <a:cubicBezTo>
                      <a:pt x="39624" y="20574"/>
                      <a:pt x="30480" y="26670"/>
                      <a:pt x="25146" y="38862"/>
                    </a:cubicBezTo>
                    <a:cubicBezTo>
                      <a:pt x="22098" y="45720"/>
                      <a:pt x="20574" y="53340"/>
                      <a:pt x="20574" y="61722"/>
                    </a:cubicBezTo>
                    <a:cubicBezTo>
                      <a:pt x="20574" y="77724"/>
                      <a:pt x="20574" y="93726"/>
                      <a:pt x="20574" y="110490"/>
                    </a:cubicBezTo>
                    <a:cubicBezTo>
                      <a:pt x="20574" y="113538"/>
                      <a:pt x="20574" y="115824"/>
                      <a:pt x="20574" y="118872"/>
                    </a:cubicBezTo>
                    <a:cubicBezTo>
                      <a:pt x="20574" y="121158"/>
                      <a:pt x="19812" y="121920"/>
                      <a:pt x="17526" y="121920"/>
                    </a:cubicBezTo>
                    <a:cubicBezTo>
                      <a:pt x="15240" y="121920"/>
                      <a:pt x="12954" y="121920"/>
                      <a:pt x="10668" y="121920"/>
                    </a:cubicBezTo>
                    <a:cubicBezTo>
                      <a:pt x="0" y="121920"/>
                      <a:pt x="762" y="122682"/>
                      <a:pt x="762" y="112014"/>
                    </a:cubicBezTo>
                    <a:cubicBezTo>
                      <a:pt x="762" y="77724"/>
                      <a:pt x="1524" y="44196"/>
                      <a:pt x="0" y="9906"/>
                    </a:cubicBezTo>
                    <a:cubicBezTo>
                      <a:pt x="0" y="9144"/>
                      <a:pt x="0" y="7620"/>
                      <a:pt x="0" y="6858"/>
                    </a:cubicBezTo>
                    <a:cubicBezTo>
                      <a:pt x="0" y="5334"/>
                      <a:pt x="762" y="3810"/>
                      <a:pt x="3048" y="3810"/>
                    </a:cubicBezTo>
                    <a:cubicBezTo>
                      <a:pt x="7620" y="3810"/>
                      <a:pt x="11430" y="3810"/>
                      <a:pt x="16002" y="3810"/>
                    </a:cubicBezTo>
                    <a:cubicBezTo>
                      <a:pt x="17526" y="3810"/>
                      <a:pt x="18288" y="4572"/>
                      <a:pt x="18288" y="6096"/>
                    </a:cubicBezTo>
                    <a:cubicBezTo>
                      <a:pt x="19050" y="10668"/>
                      <a:pt x="19050" y="14478"/>
                      <a:pt x="19050"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15" name="Google Shape;115;p50"/>
              <p:cNvSpPr/>
              <p:nvPr/>
            </p:nvSpPr>
            <p:spPr>
              <a:xfrm>
                <a:off x="5860999" y="3709757"/>
                <a:ext cx="15428" cy="91196"/>
              </a:xfrm>
              <a:custGeom>
                <a:avLst/>
                <a:gdLst/>
                <a:ahLst/>
                <a:cxnLst/>
                <a:rect l="l" t="t" r="r" b="b"/>
                <a:pathLst>
                  <a:path w="20150" h="119106" extrusionOk="0">
                    <a:moveTo>
                      <a:pt x="19267" y="60320"/>
                    </a:moveTo>
                    <a:cubicBezTo>
                      <a:pt x="19267" y="77084"/>
                      <a:pt x="19267" y="93086"/>
                      <a:pt x="19267" y="109850"/>
                    </a:cubicBezTo>
                    <a:cubicBezTo>
                      <a:pt x="19267" y="112136"/>
                      <a:pt x="19267" y="114422"/>
                      <a:pt x="19267" y="116708"/>
                    </a:cubicBezTo>
                    <a:cubicBezTo>
                      <a:pt x="19267" y="118232"/>
                      <a:pt x="18505" y="118994"/>
                      <a:pt x="16981" y="118994"/>
                    </a:cubicBezTo>
                    <a:cubicBezTo>
                      <a:pt x="16219" y="118994"/>
                      <a:pt x="14695" y="118994"/>
                      <a:pt x="13933" y="118994"/>
                    </a:cubicBezTo>
                    <a:cubicBezTo>
                      <a:pt x="-2831" y="118994"/>
                      <a:pt x="217" y="121280"/>
                      <a:pt x="217" y="105278"/>
                    </a:cubicBezTo>
                    <a:cubicBezTo>
                      <a:pt x="217" y="74036"/>
                      <a:pt x="217" y="43556"/>
                      <a:pt x="217" y="12314"/>
                    </a:cubicBezTo>
                    <a:cubicBezTo>
                      <a:pt x="217" y="9266"/>
                      <a:pt x="217" y="6980"/>
                      <a:pt x="217" y="3932"/>
                    </a:cubicBezTo>
                    <a:cubicBezTo>
                      <a:pt x="217" y="1646"/>
                      <a:pt x="1741" y="122"/>
                      <a:pt x="4027" y="122"/>
                    </a:cubicBezTo>
                    <a:cubicBezTo>
                      <a:pt x="4789" y="122"/>
                      <a:pt x="6313" y="122"/>
                      <a:pt x="7075" y="122"/>
                    </a:cubicBezTo>
                    <a:cubicBezTo>
                      <a:pt x="22315" y="122"/>
                      <a:pt x="20029" y="-2164"/>
                      <a:pt x="20029" y="13076"/>
                    </a:cubicBezTo>
                    <a:cubicBezTo>
                      <a:pt x="20029" y="29078"/>
                      <a:pt x="19267" y="45080"/>
                      <a:pt x="19267" y="6032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16" name="Google Shape;116;p50"/>
              <p:cNvSpPr/>
              <p:nvPr/>
            </p:nvSpPr>
            <p:spPr>
              <a:xfrm>
                <a:off x="5974790" y="3710930"/>
                <a:ext cx="15481" cy="90674"/>
              </a:xfrm>
              <a:custGeom>
                <a:avLst/>
                <a:gdLst/>
                <a:ahLst/>
                <a:cxnLst/>
                <a:rect l="l" t="t" r="r" b="b"/>
                <a:pathLst>
                  <a:path w="20219" h="118425" extrusionOk="0">
                    <a:moveTo>
                      <a:pt x="952" y="58787"/>
                    </a:moveTo>
                    <a:cubicBezTo>
                      <a:pt x="952" y="42023"/>
                      <a:pt x="952" y="26021"/>
                      <a:pt x="952" y="9257"/>
                    </a:cubicBezTo>
                    <a:cubicBezTo>
                      <a:pt x="952" y="6971"/>
                      <a:pt x="952" y="4685"/>
                      <a:pt x="952" y="2399"/>
                    </a:cubicBezTo>
                    <a:cubicBezTo>
                      <a:pt x="952" y="875"/>
                      <a:pt x="2476" y="113"/>
                      <a:pt x="3239" y="113"/>
                    </a:cubicBezTo>
                    <a:cubicBezTo>
                      <a:pt x="4001" y="113"/>
                      <a:pt x="5525" y="113"/>
                      <a:pt x="6286" y="113"/>
                    </a:cubicBezTo>
                    <a:cubicBezTo>
                      <a:pt x="23051" y="113"/>
                      <a:pt x="20002" y="-2173"/>
                      <a:pt x="20002" y="13829"/>
                    </a:cubicBezTo>
                    <a:cubicBezTo>
                      <a:pt x="20002" y="45071"/>
                      <a:pt x="20002" y="76313"/>
                      <a:pt x="20002" y="107555"/>
                    </a:cubicBezTo>
                    <a:cubicBezTo>
                      <a:pt x="20002" y="110603"/>
                      <a:pt x="20002" y="112889"/>
                      <a:pt x="20002" y="115937"/>
                    </a:cubicBezTo>
                    <a:cubicBezTo>
                      <a:pt x="20002" y="117461"/>
                      <a:pt x="19241" y="118223"/>
                      <a:pt x="17716" y="118223"/>
                    </a:cubicBezTo>
                    <a:cubicBezTo>
                      <a:pt x="16955" y="118223"/>
                      <a:pt x="16192" y="118223"/>
                      <a:pt x="15431" y="118223"/>
                    </a:cubicBezTo>
                    <a:cubicBezTo>
                      <a:pt x="-2858" y="118223"/>
                      <a:pt x="191" y="121271"/>
                      <a:pt x="191" y="103745"/>
                    </a:cubicBezTo>
                    <a:cubicBezTo>
                      <a:pt x="952" y="88505"/>
                      <a:pt x="952" y="74027"/>
                      <a:pt x="952" y="5878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17" name="Google Shape;117;p50"/>
              <p:cNvSpPr/>
              <p:nvPr/>
            </p:nvSpPr>
            <p:spPr>
              <a:xfrm>
                <a:off x="5833484" y="3832153"/>
                <a:ext cx="49851" cy="39257"/>
              </a:xfrm>
              <a:custGeom>
                <a:avLst/>
                <a:gdLst/>
                <a:ahLst/>
                <a:cxnLst/>
                <a:rect l="l" t="t" r="r" b="b"/>
                <a:pathLst>
                  <a:path w="65108" h="51272" extrusionOk="0">
                    <a:moveTo>
                      <a:pt x="57489" y="49816"/>
                    </a:moveTo>
                    <a:cubicBezTo>
                      <a:pt x="49869" y="49816"/>
                      <a:pt x="46059" y="46768"/>
                      <a:pt x="46059" y="39148"/>
                    </a:cubicBezTo>
                    <a:cubicBezTo>
                      <a:pt x="45297" y="33052"/>
                      <a:pt x="46059" y="26194"/>
                      <a:pt x="46059" y="20098"/>
                    </a:cubicBezTo>
                    <a:cubicBezTo>
                      <a:pt x="46059" y="15526"/>
                      <a:pt x="46059" y="15526"/>
                      <a:pt x="40725" y="14764"/>
                    </a:cubicBezTo>
                    <a:cubicBezTo>
                      <a:pt x="36915" y="14002"/>
                      <a:pt x="34629" y="14002"/>
                      <a:pt x="32343" y="17050"/>
                    </a:cubicBezTo>
                    <a:cubicBezTo>
                      <a:pt x="31581" y="18574"/>
                      <a:pt x="30057" y="18574"/>
                      <a:pt x="28533" y="17812"/>
                    </a:cubicBezTo>
                    <a:cubicBezTo>
                      <a:pt x="27009" y="17050"/>
                      <a:pt x="25485" y="16288"/>
                      <a:pt x="23961" y="15526"/>
                    </a:cubicBezTo>
                    <a:cubicBezTo>
                      <a:pt x="19389" y="14002"/>
                      <a:pt x="15579" y="14764"/>
                      <a:pt x="11769" y="17812"/>
                    </a:cubicBezTo>
                    <a:cubicBezTo>
                      <a:pt x="6435" y="21622"/>
                      <a:pt x="4911" y="30766"/>
                      <a:pt x="8721" y="37624"/>
                    </a:cubicBezTo>
                    <a:cubicBezTo>
                      <a:pt x="12531" y="43720"/>
                      <a:pt x="18627" y="46006"/>
                      <a:pt x="26247" y="43720"/>
                    </a:cubicBezTo>
                    <a:cubicBezTo>
                      <a:pt x="27771" y="42958"/>
                      <a:pt x="29295" y="42196"/>
                      <a:pt x="30819" y="41434"/>
                    </a:cubicBezTo>
                    <a:cubicBezTo>
                      <a:pt x="32343" y="41434"/>
                      <a:pt x="33105" y="42196"/>
                      <a:pt x="33867" y="43720"/>
                    </a:cubicBezTo>
                    <a:cubicBezTo>
                      <a:pt x="33867" y="44482"/>
                      <a:pt x="33867" y="46006"/>
                      <a:pt x="33105" y="46768"/>
                    </a:cubicBezTo>
                    <a:cubicBezTo>
                      <a:pt x="25485" y="53626"/>
                      <a:pt x="7197" y="53626"/>
                      <a:pt x="1863" y="39910"/>
                    </a:cubicBezTo>
                    <a:cubicBezTo>
                      <a:pt x="-1947" y="31528"/>
                      <a:pt x="339" y="21622"/>
                      <a:pt x="6435" y="15526"/>
                    </a:cubicBezTo>
                    <a:cubicBezTo>
                      <a:pt x="12531" y="9430"/>
                      <a:pt x="22437" y="8668"/>
                      <a:pt x="30819" y="12478"/>
                    </a:cubicBezTo>
                    <a:cubicBezTo>
                      <a:pt x="32343" y="13240"/>
                      <a:pt x="33105" y="14764"/>
                      <a:pt x="34629" y="15526"/>
                    </a:cubicBezTo>
                    <a:cubicBezTo>
                      <a:pt x="35391" y="16288"/>
                      <a:pt x="36153" y="15526"/>
                      <a:pt x="36915" y="14764"/>
                    </a:cubicBezTo>
                    <a:cubicBezTo>
                      <a:pt x="37677" y="14002"/>
                      <a:pt x="37677" y="11716"/>
                      <a:pt x="39201" y="11716"/>
                    </a:cubicBezTo>
                    <a:cubicBezTo>
                      <a:pt x="46059" y="11716"/>
                      <a:pt x="46059" y="7906"/>
                      <a:pt x="46059" y="2572"/>
                    </a:cubicBezTo>
                    <a:cubicBezTo>
                      <a:pt x="46059" y="286"/>
                      <a:pt x="47583" y="-476"/>
                      <a:pt x="49869" y="286"/>
                    </a:cubicBezTo>
                    <a:cubicBezTo>
                      <a:pt x="51393" y="286"/>
                      <a:pt x="52155" y="1048"/>
                      <a:pt x="52917" y="2572"/>
                    </a:cubicBezTo>
                    <a:cubicBezTo>
                      <a:pt x="52917" y="3334"/>
                      <a:pt x="52917" y="4096"/>
                      <a:pt x="52917" y="4858"/>
                    </a:cubicBezTo>
                    <a:cubicBezTo>
                      <a:pt x="53679" y="10954"/>
                      <a:pt x="53679" y="10954"/>
                      <a:pt x="59775" y="11716"/>
                    </a:cubicBezTo>
                    <a:cubicBezTo>
                      <a:pt x="60537" y="11716"/>
                      <a:pt x="62061" y="11716"/>
                      <a:pt x="62823" y="11716"/>
                    </a:cubicBezTo>
                    <a:cubicBezTo>
                      <a:pt x="63585" y="11716"/>
                      <a:pt x="64347" y="13240"/>
                      <a:pt x="64347" y="14002"/>
                    </a:cubicBezTo>
                    <a:cubicBezTo>
                      <a:pt x="64347" y="15526"/>
                      <a:pt x="63585" y="16288"/>
                      <a:pt x="62061" y="17050"/>
                    </a:cubicBezTo>
                    <a:cubicBezTo>
                      <a:pt x="62061" y="17050"/>
                      <a:pt x="61299" y="17050"/>
                      <a:pt x="61299" y="17050"/>
                    </a:cubicBezTo>
                    <a:cubicBezTo>
                      <a:pt x="52155" y="17050"/>
                      <a:pt x="52917" y="18574"/>
                      <a:pt x="52917" y="25432"/>
                    </a:cubicBezTo>
                    <a:cubicBezTo>
                      <a:pt x="52917" y="30004"/>
                      <a:pt x="52917" y="34576"/>
                      <a:pt x="52917" y="38386"/>
                    </a:cubicBezTo>
                    <a:cubicBezTo>
                      <a:pt x="52917" y="43720"/>
                      <a:pt x="54441" y="45244"/>
                      <a:pt x="60537" y="45244"/>
                    </a:cubicBezTo>
                    <a:cubicBezTo>
                      <a:pt x="61299" y="45244"/>
                      <a:pt x="62061" y="45244"/>
                      <a:pt x="62823" y="45244"/>
                    </a:cubicBezTo>
                    <a:cubicBezTo>
                      <a:pt x="63585" y="45244"/>
                      <a:pt x="64347" y="46006"/>
                      <a:pt x="65109" y="46768"/>
                    </a:cubicBezTo>
                    <a:cubicBezTo>
                      <a:pt x="65109" y="48292"/>
                      <a:pt x="65109" y="49816"/>
                      <a:pt x="63585" y="50578"/>
                    </a:cubicBezTo>
                    <a:cubicBezTo>
                      <a:pt x="60537" y="49054"/>
                      <a:pt x="58251" y="49816"/>
                      <a:pt x="57489" y="4981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18" name="Google Shape;118;p50"/>
              <p:cNvSpPr/>
              <p:nvPr/>
            </p:nvSpPr>
            <p:spPr>
              <a:xfrm>
                <a:off x="6380427" y="3837956"/>
                <a:ext cx="45184" cy="31324"/>
              </a:xfrm>
              <a:custGeom>
                <a:avLst/>
                <a:gdLst/>
                <a:ahLst/>
                <a:cxnLst/>
                <a:rect l="l" t="t" r="r" b="b"/>
                <a:pathLst>
                  <a:path w="59012" h="40911" extrusionOk="0">
                    <a:moveTo>
                      <a:pt x="31242" y="6423"/>
                    </a:moveTo>
                    <a:cubicBezTo>
                      <a:pt x="33528" y="4899"/>
                      <a:pt x="35814" y="3375"/>
                      <a:pt x="38100" y="1852"/>
                    </a:cubicBezTo>
                    <a:cubicBezTo>
                      <a:pt x="47244" y="-2721"/>
                      <a:pt x="57912" y="2613"/>
                      <a:pt x="58674" y="12519"/>
                    </a:cubicBezTo>
                    <a:cubicBezTo>
                      <a:pt x="59436" y="20902"/>
                      <a:pt x="58674" y="30045"/>
                      <a:pt x="58674" y="38427"/>
                    </a:cubicBezTo>
                    <a:cubicBezTo>
                      <a:pt x="58674" y="39952"/>
                      <a:pt x="57150" y="40713"/>
                      <a:pt x="55626" y="40713"/>
                    </a:cubicBezTo>
                    <a:cubicBezTo>
                      <a:pt x="54102" y="40713"/>
                      <a:pt x="52578" y="39952"/>
                      <a:pt x="52578" y="38427"/>
                    </a:cubicBezTo>
                    <a:cubicBezTo>
                      <a:pt x="52578" y="33855"/>
                      <a:pt x="52578" y="29283"/>
                      <a:pt x="52578" y="23949"/>
                    </a:cubicBezTo>
                    <a:cubicBezTo>
                      <a:pt x="52578" y="20902"/>
                      <a:pt x="52578" y="17092"/>
                      <a:pt x="52578" y="14043"/>
                    </a:cubicBezTo>
                    <a:cubicBezTo>
                      <a:pt x="51816" y="9472"/>
                      <a:pt x="48768" y="6423"/>
                      <a:pt x="44958" y="6423"/>
                    </a:cubicBezTo>
                    <a:cubicBezTo>
                      <a:pt x="41148" y="5662"/>
                      <a:pt x="37338" y="7947"/>
                      <a:pt x="35052" y="11757"/>
                    </a:cubicBezTo>
                    <a:cubicBezTo>
                      <a:pt x="33528" y="14043"/>
                      <a:pt x="33528" y="17092"/>
                      <a:pt x="33528" y="19377"/>
                    </a:cubicBezTo>
                    <a:cubicBezTo>
                      <a:pt x="33528" y="25473"/>
                      <a:pt x="33528" y="31569"/>
                      <a:pt x="33528" y="37665"/>
                    </a:cubicBezTo>
                    <a:cubicBezTo>
                      <a:pt x="33528" y="39952"/>
                      <a:pt x="31242" y="41475"/>
                      <a:pt x="28956" y="40713"/>
                    </a:cubicBezTo>
                    <a:cubicBezTo>
                      <a:pt x="27432" y="39952"/>
                      <a:pt x="26670" y="39189"/>
                      <a:pt x="26670" y="37665"/>
                    </a:cubicBezTo>
                    <a:cubicBezTo>
                      <a:pt x="26670" y="31569"/>
                      <a:pt x="26670" y="26235"/>
                      <a:pt x="26670" y="20139"/>
                    </a:cubicBezTo>
                    <a:cubicBezTo>
                      <a:pt x="26670" y="17092"/>
                      <a:pt x="26670" y="14043"/>
                      <a:pt x="25908" y="10995"/>
                    </a:cubicBezTo>
                    <a:cubicBezTo>
                      <a:pt x="24384" y="7185"/>
                      <a:pt x="22098" y="5662"/>
                      <a:pt x="18288" y="5662"/>
                    </a:cubicBezTo>
                    <a:cubicBezTo>
                      <a:pt x="12192" y="6423"/>
                      <a:pt x="8382" y="9472"/>
                      <a:pt x="7620" y="16329"/>
                    </a:cubicBezTo>
                    <a:cubicBezTo>
                      <a:pt x="6858" y="19377"/>
                      <a:pt x="7620" y="23187"/>
                      <a:pt x="6858" y="26235"/>
                    </a:cubicBezTo>
                    <a:cubicBezTo>
                      <a:pt x="6858" y="29283"/>
                      <a:pt x="6858" y="33093"/>
                      <a:pt x="6858" y="36142"/>
                    </a:cubicBezTo>
                    <a:cubicBezTo>
                      <a:pt x="6858" y="39189"/>
                      <a:pt x="5334" y="39952"/>
                      <a:pt x="3048" y="39952"/>
                    </a:cubicBezTo>
                    <a:cubicBezTo>
                      <a:pt x="762" y="39952"/>
                      <a:pt x="0" y="38427"/>
                      <a:pt x="0" y="36903"/>
                    </a:cubicBezTo>
                    <a:cubicBezTo>
                      <a:pt x="0" y="31569"/>
                      <a:pt x="0" y="26997"/>
                      <a:pt x="0" y="21663"/>
                    </a:cubicBezTo>
                    <a:cubicBezTo>
                      <a:pt x="0" y="15567"/>
                      <a:pt x="0" y="10233"/>
                      <a:pt x="0" y="4137"/>
                    </a:cubicBezTo>
                    <a:cubicBezTo>
                      <a:pt x="0" y="327"/>
                      <a:pt x="2286" y="-435"/>
                      <a:pt x="5334" y="1852"/>
                    </a:cubicBezTo>
                    <a:cubicBezTo>
                      <a:pt x="6858" y="3375"/>
                      <a:pt x="7620" y="4137"/>
                      <a:pt x="9906" y="2613"/>
                    </a:cubicBezTo>
                    <a:cubicBezTo>
                      <a:pt x="17526" y="-1958"/>
                      <a:pt x="24384" y="-435"/>
                      <a:pt x="31242" y="642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19" name="Google Shape;119;p50"/>
              <p:cNvSpPr/>
              <p:nvPr/>
            </p:nvSpPr>
            <p:spPr>
              <a:xfrm>
                <a:off x="6300418" y="3820548"/>
                <a:ext cx="31582" cy="49986"/>
              </a:xfrm>
              <a:custGeom>
                <a:avLst/>
                <a:gdLst/>
                <a:ahLst/>
                <a:cxnLst/>
                <a:rect l="l" t="t" r="r" b="b"/>
                <a:pathLst>
                  <a:path w="41248" h="65284" extrusionOk="0">
                    <a:moveTo>
                      <a:pt x="35152" y="26873"/>
                    </a:moveTo>
                    <a:cubicBezTo>
                      <a:pt x="35152" y="18491"/>
                      <a:pt x="35152" y="10871"/>
                      <a:pt x="35152" y="3251"/>
                    </a:cubicBezTo>
                    <a:cubicBezTo>
                      <a:pt x="35152" y="1727"/>
                      <a:pt x="35152" y="965"/>
                      <a:pt x="36676" y="203"/>
                    </a:cubicBezTo>
                    <a:cubicBezTo>
                      <a:pt x="38962" y="-559"/>
                      <a:pt x="41248" y="965"/>
                      <a:pt x="41248" y="2489"/>
                    </a:cubicBezTo>
                    <a:cubicBezTo>
                      <a:pt x="41248" y="4775"/>
                      <a:pt x="41248" y="6299"/>
                      <a:pt x="41248" y="8585"/>
                    </a:cubicBezTo>
                    <a:cubicBezTo>
                      <a:pt x="41248" y="23825"/>
                      <a:pt x="41248" y="39065"/>
                      <a:pt x="41248" y="54305"/>
                    </a:cubicBezTo>
                    <a:cubicBezTo>
                      <a:pt x="41248" y="55829"/>
                      <a:pt x="41248" y="57353"/>
                      <a:pt x="41248" y="59639"/>
                    </a:cubicBezTo>
                    <a:cubicBezTo>
                      <a:pt x="41248" y="61163"/>
                      <a:pt x="41248" y="63449"/>
                      <a:pt x="39724" y="63449"/>
                    </a:cubicBezTo>
                    <a:cubicBezTo>
                      <a:pt x="37438" y="64211"/>
                      <a:pt x="35914" y="63449"/>
                      <a:pt x="35152" y="61163"/>
                    </a:cubicBezTo>
                    <a:cubicBezTo>
                      <a:pt x="35152" y="59639"/>
                      <a:pt x="33628" y="59639"/>
                      <a:pt x="32866" y="60401"/>
                    </a:cubicBezTo>
                    <a:cubicBezTo>
                      <a:pt x="31342" y="61163"/>
                      <a:pt x="29818" y="62687"/>
                      <a:pt x="27532" y="63449"/>
                    </a:cubicBezTo>
                    <a:cubicBezTo>
                      <a:pt x="19150" y="67259"/>
                      <a:pt x="10006" y="64973"/>
                      <a:pt x="4672" y="58115"/>
                    </a:cubicBezTo>
                    <a:cubicBezTo>
                      <a:pt x="-1424" y="50495"/>
                      <a:pt x="-1424" y="39065"/>
                      <a:pt x="3910" y="31445"/>
                    </a:cubicBezTo>
                    <a:cubicBezTo>
                      <a:pt x="9244" y="24587"/>
                      <a:pt x="18388" y="21539"/>
                      <a:pt x="26770" y="24587"/>
                    </a:cubicBezTo>
                    <a:cubicBezTo>
                      <a:pt x="29056" y="25349"/>
                      <a:pt x="30580" y="27635"/>
                      <a:pt x="35152" y="26873"/>
                    </a:cubicBezTo>
                    <a:close/>
                    <a:moveTo>
                      <a:pt x="20674" y="58877"/>
                    </a:moveTo>
                    <a:cubicBezTo>
                      <a:pt x="28294" y="58877"/>
                      <a:pt x="34390" y="52781"/>
                      <a:pt x="34390" y="44399"/>
                    </a:cubicBezTo>
                    <a:cubicBezTo>
                      <a:pt x="34390" y="36017"/>
                      <a:pt x="28294" y="29159"/>
                      <a:pt x="19912" y="29159"/>
                    </a:cubicBezTo>
                    <a:cubicBezTo>
                      <a:pt x="11530" y="29159"/>
                      <a:pt x="6196" y="36017"/>
                      <a:pt x="6196" y="44399"/>
                    </a:cubicBezTo>
                    <a:cubicBezTo>
                      <a:pt x="6958" y="52781"/>
                      <a:pt x="13054" y="58877"/>
                      <a:pt x="20674" y="5887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20" name="Google Shape;120;p50"/>
              <p:cNvSpPr/>
              <p:nvPr/>
            </p:nvSpPr>
            <p:spPr>
              <a:xfrm>
                <a:off x="5761397" y="3838750"/>
                <a:ext cx="32238" cy="45548"/>
              </a:xfrm>
              <a:custGeom>
                <a:avLst/>
                <a:gdLst/>
                <a:ahLst/>
                <a:cxnLst/>
                <a:rect l="l" t="t" r="r" b="b"/>
                <a:pathLst>
                  <a:path w="42104" h="59488" extrusionOk="0">
                    <a:moveTo>
                      <a:pt x="6096" y="36628"/>
                    </a:moveTo>
                    <a:cubicBezTo>
                      <a:pt x="6096" y="42724"/>
                      <a:pt x="6096" y="48058"/>
                      <a:pt x="6096" y="53392"/>
                    </a:cubicBezTo>
                    <a:cubicBezTo>
                      <a:pt x="6096" y="54916"/>
                      <a:pt x="6096" y="56440"/>
                      <a:pt x="5334" y="57964"/>
                    </a:cubicBezTo>
                    <a:cubicBezTo>
                      <a:pt x="5334" y="58726"/>
                      <a:pt x="3810" y="59488"/>
                      <a:pt x="3048" y="59488"/>
                    </a:cubicBezTo>
                    <a:cubicBezTo>
                      <a:pt x="1524" y="59488"/>
                      <a:pt x="0" y="59488"/>
                      <a:pt x="0" y="57964"/>
                    </a:cubicBezTo>
                    <a:cubicBezTo>
                      <a:pt x="0" y="57202"/>
                      <a:pt x="0" y="55678"/>
                      <a:pt x="0" y="54916"/>
                    </a:cubicBezTo>
                    <a:cubicBezTo>
                      <a:pt x="0" y="38152"/>
                      <a:pt x="0" y="22150"/>
                      <a:pt x="0" y="5386"/>
                    </a:cubicBezTo>
                    <a:cubicBezTo>
                      <a:pt x="0" y="5386"/>
                      <a:pt x="0" y="4624"/>
                      <a:pt x="0" y="4624"/>
                    </a:cubicBezTo>
                    <a:cubicBezTo>
                      <a:pt x="0" y="1576"/>
                      <a:pt x="3048" y="52"/>
                      <a:pt x="4572" y="1576"/>
                    </a:cubicBezTo>
                    <a:cubicBezTo>
                      <a:pt x="7620" y="4624"/>
                      <a:pt x="9906" y="3862"/>
                      <a:pt x="12954" y="1576"/>
                    </a:cubicBezTo>
                    <a:cubicBezTo>
                      <a:pt x="15240" y="814"/>
                      <a:pt x="17526" y="52"/>
                      <a:pt x="19812" y="52"/>
                    </a:cubicBezTo>
                    <a:cubicBezTo>
                      <a:pt x="31242" y="-710"/>
                      <a:pt x="40386" y="6910"/>
                      <a:pt x="41910" y="18340"/>
                    </a:cubicBezTo>
                    <a:cubicBezTo>
                      <a:pt x="43434" y="29008"/>
                      <a:pt x="35814" y="39676"/>
                      <a:pt x="25146" y="41200"/>
                    </a:cubicBezTo>
                    <a:cubicBezTo>
                      <a:pt x="20574" y="41962"/>
                      <a:pt x="16764" y="41200"/>
                      <a:pt x="13716" y="39676"/>
                    </a:cubicBezTo>
                    <a:cubicBezTo>
                      <a:pt x="11430" y="38152"/>
                      <a:pt x="9906" y="36628"/>
                      <a:pt x="6096" y="36628"/>
                    </a:cubicBezTo>
                    <a:close/>
                    <a:moveTo>
                      <a:pt x="20574" y="5386"/>
                    </a:moveTo>
                    <a:cubicBezTo>
                      <a:pt x="12954" y="5386"/>
                      <a:pt x="6858" y="11482"/>
                      <a:pt x="6096" y="19102"/>
                    </a:cubicBezTo>
                    <a:cubicBezTo>
                      <a:pt x="5334" y="27484"/>
                      <a:pt x="11430" y="34342"/>
                      <a:pt x="19812" y="34342"/>
                    </a:cubicBezTo>
                    <a:cubicBezTo>
                      <a:pt x="27432" y="34342"/>
                      <a:pt x="33528" y="29008"/>
                      <a:pt x="34290" y="20626"/>
                    </a:cubicBezTo>
                    <a:cubicBezTo>
                      <a:pt x="34290" y="12244"/>
                      <a:pt x="28956" y="6148"/>
                      <a:pt x="20574" y="538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21" name="Google Shape;121;p50"/>
              <p:cNvSpPr/>
              <p:nvPr/>
            </p:nvSpPr>
            <p:spPr>
              <a:xfrm>
                <a:off x="5707721" y="3837782"/>
                <a:ext cx="44600" cy="31346"/>
              </a:xfrm>
              <a:custGeom>
                <a:avLst/>
                <a:gdLst/>
                <a:ahLst/>
                <a:cxnLst/>
                <a:rect l="l" t="t" r="r" b="b"/>
                <a:pathLst>
                  <a:path w="58250" h="40939" extrusionOk="0">
                    <a:moveTo>
                      <a:pt x="30480" y="6650"/>
                    </a:moveTo>
                    <a:cubicBezTo>
                      <a:pt x="32766" y="5126"/>
                      <a:pt x="34290" y="3602"/>
                      <a:pt x="36576" y="2078"/>
                    </a:cubicBezTo>
                    <a:cubicBezTo>
                      <a:pt x="46482" y="-3256"/>
                      <a:pt x="57150" y="2078"/>
                      <a:pt x="57912" y="13508"/>
                    </a:cubicBezTo>
                    <a:cubicBezTo>
                      <a:pt x="58674" y="21890"/>
                      <a:pt x="57912" y="30272"/>
                      <a:pt x="57912" y="38654"/>
                    </a:cubicBezTo>
                    <a:cubicBezTo>
                      <a:pt x="57912" y="40178"/>
                      <a:pt x="56388" y="40940"/>
                      <a:pt x="54864" y="40940"/>
                    </a:cubicBezTo>
                    <a:cubicBezTo>
                      <a:pt x="53340" y="40940"/>
                      <a:pt x="52578" y="40178"/>
                      <a:pt x="51816" y="38654"/>
                    </a:cubicBezTo>
                    <a:cubicBezTo>
                      <a:pt x="51816" y="37130"/>
                      <a:pt x="51816" y="35606"/>
                      <a:pt x="51816" y="34844"/>
                    </a:cubicBezTo>
                    <a:cubicBezTo>
                      <a:pt x="51816" y="30272"/>
                      <a:pt x="51816" y="25700"/>
                      <a:pt x="51816" y="20366"/>
                    </a:cubicBezTo>
                    <a:cubicBezTo>
                      <a:pt x="51816" y="18080"/>
                      <a:pt x="51816" y="16556"/>
                      <a:pt x="51816" y="14270"/>
                    </a:cubicBezTo>
                    <a:cubicBezTo>
                      <a:pt x="51054" y="10460"/>
                      <a:pt x="48768" y="7412"/>
                      <a:pt x="44958" y="6650"/>
                    </a:cubicBezTo>
                    <a:cubicBezTo>
                      <a:pt x="41148" y="5888"/>
                      <a:pt x="36576" y="7412"/>
                      <a:pt x="34290" y="11222"/>
                    </a:cubicBezTo>
                    <a:cubicBezTo>
                      <a:pt x="32766" y="13508"/>
                      <a:pt x="32004" y="16556"/>
                      <a:pt x="32004" y="19604"/>
                    </a:cubicBezTo>
                    <a:cubicBezTo>
                      <a:pt x="32004" y="25700"/>
                      <a:pt x="32004" y="31034"/>
                      <a:pt x="32004" y="37130"/>
                    </a:cubicBezTo>
                    <a:cubicBezTo>
                      <a:pt x="32004" y="40178"/>
                      <a:pt x="31242" y="40940"/>
                      <a:pt x="28956" y="40940"/>
                    </a:cubicBezTo>
                    <a:cubicBezTo>
                      <a:pt x="25908" y="40940"/>
                      <a:pt x="25908" y="38654"/>
                      <a:pt x="25908" y="36368"/>
                    </a:cubicBezTo>
                    <a:cubicBezTo>
                      <a:pt x="25908" y="30272"/>
                      <a:pt x="25908" y="24938"/>
                      <a:pt x="25908" y="18842"/>
                    </a:cubicBezTo>
                    <a:cubicBezTo>
                      <a:pt x="25908" y="15794"/>
                      <a:pt x="25908" y="13508"/>
                      <a:pt x="25146" y="11222"/>
                    </a:cubicBezTo>
                    <a:cubicBezTo>
                      <a:pt x="23622" y="7412"/>
                      <a:pt x="21336" y="5888"/>
                      <a:pt x="17526" y="6650"/>
                    </a:cubicBezTo>
                    <a:cubicBezTo>
                      <a:pt x="12954" y="7412"/>
                      <a:pt x="9906" y="9698"/>
                      <a:pt x="7620" y="14270"/>
                    </a:cubicBezTo>
                    <a:cubicBezTo>
                      <a:pt x="6096" y="17318"/>
                      <a:pt x="6096" y="21128"/>
                      <a:pt x="6096" y="24176"/>
                    </a:cubicBezTo>
                    <a:cubicBezTo>
                      <a:pt x="6096" y="28748"/>
                      <a:pt x="6096" y="33320"/>
                      <a:pt x="6096" y="38654"/>
                    </a:cubicBezTo>
                    <a:cubicBezTo>
                      <a:pt x="6096" y="40940"/>
                      <a:pt x="4572" y="40940"/>
                      <a:pt x="2286" y="40940"/>
                    </a:cubicBezTo>
                    <a:cubicBezTo>
                      <a:pt x="762" y="40940"/>
                      <a:pt x="0" y="40178"/>
                      <a:pt x="0" y="38654"/>
                    </a:cubicBezTo>
                    <a:cubicBezTo>
                      <a:pt x="0" y="32558"/>
                      <a:pt x="0" y="26462"/>
                      <a:pt x="0" y="20366"/>
                    </a:cubicBezTo>
                    <a:cubicBezTo>
                      <a:pt x="0" y="15032"/>
                      <a:pt x="0" y="10460"/>
                      <a:pt x="0" y="5126"/>
                    </a:cubicBezTo>
                    <a:cubicBezTo>
                      <a:pt x="0" y="2078"/>
                      <a:pt x="3048" y="554"/>
                      <a:pt x="4572" y="2840"/>
                    </a:cubicBezTo>
                    <a:cubicBezTo>
                      <a:pt x="6858" y="5126"/>
                      <a:pt x="8382" y="5126"/>
                      <a:pt x="10668" y="3602"/>
                    </a:cubicBezTo>
                    <a:cubicBezTo>
                      <a:pt x="16764" y="-1732"/>
                      <a:pt x="24384" y="554"/>
                      <a:pt x="30480" y="66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22" name="Google Shape;122;p50"/>
              <p:cNvSpPr/>
              <p:nvPr/>
            </p:nvSpPr>
            <p:spPr>
              <a:xfrm>
                <a:off x="5975519" y="3820704"/>
                <a:ext cx="26514" cy="48425"/>
              </a:xfrm>
              <a:custGeom>
                <a:avLst/>
                <a:gdLst/>
                <a:ahLst/>
                <a:cxnLst/>
                <a:rect l="l" t="t" r="r" b="b"/>
                <a:pathLst>
                  <a:path w="34628" h="63245" extrusionOk="0">
                    <a:moveTo>
                      <a:pt x="7620" y="26670"/>
                    </a:moveTo>
                    <a:cubicBezTo>
                      <a:pt x="10668" y="27432"/>
                      <a:pt x="12954" y="25146"/>
                      <a:pt x="14478" y="24384"/>
                    </a:cubicBezTo>
                    <a:cubicBezTo>
                      <a:pt x="25146" y="21336"/>
                      <a:pt x="33528" y="25908"/>
                      <a:pt x="34290" y="37338"/>
                    </a:cubicBezTo>
                    <a:cubicBezTo>
                      <a:pt x="35052" y="44958"/>
                      <a:pt x="34290" y="52578"/>
                      <a:pt x="34290" y="60198"/>
                    </a:cubicBezTo>
                    <a:cubicBezTo>
                      <a:pt x="34290" y="62484"/>
                      <a:pt x="33528" y="63246"/>
                      <a:pt x="31242" y="63246"/>
                    </a:cubicBezTo>
                    <a:cubicBezTo>
                      <a:pt x="28956" y="63246"/>
                      <a:pt x="28194" y="62484"/>
                      <a:pt x="27432" y="59436"/>
                    </a:cubicBezTo>
                    <a:cubicBezTo>
                      <a:pt x="27432" y="54864"/>
                      <a:pt x="27432" y="51054"/>
                      <a:pt x="27432" y="46482"/>
                    </a:cubicBezTo>
                    <a:cubicBezTo>
                      <a:pt x="27432" y="43434"/>
                      <a:pt x="27432" y="41148"/>
                      <a:pt x="27432" y="38100"/>
                    </a:cubicBezTo>
                    <a:cubicBezTo>
                      <a:pt x="26670" y="32766"/>
                      <a:pt x="25146" y="29718"/>
                      <a:pt x="20574" y="28956"/>
                    </a:cubicBezTo>
                    <a:cubicBezTo>
                      <a:pt x="16002" y="28194"/>
                      <a:pt x="11430" y="29718"/>
                      <a:pt x="9144" y="33528"/>
                    </a:cubicBezTo>
                    <a:cubicBezTo>
                      <a:pt x="6858" y="35814"/>
                      <a:pt x="6858" y="38862"/>
                      <a:pt x="6858" y="41910"/>
                    </a:cubicBezTo>
                    <a:cubicBezTo>
                      <a:pt x="6858" y="47244"/>
                      <a:pt x="6858" y="51816"/>
                      <a:pt x="6858" y="57150"/>
                    </a:cubicBezTo>
                    <a:cubicBezTo>
                      <a:pt x="6858" y="58674"/>
                      <a:pt x="6858" y="60198"/>
                      <a:pt x="6858" y="60960"/>
                    </a:cubicBezTo>
                    <a:cubicBezTo>
                      <a:pt x="6858" y="62484"/>
                      <a:pt x="5334" y="63246"/>
                      <a:pt x="3810" y="63246"/>
                    </a:cubicBezTo>
                    <a:cubicBezTo>
                      <a:pt x="2286" y="63246"/>
                      <a:pt x="762" y="63246"/>
                      <a:pt x="762" y="61722"/>
                    </a:cubicBezTo>
                    <a:cubicBezTo>
                      <a:pt x="762" y="60198"/>
                      <a:pt x="0" y="59436"/>
                      <a:pt x="0" y="57912"/>
                    </a:cubicBezTo>
                    <a:cubicBezTo>
                      <a:pt x="0" y="40386"/>
                      <a:pt x="0" y="22860"/>
                      <a:pt x="0" y="5334"/>
                    </a:cubicBezTo>
                    <a:cubicBezTo>
                      <a:pt x="0" y="3810"/>
                      <a:pt x="0" y="2286"/>
                      <a:pt x="762" y="1524"/>
                    </a:cubicBezTo>
                    <a:cubicBezTo>
                      <a:pt x="1524" y="0"/>
                      <a:pt x="3048" y="0"/>
                      <a:pt x="4572" y="0"/>
                    </a:cubicBezTo>
                    <a:cubicBezTo>
                      <a:pt x="5334" y="0"/>
                      <a:pt x="6858" y="762"/>
                      <a:pt x="6858" y="1524"/>
                    </a:cubicBezTo>
                    <a:cubicBezTo>
                      <a:pt x="7620" y="3048"/>
                      <a:pt x="6858" y="4572"/>
                      <a:pt x="6858" y="6858"/>
                    </a:cubicBezTo>
                    <a:cubicBezTo>
                      <a:pt x="7620" y="12954"/>
                      <a:pt x="6858" y="19812"/>
                      <a:pt x="7620" y="2667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23" name="Google Shape;123;p50"/>
              <p:cNvSpPr/>
              <p:nvPr/>
            </p:nvSpPr>
            <p:spPr>
              <a:xfrm>
                <a:off x="6432936" y="3838423"/>
                <a:ext cx="29665" cy="32039"/>
              </a:xfrm>
              <a:custGeom>
                <a:avLst/>
                <a:gdLst/>
                <a:ahLst/>
                <a:cxnLst/>
                <a:rect l="l" t="t" r="r" b="b"/>
                <a:pathLst>
                  <a:path w="38744" h="41845" extrusionOk="0">
                    <a:moveTo>
                      <a:pt x="0" y="22578"/>
                    </a:moveTo>
                    <a:cubicBezTo>
                      <a:pt x="0" y="10386"/>
                      <a:pt x="6096" y="2004"/>
                      <a:pt x="16002" y="480"/>
                    </a:cubicBezTo>
                    <a:cubicBezTo>
                      <a:pt x="26670" y="-1806"/>
                      <a:pt x="35814" y="4290"/>
                      <a:pt x="38100" y="14196"/>
                    </a:cubicBezTo>
                    <a:cubicBezTo>
                      <a:pt x="39624" y="22578"/>
                      <a:pt x="38862" y="22578"/>
                      <a:pt x="31242" y="22578"/>
                    </a:cubicBezTo>
                    <a:cubicBezTo>
                      <a:pt x="24384" y="22578"/>
                      <a:pt x="17526" y="22578"/>
                      <a:pt x="10668" y="22578"/>
                    </a:cubicBezTo>
                    <a:cubicBezTo>
                      <a:pt x="7620" y="22578"/>
                      <a:pt x="6096" y="24864"/>
                      <a:pt x="7620" y="27912"/>
                    </a:cubicBezTo>
                    <a:cubicBezTo>
                      <a:pt x="10668" y="34008"/>
                      <a:pt x="16002" y="36294"/>
                      <a:pt x="22860" y="34770"/>
                    </a:cubicBezTo>
                    <a:cubicBezTo>
                      <a:pt x="25908" y="34008"/>
                      <a:pt x="28194" y="32484"/>
                      <a:pt x="29718" y="30960"/>
                    </a:cubicBezTo>
                    <a:cubicBezTo>
                      <a:pt x="31242" y="29436"/>
                      <a:pt x="32766" y="30198"/>
                      <a:pt x="34290" y="31722"/>
                    </a:cubicBezTo>
                    <a:cubicBezTo>
                      <a:pt x="35814" y="33246"/>
                      <a:pt x="35052" y="34770"/>
                      <a:pt x="33528" y="36294"/>
                    </a:cubicBezTo>
                    <a:cubicBezTo>
                      <a:pt x="26670" y="42390"/>
                      <a:pt x="18288" y="43152"/>
                      <a:pt x="9906" y="40104"/>
                    </a:cubicBezTo>
                    <a:cubicBezTo>
                      <a:pt x="3810" y="36294"/>
                      <a:pt x="762" y="29436"/>
                      <a:pt x="0" y="22578"/>
                    </a:cubicBezTo>
                    <a:close/>
                    <a:moveTo>
                      <a:pt x="19050" y="17244"/>
                    </a:moveTo>
                    <a:cubicBezTo>
                      <a:pt x="19050" y="17244"/>
                      <a:pt x="19050" y="17244"/>
                      <a:pt x="19050" y="17244"/>
                    </a:cubicBezTo>
                    <a:cubicBezTo>
                      <a:pt x="22098" y="17244"/>
                      <a:pt x="25908" y="17244"/>
                      <a:pt x="28956" y="17244"/>
                    </a:cubicBezTo>
                    <a:cubicBezTo>
                      <a:pt x="30480" y="17244"/>
                      <a:pt x="32004" y="15720"/>
                      <a:pt x="31242" y="13434"/>
                    </a:cubicBezTo>
                    <a:cubicBezTo>
                      <a:pt x="27432" y="4290"/>
                      <a:pt x="16764" y="3528"/>
                      <a:pt x="9906" y="10386"/>
                    </a:cubicBezTo>
                    <a:cubicBezTo>
                      <a:pt x="8382" y="11910"/>
                      <a:pt x="7620" y="13434"/>
                      <a:pt x="8382" y="15720"/>
                    </a:cubicBezTo>
                    <a:cubicBezTo>
                      <a:pt x="9144" y="17244"/>
                      <a:pt x="11430" y="16482"/>
                      <a:pt x="12954" y="17244"/>
                    </a:cubicBezTo>
                    <a:cubicBezTo>
                      <a:pt x="15240" y="17244"/>
                      <a:pt x="17526" y="17244"/>
                      <a:pt x="19050" y="1724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24" name="Google Shape;124;p50"/>
              <p:cNvSpPr/>
              <p:nvPr/>
            </p:nvSpPr>
            <p:spPr>
              <a:xfrm>
                <a:off x="6009867" y="3837919"/>
                <a:ext cx="30414" cy="32154"/>
              </a:xfrm>
              <a:custGeom>
                <a:avLst/>
                <a:gdLst/>
                <a:ahLst/>
                <a:cxnLst/>
                <a:rect l="l" t="t" r="r" b="b"/>
                <a:pathLst>
                  <a:path w="39722" h="41995" extrusionOk="0">
                    <a:moveTo>
                      <a:pt x="22958" y="23235"/>
                    </a:moveTo>
                    <a:cubicBezTo>
                      <a:pt x="18386" y="23235"/>
                      <a:pt x="14576" y="23235"/>
                      <a:pt x="10004" y="23235"/>
                    </a:cubicBezTo>
                    <a:cubicBezTo>
                      <a:pt x="8480" y="23235"/>
                      <a:pt x="7718" y="24759"/>
                      <a:pt x="8480" y="26283"/>
                    </a:cubicBezTo>
                    <a:cubicBezTo>
                      <a:pt x="10766" y="33141"/>
                      <a:pt x="16862" y="36951"/>
                      <a:pt x="24482" y="35427"/>
                    </a:cubicBezTo>
                    <a:cubicBezTo>
                      <a:pt x="27530" y="34665"/>
                      <a:pt x="29816" y="33903"/>
                      <a:pt x="31340" y="32379"/>
                    </a:cubicBezTo>
                    <a:cubicBezTo>
                      <a:pt x="32102" y="31617"/>
                      <a:pt x="32864" y="31617"/>
                      <a:pt x="33626" y="31617"/>
                    </a:cubicBezTo>
                    <a:cubicBezTo>
                      <a:pt x="34388" y="31617"/>
                      <a:pt x="35150" y="32379"/>
                      <a:pt x="35912" y="33141"/>
                    </a:cubicBezTo>
                    <a:cubicBezTo>
                      <a:pt x="36674" y="33903"/>
                      <a:pt x="36674" y="34665"/>
                      <a:pt x="35912" y="35427"/>
                    </a:cubicBezTo>
                    <a:cubicBezTo>
                      <a:pt x="27530" y="45333"/>
                      <a:pt x="10004" y="43809"/>
                      <a:pt x="3146" y="32379"/>
                    </a:cubicBezTo>
                    <a:cubicBezTo>
                      <a:pt x="-4474" y="19425"/>
                      <a:pt x="2384" y="3423"/>
                      <a:pt x="16862" y="375"/>
                    </a:cubicBezTo>
                    <a:cubicBezTo>
                      <a:pt x="29054" y="-1911"/>
                      <a:pt x="38960" y="6471"/>
                      <a:pt x="39722" y="19425"/>
                    </a:cubicBezTo>
                    <a:cubicBezTo>
                      <a:pt x="39722" y="21711"/>
                      <a:pt x="38198" y="22473"/>
                      <a:pt x="36674" y="22473"/>
                    </a:cubicBezTo>
                    <a:cubicBezTo>
                      <a:pt x="32102" y="23235"/>
                      <a:pt x="27530" y="23235"/>
                      <a:pt x="22958" y="23235"/>
                    </a:cubicBezTo>
                    <a:cubicBezTo>
                      <a:pt x="22958" y="23235"/>
                      <a:pt x="22958" y="23235"/>
                      <a:pt x="22958" y="23235"/>
                    </a:cubicBezTo>
                    <a:close/>
                    <a:moveTo>
                      <a:pt x="19910" y="17901"/>
                    </a:moveTo>
                    <a:cubicBezTo>
                      <a:pt x="19910" y="17901"/>
                      <a:pt x="19910" y="17901"/>
                      <a:pt x="19910" y="17901"/>
                    </a:cubicBezTo>
                    <a:cubicBezTo>
                      <a:pt x="22958" y="17901"/>
                      <a:pt x="26006" y="17901"/>
                      <a:pt x="29054" y="17901"/>
                    </a:cubicBezTo>
                    <a:cubicBezTo>
                      <a:pt x="31340" y="17901"/>
                      <a:pt x="32102" y="15615"/>
                      <a:pt x="31340" y="13329"/>
                    </a:cubicBezTo>
                    <a:cubicBezTo>
                      <a:pt x="29054" y="8757"/>
                      <a:pt x="25244" y="6471"/>
                      <a:pt x="19910" y="6471"/>
                    </a:cubicBezTo>
                    <a:cubicBezTo>
                      <a:pt x="14576" y="6471"/>
                      <a:pt x="10004" y="9519"/>
                      <a:pt x="8480" y="14091"/>
                    </a:cubicBezTo>
                    <a:cubicBezTo>
                      <a:pt x="7718" y="15615"/>
                      <a:pt x="8480" y="17139"/>
                      <a:pt x="10004" y="17139"/>
                    </a:cubicBezTo>
                    <a:cubicBezTo>
                      <a:pt x="13052" y="17901"/>
                      <a:pt x="16862" y="17901"/>
                      <a:pt x="19910" y="1790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25" name="Google Shape;125;p50"/>
              <p:cNvSpPr/>
              <p:nvPr/>
            </p:nvSpPr>
            <p:spPr>
              <a:xfrm>
                <a:off x="6200033" y="3837660"/>
                <a:ext cx="25782" cy="31869"/>
              </a:xfrm>
              <a:custGeom>
                <a:avLst/>
                <a:gdLst/>
                <a:ahLst/>
                <a:cxnLst/>
                <a:rect l="l" t="t" r="r" b="b"/>
                <a:pathLst>
                  <a:path w="33672" h="41623" extrusionOk="0">
                    <a:moveTo>
                      <a:pt x="33673" y="27383"/>
                    </a:moveTo>
                    <a:cubicBezTo>
                      <a:pt x="33673" y="30431"/>
                      <a:pt x="33673" y="34241"/>
                      <a:pt x="33673" y="37289"/>
                    </a:cubicBezTo>
                    <a:cubicBezTo>
                      <a:pt x="33673" y="38813"/>
                      <a:pt x="33673" y="40337"/>
                      <a:pt x="32148" y="40337"/>
                    </a:cubicBezTo>
                    <a:cubicBezTo>
                      <a:pt x="30624" y="41099"/>
                      <a:pt x="28338" y="41099"/>
                      <a:pt x="27577" y="38813"/>
                    </a:cubicBezTo>
                    <a:cubicBezTo>
                      <a:pt x="26814" y="36527"/>
                      <a:pt x="25291" y="36527"/>
                      <a:pt x="23767" y="38051"/>
                    </a:cubicBezTo>
                    <a:cubicBezTo>
                      <a:pt x="18433" y="41861"/>
                      <a:pt x="13098" y="42623"/>
                      <a:pt x="7764" y="40337"/>
                    </a:cubicBezTo>
                    <a:cubicBezTo>
                      <a:pt x="3193" y="38813"/>
                      <a:pt x="144" y="35765"/>
                      <a:pt x="144" y="31193"/>
                    </a:cubicBezTo>
                    <a:cubicBezTo>
                      <a:pt x="-617" y="25859"/>
                      <a:pt x="1668" y="22049"/>
                      <a:pt x="6241" y="19763"/>
                    </a:cubicBezTo>
                    <a:cubicBezTo>
                      <a:pt x="9288" y="18239"/>
                      <a:pt x="13098" y="16715"/>
                      <a:pt x="16908" y="16715"/>
                    </a:cubicBezTo>
                    <a:cubicBezTo>
                      <a:pt x="19957" y="16715"/>
                      <a:pt x="22243" y="16715"/>
                      <a:pt x="25291" y="15953"/>
                    </a:cubicBezTo>
                    <a:cubicBezTo>
                      <a:pt x="26814" y="15953"/>
                      <a:pt x="27577" y="13667"/>
                      <a:pt x="27577" y="12143"/>
                    </a:cubicBezTo>
                    <a:cubicBezTo>
                      <a:pt x="26814" y="8333"/>
                      <a:pt x="23767" y="6809"/>
                      <a:pt x="19957" y="6047"/>
                    </a:cubicBezTo>
                    <a:cubicBezTo>
                      <a:pt x="16908" y="5285"/>
                      <a:pt x="13098" y="6047"/>
                      <a:pt x="10051" y="7571"/>
                    </a:cubicBezTo>
                    <a:cubicBezTo>
                      <a:pt x="8527" y="8333"/>
                      <a:pt x="7764" y="9095"/>
                      <a:pt x="6241" y="9095"/>
                    </a:cubicBezTo>
                    <a:cubicBezTo>
                      <a:pt x="4717" y="9095"/>
                      <a:pt x="3954" y="8333"/>
                      <a:pt x="3193" y="6809"/>
                    </a:cubicBezTo>
                    <a:cubicBezTo>
                      <a:pt x="3193" y="6047"/>
                      <a:pt x="3193" y="4523"/>
                      <a:pt x="3954" y="4523"/>
                    </a:cubicBezTo>
                    <a:cubicBezTo>
                      <a:pt x="10051" y="-49"/>
                      <a:pt x="16147" y="-811"/>
                      <a:pt x="23004" y="713"/>
                    </a:cubicBezTo>
                    <a:cubicBezTo>
                      <a:pt x="29101" y="2237"/>
                      <a:pt x="32911" y="6047"/>
                      <a:pt x="33673" y="12905"/>
                    </a:cubicBezTo>
                    <a:cubicBezTo>
                      <a:pt x="32911" y="18239"/>
                      <a:pt x="32911" y="22811"/>
                      <a:pt x="33673" y="27383"/>
                    </a:cubicBezTo>
                    <a:cubicBezTo>
                      <a:pt x="32911" y="27383"/>
                      <a:pt x="32911" y="27383"/>
                      <a:pt x="33673" y="27383"/>
                    </a:cubicBezTo>
                    <a:close/>
                    <a:moveTo>
                      <a:pt x="14623" y="37289"/>
                    </a:moveTo>
                    <a:cubicBezTo>
                      <a:pt x="19957" y="37289"/>
                      <a:pt x="23004" y="35003"/>
                      <a:pt x="25291" y="30431"/>
                    </a:cubicBezTo>
                    <a:cubicBezTo>
                      <a:pt x="28338" y="25097"/>
                      <a:pt x="26814" y="22811"/>
                      <a:pt x="19957" y="22811"/>
                    </a:cubicBezTo>
                    <a:cubicBezTo>
                      <a:pt x="16908" y="22811"/>
                      <a:pt x="13098" y="22811"/>
                      <a:pt x="10051" y="24335"/>
                    </a:cubicBezTo>
                    <a:cubicBezTo>
                      <a:pt x="7764" y="25859"/>
                      <a:pt x="5478" y="27383"/>
                      <a:pt x="6241" y="30431"/>
                    </a:cubicBezTo>
                    <a:cubicBezTo>
                      <a:pt x="6241" y="33479"/>
                      <a:pt x="8527" y="35765"/>
                      <a:pt x="11574" y="36527"/>
                    </a:cubicBezTo>
                    <a:cubicBezTo>
                      <a:pt x="13098" y="36527"/>
                      <a:pt x="13861" y="37289"/>
                      <a:pt x="14623" y="3728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26" name="Google Shape;126;p50"/>
              <p:cNvSpPr/>
              <p:nvPr/>
            </p:nvSpPr>
            <p:spPr>
              <a:xfrm>
                <a:off x="5799761" y="3838227"/>
                <a:ext cx="25815" cy="31085"/>
              </a:xfrm>
              <a:custGeom>
                <a:avLst/>
                <a:gdLst/>
                <a:ahLst/>
                <a:cxnLst/>
                <a:rect l="l" t="t" r="r" b="b"/>
                <a:pathLst>
                  <a:path w="33715" h="40598" extrusionOk="0">
                    <a:moveTo>
                      <a:pt x="33715" y="26644"/>
                    </a:moveTo>
                    <a:cubicBezTo>
                      <a:pt x="33715" y="29692"/>
                      <a:pt x="33715" y="33502"/>
                      <a:pt x="33715" y="36550"/>
                    </a:cubicBezTo>
                    <a:cubicBezTo>
                      <a:pt x="33715" y="39598"/>
                      <a:pt x="30667" y="41884"/>
                      <a:pt x="28381" y="38836"/>
                    </a:cubicBezTo>
                    <a:cubicBezTo>
                      <a:pt x="26095" y="36550"/>
                      <a:pt x="24571" y="36550"/>
                      <a:pt x="23047" y="38074"/>
                    </a:cubicBezTo>
                    <a:cubicBezTo>
                      <a:pt x="18475" y="41122"/>
                      <a:pt x="13141" y="41122"/>
                      <a:pt x="7807" y="39598"/>
                    </a:cubicBezTo>
                    <a:cubicBezTo>
                      <a:pt x="3997" y="38074"/>
                      <a:pt x="949" y="35026"/>
                      <a:pt x="187" y="30454"/>
                    </a:cubicBezTo>
                    <a:cubicBezTo>
                      <a:pt x="-575" y="25120"/>
                      <a:pt x="949" y="21310"/>
                      <a:pt x="5521" y="18262"/>
                    </a:cubicBezTo>
                    <a:cubicBezTo>
                      <a:pt x="8569" y="16738"/>
                      <a:pt x="12379" y="15214"/>
                      <a:pt x="16189" y="15214"/>
                    </a:cubicBezTo>
                    <a:cubicBezTo>
                      <a:pt x="18475" y="15214"/>
                      <a:pt x="19999" y="15214"/>
                      <a:pt x="22285" y="15214"/>
                    </a:cubicBezTo>
                    <a:cubicBezTo>
                      <a:pt x="23809" y="15214"/>
                      <a:pt x="26095" y="15976"/>
                      <a:pt x="26857" y="13690"/>
                    </a:cubicBezTo>
                    <a:cubicBezTo>
                      <a:pt x="27619" y="11404"/>
                      <a:pt x="26857" y="9880"/>
                      <a:pt x="25333" y="8356"/>
                    </a:cubicBezTo>
                    <a:cubicBezTo>
                      <a:pt x="22285" y="5308"/>
                      <a:pt x="18475" y="5308"/>
                      <a:pt x="14665" y="6070"/>
                    </a:cubicBezTo>
                    <a:cubicBezTo>
                      <a:pt x="12379" y="6832"/>
                      <a:pt x="9331" y="7594"/>
                      <a:pt x="7045" y="9118"/>
                    </a:cubicBezTo>
                    <a:cubicBezTo>
                      <a:pt x="4759" y="9880"/>
                      <a:pt x="3997" y="8356"/>
                      <a:pt x="3235" y="6832"/>
                    </a:cubicBezTo>
                    <a:cubicBezTo>
                      <a:pt x="2473" y="5308"/>
                      <a:pt x="3235" y="4546"/>
                      <a:pt x="4759" y="3784"/>
                    </a:cubicBezTo>
                    <a:cubicBezTo>
                      <a:pt x="10855" y="-26"/>
                      <a:pt x="16951" y="-788"/>
                      <a:pt x="23809" y="736"/>
                    </a:cubicBezTo>
                    <a:cubicBezTo>
                      <a:pt x="29143" y="2260"/>
                      <a:pt x="32953" y="6070"/>
                      <a:pt x="32953" y="11404"/>
                    </a:cubicBezTo>
                    <a:cubicBezTo>
                      <a:pt x="32953" y="16738"/>
                      <a:pt x="32953" y="22072"/>
                      <a:pt x="33715" y="26644"/>
                    </a:cubicBezTo>
                    <a:cubicBezTo>
                      <a:pt x="32953" y="26644"/>
                      <a:pt x="32953" y="26644"/>
                      <a:pt x="33715" y="26644"/>
                    </a:cubicBezTo>
                    <a:close/>
                    <a:moveTo>
                      <a:pt x="17713" y="22072"/>
                    </a:moveTo>
                    <a:cubicBezTo>
                      <a:pt x="16189" y="22072"/>
                      <a:pt x="12379" y="22072"/>
                      <a:pt x="9331" y="24358"/>
                    </a:cubicBezTo>
                    <a:cubicBezTo>
                      <a:pt x="5521" y="27406"/>
                      <a:pt x="5521" y="32740"/>
                      <a:pt x="10093" y="35026"/>
                    </a:cubicBezTo>
                    <a:cubicBezTo>
                      <a:pt x="13903" y="37312"/>
                      <a:pt x="17713" y="36550"/>
                      <a:pt x="21523" y="34264"/>
                    </a:cubicBezTo>
                    <a:cubicBezTo>
                      <a:pt x="25333" y="31978"/>
                      <a:pt x="26857" y="28168"/>
                      <a:pt x="26857" y="24358"/>
                    </a:cubicBezTo>
                    <a:cubicBezTo>
                      <a:pt x="26857" y="22834"/>
                      <a:pt x="26095" y="22072"/>
                      <a:pt x="25333" y="22072"/>
                    </a:cubicBezTo>
                    <a:cubicBezTo>
                      <a:pt x="23047" y="22072"/>
                      <a:pt x="21523" y="22072"/>
                      <a:pt x="17713" y="2207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27" name="Google Shape;127;p50"/>
              <p:cNvSpPr/>
              <p:nvPr/>
            </p:nvSpPr>
            <p:spPr>
              <a:xfrm>
                <a:off x="6339586" y="3838790"/>
                <a:ext cx="32672" cy="32089"/>
              </a:xfrm>
              <a:custGeom>
                <a:avLst/>
                <a:gdLst/>
                <a:ahLst/>
                <a:cxnLst/>
                <a:rect l="l" t="t" r="r" b="b"/>
                <a:pathLst>
                  <a:path w="42671" h="41910" extrusionOk="0">
                    <a:moveTo>
                      <a:pt x="0" y="20574"/>
                    </a:moveTo>
                    <a:cubicBezTo>
                      <a:pt x="0" y="8382"/>
                      <a:pt x="8382" y="0"/>
                      <a:pt x="21336" y="0"/>
                    </a:cubicBezTo>
                    <a:cubicBezTo>
                      <a:pt x="33528" y="0"/>
                      <a:pt x="42672" y="9144"/>
                      <a:pt x="42672" y="21336"/>
                    </a:cubicBezTo>
                    <a:cubicBezTo>
                      <a:pt x="42672" y="32766"/>
                      <a:pt x="33528" y="41148"/>
                      <a:pt x="22098" y="41910"/>
                    </a:cubicBezTo>
                    <a:cubicBezTo>
                      <a:pt x="9144" y="41148"/>
                      <a:pt x="0" y="32766"/>
                      <a:pt x="0" y="20574"/>
                    </a:cubicBezTo>
                    <a:close/>
                    <a:moveTo>
                      <a:pt x="21336" y="5334"/>
                    </a:moveTo>
                    <a:cubicBezTo>
                      <a:pt x="12954" y="5334"/>
                      <a:pt x="6858" y="11430"/>
                      <a:pt x="6858" y="19812"/>
                    </a:cubicBezTo>
                    <a:cubicBezTo>
                      <a:pt x="6858" y="28194"/>
                      <a:pt x="12954" y="34290"/>
                      <a:pt x="20574" y="34290"/>
                    </a:cubicBezTo>
                    <a:cubicBezTo>
                      <a:pt x="28194" y="34290"/>
                      <a:pt x="34290" y="28956"/>
                      <a:pt x="35052" y="20574"/>
                    </a:cubicBezTo>
                    <a:cubicBezTo>
                      <a:pt x="35814" y="12192"/>
                      <a:pt x="29718" y="6096"/>
                      <a:pt x="21336" y="53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28" name="Google Shape;128;p50"/>
              <p:cNvSpPr/>
              <p:nvPr/>
            </p:nvSpPr>
            <p:spPr>
              <a:xfrm>
                <a:off x="6113794" y="3838207"/>
                <a:ext cx="32673" cy="31539"/>
              </a:xfrm>
              <a:custGeom>
                <a:avLst/>
                <a:gdLst/>
                <a:ahLst/>
                <a:cxnLst/>
                <a:rect l="l" t="t" r="r" b="b"/>
                <a:pathLst>
                  <a:path w="42672" h="41192" extrusionOk="0">
                    <a:moveTo>
                      <a:pt x="42672" y="20574"/>
                    </a:moveTo>
                    <a:cubicBezTo>
                      <a:pt x="42672" y="32766"/>
                      <a:pt x="35052" y="41910"/>
                      <a:pt x="21336" y="41148"/>
                    </a:cubicBezTo>
                    <a:cubicBezTo>
                      <a:pt x="6858" y="41148"/>
                      <a:pt x="762" y="30480"/>
                      <a:pt x="0" y="21336"/>
                    </a:cubicBezTo>
                    <a:cubicBezTo>
                      <a:pt x="0" y="6858"/>
                      <a:pt x="10668" y="0"/>
                      <a:pt x="20574" y="0"/>
                    </a:cubicBezTo>
                    <a:cubicBezTo>
                      <a:pt x="33528" y="0"/>
                      <a:pt x="42672" y="8382"/>
                      <a:pt x="42672" y="20574"/>
                    </a:cubicBezTo>
                    <a:close/>
                    <a:moveTo>
                      <a:pt x="35814" y="21336"/>
                    </a:moveTo>
                    <a:cubicBezTo>
                      <a:pt x="35814" y="12954"/>
                      <a:pt x="29718" y="6096"/>
                      <a:pt x="22098" y="6096"/>
                    </a:cubicBezTo>
                    <a:cubicBezTo>
                      <a:pt x="14478" y="6096"/>
                      <a:pt x="8382" y="12192"/>
                      <a:pt x="8382" y="20574"/>
                    </a:cubicBezTo>
                    <a:cubicBezTo>
                      <a:pt x="8382" y="28956"/>
                      <a:pt x="14478" y="35814"/>
                      <a:pt x="22098" y="35814"/>
                    </a:cubicBezTo>
                    <a:cubicBezTo>
                      <a:pt x="29718" y="35814"/>
                      <a:pt x="35814" y="29718"/>
                      <a:pt x="35814"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29" name="Google Shape;129;p50"/>
              <p:cNvSpPr/>
              <p:nvPr/>
            </p:nvSpPr>
            <p:spPr>
              <a:xfrm>
                <a:off x="6232706" y="3838790"/>
                <a:ext cx="26365" cy="31068"/>
              </a:xfrm>
              <a:custGeom>
                <a:avLst/>
                <a:gdLst/>
                <a:ahLst/>
                <a:cxnLst/>
                <a:rect l="l" t="t" r="r" b="b"/>
                <a:pathLst>
                  <a:path w="34434" h="40576" extrusionOk="0">
                    <a:moveTo>
                      <a:pt x="34434" y="25146"/>
                    </a:moveTo>
                    <a:cubicBezTo>
                      <a:pt x="34434" y="28956"/>
                      <a:pt x="34434" y="32766"/>
                      <a:pt x="34434" y="36576"/>
                    </a:cubicBezTo>
                    <a:cubicBezTo>
                      <a:pt x="34434" y="38100"/>
                      <a:pt x="34434" y="39624"/>
                      <a:pt x="32910" y="39624"/>
                    </a:cubicBezTo>
                    <a:cubicBezTo>
                      <a:pt x="31386" y="39624"/>
                      <a:pt x="29862" y="40386"/>
                      <a:pt x="29100" y="38862"/>
                    </a:cubicBezTo>
                    <a:cubicBezTo>
                      <a:pt x="28339" y="36576"/>
                      <a:pt x="26814" y="35814"/>
                      <a:pt x="24529" y="37338"/>
                    </a:cubicBezTo>
                    <a:cubicBezTo>
                      <a:pt x="19194" y="41148"/>
                      <a:pt x="13860" y="41148"/>
                      <a:pt x="8526" y="39624"/>
                    </a:cubicBezTo>
                    <a:cubicBezTo>
                      <a:pt x="3954" y="38100"/>
                      <a:pt x="906" y="35052"/>
                      <a:pt x="144" y="30480"/>
                    </a:cubicBezTo>
                    <a:cubicBezTo>
                      <a:pt x="-618" y="25908"/>
                      <a:pt x="1669" y="21336"/>
                      <a:pt x="6240" y="19050"/>
                    </a:cubicBezTo>
                    <a:cubicBezTo>
                      <a:pt x="10050" y="16764"/>
                      <a:pt x="13860" y="16002"/>
                      <a:pt x="17670" y="16002"/>
                    </a:cubicBezTo>
                    <a:cubicBezTo>
                      <a:pt x="19956" y="16002"/>
                      <a:pt x="22242" y="16002"/>
                      <a:pt x="24529" y="16002"/>
                    </a:cubicBezTo>
                    <a:cubicBezTo>
                      <a:pt x="26052" y="16002"/>
                      <a:pt x="26814" y="13716"/>
                      <a:pt x="26052" y="12192"/>
                    </a:cubicBezTo>
                    <a:cubicBezTo>
                      <a:pt x="25290" y="9144"/>
                      <a:pt x="23004" y="7620"/>
                      <a:pt x="20719" y="6858"/>
                    </a:cubicBezTo>
                    <a:cubicBezTo>
                      <a:pt x="17670" y="6096"/>
                      <a:pt x="14622" y="6096"/>
                      <a:pt x="11574" y="6858"/>
                    </a:cubicBezTo>
                    <a:cubicBezTo>
                      <a:pt x="10050" y="7620"/>
                      <a:pt x="7764" y="8382"/>
                      <a:pt x="6240" y="9144"/>
                    </a:cubicBezTo>
                    <a:cubicBezTo>
                      <a:pt x="4716" y="9906"/>
                      <a:pt x="3954" y="8382"/>
                      <a:pt x="3192" y="7620"/>
                    </a:cubicBezTo>
                    <a:cubicBezTo>
                      <a:pt x="2430" y="6096"/>
                      <a:pt x="3192" y="5334"/>
                      <a:pt x="3954" y="3810"/>
                    </a:cubicBezTo>
                    <a:cubicBezTo>
                      <a:pt x="4716" y="3048"/>
                      <a:pt x="4716" y="3048"/>
                      <a:pt x="5479" y="3048"/>
                    </a:cubicBezTo>
                    <a:cubicBezTo>
                      <a:pt x="10050" y="762"/>
                      <a:pt x="13860" y="0"/>
                      <a:pt x="19194" y="0"/>
                    </a:cubicBezTo>
                    <a:cubicBezTo>
                      <a:pt x="28339" y="762"/>
                      <a:pt x="32910" y="5334"/>
                      <a:pt x="33672" y="13716"/>
                    </a:cubicBezTo>
                    <a:cubicBezTo>
                      <a:pt x="34434" y="17526"/>
                      <a:pt x="34434" y="21336"/>
                      <a:pt x="34434" y="25146"/>
                    </a:cubicBezTo>
                    <a:cubicBezTo>
                      <a:pt x="34434" y="25146"/>
                      <a:pt x="34434" y="25146"/>
                      <a:pt x="34434" y="25146"/>
                    </a:cubicBezTo>
                    <a:close/>
                    <a:moveTo>
                      <a:pt x="23004" y="21336"/>
                    </a:moveTo>
                    <a:cubicBezTo>
                      <a:pt x="19194" y="21336"/>
                      <a:pt x="15384" y="21336"/>
                      <a:pt x="11574" y="22860"/>
                    </a:cubicBezTo>
                    <a:cubicBezTo>
                      <a:pt x="9289" y="24384"/>
                      <a:pt x="7764" y="25908"/>
                      <a:pt x="7764" y="28956"/>
                    </a:cubicBezTo>
                    <a:cubicBezTo>
                      <a:pt x="7764" y="32004"/>
                      <a:pt x="9289" y="33528"/>
                      <a:pt x="12336" y="35052"/>
                    </a:cubicBezTo>
                    <a:cubicBezTo>
                      <a:pt x="19956" y="37338"/>
                      <a:pt x="26814" y="32004"/>
                      <a:pt x="27576" y="23622"/>
                    </a:cubicBezTo>
                    <a:cubicBezTo>
                      <a:pt x="27576" y="22860"/>
                      <a:pt x="27576" y="21336"/>
                      <a:pt x="26052" y="21336"/>
                    </a:cubicBezTo>
                    <a:cubicBezTo>
                      <a:pt x="25290" y="21336"/>
                      <a:pt x="23766" y="21336"/>
                      <a:pt x="23004"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30" name="Google Shape;130;p50"/>
              <p:cNvSpPr/>
              <p:nvPr/>
            </p:nvSpPr>
            <p:spPr>
              <a:xfrm>
                <a:off x="5921843" y="3838207"/>
                <a:ext cx="26255" cy="31505"/>
              </a:xfrm>
              <a:custGeom>
                <a:avLst/>
                <a:gdLst/>
                <a:ahLst/>
                <a:cxnLst/>
                <a:rect l="l" t="t" r="r" b="b"/>
                <a:pathLst>
                  <a:path w="34290" h="41147" extrusionOk="0">
                    <a:moveTo>
                      <a:pt x="0" y="21336"/>
                    </a:moveTo>
                    <a:cubicBezTo>
                      <a:pt x="0" y="16002"/>
                      <a:pt x="0" y="10668"/>
                      <a:pt x="0" y="5334"/>
                    </a:cubicBezTo>
                    <a:cubicBezTo>
                      <a:pt x="0" y="2286"/>
                      <a:pt x="3048" y="762"/>
                      <a:pt x="4572" y="2286"/>
                    </a:cubicBezTo>
                    <a:cubicBezTo>
                      <a:pt x="7620" y="5334"/>
                      <a:pt x="9144" y="4572"/>
                      <a:pt x="12192" y="2286"/>
                    </a:cubicBezTo>
                    <a:cubicBezTo>
                      <a:pt x="14478" y="762"/>
                      <a:pt x="17526" y="0"/>
                      <a:pt x="20574" y="0"/>
                    </a:cubicBezTo>
                    <a:cubicBezTo>
                      <a:pt x="27432" y="762"/>
                      <a:pt x="32004" y="3810"/>
                      <a:pt x="33528" y="10668"/>
                    </a:cubicBezTo>
                    <a:cubicBezTo>
                      <a:pt x="34290" y="12954"/>
                      <a:pt x="34290" y="16002"/>
                      <a:pt x="34290" y="18288"/>
                    </a:cubicBezTo>
                    <a:cubicBezTo>
                      <a:pt x="34290" y="24384"/>
                      <a:pt x="34290" y="30480"/>
                      <a:pt x="34290" y="36576"/>
                    </a:cubicBezTo>
                    <a:cubicBezTo>
                      <a:pt x="34290" y="39624"/>
                      <a:pt x="33528" y="40386"/>
                      <a:pt x="30480" y="40386"/>
                    </a:cubicBezTo>
                    <a:cubicBezTo>
                      <a:pt x="27432" y="40386"/>
                      <a:pt x="27432" y="38100"/>
                      <a:pt x="27432" y="36576"/>
                    </a:cubicBezTo>
                    <a:cubicBezTo>
                      <a:pt x="27432" y="32004"/>
                      <a:pt x="27432" y="28194"/>
                      <a:pt x="27432" y="23622"/>
                    </a:cubicBezTo>
                    <a:cubicBezTo>
                      <a:pt x="27432" y="20574"/>
                      <a:pt x="27432" y="18288"/>
                      <a:pt x="27432" y="15240"/>
                    </a:cubicBezTo>
                    <a:cubicBezTo>
                      <a:pt x="26670" y="9906"/>
                      <a:pt x="24384" y="7620"/>
                      <a:pt x="20574" y="6858"/>
                    </a:cubicBezTo>
                    <a:cubicBezTo>
                      <a:pt x="16002" y="6096"/>
                      <a:pt x="11430" y="7620"/>
                      <a:pt x="9144" y="11430"/>
                    </a:cubicBezTo>
                    <a:cubicBezTo>
                      <a:pt x="7620" y="14478"/>
                      <a:pt x="6858" y="17526"/>
                      <a:pt x="6858" y="21336"/>
                    </a:cubicBezTo>
                    <a:cubicBezTo>
                      <a:pt x="6858" y="27432"/>
                      <a:pt x="6858" y="32766"/>
                      <a:pt x="6858" y="38862"/>
                    </a:cubicBezTo>
                    <a:cubicBezTo>
                      <a:pt x="6858" y="41148"/>
                      <a:pt x="5334" y="41148"/>
                      <a:pt x="3048" y="41148"/>
                    </a:cubicBezTo>
                    <a:cubicBezTo>
                      <a:pt x="1524" y="41148"/>
                      <a:pt x="0" y="40386"/>
                      <a:pt x="0" y="38862"/>
                    </a:cubicBezTo>
                    <a:cubicBezTo>
                      <a:pt x="762" y="32766"/>
                      <a:pt x="762" y="26670"/>
                      <a:pt x="0" y="21336"/>
                    </a:cubicBezTo>
                    <a:cubicBezTo>
                      <a:pt x="762" y="21336"/>
                      <a:pt x="0" y="21336"/>
                      <a:pt x="0"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31" name="Google Shape;131;p50"/>
              <p:cNvSpPr/>
              <p:nvPr/>
            </p:nvSpPr>
            <p:spPr>
              <a:xfrm>
                <a:off x="6486028" y="3838561"/>
                <a:ext cx="26514" cy="30567"/>
              </a:xfrm>
              <a:custGeom>
                <a:avLst/>
                <a:gdLst/>
                <a:ahLst/>
                <a:cxnLst/>
                <a:rect l="l" t="t" r="r" b="b"/>
                <a:pathLst>
                  <a:path w="34628" h="39922" extrusionOk="0">
                    <a:moveTo>
                      <a:pt x="0" y="20873"/>
                    </a:moveTo>
                    <a:cubicBezTo>
                      <a:pt x="0" y="15539"/>
                      <a:pt x="0" y="10205"/>
                      <a:pt x="0" y="4871"/>
                    </a:cubicBezTo>
                    <a:cubicBezTo>
                      <a:pt x="0" y="2585"/>
                      <a:pt x="3048" y="299"/>
                      <a:pt x="4572" y="1823"/>
                    </a:cubicBezTo>
                    <a:cubicBezTo>
                      <a:pt x="7620" y="5633"/>
                      <a:pt x="9906" y="3347"/>
                      <a:pt x="12192" y="1823"/>
                    </a:cubicBezTo>
                    <a:cubicBezTo>
                      <a:pt x="15240" y="299"/>
                      <a:pt x="18288" y="-463"/>
                      <a:pt x="22098" y="299"/>
                    </a:cubicBezTo>
                    <a:cubicBezTo>
                      <a:pt x="28956" y="1061"/>
                      <a:pt x="33528" y="4871"/>
                      <a:pt x="34290" y="11729"/>
                    </a:cubicBezTo>
                    <a:cubicBezTo>
                      <a:pt x="35052" y="20111"/>
                      <a:pt x="34290" y="29255"/>
                      <a:pt x="34290" y="37637"/>
                    </a:cubicBezTo>
                    <a:cubicBezTo>
                      <a:pt x="34290" y="39923"/>
                      <a:pt x="32766" y="39923"/>
                      <a:pt x="30480" y="39923"/>
                    </a:cubicBezTo>
                    <a:cubicBezTo>
                      <a:pt x="28956" y="39923"/>
                      <a:pt x="28194" y="39161"/>
                      <a:pt x="28194" y="37637"/>
                    </a:cubicBezTo>
                    <a:cubicBezTo>
                      <a:pt x="28194" y="34589"/>
                      <a:pt x="28194" y="32303"/>
                      <a:pt x="28194" y="29255"/>
                    </a:cubicBezTo>
                    <a:cubicBezTo>
                      <a:pt x="28194" y="24683"/>
                      <a:pt x="28194" y="20111"/>
                      <a:pt x="28194" y="14777"/>
                    </a:cubicBezTo>
                    <a:cubicBezTo>
                      <a:pt x="28194" y="9443"/>
                      <a:pt x="25908" y="6395"/>
                      <a:pt x="22098" y="5633"/>
                    </a:cubicBezTo>
                    <a:cubicBezTo>
                      <a:pt x="17526" y="4109"/>
                      <a:pt x="12192" y="6395"/>
                      <a:pt x="9906" y="10205"/>
                    </a:cubicBezTo>
                    <a:cubicBezTo>
                      <a:pt x="7620" y="13253"/>
                      <a:pt x="7620" y="16301"/>
                      <a:pt x="7620" y="20111"/>
                    </a:cubicBezTo>
                    <a:cubicBezTo>
                      <a:pt x="7620" y="25445"/>
                      <a:pt x="7620" y="30779"/>
                      <a:pt x="7620" y="36113"/>
                    </a:cubicBezTo>
                    <a:cubicBezTo>
                      <a:pt x="7620" y="37637"/>
                      <a:pt x="6858" y="38399"/>
                      <a:pt x="5334" y="39161"/>
                    </a:cubicBezTo>
                    <a:cubicBezTo>
                      <a:pt x="3810" y="39923"/>
                      <a:pt x="762" y="39161"/>
                      <a:pt x="762" y="36875"/>
                    </a:cubicBezTo>
                    <a:cubicBezTo>
                      <a:pt x="762" y="32303"/>
                      <a:pt x="762" y="26207"/>
                      <a:pt x="0" y="20873"/>
                    </a:cubicBezTo>
                    <a:cubicBezTo>
                      <a:pt x="762" y="20873"/>
                      <a:pt x="0" y="20873"/>
                      <a:pt x="0" y="2087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32" name="Google Shape;132;p50"/>
              <p:cNvSpPr/>
              <p:nvPr/>
            </p:nvSpPr>
            <p:spPr>
              <a:xfrm>
                <a:off x="6086320" y="3837983"/>
                <a:ext cx="22806" cy="31801"/>
              </a:xfrm>
              <a:custGeom>
                <a:avLst/>
                <a:gdLst/>
                <a:ahLst/>
                <a:cxnLst/>
                <a:rect l="l" t="t" r="r" b="b"/>
                <a:pathLst>
                  <a:path w="29786" h="41534" extrusionOk="0">
                    <a:moveTo>
                      <a:pt x="29787" y="30009"/>
                    </a:moveTo>
                    <a:cubicBezTo>
                      <a:pt x="29787" y="33819"/>
                      <a:pt x="28263" y="36867"/>
                      <a:pt x="24453" y="39153"/>
                    </a:cubicBezTo>
                    <a:cubicBezTo>
                      <a:pt x="17595" y="42963"/>
                      <a:pt x="7689" y="42201"/>
                      <a:pt x="1593" y="36867"/>
                    </a:cubicBezTo>
                    <a:cubicBezTo>
                      <a:pt x="69" y="36105"/>
                      <a:pt x="-693" y="34581"/>
                      <a:pt x="831" y="32295"/>
                    </a:cubicBezTo>
                    <a:cubicBezTo>
                      <a:pt x="2355" y="30771"/>
                      <a:pt x="3117" y="30009"/>
                      <a:pt x="5403" y="30771"/>
                    </a:cubicBezTo>
                    <a:cubicBezTo>
                      <a:pt x="6927" y="31533"/>
                      <a:pt x="8451" y="33057"/>
                      <a:pt x="9975" y="33819"/>
                    </a:cubicBezTo>
                    <a:cubicBezTo>
                      <a:pt x="13023" y="35343"/>
                      <a:pt x="16071" y="35343"/>
                      <a:pt x="19119" y="34581"/>
                    </a:cubicBezTo>
                    <a:cubicBezTo>
                      <a:pt x="21405" y="33819"/>
                      <a:pt x="22929" y="32295"/>
                      <a:pt x="23691" y="30009"/>
                    </a:cubicBezTo>
                    <a:cubicBezTo>
                      <a:pt x="23691" y="27723"/>
                      <a:pt x="22167" y="25437"/>
                      <a:pt x="19881" y="24675"/>
                    </a:cubicBezTo>
                    <a:cubicBezTo>
                      <a:pt x="17595" y="23913"/>
                      <a:pt x="15309" y="23151"/>
                      <a:pt x="13023" y="22389"/>
                    </a:cubicBezTo>
                    <a:cubicBezTo>
                      <a:pt x="10737" y="21627"/>
                      <a:pt x="9213" y="20865"/>
                      <a:pt x="6927" y="20865"/>
                    </a:cubicBezTo>
                    <a:cubicBezTo>
                      <a:pt x="-693" y="17817"/>
                      <a:pt x="69" y="7149"/>
                      <a:pt x="5403" y="3339"/>
                    </a:cubicBezTo>
                    <a:cubicBezTo>
                      <a:pt x="11499" y="-1233"/>
                      <a:pt x="20643" y="-1233"/>
                      <a:pt x="26739" y="4101"/>
                    </a:cubicBezTo>
                    <a:cubicBezTo>
                      <a:pt x="27501" y="4863"/>
                      <a:pt x="29025" y="6387"/>
                      <a:pt x="27501" y="7911"/>
                    </a:cubicBezTo>
                    <a:cubicBezTo>
                      <a:pt x="26739" y="9435"/>
                      <a:pt x="25215" y="10197"/>
                      <a:pt x="22929" y="9435"/>
                    </a:cubicBezTo>
                    <a:cubicBezTo>
                      <a:pt x="21405" y="8673"/>
                      <a:pt x="19881" y="7149"/>
                      <a:pt x="17595" y="6387"/>
                    </a:cubicBezTo>
                    <a:cubicBezTo>
                      <a:pt x="14547" y="4863"/>
                      <a:pt x="10737" y="5625"/>
                      <a:pt x="8451" y="8673"/>
                    </a:cubicBezTo>
                    <a:cubicBezTo>
                      <a:pt x="6927" y="10197"/>
                      <a:pt x="6927" y="12483"/>
                      <a:pt x="8451" y="14007"/>
                    </a:cubicBezTo>
                    <a:cubicBezTo>
                      <a:pt x="9975" y="15531"/>
                      <a:pt x="12261" y="16293"/>
                      <a:pt x="14547" y="17055"/>
                    </a:cubicBezTo>
                    <a:cubicBezTo>
                      <a:pt x="17595" y="17817"/>
                      <a:pt x="20643" y="18579"/>
                      <a:pt x="22929" y="20103"/>
                    </a:cubicBezTo>
                    <a:cubicBezTo>
                      <a:pt x="27501" y="22389"/>
                      <a:pt x="29787" y="24675"/>
                      <a:pt x="29787" y="3000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33" name="Google Shape;133;p50"/>
              <p:cNvSpPr/>
              <p:nvPr/>
            </p:nvSpPr>
            <p:spPr>
              <a:xfrm>
                <a:off x="5972602" y="3664342"/>
                <a:ext cx="21587" cy="21587"/>
              </a:xfrm>
              <a:custGeom>
                <a:avLst/>
                <a:gdLst/>
                <a:ahLst/>
                <a:cxnLst/>
                <a:rect l="l" t="t" r="r" b="b"/>
                <a:pathLst>
                  <a:path w="28194" h="28193" extrusionOk="0">
                    <a:moveTo>
                      <a:pt x="28194" y="14478"/>
                    </a:moveTo>
                    <a:cubicBezTo>
                      <a:pt x="28194" y="22860"/>
                      <a:pt x="22098" y="28194"/>
                      <a:pt x="14478" y="28194"/>
                    </a:cubicBezTo>
                    <a:cubicBezTo>
                      <a:pt x="6096" y="28194"/>
                      <a:pt x="0" y="22098"/>
                      <a:pt x="0" y="13716"/>
                    </a:cubicBezTo>
                    <a:cubicBezTo>
                      <a:pt x="0" y="6096"/>
                      <a:pt x="6096" y="0"/>
                      <a:pt x="14478" y="0"/>
                    </a:cubicBezTo>
                    <a:cubicBezTo>
                      <a:pt x="22098" y="0"/>
                      <a:pt x="28194" y="6096"/>
                      <a:pt x="28194" y="1447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34" name="Google Shape;134;p50"/>
              <p:cNvSpPr/>
              <p:nvPr/>
            </p:nvSpPr>
            <p:spPr>
              <a:xfrm>
                <a:off x="5857081" y="3664342"/>
                <a:ext cx="22220" cy="22170"/>
              </a:xfrm>
              <a:custGeom>
                <a:avLst/>
                <a:gdLst/>
                <a:ahLst/>
                <a:cxnLst/>
                <a:rect l="l" t="t" r="r" b="b"/>
                <a:pathLst>
                  <a:path w="29020" h="28955" extrusionOk="0">
                    <a:moveTo>
                      <a:pt x="15240" y="0"/>
                    </a:moveTo>
                    <a:cubicBezTo>
                      <a:pt x="23622" y="0"/>
                      <a:pt x="29718" y="6858"/>
                      <a:pt x="28956" y="15240"/>
                    </a:cubicBezTo>
                    <a:cubicBezTo>
                      <a:pt x="28956" y="22860"/>
                      <a:pt x="22860" y="28956"/>
                      <a:pt x="14478" y="28956"/>
                    </a:cubicBezTo>
                    <a:cubicBezTo>
                      <a:pt x="6858" y="28956"/>
                      <a:pt x="762" y="22860"/>
                      <a:pt x="0" y="15240"/>
                    </a:cubicBezTo>
                    <a:cubicBezTo>
                      <a:pt x="0" y="6096"/>
                      <a:pt x="6858" y="0"/>
                      <a:pt x="1524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35" name="Google Shape;135;p50"/>
              <p:cNvSpPr/>
              <p:nvPr/>
            </p:nvSpPr>
            <p:spPr>
              <a:xfrm>
                <a:off x="6043199" y="3830622"/>
                <a:ext cx="21587" cy="40257"/>
              </a:xfrm>
              <a:custGeom>
                <a:avLst/>
                <a:gdLst/>
                <a:ahLst/>
                <a:cxnLst/>
                <a:rect l="l" t="t" r="r" b="b"/>
                <a:pathLst>
                  <a:path w="28194" h="52577" extrusionOk="0">
                    <a:moveTo>
                      <a:pt x="17526" y="10668"/>
                    </a:moveTo>
                    <a:cubicBezTo>
                      <a:pt x="20574" y="10668"/>
                      <a:pt x="23622" y="11430"/>
                      <a:pt x="25908" y="11430"/>
                    </a:cubicBezTo>
                    <a:cubicBezTo>
                      <a:pt x="26670" y="11430"/>
                      <a:pt x="27432" y="12954"/>
                      <a:pt x="27432" y="13716"/>
                    </a:cubicBezTo>
                    <a:cubicBezTo>
                      <a:pt x="27432" y="14478"/>
                      <a:pt x="26670" y="15240"/>
                      <a:pt x="25908" y="16002"/>
                    </a:cubicBezTo>
                    <a:cubicBezTo>
                      <a:pt x="22860" y="16764"/>
                      <a:pt x="19050" y="15240"/>
                      <a:pt x="17526" y="17526"/>
                    </a:cubicBezTo>
                    <a:cubicBezTo>
                      <a:pt x="15240" y="20574"/>
                      <a:pt x="16764" y="24384"/>
                      <a:pt x="16764" y="28194"/>
                    </a:cubicBezTo>
                    <a:cubicBezTo>
                      <a:pt x="16764" y="32004"/>
                      <a:pt x="16764" y="35814"/>
                      <a:pt x="16764" y="39624"/>
                    </a:cubicBezTo>
                    <a:cubicBezTo>
                      <a:pt x="16764" y="43434"/>
                      <a:pt x="18288" y="44958"/>
                      <a:pt x="22098" y="45720"/>
                    </a:cubicBezTo>
                    <a:cubicBezTo>
                      <a:pt x="22860" y="45720"/>
                      <a:pt x="24384" y="45720"/>
                      <a:pt x="25146" y="45720"/>
                    </a:cubicBezTo>
                    <a:cubicBezTo>
                      <a:pt x="26670" y="45720"/>
                      <a:pt x="27432" y="46482"/>
                      <a:pt x="28194" y="48006"/>
                    </a:cubicBezTo>
                    <a:cubicBezTo>
                      <a:pt x="28194" y="49530"/>
                      <a:pt x="27432" y="51054"/>
                      <a:pt x="25908" y="51816"/>
                    </a:cubicBezTo>
                    <a:cubicBezTo>
                      <a:pt x="24384" y="51816"/>
                      <a:pt x="22860" y="52578"/>
                      <a:pt x="20574" y="52578"/>
                    </a:cubicBezTo>
                    <a:cubicBezTo>
                      <a:pt x="13716" y="52578"/>
                      <a:pt x="10668" y="50292"/>
                      <a:pt x="9906" y="42672"/>
                    </a:cubicBezTo>
                    <a:cubicBezTo>
                      <a:pt x="9144" y="37338"/>
                      <a:pt x="9906" y="32766"/>
                      <a:pt x="9144" y="27432"/>
                    </a:cubicBezTo>
                    <a:cubicBezTo>
                      <a:pt x="9144" y="25146"/>
                      <a:pt x="9144" y="23622"/>
                      <a:pt x="9144" y="21336"/>
                    </a:cubicBezTo>
                    <a:cubicBezTo>
                      <a:pt x="9144" y="18288"/>
                      <a:pt x="7620" y="16764"/>
                      <a:pt x="4572" y="16764"/>
                    </a:cubicBezTo>
                    <a:cubicBezTo>
                      <a:pt x="3810" y="16764"/>
                      <a:pt x="2286" y="16764"/>
                      <a:pt x="1524" y="16002"/>
                    </a:cubicBezTo>
                    <a:cubicBezTo>
                      <a:pt x="762" y="15240"/>
                      <a:pt x="762" y="14478"/>
                      <a:pt x="0" y="13716"/>
                    </a:cubicBezTo>
                    <a:cubicBezTo>
                      <a:pt x="0" y="12954"/>
                      <a:pt x="762" y="12192"/>
                      <a:pt x="762" y="12192"/>
                    </a:cubicBezTo>
                    <a:cubicBezTo>
                      <a:pt x="1524" y="12192"/>
                      <a:pt x="2286" y="11430"/>
                      <a:pt x="3048" y="11430"/>
                    </a:cubicBezTo>
                    <a:cubicBezTo>
                      <a:pt x="4572" y="11430"/>
                      <a:pt x="6096" y="11430"/>
                      <a:pt x="7620" y="9906"/>
                    </a:cubicBezTo>
                    <a:cubicBezTo>
                      <a:pt x="9144" y="8382"/>
                      <a:pt x="8382" y="6858"/>
                      <a:pt x="8382" y="5334"/>
                    </a:cubicBezTo>
                    <a:cubicBezTo>
                      <a:pt x="8382" y="4572"/>
                      <a:pt x="8382" y="3048"/>
                      <a:pt x="8382" y="2286"/>
                    </a:cubicBezTo>
                    <a:cubicBezTo>
                      <a:pt x="8382" y="762"/>
                      <a:pt x="9906" y="0"/>
                      <a:pt x="11430" y="0"/>
                    </a:cubicBezTo>
                    <a:cubicBezTo>
                      <a:pt x="13716" y="0"/>
                      <a:pt x="14478" y="762"/>
                      <a:pt x="15240" y="3048"/>
                    </a:cubicBezTo>
                    <a:cubicBezTo>
                      <a:pt x="16764" y="5334"/>
                      <a:pt x="16002" y="8382"/>
                      <a:pt x="17526" y="1066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36" name="Google Shape;136;p50"/>
              <p:cNvSpPr/>
              <p:nvPr/>
            </p:nvSpPr>
            <p:spPr>
              <a:xfrm>
                <a:off x="6152812" y="3838960"/>
                <a:ext cx="26963" cy="31335"/>
              </a:xfrm>
              <a:custGeom>
                <a:avLst/>
                <a:gdLst/>
                <a:ahLst/>
                <a:cxnLst/>
                <a:rect l="l" t="t" r="r" b="b"/>
                <a:pathLst>
                  <a:path w="35215" h="40925" extrusionOk="0">
                    <a:moveTo>
                      <a:pt x="20669" y="40926"/>
                    </a:moveTo>
                    <a:cubicBezTo>
                      <a:pt x="12287" y="40164"/>
                      <a:pt x="6191" y="37878"/>
                      <a:pt x="2381" y="30258"/>
                    </a:cubicBezTo>
                    <a:cubicBezTo>
                      <a:pt x="-1429" y="22638"/>
                      <a:pt x="-667" y="14256"/>
                      <a:pt x="4667" y="7398"/>
                    </a:cubicBezTo>
                    <a:cubicBezTo>
                      <a:pt x="10001" y="540"/>
                      <a:pt x="16859" y="-984"/>
                      <a:pt x="25241" y="540"/>
                    </a:cubicBezTo>
                    <a:cubicBezTo>
                      <a:pt x="28289" y="1302"/>
                      <a:pt x="31337" y="2064"/>
                      <a:pt x="33623" y="4350"/>
                    </a:cubicBezTo>
                    <a:cubicBezTo>
                      <a:pt x="34385" y="5112"/>
                      <a:pt x="35147" y="6636"/>
                      <a:pt x="34385" y="8160"/>
                    </a:cubicBezTo>
                    <a:cubicBezTo>
                      <a:pt x="33623" y="8922"/>
                      <a:pt x="32861" y="10446"/>
                      <a:pt x="31337" y="10446"/>
                    </a:cubicBezTo>
                    <a:cubicBezTo>
                      <a:pt x="29813" y="9684"/>
                      <a:pt x="28289" y="8922"/>
                      <a:pt x="26765" y="8160"/>
                    </a:cubicBezTo>
                    <a:cubicBezTo>
                      <a:pt x="17621" y="4350"/>
                      <a:pt x="8477" y="9684"/>
                      <a:pt x="7715" y="19590"/>
                    </a:cubicBezTo>
                    <a:cubicBezTo>
                      <a:pt x="6953" y="27972"/>
                      <a:pt x="10763" y="34068"/>
                      <a:pt x="18383" y="35592"/>
                    </a:cubicBezTo>
                    <a:cubicBezTo>
                      <a:pt x="21431" y="36354"/>
                      <a:pt x="23717" y="35592"/>
                      <a:pt x="26003" y="34830"/>
                    </a:cubicBezTo>
                    <a:cubicBezTo>
                      <a:pt x="27527" y="34068"/>
                      <a:pt x="28289" y="33306"/>
                      <a:pt x="29813" y="32544"/>
                    </a:cubicBezTo>
                    <a:cubicBezTo>
                      <a:pt x="31337" y="31782"/>
                      <a:pt x="32861" y="32544"/>
                      <a:pt x="34385" y="34068"/>
                    </a:cubicBezTo>
                    <a:cubicBezTo>
                      <a:pt x="35909" y="35592"/>
                      <a:pt x="35147" y="37116"/>
                      <a:pt x="33623" y="38640"/>
                    </a:cubicBezTo>
                    <a:cubicBezTo>
                      <a:pt x="29051" y="40164"/>
                      <a:pt x="24479" y="40164"/>
                      <a:pt x="20669" y="409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37" name="Google Shape;137;p50"/>
              <p:cNvSpPr/>
              <p:nvPr/>
            </p:nvSpPr>
            <p:spPr>
              <a:xfrm>
                <a:off x="6268730" y="3820704"/>
                <a:ext cx="4926" cy="49008"/>
              </a:xfrm>
              <a:custGeom>
                <a:avLst/>
                <a:gdLst/>
                <a:ahLst/>
                <a:cxnLst/>
                <a:rect l="l" t="t" r="r" b="b"/>
                <a:pathLst>
                  <a:path w="6434" h="64007" extrusionOk="0">
                    <a:moveTo>
                      <a:pt x="339" y="31242"/>
                    </a:moveTo>
                    <a:cubicBezTo>
                      <a:pt x="339" y="22098"/>
                      <a:pt x="339" y="12192"/>
                      <a:pt x="339" y="3048"/>
                    </a:cubicBezTo>
                    <a:cubicBezTo>
                      <a:pt x="339" y="762"/>
                      <a:pt x="1862" y="0"/>
                      <a:pt x="3387" y="0"/>
                    </a:cubicBezTo>
                    <a:cubicBezTo>
                      <a:pt x="5672" y="0"/>
                      <a:pt x="6435" y="762"/>
                      <a:pt x="6435" y="3048"/>
                    </a:cubicBezTo>
                    <a:cubicBezTo>
                      <a:pt x="6435" y="4572"/>
                      <a:pt x="6435" y="6096"/>
                      <a:pt x="6435" y="8382"/>
                    </a:cubicBezTo>
                    <a:cubicBezTo>
                      <a:pt x="6435" y="24384"/>
                      <a:pt x="6435" y="40386"/>
                      <a:pt x="6435" y="55626"/>
                    </a:cubicBezTo>
                    <a:cubicBezTo>
                      <a:pt x="6435" y="57912"/>
                      <a:pt x="6435" y="59436"/>
                      <a:pt x="6435" y="61722"/>
                    </a:cubicBezTo>
                    <a:cubicBezTo>
                      <a:pt x="6435" y="63246"/>
                      <a:pt x="4911" y="64008"/>
                      <a:pt x="3387" y="64008"/>
                    </a:cubicBezTo>
                    <a:cubicBezTo>
                      <a:pt x="1862" y="64008"/>
                      <a:pt x="339" y="63246"/>
                      <a:pt x="339" y="62484"/>
                    </a:cubicBezTo>
                    <a:cubicBezTo>
                      <a:pt x="-423" y="60960"/>
                      <a:pt x="339" y="59436"/>
                      <a:pt x="339" y="58674"/>
                    </a:cubicBezTo>
                    <a:cubicBezTo>
                      <a:pt x="339" y="48768"/>
                      <a:pt x="339" y="40386"/>
                      <a:pt x="339" y="31242"/>
                    </a:cubicBezTo>
                    <a:cubicBezTo>
                      <a:pt x="339" y="31242"/>
                      <a:pt x="339" y="31242"/>
                      <a:pt x="339" y="3124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38" name="Google Shape;138;p50"/>
              <p:cNvSpPr/>
              <p:nvPr/>
            </p:nvSpPr>
            <p:spPr>
              <a:xfrm>
                <a:off x="5690801" y="3823472"/>
                <a:ext cx="5510" cy="45657"/>
              </a:xfrm>
              <a:custGeom>
                <a:avLst/>
                <a:gdLst/>
                <a:ahLst/>
                <a:cxnLst/>
                <a:rect l="l" t="t" r="r" b="b"/>
                <a:pathLst>
                  <a:path w="7196" h="59630" extrusionOk="0">
                    <a:moveTo>
                      <a:pt x="6858" y="30674"/>
                    </a:moveTo>
                    <a:cubicBezTo>
                      <a:pt x="6858" y="39056"/>
                      <a:pt x="6858" y="48200"/>
                      <a:pt x="6858" y="56582"/>
                    </a:cubicBezTo>
                    <a:cubicBezTo>
                      <a:pt x="6858" y="58106"/>
                      <a:pt x="6096" y="59630"/>
                      <a:pt x="3810" y="59630"/>
                    </a:cubicBezTo>
                    <a:cubicBezTo>
                      <a:pt x="762" y="59630"/>
                      <a:pt x="0" y="58868"/>
                      <a:pt x="0" y="56582"/>
                    </a:cubicBezTo>
                    <a:cubicBezTo>
                      <a:pt x="0" y="53534"/>
                      <a:pt x="0" y="50486"/>
                      <a:pt x="0" y="47438"/>
                    </a:cubicBezTo>
                    <a:cubicBezTo>
                      <a:pt x="0" y="32960"/>
                      <a:pt x="0" y="18482"/>
                      <a:pt x="0" y="4004"/>
                    </a:cubicBezTo>
                    <a:cubicBezTo>
                      <a:pt x="0" y="956"/>
                      <a:pt x="1524" y="-568"/>
                      <a:pt x="4572" y="194"/>
                    </a:cubicBezTo>
                    <a:cubicBezTo>
                      <a:pt x="5334" y="194"/>
                      <a:pt x="6858" y="956"/>
                      <a:pt x="6858" y="1718"/>
                    </a:cubicBezTo>
                    <a:cubicBezTo>
                      <a:pt x="7620" y="3242"/>
                      <a:pt x="6858" y="4004"/>
                      <a:pt x="6858" y="5528"/>
                    </a:cubicBezTo>
                    <a:cubicBezTo>
                      <a:pt x="6858" y="14672"/>
                      <a:pt x="6858" y="22292"/>
                      <a:pt x="6858" y="30674"/>
                    </a:cubicBezTo>
                    <a:cubicBezTo>
                      <a:pt x="6858" y="30674"/>
                      <a:pt x="6858" y="30674"/>
                      <a:pt x="6858" y="3067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39" name="Google Shape;139;p50"/>
              <p:cNvSpPr/>
              <p:nvPr/>
            </p:nvSpPr>
            <p:spPr>
              <a:xfrm>
                <a:off x="6471443" y="3839374"/>
                <a:ext cx="4668" cy="29755"/>
              </a:xfrm>
              <a:custGeom>
                <a:avLst/>
                <a:gdLst/>
                <a:ahLst/>
                <a:cxnLst/>
                <a:rect l="l" t="t" r="r" b="b"/>
                <a:pathLst>
                  <a:path w="6096" h="38861" extrusionOk="0">
                    <a:moveTo>
                      <a:pt x="6096" y="19050"/>
                    </a:moveTo>
                    <a:cubicBezTo>
                      <a:pt x="6096" y="24384"/>
                      <a:pt x="6096" y="30480"/>
                      <a:pt x="6096" y="35814"/>
                    </a:cubicBezTo>
                    <a:cubicBezTo>
                      <a:pt x="6096" y="38100"/>
                      <a:pt x="4572" y="38862"/>
                      <a:pt x="3048" y="38862"/>
                    </a:cubicBezTo>
                    <a:cubicBezTo>
                      <a:pt x="762" y="38862"/>
                      <a:pt x="0" y="37338"/>
                      <a:pt x="0" y="35814"/>
                    </a:cubicBezTo>
                    <a:cubicBezTo>
                      <a:pt x="0" y="25146"/>
                      <a:pt x="0" y="13716"/>
                      <a:pt x="0" y="3048"/>
                    </a:cubicBezTo>
                    <a:cubicBezTo>
                      <a:pt x="0" y="762"/>
                      <a:pt x="1524" y="0"/>
                      <a:pt x="3048" y="0"/>
                    </a:cubicBezTo>
                    <a:cubicBezTo>
                      <a:pt x="4572" y="0"/>
                      <a:pt x="6096" y="762"/>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40" name="Google Shape;140;p50"/>
              <p:cNvSpPr/>
              <p:nvPr/>
            </p:nvSpPr>
            <p:spPr>
              <a:xfrm>
                <a:off x="6186724" y="3839374"/>
                <a:ext cx="4667" cy="29755"/>
              </a:xfrm>
              <a:custGeom>
                <a:avLst/>
                <a:gdLst/>
                <a:ahLst/>
                <a:cxnLst/>
                <a:rect l="l" t="t" r="r" b="b"/>
                <a:pathLst>
                  <a:path w="6095" h="38861" extrusionOk="0">
                    <a:moveTo>
                      <a:pt x="5334" y="20574"/>
                    </a:moveTo>
                    <a:cubicBezTo>
                      <a:pt x="5334" y="25908"/>
                      <a:pt x="5334" y="31242"/>
                      <a:pt x="5334" y="36576"/>
                    </a:cubicBezTo>
                    <a:cubicBezTo>
                      <a:pt x="5334" y="38100"/>
                      <a:pt x="4572" y="38862"/>
                      <a:pt x="3048" y="38862"/>
                    </a:cubicBezTo>
                    <a:cubicBezTo>
                      <a:pt x="1524" y="38862"/>
                      <a:pt x="0" y="38100"/>
                      <a:pt x="0" y="36576"/>
                    </a:cubicBezTo>
                    <a:cubicBezTo>
                      <a:pt x="0" y="25146"/>
                      <a:pt x="0" y="13716"/>
                      <a:pt x="0" y="2286"/>
                    </a:cubicBezTo>
                    <a:cubicBezTo>
                      <a:pt x="0" y="762"/>
                      <a:pt x="1524" y="0"/>
                      <a:pt x="3048" y="0"/>
                    </a:cubicBezTo>
                    <a:cubicBezTo>
                      <a:pt x="5334" y="0"/>
                      <a:pt x="6096" y="762"/>
                      <a:pt x="6096" y="2286"/>
                    </a:cubicBezTo>
                    <a:cubicBezTo>
                      <a:pt x="5334" y="8382"/>
                      <a:pt x="5334" y="14478"/>
                      <a:pt x="5334" y="20574"/>
                    </a:cubicBezTo>
                    <a:cubicBezTo>
                      <a:pt x="5334" y="20574"/>
                      <a:pt x="5334" y="20574"/>
                      <a:pt x="5334" y="2057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41" name="Google Shape;141;p50"/>
              <p:cNvSpPr/>
              <p:nvPr/>
            </p:nvSpPr>
            <p:spPr>
              <a:xfrm>
                <a:off x="5907257" y="3839374"/>
                <a:ext cx="4667" cy="29755"/>
              </a:xfrm>
              <a:custGeom>
                <a:avLst/>
                <a:gdLst/>
                <a:ahLst/>
                <a:cxnLst/>
                <a:rect l="l" t="t" r="r" b="b"/>
                <a:pathLst>
                  <a:path w="6095" h="38861" extrusionOk="0">
                    <a:moveTo>
                      <a:pt x="6096" y="19050"/>
                    </a:moveTo>
                    <a:cubicBezTo>
                      <a:pt x="6096" y="24384"/>
                      <a:pt x="6096" y="29718"/>
                      <a:pt x="6096" y="35052"/>
                    </a:cubicBezTo>
                    <a:cubicBezTo>
                      <a:pt x="6096" y="38100"/>
                      <a:pt x="5334" y="38862"/>
                      <a:pt x="3048" y="38862"/>
                    </a:cubicBezTo>
                    <a:cubicBezTo>
                      <a:pt x="762" y="38862"/>
                      <a:pt x="0" y="37338"/>
                      <a:pt x="0" y="35814"/>
                    </a:cubicBezTo>
                    <a:cubicBezTo>
                      <a:pt x="0" y="25146"/>
                      <a:pt x="0" y="13716"/>
                      <a:pt x="0" y="3048"/>
                    </a:cubicBezTo>
                    <a:cubicBezTo>
                      <a:pt x="0" y="762"/>
                      <a:pt x="1524" y="0"/>
                      <a:pt x="3048" y="0"/>
                    </a:cubicBezTo>
                    <a:cubicBezTo>
                      <a:pt x="5334" y="0"/>
                      <a:pt x="6096" y="1524"/>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42" name="Google Shape;142;p50"/>
              <p:cNvSpPr/>
              <p:nvPr/>
            </p:nvSpPr>
            <p:spPr>
              <a:xfrm>
                <a:off x="6470276" y="3823621"/>
                <a:ext cx="7001" cy="7001"/>
              </a:xfrm>
              <a:custGeom>
                <a:avLst/>
                <a:gdLst/>
                <a:ahLst/>
                <a:cxnLst/>
                <a:rect l="l" t="t" r="r" b="b"/>
                <a:pathLst>
                  <a:path w="9143" h="9144" extrusionOk="0">
                    <a:moveTo>
                      <a:pt x="9144" y="5334"/>
                    </a:moveTo>
                    <a:cubicBezTo>
                      <a:pt x="9144" y="7620"/>
                      <a:pt x="6858" y="9144"/>
                      <a:pt x="4572" y="9144"/>
                    </a:cubicBezTo>
                    <a:cubicBezTo>
                      <a:pt x="2286" y="9144"/>
                      <a:pt x="0" y="7620"/>
                      <a:pt x="0" y="4572"/>
                    </a:cubicBezTo>
                    <a:cubicBezTo>
                      <a:pt x="0" y="1524"/>
                      <a:pt x="2286" y="0"/>
                      <a:pt x="5334" y="0"/>
                    </a:cubicBezTo>
                    <a:cubicBezTo>
                      <a:pt x="7620" y="762"/>
                      <a:pt x="9144" y="3048"/>
                      <a:pt x="9144" y="53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43" name="Google Shape;143;p50"/>
              <p:cNvSpPr/>
              <p:nvPr/>
            </p:nvSpPr>
            <p:spPr>
              <a:xfrm>
                <a:off x="6184860" y="3824638"/>
                <a:ext cx="7267" cy="6566"/>
              </a:xfrm>
              <a:custGeom>
                <a:avLst/>
                <a:gdLst/>
                <a:ahLst/>
                <a:cxnLst/>
                <a:rect l="l" t="t" r="r" b="b"/>
                <a:pathLst>
                  <a:path w="9491" h="8576" extrusionOk="0">
                    <a:moveTo>
                      <a:pt x="9294" y="4766"/>
                    </a:moveTo>
                    <a:cubicBezTo>
                      <a:pt x="8531" y="7052"/>
                      <a:pt x="6245" y="8576"/>
                      <a:pt x="3959" y="8576"/>
                    </a:cubicBezTo>
                    <a:cubicBezTo>
                      <a:pt x="1674" y="8576"/>
                      <a:pt x="-612" y="6290"/>
                      <a:pt x="149" y="4004"/>
                    </a:cubicBezTo>
                    <a:cubicBezTo>
                      <a:pt x="149" y="956"/>
                      <a:pt x="3198" y="-568"/>
                      <a:pt x="6245" y="194"/>
                    </a:cubicBezTo>
                    <a:cubicBezTo>
                      <a:pt x="8531" y="194"/>
                      <a:pt x="10055" y="2480"/>
                      <a:pt x="9294" y="476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44" name="Google Shape;144;p50"/>
              <p:cNvSpPr/>
              <p:nvPr/>
            </p:nvSpPr>
            <p:spPr>
              <a:xfrm>
                <a:off x="5905506" y="3823508"/>
                <a:ext cx="7150" cy="7114"/>
              </a:xfrm>
              <a:custGeom>
                <a:avLst/>
                <a:gdLst/>
                <a:ahLst/>
                <a:cxnLst/>
                <a:rect l="l" t="t" r="r" b="b"/>
                <a:pathLst>
                  <a:path w="9338" h="9291" extrusionOk="0">
                    <a:moveTo>
                      <a:pt x="5334" y="9292"/>
                    </a:moveTo>
                    <a:cubicBezTo>
                      <a:pt x="3048" y="9292"/>
                      <a:pt x="762" y="7768"/>
                      <a:pt x="0" y="5482"/>
                    </a:cubicBezTo>
                    <a:cubicBezTo>
                      <a:pt x="0" y="3196"/>
                      <a:pt x="1524" y="910"/>
                      <a:pt x="3810" y="148"/>
                    </a:cubicBezTo>
                    <a:cubicBezTo>
                      <a:pt x="6858" y="-614"/>
                      <a:pt x="9144" y="1672"/>
                      <a:pt x="9144" y="4720"/>
                    </a:cubicBezTo>
                    <a:cubicBezTo>
                      <a:pt x="9906" y="7006"/>
                      <a:pt x="8382" y="9292"/>
                      <a:pt x="5334" y="929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45" name="Google Shape;145;p50"/>
              <p:cNvSpPr/>
              <p:nvPr/>
            </p:nvSpPr>
            <p:spPr>
              <a:xfrm>
                <a:off x="6147051" y="3678928"/>
                <a:ext cx="55427" cy="46091"/>
              </a:xfrm>
              <a:custGeom>
                <a:avLst/>
                <a:gdLst/>
                <a:ahLst/>
                <a:cxnLst/>
                <a:rect l="l" t="t" r="r" b="b"/>
                <a:pathLst>
                  <a:path w="72390" h="60197" extrusionOk="0">
                    <a:moveTo>
                      <a:pt x="762" y="29718"/>
                    </a:moveTo>
                    <a:cubicBezTo>
                      <a:pt x="762" y="21336"/>
                      <a:pt x="762" y="13716"/>
                      <a:pt x="762" y="5334"/>
                    </a:cubicBezTo>
                    <a:cubicBezTo>
                      <a:pt x="762" y="1524"/>
                      <a:pt x="1524" y="0"/>
                      <a:pt x="5334" y="0"/>
                    </a:cubicBezTo>
                    <a:cubicBezTo>
                      <a:pt x="18288" y="0"/>
                      <a:pt x="31242" y="0"/>
                      <a:pt x="43434" y="762"/>
                    </a:cubicBezTo>
                    <a:cubicBezTo>
                      <a:pt x="46482" y="762"/>
                      <a:pt x="50292" y="1524"/>
                      <a:pt x="53340" y="3048"/>
                    </a:cubicBezTo>
                    <a:cubicBezTo>
                      <a:pt x="64008" y="6858"/>
                      <a:pt x="72390" y="15240"/>
                      <a:pt x="72390" y="29718"/>
                    </a:cubicBezTo>
                    <a:cubicBezTo>
                      <a:pt x="72390" y="44958"/>
                      <a:pt x="64770" y="53340"/>
                      <a:pt x="53340" y="57150"/>
                    </a:cubicBezTo>
                    <a:cubicBezTo>
                      <a:pt x="48768" y="58674"/>
                      <a:pt x="43434" y="60198"/>
                      <a:pt x="38862" y="60198"/>
                    </a:cubicBezTo>
                    <a:cubicBezTo>
                      <a:pt x="27432" y="60198"/>
                      <a:pt x="16764" y="60198"/>
                      <a:pt x="5334" y="60198"/>
                    </a:cubicBezTo>
                    <a:cubicBezTo>
                      <a:pt x="762" y="60198"/>
                      <a:pt x="0" y="59436"/>
                      <a:pt x="0" y="54864"/>
                    </a:cubicBezTo>
                    <a:cubicBezTo>
                      <a:pt x="762" y="46482"/>
                      <a:pt x="762" y="38100"/>
                      <a:pt x="762" y="29718"/>
                    </a:cubicBezTo>
                    <a:cubicBezTo>
                      <a:pt x="762" y="29718"/>
                      <a:pt x="762" y="29718"/>
                      <a:pt x="762" y="2971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46" name="Google Shape;146;p50"/>
              <p:cNvSpPr/>
              <p:nvPr/>
            </p:nvSpPr>
            <p:spPr>
              <a:xfrm>
                <a:off x="6600814" y="3721984"/>
                <a:ext cx="56942" cy="25788"/>
              </a:xfrm>
              <a:custGeom>
                <a:avLst/>
                <a:gdLst/>
                <a:ahLst/>
                <a:cxnLst/>
                <a:rect l="l" t="t" r="r" b="b"/>
                <a:pathLst>
                  <a:path w="74369" h="33681" extrusionOk="0">
                    <a:moveTo>
                      <a:pt x="36774" y="33681"/>
                    </a:moveTo>
                    <a:cubicBezTo>
                      <a:pt x="25344" y="33681"/>
                      <a:pt x="14676" y="33681"/>
                      <a:pt x="3246" y="33681"/>
                    </a:cubicBezTo>
                    <a:cubicBezTo>
                      <a:pt x="960" y="33681"/>
                      <a:pt x="-564" y="32157"/>
                      <a:pt x="198" y="29871"/>
                    </a:cubicBezTo>
                    <a:cubicBezTo>
                      <a:pt x="2484" y="17679"/>
                      <a:pt x="9342" y="8536"/>
                      <a:pt x="20772" y="3964"/>
                    </a:cubicBezTo>
                    <a:cubicBezTo>
                      <a:pt x="31440" y="-609"/>
                      <a:pt x="42108" y="-1371"/>
                      <a:pt x="53538" y="2439"/>
                    </a:cubicBezTo>
                    <a:cubicBezTo>
                      <a:pt x="65730" y="7011"/>
                      <a:pt x="72588" y="16156"/>
                      <a:pt x="74112" y="29109"/>
                    </a:cubicBezTo>
                    <a:cubicBezTo>
                      <a:pt x="74874" y="32919"/>
                      <a:pt x="74112" y="33681"/>
                      <a:pt x="69540" y="33681"/>
                    </a:cubicBezTo>
                    <a:cubicBezTo>
                      <a:pt x="58110" y="33681"/>
                      <a:pt x="47442" y="33681"/>
                      <a:pt x="36774" y="33681"/>
                    </a:cubicBezTo>
                    <a:cubicBezTo>
                      <a:pt x="36774" y="33681"/>
                      <a:pt x="36774" y="33681"/>
                      <a:pt x="36774" y="33681"/>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47" name="Google Shape;147;p50"/>
              <p:cNvSpPr/>
              <p:nvPr/>
            </p:nvSpPr>
            <p:spPr>
              <a:xfrm>
                <a:off x="6032493" y="3721501"/>
                <a:ext cx="56416" cy="26272"/>
              </a:xfrm>
              <a:custGeom>
                <a:avLst/>
                <a:gdLst/>
                <a:ahLst/>
                <a:cxnLst/>
                <a:rect l="l" t="t" r="r" b="b"/>
                <a:pathLst>
                  <a:path w="73682" h="34313" extrusionOk="0">
                    <a:moveTo>
                      <a:pt x="36079" y="34314"/>
                    </a:moveTo>
                    <a:cubicBezTo>
                      <a:pt x="25412" y="34314"/>
                      <a:pt x="14743" y="34314"/>
                      <a:pt x="4076" y="34314"/>
                    </a:cubicBezTo>
                    <a:cubicBezTo>
                      <a:pt x="266" y="34314"/>
                      <a:pt x="-497" y="32790"/>
                      <a:pt x="266" y="28980"/>
                    </a:cubicBezTo>
                    <a:cubicBezTo>
                      <a:pt x="3313" y="17550"/>
                      <a:pt x="9409" y="9168"/>
                      <a:pt x="20077" y="3834"/>
                    </a:cubicBezTo>
                    <a:cubicBezTo>
                      <a:pt x="30746" y="-738"/>
                      <a:pt x="41413" y="-1500"/>
                      <a:pt x="52843" y="3072"/>
                    </a:cubicBezTo>
                    <a:cubicBezTo>
                      <a:pt x="65036" y="7644"/>
                      <a:pt x="71893" y="16788"/>
                      <a:pt x="73417" y="29742"/>
                    </a:cubicBezTo>
                    <a:cubicBezTo>
                      <a:pt x="74179" y="32790"/>
                      <a:pt x="73417" y="34314"/>
                      <a:pt x="69607" y="34314"/>
                    </a:cubicBezTo>
                    <a:cubicBezTo>
                      <a:pt x="61226" y="34314"/>
                      <a:pt x="52843" y="34314"/>
                      <a:pt x="44462" y="34314"/>
                    </a:cubicBezTo>
                    <a:cubicBezTo>
                      <a:pt x="41413" y="34314"/>
                      <a:pt x="39127" y="34314"/>
                      <a:pt x="36079" y="34314"/>
                    </a:cubicBezTo>
                    <a:cubicBezTo>
                      <a:pt x="36079" y="34314"/>
                      <a:pt x="36079" y="34314"/>
                      <a:pt x="36079" y="3431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48" name="Google Shape;148;p50"/>
              <p:cNvSpPr/>
              <p:nvPr/>
            </p:nvSpPr>
            <p:spPr>
              <a:xfrm>
                <a:off x="5579255" y="3757799"/>
                <a:ext cx="46286" cy="33149"/>
              </a:xfrm>
              <a:custGeom>
                <a:avLst/>
                <a:gdLst/>
                <a:ahLst/>
                <a:cxnLst/>
                <a:rect l="l" t="t" r="r" b="b"/>
                <a:pathLst>
                  <a:path w="60452" h="43294" extrusionOk="0">
                    <a:moveTo>
                      <a:pt x="23765" y="43294"/>
                    </a:moveTo>
                    <a:cubicBezTo>
                      <a:pt x="19955" y="42532"/>
                      <a:pt x="15383" y="42532"/>
                      <a:pt x="11573" y="41008"/>
                    </a:cubicBezTo>
                    <a:cubicBezTo>
                      <a:pt x="-2143" y="36436"/>
                      <a:pt x="-3667" y="15862"/>
                      <a:pt x="7001" y="8242"/>
                    </a:cubicBezTo>
                    <a:cubicBezTo>
                      <a:pt x="10049" y="5956"/>
                      <a:pt x="13859" y="4432"/>
                      <a:pt x="17669" y="2908"/>
                    </a:cubicBezTo>
                    <a:cubicBezTo>
                      <a:pt x="30623" y="-902"/>
                      <a:pt x="44339" y="-140"/>
                      <a:pt x="58055" y="622"/>
                    </a:cubicBezTo>
                    <a:cubicBezTo>
                      <a:pt x="59579" y="622"/>
                      <a:pt x="60341" y="1384"/>
                      <a:pt x="60341" y="2908"/>
                    </a:cubicBezTo>
                    <a:cubicBezTo>
                      <a:pt x="61103" y="15862"/>
                      <a:pt x="58055" y="27292"/>
                      <a:pt x="48149" y="35674"/>
                    </a:cubicBezTo>
                    <a:cubicBezTo>
                      <a:pt x="42053" y="41770"/>
                      <a:pt x="33671" y="43294"/>
                      <a:pt x="23765" y="43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49" name="Google Shape;149;p50"/>
              <p:cNvSpPr/>
              <p:nvPr/>
            </p:nvSpPr>
            <p:spPr>
              <a:xfrm>
                <a:off x="6255319" y="3757692"/>
                <a:ext cx="46343" cy="33639"/>
              </a:xfrm>
              <a:custGeom>
                <a:avLst/>
                <a:gdLst/>
                <a:ahLst/>
                <a:cxnLst/>
                <a:rect l="l" t="t" r="r" b="b"/>
                <a:pathLst>
                  <a:path w="60526" h="43934" extrusionOk="0">
                    <a:moveTo>
                      <a:pt x="44525" y="0"/>
                    </a:moveTo>
                    <a:cubicBezTo>
                      <a:pt x="48335" y="0"/>
                      <a:pt x="52907" y="0"/>
                      <a:pt x="56717" y="0"/>
                    </a:cubicBezTo>
                    <a:cubicBezTo>
                      <a:pt x="59003" y="0"/>
                      <a:pt x="60527" y="762"/>
                      <a:pt x="60527" y="3810"/>
                    </a:cubicBezTo>
                    <a:cubicBezTo>
                      <a:pt x="60527" y="10668"/>
                      <a:pt x="60527" y="17526"/>
                      <a:pt x="57479" y="23622"/>
                    </a:cubicBezTo>
                    <a:cubicBezTo>
                      <a:pt x="52145" y="35052"/>
                      <a:pt x="43763" y="41910"/>
                      <a:pt x="31571" y="43434"/>
                    </a:cubicBezTo>
                    <a:cubicBezTo>
                      <a:pt x="26237" y="44196"/>
                      <a:pt x="20903" y="44196"/>
                      <a:pt x="15569" y="42672"/>
                    </a:cubicBezTo>
                    <a:cubicBezTo>
                      <a:pt x="6425" y="41148"/>
                      <a:pt x="1091" y="35052"/>
                      <a:pt x="329" y="26670"/>
                    </a:cubicBezTo>
                    <a:cubicBezTo>
                      <a:pt x="-1195" y="18288"/>
                      <a:pt x="2615" y="10668"/>
                      <a:pt x="10997" y="6858"/>
                    </a:cubicBezTo>
                    <a:cubicBezTo>
                      <a:pt x="17855" y="3048"/>
                      <a:pt x="26237" y="1524"/>
                      <a:pt x="34619" y="762"/>
                    </a:cubicBezTo>
                    <a:cubicBezTo>
                      <a:pt x="37667" y="0"/>
                      <a:pt x="40715" y="0"/>
                      <a:pt x="44525" y="0"/>
                    </a:cubicBezTo>
                    <a:cubicBezTo>
                      <a:pt x="44525" y="0"/>
                      <a:pt x="44525" y="0"/>
                      <a:pt x="44525"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50" name="Google Shape;150;p50"/>
              <p:cNvSpPr/>
              <p:nvPr/>
            </p:nvSpPr>
            <p:spPr>
              <a:xfrm>
                <a:off x="6305746" y="3843457"/>
                <a:ext cx="21587" cy="22171"/>
              </a:xfrm>
              <a:custGeom>
                <a:avLst/>
                <a:gdLst/>
                <a:ahLst/>
                <a:cxnLst/>
                <a:rect l="l" t="t" r="r" b="b"/>
                <a:pathLst>
                  <a:path w="28194" h="28956" extrusionOk="0">
                    <a:moveTo>
                      <a:pt x="13716" y="28956"/>
                    </a:moveTo>
                    <a:cubicBezTo>
                      <a:pt x="6096" y="28956"/>
                      <a:pt x="0" y="22860"/>
                      <a:pt x="0" y="15240"/>
                    </a:cubicBezTo>
                    <a:cubicBezTo>
                      <a:pt x="0" y="6096"/>
                      <a:pt x="5334" y="0"/>
                      <a:pt x="13716" y="0"/>
                    </a:cubicBezTo>
                    <a:cubicBezTo>
                      <a:pt x="22098" y="0"/>
                      <a:pt x="28194" y="6858"/>
                      <a:pt x="28194" y="15240"/>
                    </a:cubicBezTo>
                    <a:cubicBezTo>
                      <a:pt x="27432" y="22860"/>
                      <a:pt x="22098" y="28956"/>
                      <a:pt x="13716" y="2895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51" name="Google Shape;151;p50"/>
              <p:cNvSpPr/>
              <p:nvPr/>
            </p:nvSpPr>
            <p:spPr>
              <a:xfrm>
                <a:off x="5766015" y="3842874"/>
                <a:ext cx="21636" cy="22220"/>
              </a:xfrm>
              <a:custGeom>
                <a:avLst/>
                <a:gdLst/>
                <a:ahLst/>
                <a:cxnLst/>
                <a:rect l="l" t="t" r="r" b="b"/>
                <a:pathLst>
                  <a:path w="28258" h="29020" extrusionOk="0">
                    <a:moveTo>
                      <a:pt x="14542" y="0"/>
                    </a:moveTo>
                    <a:cubicBezTo>
                      <a:pt x="22924" y="0"/>
                      <a:pt x="28258" y="6858"/>
                      <a:pt x="28258" y="15240"/>
                    </a:cubicBezTo>
                    <a:cubicBezTo>
                      <a:pt x="28258" y="23622"/>
                      <a:pt x="22162" y="29718"/>
                      <a:pt x="13780" y="28956"/>
                    </a:cubicBezTo>
                    <a:cubicBezTo>
                      <a:pt x="5398" y="28956"/>
                      <a:pt x="-698" y="22098"/>
                      <a:pt x="64" y="13716"/>
                    </a:cubicBezTo>
                    <a:cubicBezTo>
                      <a:pt x="826" y="6096"/>
                      <a:pt x="6922" y="0"/>
                      <a:pt x="14542"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52" name="Google Shape;152;p50"/>
              <p:cNvSpPr/>
              <p:nvPr/>
            </p:nvSpPr>
            <p:spPr>
              <a:xfrm>
                <a:off x="6438870" y="3842639"/>
                <a:ext cx="18205" cy="9079"/>
              </a:xfrm>
              <a:custGeom>
                <a:avLst/>
                <a:gdLst/>
                <a:ahLst/>
                <a:cxnLst/>
                <a:rect l="l" t="t" r="r" b="b"/>
                <a:pathLst>
                  <a:path w="23776" h="11858" extrusionOk="0">
                    <a:moveTo>
                      <a:pt x="11299" y="11737"/>
                    </a:moveTo>
                    <a:cubicBezTo>
                      <a:pt x="9013" y="11737"/>
                      <a:pt x="7489" y="11737"/>
                      <a:pt x="5203" y="11737"/>
                    </a:cubicBezTo>
                    <a:cubicBezTo>
                      <a:pt x="3679" y="11737"/>
                      <a:pt x="1393" y="12499"/>
                      <a:pt x="631" y="10213"/>
                    </a:cubicBezTo>
                    <a:cubicBezTo>
                      <a:pt x="-893" y="7927"/>
                      <a:pt x="631" y="6403"/>
                      <a:pt x="2155" y="4879"/>
                    </a:cubicBezTo>
                    <a:cubicBezTo>
                      <a:pt x="9013" y="-2741"/>
                      <a:pt x="19681" y="-1217"/>
                      <a:pt x="23491" y="7927"/>
                    </a:cubicBezTo>
                    <a:cubicBezTo>
                      <a:pt x="24253" y="9451"/>
                      <a:pt x="23491" y="11737"/>
                      <a:pt x="21205" y="11737"/>
                    </a:cubicBezTo>
                    <a:cubicBezTo>
                      <a:pt x="18157" y="11737"/>
                      <a:pt x="15109" y="11737"/>
                      <a:pt x="11299" y="11737"/>
                    </a:cubicBezTo>
                    <a:cubicBezTo>
                      <a:pt x="11299" y="11737"/>
                      <a:pt x="11299" y="11737"/>
                      <a:pt x="11299" y="11737"/>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53" name="Google Shape;153;p50"/>
              <p:cNvSpPr/>
              <p:nvPr/>
            </p:nvSpPr>
            <p:spPr>
              <a:xfrm>
                <a:off x="6016131" y="3843457"/>
                <a:ext cx="17950" cy="8752"/>
              </a:xfrm>
              <a:custGeom>
                <a:avLst/>
                <a:gdLst/>
                <a:ahLst/>
                <a:cxnLst/>
                <a:rect l="l" t="t" r="r" b="b"/>
                <a:pathLst>
                  <a:path w="23444" h="11430" extrusionOk="0">
                    <a:moveTo>
                      <a:pt x="11729" y="10668"/>
                    </a:moveTo>
                    <a:cubicBezTo>
                      <a:pt x="8681" y="10668"/>
                      <a:pt x="4871" y="10668"/>
                      <a:pt x="1823" y="10668"/>
                    </a:cubicBezTo>
                    <a:cubicBezTo>
                      <a:pt x="299" y="10668"/>
                      <a:pt x="-463" y="9144"/>
                      <a:pt x="299" y="7620"/>
                    </a:cubicBezTo>
                    <a:cubicBezTo>
                      <a:pt x="2585" y="2286"/>
                      <a:pt x="6395" y="0"/>
                      <a:pt x="11729" y="0"/>
                    </a:cubicBezTo>
                    <a:cubicBezTo>
                      <a:pt x="17063" y="0"/>
                      <a:pt x="20873" y="2286"/>
                      <a:pt x="23159" y="6858"/>
                    </a:cubicBezTo>
                    <a:cubicBezTo>
                      <a:pt x="23921" y="9144"/>
                      <a:pt x="23159" y="11430"/>
                      <a:pt x="20873" y="11430"/>
                    </a:cubicBezTo>
                    <a:cubicBezTo>
                      <a:pt x="17825" y="10668"/>
                      <a:pt x="14777" y="10668"/>
                      <a:pt x="11729" y="10668"/>
                    </a:cubicBezTo>
                    <a:cubicBezTo>
                      <a:pt x="11729" y="10668"/>
                      <a:pt x="11729" y="10668"/>
                      <a:pt x="11729" y="1066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54" name="Google Shape;154;p50"/>
              <p:cNvSpPr/>
              <p:nvPr/>
            </p:nvSpPr>
            <p:spPr>
              <a:xfrm>
                <a:off x="6205395" y="3855710"/>
                <a:ext cx="15358" cy="10501"/>
              </a:xfrm>
              <a:custGeom>
                <a:avLst/>
                <a:gdLst/>
                <a:ahLst/>
                <a:cxnLst/>
                <a:rect l="l" t="t" r="r" b="b"/>
                <a:pathLst>
                  <a:path w="20058" h="13715" extrusionOk="0">
                    <a:moveTo>
                      <a:pt x="7620" y="13716"/>
                    </a:moveTo>
                    <a:cubicBezTo>
                      <a:pt x="6858" y="13716"/>
                      <a:pt x="6096" y="13716"/>
                      <a:pt x="5334" y="13716"/>
                    </a:cubicBezTo>
                    <a:cubicBezTo>
                      <a:pt x="2286" y="12954"/>
                      <a:pt x="0" y="10668"/>
                      <a:pt x="0" y="7620"/>
                    </a:cubicBezTo>
                    <a:cubicBezTo>
                      <a:pt x="0" y="4572"/>
                      <a:pt x="1524" y="3048"/>
                      <a:pt x="3810" y="1524"/>
                    </a:cubicBezTo>
                    <a:cubicBezTo>
                      <a:pt x="6858" y="0"/>
                      <a:pt x="9906" y="0"/>
                      <a:pt x="13716" y="0"/>
                    </a:cubicBezTo>
                    <a:cubicBezTo>
                      <a:pt x="19812" y="0"/>
                      <a:pt x="21336" y="2286"/>
                      <a:pt x="19050" y="7620"/>
                    </a:cubicBezTo>
                    <a:cubicBezTo>
                      <a:pt x="16002" y="11430"/>
                      <a:pt x="12954" y="13716"/>
                      <a:pt x="7620" y="1371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55" name="Google Shape;155;p50"/>
              <p:cNvSpPr/>
              <p:nvPr/>
            </p:nvSpPr>
            <p:spPr>
              <a:xfrm>
                <a:off x="5804202" y="3855126"/>
                <a:ext cx="15539" cy="10732"/>
              </a:xfrm>
              <a:custGeom>
                <a:avLst/>
                <a:gdLst/>
                <a:ahLst/>
                <a:cxnLst/>
                <a:rect l="l" t="t" r="r" b="b"/>
                <a:pathLst>
                  <a:path w="20295" h="14016" extrusionOk="0">
                    <a:moveTo>
                      <a:pt x="11913" y="0"/>
                    </a:moveTo>
                    <a:cubicBezTo>
                      <a:pt x="15723" y="0"/>
                      <a:pt x="17247" y="0"/>
                      <a:pt x="18771" y="0"/>
                    </a:cubicBezTo>
                    <a:cubicBezTo>
                      <a:pt x="19533" y="0"/>
                      <a:pt x="20295" y="762"/>
                      <a:pt x="20295" y="2286"/>
                    </a:cubicBezTo>
                    <a:cubicBezTo>
                      <a:pt x="20295" y="6858"/>
                      <a:pt x="18771" y="9906"/>
                      <a:pt x="14961" y="12192"/>
                    </a:cubicBezTo>
                    <a:cubicBezTo>
                      <a:pt x="11151" y="14478"/>
                      <a:pt x="7341" y="14478"/>
                      <a:pt x="3531" y="12954"/>
                    </a:cubicBezTo>
                    <a:cubicBezTo>
                      <a:pt x="-1041" y="10668"/>
                      <a:pt x="-1041" y="5334"/>
                      <a:pt x="2769" y="2286"/>
                    </a:cubicBezTo>
                    <a:cubicBezTo>
                      <a:pt x="6579" y="0"/>
                      <a:pt x="10389" y="0"/>
                      <a:pt x="11913"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56" name="Google Shape;156;p50"/>
              <p:cNvSpPr/>
              <p:nvPr/>
            </p:nvSpPr>
            <p:spPr>
              <a:xfrm>
                <a:off x="6344837" y="3842874"/>
                <a:ext cx="21586" cy="22171"/>
              </a:xfrm>
              <a:custGeom>
                <a:avLst/>
                <a:gdLst/>
                <a:ahLst/>
                <a:cxnLst/>
                <a:rect l="l" t="t" r="r" b="b"/>
                <a:pathLst>
                  <a:path w="28193" h="28956" extrusionOk="0">
                    <a:moveTo>
                      <a:pt x="14478" y="0"/>
                    </a:moveTo>
                    <a:cubicBezTo>
                      <a:pt x="22860" y="0"/>
                      <a:pt x="28194" y="6858"/>
                      <a:pt x="28194" y="15240"/>
                    </a:cubicBezTo>
                    <a:cubicBezTo>
                      <a:pt x="28194" y="23622"/>
                      <a:pt x="22098" y="28956"/>
                      <a:pt x="13716" y="28956"/>
                    </a:cubicBezTo>
                    <a:cubicBezTo>
                      <a:pt x="6096" y="28956"/>
                      <a:pt x="0" y="22098"/>
                      <a:pt x="0" y="14478"/>
                    </a:cubicBezTo>
                    <a:cubicBezTo>
                      <a:pt x="0" y="6858"/>
                      <a:pt x="6858" y="0"/>
                      <a:pt x="1447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57" name="Google Shape;157;p50"/>
              <p:cNvSpPr/>
              <p:nvPr/>
            </p:nvSpPr>
            <p:spPr>
              <a:xfrm>
                <a:off x="6120163" y="3842874"/>
                <a:ext cx="21053" cy="22754"/>
              </a:xfrm>
              <a:custGeom>
                <a:avLst/>
                <a:gdLst/>
                <a:ahLst/>
                <a:cxnLst/>
                <a:rect l="l" t="t" r="r" b="b"/>
                <a:pathLst>
                  <a:path w="27496" h="29718" extrusionOk="0">
                    <a:moveTo>
                      <a:pt x="27496" y="15240"/>
                    </a:moveTo>
                    <a:cubicBezTo>
                      <a:pt x="27496" y="23622"/>
                      <a:pt x="21400" y="29718"/>
                      <a:pt x="13780" y="29718"/>
                    </a:cubicBezTo>
                    <a:cubicBezTo>
                      <a:pt x="5398" y="29718"/>
                      <a:pt x="-698" y="22860"/>
                      <a:pt x="64" y="14478"/>
                    </a:cubicBezTo>
                    <a:cubicBezTo>
                      <a:pt x="64" y="6096"/>
                      <a:pt x="6160" y="0"/>
                      <a:pt x="13780" y="0"/>
                    </a:cubicBezTo>
                    <a:cubicBezTo>
                      <a:pt x="21400" y="0"/>
                      <a:pt x="27496" y="6858"/>
                      <a:pt x="27496" y="1524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58" name="Google Shape;158;p50"/>
              <p:cNvSpPr/>
              <p:nvPr/>
            </p:nvSpPr>
            <p:spPr>
              <a:xfrm>
                <a:off x="6239234" y="3855126"/>
                <a:ext cx="15169" cy="11491"/>
              </a:xfrm>
              <a:custGeom>
                <a:avLst/>
                <a:gdLst/>
                <a:ahLst/>
                <a:cxnLst/>
                <a:rect l="l" t="t" r="r" b="b"/>
                <a:pathLst>
                  <a:path w="19812" h="15008" extrusionOk="0">
                    <a:moveTo>
                      <a:pt x="14478" y="0"/>
                    </a:moveTo>
                    <a:cubicBezTo>
                      <a:pt x="15240" y="0"/>
                      <a:pt x="16764" y="0"/>
                      <a:pt x="18288" y="762"/>
                    </a:cubicBezTo>
                    <a:cubicBezTo>
                      <a:pt x="19050" y="762"/>
                      <a:pt x="19812" y="2286"/>
                      <a:pt x="19812" y="3048"/>
                    </a:cubicBezTo>
                    <a:cubicBezTo>
                      <a:pt x="19050" y="11430"/>
                      <a:pt x="12192" y="16764"/>
                      <a:pt x="4572" y="14478"/>
                    </a:cubicBezTo>
                    <a:cubicBezTo>
                      <a:pt x="1524" y="13716"/>
                      <a:pt x="0" y="11430"/>
                      <a:pt x="0" y="8382"/>
                    </a:cubicBezTo>
                    <a:cubicBezTo>
                      <a:pt x="0" y="5334"/>
                      <a:pt x="1524" y="3048"/>
                      <a:pt x="3810" y="2286"/>
                    </a:cubicBezTo>
                    <a:cubicBezTo>
                      <a:pt x="6858" y="0"/>
                      <a:pt x="10668" y="0"/>
                      <a:pt x="1447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159" name="Google Shape;159;p50"/>
            <p:cNvSpPr/>
            <p:nvPr/>
          </p:nvSpPr>
          <p:spPr>
            <a:xfrm rot="5400000">
              <a:off x="3384030" y="656778"/>
              <a:ext cx="2375940" cy="2290495"/>
            </a:xfrm>
            <a:prstGeom prst="hexagon">
              <a:avLst>
                <a:gd name="adj" fmla="val 23094"/>
                <a:gd name="vf" fmla="val 115470"/>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grpSp>
          <p:nvGrpSpPr>
            <p:cNvPr id="160" name="Google Shape;160;p50"/>
            <p:cNvGrpSpPr/>
            <p:nvPr/>
          </p:nvGrpSpPr>
          <p:grpSpPr>
            <a:xfrm>
              <a:off x="3589022" y="833465"/>
              <a:ext cx="1965957" cy="1937120"/>
              <a:chOff x="5169877" y="1539449"/>
              <a:chExt cx="1852244" cy="1825074"/>
            </a:xfrm>
          </p:grpSpPr>
          <p:sp>
            <p:nvSpPr>
              <p:cNvPr id="161" name="Google Shape;161;p50"/>
              <p:cNvSpPr/>
              <p:nvPr/>
            </p:nvSpPr>
            <p:spPr>
              <a:xfrm>
                <a:off x="5169877" y="1540575"/>
                <a:ext cx="854912" cy="833304"/>
              </a:xfrm>
              <a:custGeom>
                <a:avLst/>
                <a:gdLst/>
                <a:ahLst/>
                <a:cxnLst/>
                <a:rect l="l" t="t" r="r" b="b"/>
                <a:pathLst>
                  <a:path w="579314" h="564672" extrusionOk="0">
                    <a:moveTo>
                      <a:pt x="0" y="284988"/>
                    </a:moveTo>
                    <a:cubicBezTo>
                      <a:pt x="0" y="285750"/>
                      <a:pt x="762" y="286512"/>
                      <a:pt x="1524" y="285750"/>
                    </a:cubicBezTo>
                    <a:cubicBezTo>
                      <a:pt x="3048" y="284988"/>
                      <a:pt x="3810" y="284988"/>
                      <a:pt x="4572" y="284226"/>
                    </a:cubicBezTo>
                    <a:cubicBezTo>
                      <a:pt x="193548" y="190500"/>
                      <a:pt x="383286" y="96012"/>
                      <a:pt x="572262" y="2286"/>
                    </a:cubicBezTo>
                    <a:cubicBezTo>
                      <a:pt x="574548" y="1524"/>
                      <a:pt x="576072" y="0"/>
                      <a:pt x="578358" y="0"/>
                    </a:cubicBezTo>
                    <a:cubicBezTo>
                      <a:pt x="579882" y="1524"/>
                      <a:pt x="579120" y="3048"/>
                      <a:pt x="579120" y="4572"/>
                    </a:cubicBezTo>
                    <a:cubicBezTo>
                      <a:pt x="579120" y="38100"/>
                      <a:pt x="579120" y="70866"/>
                      <a:pt x="579120" y="104394"/>
                    </a:cubicBezTo>
                    <a:cubicBezTo>
                      <a:pt x="579120" y="104394"/>
                      <a:pt x="579120" y="105156"/>
                      <a:pt x="579120" y="105156"/>
                    </a:cubicBezTo>
                    <a:cubicBezTo>
                      <a:pt x="579882" y="108204"/>
                      <a:pt x="578358" y="109728"/>
                      <a:pt x="575310" y="111252"/>
                    </a:cubicBezTo>
                    <a:cubicBezTo>
                      <a:pt x="553212" y="121920"/>
                      <a:pt x="531876" y="132588"/>
                      <a:pt x="509778" y="143256"/>
                    </a:cubicBezTo>
                    <a:cubicBezTo>
                      <a:pt x="375666" y="209550"/>
                      <a:pt x="240792" y="275082"/>
                      <a:pt x="106680" y="341376"/>
                    </a:cubicBezTo>
                    <a:cubicBezTo>
                      <a:pt x="99060" y="345186"/>
                      <a:pt x="99822" y="342900"/>
                      <a:pt x="99822" y="352806"/>
                    </a:cubicBezTo>
                    <a:cubicBezTo>
                      <a:pt x="99822" y="420624"/>
                      <a:pt x="99822" y="488442"/>
                      <a:pt x="99822" y="555498"/>
                    </a:cubicBezTo>
                    <a:cubicBezTo>
                      <a:pt x="99822" y="557022"/>
                      <a:pt x="99822" y="557784"/>
                      <a:pt x="99822" y="559308"/>
                    </a:cubicBezTo>
                    <a:cubicBezTo>
                      <a:pt x="99822" y="565404"/>
                      <a:pt x="99822" y="564642"/>
                      <a:pt x="94488" y="564642"/>
                    </a:cubicBezTo>
                    <a:cubicBezTo>
                      <a:pt x="65532" y="564642"/>
                      <a:pt x="36576" y="564642"/>
                      <a:pt x="6858" y="564642"/>
                    </a:cubicBezTo>
                    <a:cubicBezTo>
                      <a:pt x="5334" y="564642"/>
                      <a:pt x="3048" y="564642"/>
                      <a:pt x="1524" y="563880"/>
                    </a:cubicBezTo>
                    <a:cubicBezTo>
                      <a:pt x="762" y="563880"/>
                      <a:pt x="762" y="564642"/>
                      <a:pt x="0" y="564642"/>
                    </a:cubicBezTo>
                    <a:cubicBezTo>
                      <a:pt x="0" y="471678"/>
                      <a:pt x="0" y="377952"/>
                      <a:pt x="0" y="28498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62" name="Google Shape;162;p50"/>
              <p:cNvSpPr/>
              <p:nvPr/>
            </p:nvSpPr>
            <p:spPr>
              <a:xfrm>
                <a:off x="5169877" y="2530139"/>
                <a:ext cx="855779" cy="834384"/>
              </a:xfrm>
              <a:custGeom>
                <a:avLst/>
                <a:gdLst/>
                <a:ahLst/>
                <a:cxnLst/>
                <a:rect l="l" t="t" r="r" b="b"/>
                <a:pathLst>
                  <a:path w="579902" h="565404" extrusionOk="0">
                    <a:moveTo>
                      <a:pt x="578358" y="565404"/>
                    </a:moveTo>
                    <a:cubicBezTo>
                      <a:pt x="576834" y="563880"/>
                      <a:pt x="573786" y="563118"/>
                      <a:pt x="571500" y="561594"/>
                    </a:cubicBezTo>
                    <a:cubicBezTo>
                      <a:pt x="383286" y="467868"/>
                      <a:pt x="195834" y="374904"/>
                      <a:pt x="7620" y="281940"/>
                    </a:cubicBezTo>
                    <a:cubicBezTo>
                      <a:pt x="5334" y="281178"/>
                      <a:pt x="3810" y="279654"/>
                      <a:pt x="1524" y="278892"/>
                    </a:cubicBezTo>
                    <a:cubicBezTo>
                      <a:pt x="762" y="278892"/>
                      <a:pt x="0" y="278892"/>
                      <a:pt x="0" y="278892"/>
                    </a:cubicBezTo>
                    <a:cubicBezTo>
                      <a:pt x="0" y="185928"/>
                      <a:pt x="0" y="92964"/>
                      <a:pt x="0" y="0"/>
                    </a:cubicBezTo>
                    <a:cubicBezTo>
                      <a:pt x="3048" y="0"/>
                      <a:pt x="5334" y="0"/>
                      <a:pt x="8382" y="0"/>
                    </a:cubicBezTo>
                    <a:cubicBezTo>
                      <a:pt x="36576" y="0"/>
                      <a:pt x="65532" y="0"/>
                      <a:pt x="93726" y="0"/>
                    </a:cubicBezTo>
                    <a:cubicBezTo>
                      <a:pt x="95250" y="0"/>
                      <a:pt x="96774" y="0"/>
                      <a:pt x="98298" y="0"/>
                    </a:cubicBezTo>
                    <a:cubicBezTo>
                      <a:pt x="99822" y="0"/>
                      <a:pt x="100584" y="762"/>
                      <a:pt x="100584" y="2286"/>
                    </a:cubicBezTo>
                    <a:cubicBezTo>
                      <a:pt x="100584" y="4572"/>
                      <a:pt x="100584" y="6096"/>
                      <a:pt x="100584" y="8382"/>
                    </a:cubicBezTo>
                    <a:cubicBezTo>
                      <a:pt x="100584" y="76200"/>
                      <a:pt x="100584" y="143256"/>
                      <a:pt x="100584" y="211074"/>
                    </a:cubicBezTo>
                    <a:cubicBezTo>
                      <a:pt x="100584" y="221742"/>
                      <a:pt x="99060" y="219456"/>
                      <a:pt x="108204" y="223266"/>
                    </a:cubicBezTo>
                    <a:cubicBezTo>
                      <a:pt x="262890" y="299466"/>
                      <a:pt x="418338" y="375666"/>
                      <a:pt x="573024" y="451866"/>
                    </a:cubicBezTo>
                    <a:cubicBezTo>
                      <a:pt x="580644" y="455676"/>
                      <a:pt x="579882" y="453390"/>
                      <a:pt x="579882" y="462534"/>
                    </a:cubicBezTo>
                    <a:cubicBezTo>
                      <a:pt x="579882" y="494538"/>
                      <a:pt x="579882" y="527304"/>
                      <a:pt x="579882" y="559308"/>
                    </a:cubicBezTo>
                    <a:cubicBezTo>
                      <a:pt x="579882" y="560832"/>
                      <a:pt x="579882" y="563118"/>
                      <a:pt x="579882" y="564642"/>
                    </a:cubicBezTo>
                    <a:cubicBezTo>
                      <a:pt x="579120" y="565404"/>
                      <a:pt x="578358" y="565404"/>
                      <a:pt x="578358" y="56540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63" name="Google Shape;163;p50"/>
              <p:cNvSpPr/>
              <p:nvPr/>
            </p:nvSpPr>
            <p:spPr>
              <a:xfrm>
                <a:off x="6169562" y="2527865"/>
                <a:ext cx="852559" cy="836658"/>
              </a:xfrm>
              <a:custGeom>
                <a:avLst/>
                <a:gdLst/>
                <a:ahLst/>
                <a:cxnLst/>
                <a:rect l="l" t="t" r="r" b="b"/>
                <a:pathLst>
                  <a:path w="577720" h="566945" extrusionOk="0">
                    <a:moveTo>
                      <a:pt x="0" y="566946"/>
                    </a:moveTo>
                    <a:cubicBezTo>
                      <a:pt x="0" y="560850"/>
                      <a:pt x="0" y="554754"/>
                      <a:pt x="0" y="547896"/>
                    </a:cubicBezTo>
                    <a:cubicBezTo>
                      <a:pt x="0" y="519702"/>
                      <a:pt x="0" y="491508"/>
                      <a:pt x="0" y="464076"/>
                    </a:cubicBezTo>
                    <a:cubicBezTo>
                      <a:pt x="0" y="462552"/>
                      <a:pt x="0" y="461028"/>
                      <a:pt x="0" y="458742"/>
                    </a:cubicBezTo>
                    <a:cubicBezTo>
                      <a:pt x="0" y="457218"/>
                      <a:pt x="762" y="456456"/>
                      <a:pt x="2286" y="455694"/>
                    </a:cubicBezTo>
                    <a:cubicBezTo>
                      <a:pt x="3810" y="454932"/>
                      <a:pt x="4572" y="454170"/>
                      <a:pt x="6096" y="453408"/>
                    </a:cubicBezTo>
                    <a:cubicBezTo>
                      <a:pt x="161544" y="377208"/>
                      <a:pt x="316230" y="301008"/>
                      <a:pt x="471678" y="224046"/>
                    </a:cubicBezTo>
                    <a:cubicBezTo>
                      <a:pt x="480822" y="219474"/>
                      <a:pt x="479298" y="222522"/>
                      <a:pt x="479298" y="211854"/>
                    </a:cubicBezTo>
                    <a:cubicBezTo>
                      <a:pt x="479298" y="144036"/>
                      <a:pt x="479298" y="75456"/>
                      <a:pt x="479298" y="7638"/>
                    </a:cubicBezTo>
                    <a:cubicBezTo>
                      <a:pt x="479298" y="-744"/>
                      <a:pt x="478536" y="18"/>
                      <a:pt x="486918" y="18"/>
                    </a:cubicBezTo>
                    <a:cubicBezTo>
                      <a:pt x="515112" y="18"/>
                      <a:pt x="542544" y="18"/>
                      <a:pt x="570738" y="18"/>
                    </a:cubicBezTo>
                    <a:cubicBezTo>
                      <a:pt x="571500" y="18"/>
                      <a:pt x="573024" y="18"/>
                      <a:pt x="573786" y="18"/>
                    </a:cubicBezTo>
                    <a:cubicBezTo>
                      <a:pt x="577596" y="18"/>
                      <a:pt x="577596" y="18"/>
                      <a:pt x="577596" y="4590"/>
                    </a:cubicBezTo>
                    <a:cubicBezTo>
                      <a:pt x="577596" y="6114"/>
                      <a:pt x="577596" y="6876"/>
                      <a:pt x="577596" y="8400"/>
                    </a:cubicBezTo>
                    <a:cubicBezTo>
                      <a:pt x="577596" y="96030"/>
                      <a:pt x="577596" y="184422"/>
                      <a:pt x="577596" y="272052"/>
                    </a:cubicBezTo>
                    <a:cubicBezTo>
                      <a:pt x="577596" y="280434"/>
                      <a:pt x="579120" y="278148"/>
                      <a:pt x="571500" y="281958"/>
                    </a:cubicBezTo>
                    <a:cubicBezTo>
                      <a:pt x="383286" y="374922"/>
                      <a:pt x="195834" y="468648"/>
                      <a:pt x="7620" y="561612"/>
                    </a:cubicBezTo>
                    <a:cubicBezTo>
                      <a:pt x="5334" y="562374"/>
                      <a:pt x="3048" y="563136"/>
                      <a:pt x="1524" y="565422"/>
                    </a:cubicBezTo>
                    <a:cubicBezTo>
                      <a:pt x="762" y="566946"/>
                      <a:pt x="0" y="566946"/>
                      <a:pt x="0" y="56694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64" name="Google Shape;164;p50"/>
              <p:cNvSpPr/>
              <p:nvPr/>
            </p:nvSpPr>
            <p:spPr>
              <a:xfrm>
                <a:off x="6168439" y="1539449"/>
                <a:ext cx="852413" cy="834415"/>
              </a:xfrm>
              <a:custGeom>
                <a:avLst/>
                <a:gdLst/>
                <a:ahLst/>
                <a:cxnLst/>
                <a:rect l="l" t="t" r="r" b="b"/>
                <a:pathLst>
                  <a:path w="577621" h="565425" extrusionOk="0">
                    <a:moveTo>
                      <a:pt x="762" y="0"/>
                    </a:moveTo>
                    <a:cubicBezTo>
                      <a:pt x="3048" y="1524"/>
                      <a:pt x="5334" y="2286"/>
                      <a:pt x="7620" y="3048"/>
                    </a:cubicBezTo>
                    <a:cubicBezTo>
                      <a:pt x="83820" y="41148"/>
                      <a:pt x="160020" y="78486"/>
                      <a:pt x="236220" y="116586"/>
                    </a:cubicBezTo>
                    <a:cubicBezTo>
                      <a:pt x="348234" y="172212"/>
                      <a:pt x="460248" y="227838"/>
                      <a:pt x="571500" y="283464"/>
                    </a:cubicBezTo>
                    <a:cubicBezTo>
                      <a:pt x="578358" y="286512"/>
                      <a:pt x="577596" y="284988"/>
                      <a:pt x="577596" y="292608"/>
                    </a:cubicBezTo>
                    <a:cubicBezTo>
                      <a:pt x="577596" y="381000"/>
                      <a:pt x="577596" y="469392"/>
                      <a:pt x="577596" y="558546"/>
                    </a:cubicBezTo>
                    <a:cubicBezTo>
                      <a:pt x="577596" y="566166"/>
                      <a:pt x="578358" y="565404"/>
                      <a:pt x="570738" y="565404"/>
                    </a:cubicBezTo>
                    <a:cubicBezTo>
                      <a:pt x="541782" y="565404"/>
                      <a:pt x="513588" y="565404"/>
                      <a:pt x="484632" y="565404"/>
                    </a:cubicBezTo>
                    <a:cubicBezTo>
                      <a:pt x="479298" y="565404"/>
                      <a:pt x="479298" y="565404"/>
                      <a:pt x="479298" y="560070"/>
                    </a:cubicBezTo>
                    <a:cubicBezTo>
                      <a:pt x="479298" y="491490"/>
                      <a:pt x="479298" y="422148"/>
                      <a:pt x="479298" y="353568"/>
                    </a:cubicBezTo>
                    <a:cubicBezTo>
                      <a:pt x="479298" y="343662"/>
                      <a:pt x="480822" y="346710"/>
                      <a:pt x="472440" y="342138"/>
                    </a:cubicBezTo>
                    <a:cubicBezTo>
                      <a:pt x="316992" y="265938"/>
                      <a:pt x="162306" y="189738"/>
                      <a:pt x="6858" y="112776"/>
                    </a:cubicBezTo>
                    <a:cubicBezTo>
                      <a:pt x="-762" y="108966"/>
                      <a:pt x="762" y="111252"/>
                      <a:pt x="0" y="102870"/>
                    </a:cubicBezTo>
                    <a:cubicBezTo>
                      <a:pt x="0" y="70866"/>
                      <a:pt x="0" y="38862"/>
                      <a:pt x="0" y="6858"/>
                    </a:cubicBezTo>
                    <a:cubicBezTo>
                      <a:pt x="762" y="4572"/>
                      <a:pt x="762" y="3048"/>
                      <a:pt x="762"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65" name="Google Shape;165;p50"/>
              <p:cNvSpPr/>
              <p:nvPr/>
            </p:nvSpPr>
            <p:spPr>
              <a:xfrm>
                <a:off x="6076202" y="2181262"/>
                <a:ext cx="525924" cy="688478"/>
              </a:xfrm>
              <a:custGeom>
                <a:avLst/>
                <a:gdLst/>
                <a:ahLst/>
                <a:cxnLst/>
                <a:rect l="l" t="t" r="r" b="b"/>
                <a:pathLst>
                  <a:path w="356382" h="466534" extrusionOk="0">
                    <a:moveTo>
                      <a:pt x="18" y="237935"/>
                    </a:moveTo>
                    <a:cubicBezTo>
                      <a:pt x="18" y="164020"/>
                      <a:pt x="18" y="89345"/>
                      <a:pt x="18" y="15431"/>
                    </a:cubicBezTo>
                    <a:cubicBezTo>
                      <a:pt x="18" y="7048"/>
                      <a:pt x="-744" y="7811"/>
                      <a:pt x="7638" y="7811"/>
                    </a:cubicBezTo>
                    <a:cubicBezTo>
                      <a:pt x="21354" y="7811"/>
                      <a:pt x="35070" y="7811"/>
                      <a:pt x="48786" y="7811"/>
                    </a:cubicBezTo>
                    <a:cubicBezTo>
                      <a:pt x="50310" y="7811"/>
                      <a:pt x="51834" y="7811"/>
                      <a:pt x="54120" y="7811"/>
                    </a:cubicBezTo>
                    <a:cubicBezTo>
                      <a:pt x="55644" y="7811"/>
                      <a:pt x="56406" y="8572"/>
                      <a:pt x="56406" y="10097"/>
                    </a:cubicBezTo>
                    <a:cubicBezTo>
                      <a:pt x="56406" y="11621"/>
                      <a:pt x="56406" y="13145"/>
                      <a:pt x="56406" y="15431"/>
                    </a:cubicBezTo>
                    <a:cubicBezTo>
                      <a:pt x="56406" y="26098"/>
                      <a:pt x="56406" y="36005"/>
                      <a:pt x="56406" y="46672"/>
                    </a:cubicBezTo>
                    <a:cubicBezTo>
                      <a:pt x="56406" y="48197"/>
                      <a:pt x="56406" y="49721"/>
                      <a:pt x="56406" y="51245"/>
                    </a:cubicBezTo>
                    <a:cubicBezTo>
                      <a:pt x="56406" y="52007"/>
                      <a:pt x="57168" y="52007"/>
                      <a:pt x="57930" y="52007"/>
                    </a:cubicBezTo>
                    <a:cubicBezTo>
                      <a:pt x="59454" y="50482"/>
                      <a:pt x="60978" y="49721"/>
                      <a:pt x="62502" y="48197"/>
                    </a:cubicBezTo>
                    <a:cubicBezTo>
                      <a:pt x="70884" y="39815"/>
                      <a:pt x="80790" y="32195"/>
                      <a:pt x="90696" y="25337"/>
                    </a:cubicBezTo>
                    <a:cubicBezTo>
                      <a:pt x="110508" y="12382"/>
                      <a:pt x="131844" y="4762"/>
                      <a:pt x="155466" y="1715"/>
                    </a:cubicBezTo>
                    <a:cubicBezTo>
                      <a:pt x="172230" y="-572"/>
                      <a:pt x="189756" y="-572"/>
                      <a:pt x="206520" y="1715"/>
                    </a:cubicBezTo>
                    <a:cubicBezTo>
                      <a:pt x="224046" y="4001"/>
                      <a:pt x="240810" y="7811"/>
                      <a:pt x="257574" y="14668"/>
                    </a:cubicBezTo>
                    <a:cubicBezTo>
                      <a:pt x="291102" y="28385"/>
                      <a:pt x="317772" y="50482"/>
                      <a:pt x="336060" y="81725"/>
                    </a:cubicBezTo>
                    <a:cubicBezTo>
                      <a:pt x="346728" y="100012"/>
                      <a:pt x="352824" y="119825"/>
                      <a:pt x="355110" y="140399"/>
                    </a:cubicBezTo>
                    <a:cubicBezTo>
                      <a:pt x="358158" y="167069"/>
                      <a:pt x="355872" y="193739"/>
                      <a:pt x="346728" y="219647"/>
                    </a:cubicBezTo>
                    <a:cubicBezTo>
                      <a:pt x="329964" y="263080"/>
                      <a:pt x="300246" y="292799"/>
                      <a:pt x="257574" y="311087"/>
                    </a:cubicBezTo>
                    <a:cubicBezTo>
                      <a:pt x="240810" y="317945"/>
                      <a:pt x="224046" y="322517"/>
                      <a:pt x="205758" y="324040"/>
                    </a:cubicBezTo>
                    <a:cubicBezTo>
                      <a:pt x="174516" y="327089"/>
                      <a:pt x="144798" y="323279"/>
                      <a:pt x="115842" y="311087"/>
                    </a:cubicBezTo>
                    <a:cubicBezTo>
                      <a:pt x="99840" y="304229"/>
                      <a:pt x="84600" y="295085"/>
                      <a:pt x="72408" y="282130"/>
                    </a:cubicBezTo>
                    <a:cubicBezTo>
                      <a:pt x="67836" y="277559"/>
                      <a:pt x="64026" y="272225"/>
                      <a:pt x="60216" y="266890"/>
                    </a:cubicBezTo>
                    <a:cubicBezTo>
                      <a:pt x="59454" y="265367"/>
                      <a:pt x="58692" y="264605"/>
                      <a:pt x="57930" y="263080"/>
                    </a:cubicBezTo>
                    <a:cubicBezTo>
                      <a:pt x="57930" y="263080"/>
                      <a:pt x="57168" y="263080"/>
                      <a:pt x="57168" y="262319"/>
                    </a:cubicBezTo>
                    <a:cubicBezTo>
                      <a:pt x="56406" y="262319"/>
                      <a:pt x="56406" y="262319"/>
                      <a:pt x="56406" y="263080"/>
                    </a:cubicBezTo>
                    <a:cubicBezTo>
                      <a:pt x="56406" y="265367"/>
                      <a:pt x="56406" y="266890"/>
                      <a:pt x="56406" y="269177"/>
                    </a:cubicBezTo>
                    <a:cubicBezTo>
                      <a:pt x="56406" y="332422"/>
                      <a:pt x="56406" y="395669"/>
                      <a:pt x="56406" y="458915"/>
                    </a:cubicBezTo>
                    <a:cubicBezTo>
                      <a:pt x="56406" y="461200"/>
                      <a:pt x="56406" y="462725"/>
                      <a:pt x="56406" y="465010"/>
                    </a:cubicBezTo>
                    <a:cubicBezTo>
                      <a:pt x="56406" y="465772"/>
                      <a:pt x="55644" y="466535"/>
                      <a:pt x="54882" y="466535"/>
                    </a:cubicBezTo>
                    <a:cubicBezTo>
                      <a:pt x="54120" y="466535"/>
                      <a:pt x="52596" y="466535"/>
                      <a:pt x="51834" y="466535"/>
                    </a:cubicBezTo>
                    <a:cubicBezTo>
                      <a:pt x="36594" y="466535"/>
                      <a:pt x="20592" y="466535"/>
                      <a:pt x="5352" y="466535"/>
                    </a:cubicBezTo>
                    <a:cubicBezTo>
                      <a:pt x="4590" y="466535"/>
                      <a:pt x="3828" y="466535"/>
                      <a:pt x="3066" y="466535"/>
                    </a:cubicBezTo>
                    <a:cubicBezTo>
                      <a:pt x="1542" y="466535"/>
                      <a:pt x="780" y="465772"/>
                      <a:pt x="780" y="463487"/>
                    </a:cubicBezTo>
                    <a:cubicBezTo>
                      <a:pt x="780" y="461962"/>
                      <a:pt x="780" y="459677"/>
                      <a:pt x="780" y="458152"/>
                    </a:cubicBezTo>
                    <a:cubicBezTo>
                      <a:pt x="18" y="385000"/>
                      <a:pt x="18" y="311087"/>
                      <a:pt x="18" y="237935"/>
                    </a:cubicBezTo>
                    <a:close/>
                    <a:moveTo>
                      <a:pt x="179088" y="276797"/>
                    </a:moveTo>
                    <a:cubicBezTo>
                      <a:pt x="192042" y="276797"/>
                      <a:pt x="206520" y="275272"/>
                      <a:pt x="220236" y="269939"/>
                    </a:cubicBezTo>
                    <a:cubicBezTo>
                      <a:pt x="253764" y="258509"/>
                      <a:pt x="277386" y="236410"/>
                      <a:pt x="290340" y="202882"/>
                    </a:cubicBezTo>
                    <a:cubicBezTo>
                      <a:pt x="297960" y="181547"/>
                      <a:pt x="299484" y="159449"/>
                      <a:pt x="294912" y="137350"/>
                    </a:cubicBezTo>
                    <a:cubicBezTo>
                      <a:pt x="287292" y="100012"/>
                      <a:pt x="265956" y="73342"/>
                      <a:pt x="230904" y="58102"/>
                    </a:cubicBezTo>
                    <a:cubicBezTo>
                      <a:pt x="217188" y="52007"/>
                      <a:pt x="202710" y="48958"/>
                      <a:pt x="187470" y="47435"/>
                    </a:cubicBezTo>
                    <a:cubicBezTo>
                      <a:pt x="169182" y="45911"/>
                      <a:pt x="151656" y="47435"/>
                      <a:pt x="134892" y="53531"/>
                    </a:cubicBezTo>
                    <a:cubicBezTo>
                      <a:pt x="99078" y="64961"/>
                      <a:pt x="73932" y="88582"/>
                      <a:pt x="62502" y="125159"/>
                    </a:cubicBezTo>
                    <a:cubicBezTo>
                      <a:pt x="55644" y="145732"/>
                      <a:pt x="54882" y="167069"/>
                      <a:pt x="59454" y="188405"/>
                    </a:cubicBezTo>
                    <a:cubicBezTo>
                      <a:pt x="67074" y="221932"/>
                      <a:pt x="85362" y="247079"/>
                      <a:pt x="116604" y="263080"/>
                    </a:cubicBezTo>
                    <a:cubicBezTo>
                      <a:pt x="135654" y="272987"/>
                      <a:pt x="155466" y="276797"/>
                      <a:pt x="179088" y="27679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166" name="Google Shape;166;p50"/>
              <p:cNvSpPr/>
              <p:nvPr/>
            </p:nvSpPr>
            <p:spPr>
              <a:xfrm>
                <a:off x="5587069" y="2062345"/>
                <a:ext cx="345224" cy="596409"/>
              </a:xfrm>
              <a:custGeom>
                <a:avLst/>
                <a:gdLst/>
                <a:ahLst/>
                <a:cxnLst/>
                <a:rect l="l" t="t" r="r" b="b"/>
                <a:pathLst>
                  <a:path w="233934" h="404145" extrusionOk="0">
                    <a:moveTo>
                      <a:pt x="231648" y="348234"/>
                    </a:moveTo>
                    <a:cubicBezTo>
                      <a:pt x="231648" y="348234"/>
                      <a:pt x="232410" y="348996"/>
                      <a:pt x="232410" y="348996"/>
                    </a:cubicBezTo>
                    <a:cubicBezTo>
                      <a:pt x="233172" y="362712"/>
                      <a:pt x="233934" y="376428"/>
                      <a:pt x="233934" y="390144"/>
                    </a:cubicBezTo>
                    <a:cubicBezTo>
                      <a:pt x="233934" y="393954"/>
                      <a:pt x="233934" y="393954"/>
                      <a:pt x="230124" y="394716"/>
                    </a:cubicBezTo>
                    <a:cubicBezTo>
                      <a:pt x="220980" y="397764"/>
                      <a:pt x="211836" y="400050"/>
                      <a:pt x="201930" y="401574"/>
                    </a:cubicBezTo>
                    <a:cubicBezTo>
                      <a:pt x="186690" y="403860"/>
                      <a:pt x="172212" y="404622"/>
                      <a:pt x="156972" y="403860"/>
                    </a:cubicBezTo>
                    <a:cubicBezTo>
                      <a:pt x="144780" y="403098"/>
                      <a:pt x="132588" y="401574"/>
                      <a:pt x="121158" y="397764"/>
                    </a:cubicBezTo>
                    <a:cubicBezTo>
                      <a:pt x="102870" y="391668"/>
                      <a:pt x="89916" y="379476"/>
                      <a:pt x="82296" y="361188"/>
                    </a:cubicBezTo>
                    <a:cubicBezTo>
                      <a:pt x="80772" y="356616"/>
                      <a:pt x="79248" y="352044"/>
                      <a:pt x="77724" y="346710"/>
                    </a:cubicBezTo>
                    <a:cubicBezTo>
                      <a:pt x="75438" y="336804"/>
                      <a:pt x="74676" y="326136"/>
                      <a:pt x="73914" y="315468"/>
                    </a:cubicBezTo>
                    <a:cubicBezTo>
                      <a:pt x="73914" y="309372"/>
                      <a:pt x="73914" y="303276"/>
                      <a:pt x="73914" y="296418"/>
                    </a:cubicBezTo>
                    <a:cubicBezTo>
                      <a:pt x="73914" y="243840"/>
                      <a:pt x="73914" y="191262"/>
                      <a:pt x="73914" y="138684"/>
                    </a:cubicBezTo>
                    <a:cubicBezTo>
                      <a:pt x="73914" y="130302"/>
                      <a:pt x="74676" y="131064"/>
                      <a:pt x="66294" y="131064"/>
                    </a:cubicBezTo>
                    <a:cubicBezTo>
                      <a:pt x="46482" y="131064"/>
                      <a:pt x="27432" y="131064"/>
                      <a:pt x="7620" y="131064"/>
                    </a:cubicBezTo>
                    <a:cubicBezTo>
                      <a:pt x="6096" y="131064"/>
                      <a:pt x="3810" y="131064"/>
                      <a:pt x="2286" y="131064"/>
                    </a:cubicBezTo>
                    <a:cubicBezTo>
                      <a:pt x="762" y="131064"/>
                      <a:pt x="0" y="130302"/>
                      <a:pt x="0" y="128778"/>
                    </a:cubicBezTo>
                    <a:cubicBezTo>
                      <a:pt x="0" y="128016"/>
                      <a:pt x="0" y="126492"/>
                      <a:pt x="0" y="125730"/>
                    </a:cubicBezTo>
                    <a:cubicBezTo>
                      <a:pt x="0" y="114300"/>
                      <a:pt x="0" y="103632"/>
                      <a:pt x="0" y="92202"/>
                    </a:cubicBezTo>
                    <a:cubicBezTo>
                      <a:pt x="0" y="91440"/>
                      <a:pt x="0" y="90678"/>
                      <a:pt x="0" y="89916"/>
                    </a:cubicBezTo>
                    <a:cubicBezTo>
                      <a:pt x="0" y="88392"/>
                      <a:pt x="762" y="87630"/>
                      <a:pt x="2286" y="87630"/>
                    </a:cubicBezTo>
                    <a:cubicBezTo>
                      <a:pt x="3810" y="87630"/>
                      <a:pt x="5334" y="87630"/>
                      <a:pt x="7620" y="87630"/>
                    </a:cubicBezTo>
                    <a:cubicBezTo>
                      <a:pt x="27432" y="87630"/>
                      <a:pt x="47244" y="87630"/>
                      <a:pt x="67056" y="87630"/>
                    </a:cubicBezTo>
                    <a:cubicBezTo>
                      <a:pt x="74676" y="87630"/>
                      <a:pt x="73914" y="88392"/>
                      <a:pt x="73914" y="80772"/>
                    </a:cubicBezTo>
                    <a:cubicBezTo>
                      <a:pt x="73914" y="56388"/>
                      <a:pt x="73914" y="32004"/>
                      <a:pt x="73914" y="7620"/>
                    </a:cubicBezTo>
                    <a:cubicBezTo>
                      <a:pt x="73914" y="6096"/>
                      <a:pt x="73914" y="3810"/>
                      <a:pt x="73914" y="2286"/>
                    </a:cubicBezTo>
                    <a:cubicBezTo>
                      <a:pt x="73914" y="762"/>
                      <a:pt x="74676" y="0"/>
                      <a:pt x="75438" y="0"/>
                    </a:cubicBezTo>
                    <a:cubicBezTo>
                      <a:pt x="76200" y="0"/>
                      <a:pt x="77724" y="0"/>
                      <a:pt x="78486" y="0"/>
                    </a:cubicBezTo>
                    <a:cubicBezTo>
                      <a:pt x="93726" y="0"/>
                      <a:pt x="109728" y="0"/>
                      <a:pt x="124968" y="0"/>
                    </a:cubicBezTo>
                    <a:cubicBezTo>
                      <a:pt x="125730" y="0"/>
                      <a:pt x="127254" y="0"/>
                      <a:pt x="128016" y="0"/>
                    </a:cubicBezTo>
                    <a:cubicBezTo>
                      <a:pt x="128778" y="0"/>
                      <a:pt x="129540" y="762"/>
                      <a:pt x="129540" y="1524"/>
                    </a:cubicBezTo>
                    <a:cubicBezTo>
                      <a:pt x="129540" y="3048"/>
                      <a:pt x="129540" y="5334"/>
                      <a:pt x="129540" y="6858"/>
                    </a:cubicBezTo>
                    <a:cubicBezTo>
                      <a:pt x="129540" y="31242"/>
                      <a:pt x="129540" y="55626"/>
                      <a:pt x="129540" y="80010"/>
                    </a:cubicBezTo>
                    <a:cubicBezTo>
                      <a:pt x="129540" y="87630"/>
                      <a:pt x="128778" y="86868"/>
                      <a:pt x="136398" y="86868"/>
                    </a:cubicBezTo>
                    <a:cubicBezTo>
                      <a:pt x="164592" y="86868"/>
                      <a:pt x="193548" y="86868"/>
                      <a:pt x="221742" y="86868"/>
                    </a:cubicBezTo>
                    <a:cubicBezTo>
                      <a:pt x="229362" y="86868"/>
                      <a:pt x="228600" y="86106"/>
                      <a:pt x="228600" y="93726"/>
                    </a:cubicBezTo>
                    <a:cubicBezTo>
                      <a:pt x="228600" y="103632"/>
                      <a:pt x="228600" y="113538"/>
                      <a:pt x="228600" y="123444"/>
                    </a:cubicBezTo>
                    <a:cubicBezTo>
                      <a:pt x="228600" y="125730"/>
                      <a:pt x="229362" y="127254"/>
                      <a:pt x="227838" y="129540"/>
                    </a:cubicBezTo>
                    <a:cubicBezTo>
                      <a:pt x="225552" y="130302"/>
                      <a:pt x="222504" y="130302"/>
                      <a:pt x="219456" y="130302"/>
                    </a:cubicBezTo>
                    <a:cubicBezTo>
                      <a:pt x="192786" y="130302"/>
                      <a:pt x="165354" y="130302"/>
                      <a:pt x="138684" y="130302"/>
                    </a:cubicBezTo>
                    <a:cubicBezTo>
                      <a:pt x="137922" y="130302"/>
                      <a:pt x="136398" y="130302"/>
                      <a:pt x="135636" y="130302"/>
                    </a:cubicBezTo>
                    <a:cubicBezTo>
                      <a:pt x="128016" y="130302"/>
                      <a:pt x="128778" y="129540"/>
                      <a:pt x="128778" y="137160"/>
                    </a:cubicBezTo>
                    <a:cubicBezTo>
                      <a:pt x="128778" y="188214"/>
                      <a:pt x="128778" y="239268"/>
                      <a:pt x="128778" y="289560"/>
                    </a:cubicBezTo>
                    <a:cubicBezTo>
                      <a:pt x="128778" y="298704"/>
                      <a:pt x="128778" y="307848"/>
                      <a:pt x="130302" y="316230"/>
                    </a:cubicBezTo>
                    <a:cubicBezTo>
                      <a:pt x="131064" y="321564"/>
                      <a:pt x="132588" y="327660"/>
                      <a:pt x="134874" y="332232"/>
                    </a:cubicBezTo>
                    <a:cubicBezTo>
                      <a:pt x="140208" y="344424"/>
                      <a:pt x="150114" y="351282"/>
                      <a:pt x="162306" y="353568"/>
                    </a:cubicBezTo>
                    <a:cubicBezTo>
                      <a:pt x="172974" y="355854"/>
                      <a:pt x="183642" y="355854"/>
                      <a:pt x="195072" y="354330"/>
                    </a:cubicBezTo>
                    <a:cubicBezTo>
                      <a:pt x="206502" y="352806"/>
                      <a:pt x="217170" y="350520"/>
                      <a:pt x="227076" y="345948"/>
                    </a:cubicBezTo>
                    <a:cubicBezTo>
                      <a:pt x="230124" y="348234"/>
                      <a:pt x="230886" y="347472"/>
                      <a:pt x="231648" y="3482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grpSp>
      <p:grpSp>
        <p:nvGrpSpPr>
          <p:cNvPr id="167" name="Google Shape;167;p50"/>
          <p:cNvGrpSpPr/>
          <p:nvPr/>
        </p:nvGrpSpPr>
        <p:grpSpPr>
          <a:xfrm>
            <a:off x="-2081975" y="1"/>
            <a:ext cx="2040826" cy="1663064"/>
            <a:chOff x="-2775966" y="1"/>
            <a:chExt cx="2721101" cy="2217419"/>
          </a:xfrm>
        </p:grpSpPr>
        <p:sp>
          <p:nvSpPr>
            <p:cNvPr id="168" name="Google Shape;168;p50"/>
            <p:cNvSpPr/>
            <p:nvPr/>
          </p:nvSpPr>
          <p:spPr>
            <a:xfrm>
              <a:off x="-2775966" y="1"/>
              <a:ext cx="2721101" cy="2217419"/>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69" name="Google Shape;169;p50"/>
            <p:cNvSpPr txBox="1"/>
            <p:nvPr/>
          </p:nvSpPr>
          <p:spPr>
            <a:xfrm>
              <a:off x="-2495416" y="294912"/>
              <a:ext cx="21600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toevoegen</a:t>
              </a:r>
              <a:endParaRPr sz="1100" b="0" i="0" u="none" strike="noStrike" cap="none">
                <a:solidFill>
                  <a:srgbClr val="000000"/>
                </a:solidFill>
                <a:latin typeface="Arial"/>
                <a:ea typeface="Arial"/>
                <a:cs typeface="Arial"/>
                <a:sym typeface="Arial"/>
              </a:endParaRPr>
            </a:p>
          </p:txBody>
        </p:sp>
        <p:sp>
          <p:nvSpPr>
            <p:cNvPr id="170" name="Google Shape;170;p50"/>
            <p:cNvSpPr txBox="1"/>
            <p:nvPr/>
          </p:nvSpPr>
          <p:spPr>
            <a:xfrm>
              <a:off x="-2495416" y="777945"/>
              <a:ext cx="2160000" cy="114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Deze slide bevat een afbeelding kader achter het logo.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deze toe te voegen kun je een afbeelding vanaf je bestanden naar deze slide slepen. Of sleep het logo aan de kant om de afbeelding toe te kunnen voegen.</a:t>
              </a:r>
              <a:endParaRPr sz="1100" b="0" i="0" u="none" strike="noStrike" cap="none">
                <a:solidFill>
                  <a:srgbClr val="000000"/>
                </a:solidFill>
                <a:latin typeface="Arial"/>
                <a:ea typeface="Arial"/>
                <a:cs typeface="Arial"/>
                <a:sym typeface="Arial"/>
              </a:endParaRPr>
            </a:p>
          </p:txBody>
        </p:sp>
        <p:pic>
          <p:nvPicPr>
            <p:cNvPr id="171" name="Google Shape;171;p50"/>
            <p:cNvPicPr preferRelativeResize="0"/>
            <p:nvPr/>
          </p:nvPicPr>
          <p:blipFill rotWithShape="1">
            <a:blip r:embed="rId2">
              <a:alphaModFix/>
            </a:blip>
            <a:srcRect/>
            <a:stretch/>
          </p:blipFill>
          <p:spPr>
            <a:xfrm>
              <a:off x="-2775966" y="214122"/>
              <a:ext cx="82562" cy="35197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slide (2)">
  <p:cSld name="Titel slide (2)">
    <p:spTree>
      <p:nvGrpSpPr>
        <p:cNvPr id="1" name="Shape 238"/>
        <p:cNvGrpSpPr/>
        <p:nvPr/>
      </p:nvGrpSpPr>
      <p:grpSpPr>
        <a:xfrm>
          <a:off x="0" y="0"/>
          <a:ext cx="0" cy="0"/>
          <a:chOff x="0" y="0"/>
          <a:chExt cx="0" cy="0"/>
        </a:xfrm>
      </p:grpSpPr>
      <p:sp>
        <p:nvSpPr>
          <p:cNvPr id="239" name="Google Shape;239;p29"/>
          <p:cNvSpPr>
            <a:spLocks noGrp="1"/>
          </p:cNvSpPr>
          <p:nvPr>
            <p:ph type="pic" idx="2"/>
          </p:nvPr>
        </p:nvSpPr>
        <p:spPr>
          <a:xfrm>
            <a:off x="0" y="0"/>
            <a:ext cx="9144000" cy="3775800"/>
          </a:xfrm>
          <a:prstGeom prst="rect">
            <a:avLst/>
          </a:prstGeom>
          <a:solidFill>
            <a:srgbClr val="F2F2F2"/>
          </a:solidFill>
          <a:ln>
            <a:noFill/>
          </a:ln>
        </p:spPr>
      </p:sp>
      <p:sp>
        <p:nvSpPr>
          <p:cNvPr id="240" name="Google Shape;240;p29"/>
          <p:cNvSpPr txBox="1">
            <a:spLocks noGrp="1"/>
          </p:cNvSpPr>
          <p:nvPr>
            <p:ph type="body" idx="1"/>
          </p:nvPr>
        </p:nvSpPr>
        <p:spPr>
          <a:xfrm>
            <a:off x="0" y="3775676"/>
            <a:ext cx="9144000" cy="1393420"/>
          </a:xfrm>
          <a:prstGeom prst="rect">
            <a:avLst/>
          </a:prstGeom>
          <a:solidFill>
            <a:schemeClr val="lt1">
              <a:alpha val="80000"/>
            </a:schemeClr>
          </a:solidFill>
          <a:ln>
            <a:noFill/>
          </a:ln>
          <a:effectLst>
            <a:outerShdw blurRad="63500" algn="ctr" rotWithShape="0">
              <a:srgbClr val="000000">
                <a:alpha val="27450"/>
              </a:srgbClr>
            </a:outerShdw>
          </a:effectLst>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2100"/>
              <a:buNone/>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1" name="Google Shape;241;p29"/>
          <p:cNvSpPr txBox="1">
            <a:spLocks noGrp="1"/>
          </p:cNvSpPr>
          <p:nvPr>
            <p:ph type="ctrTitle"/>
          </p:nvPr>
        </p:nvSpPr>
        <p:spPr>
          <a:xfrm>
            <a:off x="1081453" y="3958559"/>
            <a:ext cx="6981093" cy="493928"/>
          </a:xfrm>
          <a:prstGeom prst="rect">
            <a:avLst/>
          </a:prstGeom>
          <a:noFill/>
          <a:ln>
            <a:noFill/>
          </a:ln>
        </p:spPr>
        <p:txBody>
          <a:bodyPr spcFirstLastPara="1" wrap="square" lIns="0" tIns="0" rIns="0" bIns="0" anchor="t" anchorCtr="0">
            <a:normAutofit/>
          </a:bodyPr>
          <a:lstStyle>
            <a:lvl1pPr lvl="0" algn="ctr">
              <a:lnSpc>
                <a:spcPct val="90000"/>
              </a:lnSpc>
              <a:spcBef>
                <a:spcPts val="0"/>
              </a:spcBef>
              <a:spcAft>
                <a:spcPts val="0"/>
              </a:spcAft>
              <a:buClr>
                <a:srgbClr val="02164E"/>
              </a:buClr>
              <a:buSzPts val="3300"/>
              <a:buFont typeface="Avenir"/>
              <a:buNone/>
              <a:defRPr sz="33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2" name="Google Shape;242;p29"/>
          <p:cNvSpPr txBox="1">
            <a:spLocks noGrp="1"/>
          </p:cNvSpPr>
          <p:nvPr>
            <p:ph type="body" idx="3"/>
          </p:nvPr>
        </p:nvSpPr>
        <p:spPr>
          <a:xfrm>
            <a:off x="1788795" y="4661210"/>
            <a:ext cx="5566410" cy="421153"/>
          </a:xfrm>
          <a:prstGeom prst="rect">
            <a:avLst/>
          </a:prstGeom>
          <a:noFill/>
          <a:ln>
            <a:noFill/>
          </a:ln>
        </p:spPr>
        <p:txBody>
          <a:bodyPr spcFirstLastPara="1" wrap="square" lIns="0" tIns="0" rIns="0" bIns="0" anchor="t" anchorCtr="0">
            <a:normAutofit/>
          </a:bodyPr>
          <a:lstStyle>
            <a:lvl1pPr marL="457200" lvl="0" indent="-228600" algn="ctr">
              <a:lnSpc>
                <a:spcPct val="120000"/>
              </a:lnSpc>
              <a:spcBef>
                <a:spcPts val="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04800" algn="l">
              <a:lnSpc>
                <a:spcPct val="90000"/>
              </a:lnSpc>
              <a:spcBef>
                <a:spcPts val="400"/>
              </a:spcBef>
              <a:spcAft>
                <a:spcPts val="0"/>
              </a:spcAft>
              <a:buClr>
                <a:schemeClr val="dk1"/>
              </a:buClr>
              <a:buSzPts val="1200"/>
              <a:buChar char="•"/>
              <a:defRPr sz="1200"/>
            </a:lvl4pPr>
            <a:lvl5pPr marL="2286000" lvl="4" indent="-304800" algn="l">
              <a:lnSpc>
                <a:spcPct val="90000"/>
              </a:lnSpc>
              <a:spcBef>
                <a:spcPts val="400"/>
              </a:spcBef>
              <a:spcAft>
                <a:spcPts val="0"/>
              </a:spcAft>
              <a:buClr>
                <a:schemeClr val="dk1"/>
              </a:buClr>
              <a:buSzPts val="1200"/>
              <a:buChar char="•"/>
              <a:defRPr sz="12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3" name="Google Shape;243;p29"/>
          <p:cNvSpPr txBox="1">
            <a:spLocks noGrp="1"/>
          </p:cNvSpPr>
          <p:nvPr>
            <p:ph type="body" idx="4"/>
          </p:nvPr>
        </p:nvSpPr>
        <p:spPr>
          <a:xfrm>
            <a:off x="1081454" y="4470263"/>
            <a:ext cx="6981092" cy="240609"/>
          </a:xfrm>
          <a:prstGeom prst="rect">
            <a:avLst/>
          </a:prstGeom>
          <a:noFill/>
          <a:ln>
            <a:noFill/>
          </a:ln>
        </p:spPr>
        <p:txBody>
          <a:bodyPr spcFirstLastPara="1" wrap="square" lIns="0" tIns="0" rIns="0" bIns="0" anchor="t" anchorCtr="0">
            <a:normAutofit/>
          </a:bodyPr>
          <a:lstStyle>
            <a:lvl1pPr marL="457200" lvl="0" indent="-228600" algn="ctr">
              <a:lnSpc>
                <a:spcPct val="120000"/>
              </a:lnSpc>
              <a:spcBef>
                <a:spcPts val="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04800" algn="l">
              <a:lnSpc>
                <a:spcPct val="90000"/>
              </a:lnSpc>
              <a:spcBef>
                <a:spcPts val="400"/>
              </a:spcBef>
              <a:spcAft>
                <a:spcPts val="0"/>
              </a:spcAft>
              <a:buClr>
                <a:schemeClr val="dk1"/>
              </a:buClr>
              <a:buSzPts val="1200"/>
              <a:buChar char="•"/>
              <a:defRPr sz="1200"/>
            </a:lvl4pPr>
            <a:lvl5pPr marL="2286000" lvl="4" indent="-304800" algn="l">
              <a:lnSpc>
                <a:spcPct val="90000"/>
              </a:lnSpc>
              <a:spcBef>
                <a:spcPts val="400"/>
              </a:spcBef>
              <a:spcAft>
                <a:spcPts val="0"/>
              </a:spcAft>
              <a:buClr>
                <a:schemeClr val="dk1"/>
              </a:buClr>
              <a:buSzPts val="1200"/>
              <a:buChar char="•"/>
              <a:defRPr sz="12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grpSp>
        <p:nvGrpSpPr>
          <p:cNvPr id="244" name="Google Shape;244;p29"/>
          <p:cNvGrpSpPr/>
          <p:nvPr/>
        </p:nvGrpSpPr>
        <p:grpSpPr>
          <a:xfrm>
            <a:off x="-2081975" y="1"/>
            <a:ext cx="2040826" cy="1663064"/>
            <a:chOff x="-2775966" y="1"/>
            <a:chExt cx="2721101" cy="2217419"/>
          </a:xfrm>
        </p:grpSpPr>
        <p:sp>
          <p:nvSpPr>
            <p:cNvPr id="245" name="Google Shape;245;p29"/>
            <p:cNvSpPr/>
            <p:nvPr/>
          </p:nvSpPr>
          <p:spPr>
            <a:xfrm>
              <a:off x="-2775966" y="1"/>
              <a:ext cx="2721101" cy="2217419"/>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46" name="Google Shape;246;p29"/>
            <p:cNvSpPr txBox="1"/>
            <p:nvPr/>
          </p:nvSpPr>
          <p:spPr>
            <a:xfrm>
              <a:off x="-2495416" y="294912"/>
              <a:ext cx="21600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toevoegen</a:t>
              </a:r>
              <a:endParaRPr sz="1100" b="0" i="0" u="none" strike="noStrike" cap="none">
                <a:solidFill>
                  <a:srgbClr val="000000"/>
                </a:solidFill>
                <a:latin typeface="Arial"/>
                <a:ea typeface="Arial"/>
                <a:cs typeface="Arial"/>
                <a:sym typeface="Arial"/>
              </a:endParaRPr>
            </a:p>
          </p:txBody>
        </p:sp>
        <p:sp>
          <p:nvSpPr>
            <p:cNvPr id="247" name="Google Shape;247;p29"/>
            <p:cNvSpPr txBox="1"/>
            <p:nvPr/>
          </p:nvSpPr>
          <p:spPr>
            <a:xfrm>
              <a:off x="-2495416" y="777945"/>
              <a:ext cx="2160000" cy="114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800"/>
                <a:buFont typeface="Arial"/>
                <a:buNone/>
              </a:pPr>
              <a:r>
                <a:rPr lang="nl" sz="800" b="0" i="0" u="none" strike="noStrike" cap="none">
                  <a:solidFill>
                    <a:schemeClr val="lt1"/>
                  </a:solidFill>
                  <a:latin typeface="Avenir"/>
                  <a:ea typeface="Avenir"/>
                  <a:cs typeface="Avenir"/>
                  <a:sym typeface="Avenir"/>
                </a:rPr>
                <a:t>Deze slide bevat een afbeelding kader achter het logo. </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deze toe te voegen kun je een afbeelding vanaf je bestanden naar deze slide slepen. Of sleep het logo aan de kant om de afbeelding toe te kunnen voegen.</a:t>
              </a:r>
              <a:endParaRPr sz="800" b="0" i="0" u="none" strike="noStrike" cap="none">
                <a:solidFill>
                  <a:schemeClr val="lt1"/>
                </a:solidFill>
                <a:latin typeface="Avenir"/>
                <a:ea typeface="Avenir"/>
                <a:cs typeface="Avenir"/>
                <a:sym typeface="Avenir"/>
              </a:endParaRPr>
            </a:p>
          </p:txBody>
        </p:sp>
        <p:pic>
          <p:nvPicPr>
            <p:cNvPr id="248" name="Google Shape;248;p29"/>
            <p:cNvPicPr preferRelativeResize="0"/>
            <p:nvPr/>
          </p:nvPicPr>
          <p:blipFill rotWithShape="1">
            <a:blip r:embed="rId2">
              <a:alphaModFix/>
            </a:blip>
            <a:srcRect/>
            <a:stretch/>
          </p:blipFill>
          <p:spPr>
            <a:xfrm>
              <a:off x="-2775966" y="214122"/>
              <a:ext cx="82562" cy="351972"/>
            </a:xfrm>
            <a:prstGeom prst="rect">
              <a:avLst/>
            </a:prstGeom>
            <a:noFill/>
            <a:ln>
              <a:noFill/>
            </a:ln>
          </p:spPr>
        </p:pic>
      </p:grpSp>
      <p:grpSp>
        <p:nvGrpSpPr>
          <p:cNvPr id="249" name="Google Shape;249;p29"/>
          <p:cNvGrpSpPr/>
          <p:nvPr/>
        </p:nvGrpSpPr>
        <p:grpSpPr>
          <a:xfrm>
            <a:off x="3762754" y="985937"/>
            <a:ext cx="1618500" cy="2789739"/>
            <a:chOff x="3762754" y="985937"/>
            <a:chExt cx="1618500" cy="2789739"/>
          </a:xfrm>
        </p:grpSpPr>
        <p:sp>
          <p:nvSpPr>
            <p:cNvPr id="250" name="Google Shape;250;p29"/>
            <p:cNvSpPr/>
            <p:nvPr/>
          </p:nvSpPr>
          <p:spPr>
            <a:xfrm rot="5400000">
              <a:off x="3732604" y="1016087"/>
              <a:ext cx="1678800" cy="1618500"/>
            </a:xfrm>
            <a:prstGeom prst="hexagon">
              <a:avLst>
                <a:gd name="adj" fmla="val 23094"/>
                <a:gd name="vf" fmla="val 115470"/>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grpSp>
          <p:nvGrpSpPr>
            <p:cNvPr id="251" name="Google Shape;251;p29"/>
            <p:cNvGrpSpPr/>
            <p:nvPr/>
          </p:nvGrpSpPr>
          <p:grpSpPr>
            <a:xfrm>
              <a:off x="4036081" y="2901096"/>
              <a:ext cx="1084728" cy="164929"/>
              <a:chOff x="5293456" y="3638823"/>
              <a:chExt cx="1894390" cy="288035"/>
            </a:xfrm>
          </p:grpSpPr>
          <p:sp>
            <p:nvSpPr>
              <p:cNvPr id="252" name="Google Shape;252;p29"/>
              <p:cNvSpPr/>
              <p:nvPr/>
            </p:nvSpPr>
            <p:spPr>
              <a:xfrm>
                <a:off x="6278556" y="3639585"/>
                <a:ext cx="115240" cy="179260"/>
              </a:xfrm>
              <a:custGeom>
                <a:avLst/>
                <a:gdLst/>
                <a:ahLst/>
                <a:cxnLst/>
                <a:rect l="l" t="t" r="r" b="b"/>
                <a:pathLst>
                  <a:path w="115240" h="179260" extrusionOk="0">
                    <a:moveTo>
                      <a:pt x="179" y="88392"/>
                    </a:moveTo>
                    <a:cubicBezTo>
                      <a:pt x="179" y="62484"/>
                      <a:pt x="179" y="37338"/>
                      <a:pt x="179" y="11430"/>
                    </a:cubicBezTo>
                    <a:cubicBezTo>
                      <a:pt x="179" y="8382"/>
                      <a:pt x="179" y="6096"/>
                      <a:pt x="179" y="3048"/>
                    </a:cubicBezTo>
                    <a:cubicBezTo>
                      <a:pt x="179" y="762"/>
                      <a:pt x="941" y="0"/>
                      <a:pt x="3227" y="0"/>
                    </a:cubicBezTo>
                    <a:cubicBezTo>
                      <a:pt x="3989" y="0"/>
                      <a:pt x="5513" y="0"/>
                      <a:pt x="6275" y="0"/>
                    </a:cubicBezTo>
                    <a:cubicBezTo>
                      <a:pt x="23801" y="0"/>
                      <a:pt x="42089" y="0"/>
                      <a:pt x="59615" y="0"/>
                    </a:cubicBezTo>
                    <a:cubicBezTo>
                      <a:pt x="69521" y="0"/>
                      <a:pt x="79427" y="2286"/>
                      <a:pt x="89333" y="6096"/>
                    </a:cubicBezTo>
                    <a:cubicBezTo>
                      <a:pt x="106097" y="12954"/>
                      <a:pt x="114479" y="25908"/>
                      <a:pt x="115241" y="44196"/>
                    </a:cubicBezTo>
                    <a:cubicBezTo>
                      <a:pt x="115241" y="48768"/>
                      <a:pt x="115241" y="53340"/>
                      <a:pt x="114479" y="58674"/>
                    </a:cubicBezTo>
                    <a:cubicBezTo>
                      <a:pt x="112193" y="75438"/>
                      <a:pt x="102287" y="86868"/>
                      <a:pt x="87047" y="93726"/>
                    </a:cubicBezTo>
                    <a:cubicBezTo>
                      <a:pt x="77141" y="98298"/>
                      <a:pt x="66473" y="99060"/>
                      <a:pt x="55043" y="99060"/>
                    </a:cubicBezTo>
                    <a:cubicBezTo>
                      <a:pt x="46661" y="99060"/>
                      <a:pt x="39041" y="99060"/>
                      <a:pt x="30659" y="99060"/>
                    </a:cubicBezTo>
                    <a:cubicBezTo>
                      <a:pt x="28373" y="99060"/>
                      <a:pt x="26087" y="99060"/>
                      <a:pt x="23801" y="99060"/>
                    </a:cubicBezTo>
                    <a:cubicBezTo>
                      <a:pt x="22277" y="99060"/>
                      <a:pt x="20753" y="100584"/>
                      <a:pt x="20753" y="102108"/>
                    </a:cubicBezTo>
                    <a:cubicBezTo>
                      <a:pt x="20753" y="105156"/>
                      <a:pt x="20753" y="107442"/>
                      <a:pt x="20753" y="110490"/>
                    </a:cubicBezTo>
                    <a:cubicBezTo>
                      <a:pt x="20753" y="129540"/>
                      <a:pt x="20753" y="149352"/>
                      <a:pt x="20753" y="168402"/>
                    </a:cubicBezTo>
                    <a:cubicBezTo>
                      <a:pt x="20753" y="171450"/>
                      <a:pt x="20753" y="173736"/>
                      <a:pt x="20753" y="176784"/>
                    </a:cubicBezTo>
                    <a:cubicBezTo>
                      <a:pt x="20753" y="178308"/>
                      <a:pt x="19991" y="179070"/>
                      <a:pt x="18467" y="179070"/>
                    </a:cubicBezTo>
                    <a:cubicBezTo>
                      <a:pt x="17705" y="179070"/>
                      <a:pt x="16943" y="179070"/>
                      <a:pt x="16181" y="179070"/>
                    </a:cubicBezTo>
                    <a:cubicBezTo>
                      <a:pt x="-2869" y="179070"/>
                      <a:pt x="179" y="182118"/>
                      <a:pt x="179" y="163830"/>
                    </a:cubicBezTo>
                    <a:cubicBezTo>
                      <a:pt x="179" y="138684"/>
                      <a:pt x="179" y="113538"/>
                      <a:pt x="179" y="88392"/>
                    </a:cubicBezTo>
                    <a:close/>
                    <a:moveTo>
                      <a:pt x="20753" y="48768"/>
                    </a:moveTo>
                    <a:cubicBezTo>
                      <a:pt x="20753" y="48768"/>
                      <a:pt x="20753" y="48768"/>
                      <a:pt x="20753" y="48768"/>
                    </a:cubicBezTo>
                    <a:cubicBezTo>
                      <a:pt x="20753" y="57150"/>
                      <a:pt x="20753" y="64770"/>
                      <a:pt x="20753" y="73152"/>
                    </a:cubicBezTo>
                    <a:cubicBezTo>
                      <a:pt x="20753" y="77724"/>
                      <a:pt x="21515" y="78486"/>
                      <a:pt x="26087" y="78486"/>
                    </a:cubicBezTo>
                    <a:cubicBezTo>
                      <a:pt x="37517" y="78486"/>
                      <a:pt x="48185" y="78486"/>
                      <a:pt x="59615" y="78486"/>
                    </a:cubicBezTo>
                    <a:cubicBezTo>
                      <a:pt x="64949" y="78486"/>
                      <a:pt x="69521" y="76962"/>
                      <a:pt x="74093" y="75438"/>
                    </a:cubicBezTo>
                    <a:cubicBezTo>
                      <a:pt x="84761" y="71628"/>
                      <a:pt x="93143" y="63246"/>
                      <a:pt x="93143" y="48006"/>
                    </a:cubicBezTo>
                    <a:cubicBezTo>
                      <a:pt x="93143" y="33528"/>
                      <a:pt x="84761" y="24384"/>
                      <a:pt x="74093" y="21336"/>
                    </a:cubicBezTo>
                    <a:cubicBezTo>
                      <a:pt x="71045" y="20574"/>
                      <a:pt x="67235" y="19050"/>
                      <a:pt x="64187" y="19050"/>
                    </a:cubicBezTo>
                    <a:cubicBezTo>
                      <a:pt x="51233" y="19050"/>
                      <a:pt x="38279" y="19050"/>
                      <a:pt x="26087" y="18288"/>
                    </a:cubicBezTo>
                    <a:cubicBezTo>
                      <a:pt x="22277" y="18288"/>
                      <a:pt x="21515" y="19050"/>
                      <a:pt x="21515" y="23622"/>
                    </a:cubicBezTo>
                    <a:cubicBezTo>
                      <a:pt x="20753" y="32766"/>
                      <a:pt x="20753" y="41148"/>
                      <a:pt x="20753" y="48768"/>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53" name="Google Shape;253;p29"/>
              <p:cNvSpPr/>
              <p:nvPr/>
            </p:nvSpPr>
            <p:spPr>
              <a:xfrm>
                <a:off x="6869670" y="3696302"/>
                <a:ext cx="116962" cy="125140"/>
              </a:xfrm>
              <a:custGeom>
                <a:avLst/>
                <a:gdLst/>
                <a:ahLst/>
                <a:cxnLst/>
                <a:rect l="l" t="t" r="r" b="b"/>
                <a:pathLst>
                  <a:path w="116962" h="125140" extrusionOk="0">
                    <a:moveTo>
                      <a:pt x="97151" y="88825"/>
                    </a:moveTo>
                    <a:cubicBezTo>
                      <a:pt x="103247" y="93397"/>
                      <a:pt x="107057" y="96445"/>
                      <a:pt x="110867" y="99493"/>
                    </a:cubicBezTo>
                    <a:cubicBezTo>
                      <a:pt x="111629" y="102541"/>
                      <a:pt x="110105" y="104065"/>
                      <a:pt x="108581" y="104827"/>
                    </a:cubicBezTo>
                    <a:cubicBezTo>
                      <a:pt x="94103" y="121591"/>
                      <a:pt x="75053" y="126925"/>
                      <a:pt x="53717" y="124639"/>
                    </a:cubicBezTo>
                    <a:cubicBezTo>
                      <a:pt x="12569" y="120829"/>
                      <a:pt x="-2671" y="85777"/>
                      <a:pt x="377" y="56059"/>
                    </a:cubicBezTo>
                    <a:cubicBezTo>
                      <a:pt x="1139" y="51487"/>
                      <a:pt x="1901" y="46915"/>
                      <a:pt x="3425" y="42343"/>
                    </a:cubicBezTo>
                    <a:cubicBezTo>
                      <a:pt x="12569" y="10339"/>
                      <a:pt x="43049" y="-2615"/>
                      <a:pt x="68957" y="433"/>
                    </a:cubicBezTo>
                    <a:cubicBezTo>
                      <a:pt x="94103" y="3481"/>
                      <a:pt x="110105" y="19483"/>
                      <a:pt x="115439" y="43867"/>
                    </a:cubicBezTo>
                    <a:cubicBezTo>
                      <a:pt x="116963" y="49963"/>
                      <a:pt x="116963" y="56821"/>
                      <a:pt x="116963" y="62917"/>
                    </a:cubicBezTo>
                    <a:cubicBezTo>
                      <a:pt x="116963" y="67489"/>
                      <a:pt x="116201" y="67489"/>
                      <a:pt x="111629" y="68251"/>
                    </a:cubicBezTo>
                    <a:cubicBezTo>
                      <a:pt x="109343" y="68251"/>
                      <a:pt x="107057" y="68251"/>
                      <a:pt x="104771" y="68251"/>
                    </a:cubicBezTo>
                    <a:cubicBezTo>
                      <a:pt x="80387" y="68251"/>
                      <a:pt x="56003" y="68251"/>
                      <a:pt x="31619" y="68251"/>
                    </a:cubicBezTo>
                    <a:cubicBezTo>
                      <a:pt x="28571" y="68251"/>
                      <a:pt x="26285" y="68251"/>
                      <a:pt x="23237" y="68251"/>
                    </a:cubicBezTo>
                    <a:cubicBezTo>
                      <a:pt x="22475" y="68251"/>
                      <a:pt x="21713" y="69013"/>
                      <a:pt x="21713" y="70537"/>
                    </a:cubicBezTo>
                    <a:cubicBezTo>
                      <a:pt x="21713" y="71299"/>
                      <a:pt x="21713" y="72061"/>
                      <a:pt x="21713" y="72823"/>
                    </a:cubicBezTo>
                    <a:cubicBezTo>
                      <a:pt x="25523" y="94159"/>
                      <a:pt x="43049" y="108637"/>
                      <a:pt x="65147" y="106351"/>
                    </a:cubicBezTo>
                    <a:cubicBezTo>
                      <a:pt x="76577" y="104827"/>
                      <a:pt x="85721" y="101017"/>
                      <a:pt x="94103" y="92635"/>
                    </a:cubicBezTo>
                    <a:cubicBezTo>
                      <a:pt x="94865" y="91873"/>
                      <a:pt x="95627" y="90349"/>
                      <a:pt x="97151" y="88825"/>
                    </a:cubicBezTo>
                    <a:close/>
                    <a:moveTo>
                      <a:pt x="58289" y="52249"/>
                    </a:moveTo>
                    <a:cubicBezTo>
                      <a:pt x="58289" y="52249"/>
                      <a:pt x="58289" y="52249"/>
                      <a:pt x="58289" y="52249"/>
                    </a:cubicBezTo>
                    <a:cubicBezTo>
                      <a:pt x="68957" y="52249"/>
                      <a:pt x="79625" y="52249"/>
                      <a:pt x="90293" y="52249"/>
                    </a:cubicBezTo>
                    <a:cubicBezTo>
                      <a:pt x="94103" y="52249"/>
                      <a:pt x="95627" y="51487"/>
                      <a:pt x="94865" y="47677"/>
                    </a:cubicBezTo>
                    <a:cubicBezTo>
                      <a:pt x="93341" y="34723"/>
                      <a:pt x="86483" y="25579"/>
                      <a:pt x="74291" y="21007"/>
                    </a:cubicBezTo>
                    <a:cubicBezTo>
                      <a:pt x="63623" y="17197"/>
                      <a:pt x="52193" y="17197"/>
                      <a:pt x="41525" y="22531"/>
                    </a:cubicBezTo>
                    <a:cubicBezTo>
                      <a:pt x="30095" y="27865"/>
                      <a:pt x="23999" y="37009"/>
                      <a:pt x="20951" y="48439"/>
                    </a:cubicBezTo>
                    <a:cubicBezTo>
                      <a:pt x="20189" y="50725"/>
                      <a:pt x="21713" y="52249"/>
                      <a:pt x="23999" y="52249"/>
                    </a:cubicBezTo>
                    <a:cubicBezTo>
                      <a:pt x="35429" y="52249"/>
                      <a:pt x="46859" y="52249"/>
                      <a:pt x="58289" y="522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54" name="Google Shape;254;p29"/>
              <p:cNvSpPr/>
              <p:nvPr/>
            </p:nvSpPr>
            <p:spPr>
              <a:xfrm>
                <a:off x="6127263" y="3696282"/>
                <a:ext cx="116419" cy="125430"/>
              </a:xfrm>
              <a:custGeom>
                <a:avLst/>
                <a:gdLst/>
                <a:ahLst/>
                <a:cxnLst/>
                <a:rect l="l" t="t" r="r" b="b"/>
                <a:pathLst>
                  <a:path w="116419" h="125430" extrusionOk="0">
                    <a:moveTo>
                      <a:pt x="98132" y="89607"/>
                    </a:moveTo>
                    <a:cubicBezTo>
                      <a:pt x="102704" y="93417"/>
                      <a:pt x="107276" y="96465"/>
                      <a:pt x="111848" y="100275"/>
                    </a:cubicBezTo>
                    <a:cubicBezTo>
                      <a:pt x="107276" y="107895"/>
                      <a:pt x="101180" y="113229"/>
                      <a:pt x="94322" y="117039"/>
                    </a:cubicBezTo>
                    <a:cubicBezTo>
                      <a:pt x="72986" y="127707"/>
                      <a:pt x="51650" y="128469"/>
                      <a:pt x="30314" y="117801"/>
                    </a:cubicBezTo>
                    <a:cubicBezTo>
                      <a:pt x="18884" y="111705"/>
                      <a:pt x="10502" y="102561"/>
                      <a:pt x="5930" y="90369"/>
                    </a:cubicBezTo>
                    <a:cubicBezTo>
                      <a:pt x="-928" y="74367"/>
                      <a:pt x="-1690" y="58365"/>
                      <a:pt x="2882" y="41601"/>
                    </a:cubicBezTo>
                    <a:cubicBezTo>
                      <a:pt x="12788" y="9597"/>
                      <a:pt x="42506" y="-2595"/>
                      <a:pt x="67652" y="453"/>
                    </a:cubicBezTo>
                    <a:cubicBezTo>
                      <a:pt x="94322" y="3501"/>
                      <a:pt x="111086" y="20265"/>
                      <a:pt x="114896" y="46935"/>
                    </a:cubicBezTo>
                    <a:cubicBezTo>
                      <a:pt x="115658" y="52269"/>
                      <a:pt x="116420" y="58365"/>
                      <a:pt x="116420" y="63699"/>
                    </a:cubicBezTo>
                    <a:cubicBezTo>
                      <a:pt x="116420" y="67509"/>
                      <a:pt x="115658" y="68271"/>
                      <a:pt x="111848" y="68271"/>
                    </a:cubicBezTo>
                    <a:cubicBezTo>
                      <a:pt x="106514" y="68271"/>
                      <a:pt x="101942" y="68271"/>
                      <a:pt x="96608" y="68271"/>
                    </a:cubicBezTo>
                    <a:cubicBezTo>
                      <a:pt x="75272" y="68271"/>
                      <a:pt x="53174" y="68271"/>
                      <a:pt x="31838" y="68271"/>
                    </a:cubicBezTo>
                    <a:cubicBezTo>
                      <a:pt x="28790" y="68271"/>
                      <a:pt x="24980" y="67509"/>
                      <a:pt x="21932" y="69033"/>
                    </a:cubicBezTo>
                    <a:cubicBezTo>
                      <a:pt x="21932" y="85035"/>
                      <a:pt x="33362" y="101037"/>
                      <a:pt x="49364" y="104847"/>
                    </a:cubicBezTo>
                    <a:cubicBezTo>
                      <a:pt x="65366" y="108657"/>
                      <a:pt x="79082" y="105609"/>
                      <a:pt x="92036" y="94179"/>
                    </a:cubicBezTo>
                    <a:cubicBezTo>
                      <a:pt x="93560" y="93417"/>
                      <a:pt x="95846" y="91893"/>
                      <a:pt x="98132" y="89607"/>
                    </a:cubicBezTo>
                    <a:close/>
                    <a:moveTo>
                      <a:pt x="57746" y="52269"/>
                    </a:moveTo>
                    <a:cubicBezTo>
                      <a:pt x="57746" y="52269"/>
                      <a:pt x="57746" y="52269"/>
                      <a:pt x="57746" y="52269"/>
                    </a:cubicBezTo>
                    <a:cubicBezTo>
                      <a:pt x="60794" y="52269"/>
                      <a:pt x="63080" y="52269"/>
                      <a:pt x="66128" y="52269"/>
                    </a:cubicBezTo>
                    <a:cubicBezTo>
                      <a:pt x="74510" y="52269"/>
                      <a:pt x="82892" y="52269"/>
                      <a:pt x="91274" y="52269"/>
                    </a:cubicBezTo>
                    <a:cubicBezTo>
                      <a:pt x="94322" y="52269"/>
                      <a:pt x="95084" y="51507"/>
                      <a:pt x="95084" y="47697"/>
                    </a:cubicBezTo>
                    <a:cubicBezTo>
                      <a:pt x="93560" y="34743"/>
                      <a:pt x="86702" y="25599"/>
                      <a:pt x="74510" y="21027"/>
                    </a:cubicBezTo>
                    <a:cubicBezTo>
                      <a:pt x="63842" y="17217"/>
                      <a:pt x="52412" y="17217"/>
                      <a:pt x="41744" y="21789"/>
                    </a:cubicBezTo>
                    <a:cubicBezTo>
                      <a:pt x="31076" y="26361"/>
                      <a:pt x="24218" y="35505"/>
                      <a:pt x="21932" y="46935"/>
                    </a:cubicBezTo>
                    <a:cubicBezTo>
                      <a:pt x="21170" y="50745"/>
                      <a:pt x="21932" y="52269"/>
                      <a:pt x="25742" y="52269"/>
                    </a:cubicBezTo>
                    <a:cubicBezTo>
                      <a:pt x="36410" y="52269"/>
                      <a:pt x="47078" y="52269"/>
                      <a:pt x="57746" y="5226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55" name="Google Shape;255;p29"/>
              <p:cNvSpPr/>
              <p:nvPr/>
            </p:nvSpPr>
            <p:spPr>
              <a:xfrm>
                <a:off x="5536630" y="3696982"/>
                <a:ext cx="102024" cy="124518"/>
              </a:xfrm>
              <a:custGeom>
                <a:avLst/>
                <a:gdLst/>
                <a:ahLst/>
                <a:cxnLst/>
                <a:rect l="l" t="t" r="r" b="b"/>
                <a:pathLst>
                  <a:path w="102024" h="124518" extrusionOk="0">
                    <a:moveTo>
                      <a:pt x="5250" y="18802"/>
                    </a:moveTo>
                    <a:cubicBezTo>
                      <a:pt x="7536" y="14230"/>
                      <a:pt x="12108" y="11944"/>
                      <a:pt x="15918" y="9658"/>
                    </a:cubicBezTo>
                    <a:cubicBezTo>
                      <a:pt x="34206" y="-248"/>
                      <a:pt x="52494" y="-2534"/>
                      <a:pt x="72306" y="2800"/>
                    </a:cubicBezTo>
                    <a:cubicBezTo>
                      <a:pt x="88308" y="7372"/>
                      <a:pt x="96690" y="18040"/>
                      <a:pt x="99738" y="33280"/>
                    </a:cubicBezTo>
                    <a:cubicBezTo>
                      <a:pt x="101262" y="39376"/>
                      <a:pt x="101262" y="45472"/>
                      <a:pt x="101262" y="51568"/>
                    </a:cubicBezTo>
                    <a:cubicBezTo>
                      <a:pt x="101262" y="66046"/>
                      <a:pt x="101262" y="81286"/>
                      <a:pt x="101262" y="95764"/>
                    </a:cubicBezTo>
                    <a:cubicBezTo>
                      <a:pt x="101262" y="104146"/>
                      <a:pt x="102024" y="111766"/>
                      <a:pt x="102024" y="120148"/>
                    </a:cubicBezTo>
                    <a:cubicBezTo>
                      <a:pt x="95928" y="120910"/>
                      <a:pt x="89832" y="120910"/>
                      <a:pt x="84498" y="120148"/>
                    </a:cubicBezTo>
                    <a:cubicBezTo>
                      <a:pt x="82212" y="115576"/>
                      <a:pt x="84498" y="110242"/>
                      <a:pt x="82212" y="106432"/>
                    </a:cubicBezTo>
                    <a:cubicBezTo>
                      <a:pt x="79926" y="106432"/>
                      <a:pt x="78402" y="108718"/>
                      <a:pt x="77640" y="110242"/>
                    </a:cubicBezTo>
                    <a:cubicBezTo>
                      <a:pt x="70020" y="117862"/>
                      <a:pt x="60876" y="122434"/>
                      <a:pt x="50208" y="123958"/>
                    </a:cubicBezTo>
                    <a:cubicBezTo>
                      <a:pt x="39540" y="125482"/>
                      <a:pt x="28872" y="123958"/>
                      <a:pt x="18966" y="118624"/>
                    </a:cubicBezTo>
                    <a:cubicBezTo>
                      <a:pt x="-6942" y="106432"/>
                      <a:pt x="-3894" y="72142"/>
                      <a:pt x="13632" y="59950"/>
                    </a:cubicBezTo>
                    <a:cubicBezTo>
                      <a:pt x="22014" y="54616"/>
                      <a:pt x="31158" y="51568"/>
                      <a:pt x="41064" y="50044"/>
                    </a:cubicBezTo>
                    <a:cubicBezTo>
                      <a:pt x="51732" y="47758"/>
                      <a:pt x="61638" y="47758"/>
                      <a:pt x="72306" y="47758"/>
                    </a:cubicBezTo>
                    <a:cubicBezTo>
                      <a:pt x="74592" y="47758"/>
                      <a:pt x="76878" y="47758"/>
                      <a:pt x="79164" y="47758"/>
                    </a:cubicBezTo>
                    <a:cubicBezTo>
                      <a:pt x="81450" y="47758"/>
                      <a:pt x="82212" y="46234"/>
                      <a:pt x="82212" y="44710"/>
                    </a:cubicBezTo>
                    <a:cubicBezTo>
                      <a:pt x="82974" y="31756"/>
                      <a:pt x="76116" y="22612"/>
                      <a:pt x="63162" y="19564"/>
                    </a:cubicBezTo>
                    <a:cubicBezTo>
                      <a:pt x="49446" y="16516"/>
                      <a:pt x="37254" y="19564"/>
                      <a:pt x="25062" y="25660"/>
                    </a:cubicBezTo>
                    <a:cubicBezTo>
                      <a:pt x="22776" y="27184"/>
                      <a:pt x="20490" y="30232"/>
                      <a:pt x="17442" y="29470"/>
                    </a:cubicBezTo>
                    <a:cubicBezTo>
                      <a:pt x="14394" y="28708"/>
                      <a:pt x="12108" y="24898"/>
                      <a:pt x="9822" y="22612"/>
                    </a:cubicBezTo>
                    <a:cubicBezTo>
                      <a:pt x="7536" y="21850"/>
                      <a:pt x="6774" y="20326"/>
                      <a:pt x="5250" y="18802"/>
                    </a:cubicBezTo>
                    <a:close/>
                    <a:moveTo>
                      <a:pt x="44112" y="107956"/>
                    </a:moveTo>
                    <a:cubicBezTo>
                      <a:pt x="53256" y="107956"/>
                      <a:pt x="61638" y="106432"/>
                      <a:pt x="69258" y="100336"/>
                    </a:cubicBezTo>
                    <a:cubicBezTo>
                      <a:pt x="79164" y="91954"/>
                      <a:pt x="82212" y="80524"/>
                      <a:pt x="81450" y="67570"/>
                    </a:cubicBezTo>
                    <a:cubicBezTo>
                      <a:pt x="81450" y="66046"/>
                      <a:pt x="80688" y="65284"/>
                      <a:pt x="79164" y="65284"/>
                    </a:cubicBezTo>
                    <a:cubicBezTo>
                      <a:pt x="65448" y="65284"/>
                      <a:pt x="52494" y="64522"/>
                      <a:pt x="38778" y="67570"/>
                    </a:cubicBezTo>
                    <a:cubicBezTo>
                      <a:pt x="34968" y="68332"/>
                      <a:pt x="31158" y="70618"/>
                      <a:pt x="28110" y="72904"/>
                    </a:cubicBezTo>
                    <a:cubicBezTo>
                      <a:pt x="16680" y="80524"/>
                      <a:pt x="18204" y="101098"/>
                      <a:pt x="32682" y="105670"/>
                    </a:cubicBezTo>
                    <a:cubicBezTo>
                      <a:pt x="36492" y="107194"/>
                      <a:pt x="40302" y="107194"/>
                      <a:pt x="44112" y="10795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56" name="Google Shape;256;p29"/>
              <p:cNvSpPr/>
              <p:nvPr/>
            </p:nvSpPr>
            <p:spPr>
              <a:xfrm>
                <a:off x="6418442" y="3695782"/>
                <a:ext cx="104479" cy="126004"/>
              </a:xfrm>
              <a:custGeom>
                <a:avLst/>
                <a:gdLst/>
                <a:ahLst/>
                <a:cxnLst/>
                <a:rect l="l" t="t" r="r" b="b"/>
                <a:pathLst>
                  <a:path w="104479" h="126004" extrusionOk="0">
                    <a:moveTo>
                      <a:pt x="82035" y="106871"/>
                    </a:moveTo>
                    <a:cubicBezTo>
                      <a:pt x="81273" y="108394"/>
                      <a:pt x="80511" y="108394"/>
                      <a:pt x="79749" y="109156"/>
                    </a:cubicBezTo>
                    <a:cubicBezTo>
                      <a:pt x="65271" y="127444"/>
                      <a:pt x="41649" y="129731"/>
                      <a:pt x="21075" y="121349"/>
                    </a:cubicBezTo>
                    <a:cubicBezTo>
                      <a:pt x="11169" y="117539"/>
                      <a:pt x="3549" y="110681"/>
                      <a:pt x="1263" y="100013"/>
                    </a:cubicBezTo>
                    <a:cubicBezTo>
                      <a:pt x="-1785" y="87059"/>
                      <a:pt x="-261" y="69533"/>
                      <a:pt x="16503" y="59626"/>
                    </a:cubicBezTo>
                    <a:cubicBezTo>
                      <a:pt x="24123" y="55054"/>
                      <a:pt x="31743" y="52769"/>
                      <a:pt x="40125" y="51244"/>
                    </a:cubicBezTo>
                    <a:cubicBezTo>
                      <a:pt x="48507" y="49721"/>
                      <a:pt x="56889" y="48959"/>
                      <a:pt x="65271" y="48959"/>
                    </a:cubicBezTo>
                    <a:cubicBezTo>
                      <a:pt x="69081" y="48959"/>
                      <a:pt x="73653" y="48959"/>
                      <a:pt x="77463" y="48959"/>
                    </a:cubicBezTo>
                    <a:cubicBezTo>
                      <a:pt x="81273" y="48959"/>
                      <a:pt x="82035" y="48196"/>
                      <a:pt x="82035" y="43624"/>
                    </a:cubicBezTo>
                    <a:cubicBezTo>
                      <a:pt x="81273" y="29909"/>
                      <a:pt x="75177" y="22289"/>
                      <a:pt x="61461" y="20003"/>
                    </a:cubicBezTo>
                    <a:cubicBezTo>
                      <a:pt x="48507" y="16954"/>
                      <a:pt x="37077" y="20003"/>
                      <a:pt x="25647" y="26099"/>
                    </a:cubicBezTo>
                    <a:cubicBezTo>
                      <a:pt x="23361" y="27623"/>
                      <a:pt x="20313" y="29146"/>
                      <a:pt x="18027" y="30671"/>
                    </a:cubicBezTo>
                    <a:cubicBezTo>
                      <a:pt x="13455" y="28384"/>
                      <a:pt x="11169" y="24574"/>
                      <a:pt x="8121" y="20764"/>
                    </a:cubicBezTo>
                    <a:cubicBezTo>
                      <a:pt x="6597" y="19241"/>
                      <a:pt x="6597" y="17716"/>
                      <a:pt x="8883" y="15431"/>
                    </a:cubicBezTo>
                    <a:cubicBezTo>
                      <a:pt x="17265" y="8573"/>
                      <a:pt x="26409" y="4001"/>
                      <a:pt x="36315" y="1714"/>
                    </a:cubicBezTo>
                    <a:cubicBezTo>
                      <a:pt x="46983" y="-571"/>
                      <a:pt x="58413" y="-571"/>
                      <a:pt x="69081" y="1714"/>
                    </a:cubicBezTo>
                    <a:cubicBezTo>
                      <a:pt x="85083" y="5524"/>
                      <a:pt x="95751" y="14669"/>
                      <a:pt x="100323" y="31433"/>
                    </a:cubicBezTo>
                    <a:cubicBezTo>
                      <a:pt x="101847" y="37529"/>
                      <a:pt x="101847" y="43624"/>
                      <a:pt x="102609" y="49721"/>
                    </a:cubicBezTo>
                    <a:cubicBezTo>
                      <a:pt x="102609" y="64199"/>
                      <a:pt x="102609" y="77914"/>
                      <a:pt x="102609" y="92393"/>
                    </a:cubicBezTo>
                    <a:cubicBezTo>
                      <a:pt x="102609" y="100774"/>
                      <a:pt x="102609" y="108394"/>
                      <a:pt x="104133" y="116776"/>
                    </a:cubicBezTo>
                    <a:cubicBezTo>
                      <a:pt x="104895" y="120586"/>
                      <a:pt x="104895" y="122873"/>
                      <a:pt x="98799" y="122111"/>
                    </a:cubicBezTo>
                    <a:cubicBezTo>
                      <a:pt x="85083" y="121349"/>
                      <a:pt x="85083" y="125159"/>
                      <a:pt x="84321" y="109156"/>
                    </a:cubicBezTo>
                    <a:cubicBezTo>
                      <a:pt x="83559" y="109156"/>
                      <a:pt x="82797" y="108394"/>
                      <a:pt x="82035" y="106871"/>
                    </a:cubicBezTo>
                    <a:close/>
                    <a:moveTo>
                      <a:pt x="66033" y="65723"/>
                    </a:moveTo>
                    <a:cubicBezTo>
                      <a:pt x="66033" y="65723"/>
                      <a:pt x="66033" y="65723"/>
                      <a:pt x="66033" y="65723"/>
                    </a:cubicBezTo>
                    <a:cubicBezTo>
                      <a:pt x="62223" y="65723"/>
                      <a:pt x="58413" y="65723"/>
                      <a:pt x="54603" y="65723"/>
                    </a:cubicBezTo>
                    <a:cubicBezTo>
                      <a:pt x="46221" y="66484"/>
                      <a:pt x="38601" y="67246"/>
                      <a:pt x="30981" y="71819"/>
                    </a:cubicBezTo>
                    <a:cubicBezTo>
                      <a:pt x="23361" y="76391"/>
                      <a:pt x="19551" y="83249"/>
                      <a:pt x="20313" y="91631"/>
                    </a:cubicBezTo>
                    <a:cubicBezTo>
                      <a:pt x="21837" y="100774"/>
                      <a:pt x="27171" y="106109"/>
                      <a:pt x="35553" y="107633"/>
                    </a:cubicBezTo>
                    <a:cubicBezTo>
                      <a:pt x="40887" y="108394"/>
                      <a:pt x="46221" y="109156"/>
                      <a:pt x="51555" y="108394"/>
                    </a:cubicBezTo>
                    <a:cubicBezTo>
                      <a:pt x="63747" y="106871"/>
                      <a:pt x="72891" y="100013"/>
                      <a:pt x="77463" y="88583"/>
                    </a:cubicBezTo>
                    <a:cubicBezTo>
                      <a:pt x="80511" y="82486"/>
                      <a:pt x="80511" y="75629"/>
                      <a:pt x="80511" y="68771"/>
                    </a:cubicBezTo>
                    <a:cubicBezTo>
                      <a:pt x="80511" y="66484"/>
                      <a:pt x="78987" y="64961"/>
                      <a:pt x="76701" y="64961"/>
                    </a:cubicBezTo>
                    <a:cubicBezTo>
                      <a:pt x="74415" y="65723"/>
                      <a:pt x="70605" y="65723"/>
                      <a:pt x="66033" y="6572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57" name="Google Shape;257;p29"/>
              <p:cNvSpPr/>
              <p:nvPr/>
            </p:nvSpPr>
            <p:spPr>
              <a:xfrm>
                <a:off x="5293456" y="3638823"/>
                <a:ext cx="138800" cy="179842"/>
              </a:xfrm>
              <a:custGeom>
                <a:avLst/>
                <a:gdLst/>
                <a:ahLst/>
                <a:cxnLst/>
                <a:rect l="l" t="t" r="r" b="b"/>
                <a:pathLst>
                  <a:path w="138800" h="179842" extrusionOk="0">
                    <a:moveTo>
                      <a:pt x="69354" y="762"/>
                    </a:moveTo>
                    <a:cubicBezTo>
                      <a:pt x="88404" y="762"/>
                      <a:pt x="107454" y="762"/>
                      <a:pt x="127266" y="762"/>
                    </a:cubicBezTo>
                    <a:cubicBezTo>
                      <a:pt x="129552" y="762"/>
                      <a:pt x="131838" y="762"/>
                      <a:pt x="134124" y="762"/>
                    </a:cubicBezTo>
                    <a:cubicBezTo>
                      <a:pt x="137934" y="762"/>
                      <a:pt x="138696" y="1524"/>
                      <a:pt x="138696" y="6096"/>
                    </a:cubicBezTo>
                    <a:cubicBezTo>
                      <a:pt x="138696" y="22860"/>
                      <a:pt x="140982" y="20574"/>
                      <a:pt x="124218" y="20574"/>
                    </a:cubicBezTo>
                    <a:cubicBezTo>
                      <a:pt x="112788" y="20574"/>
                      <a:pt x="101358" y="20574"/>
                      <a:pt x="89928" y="20574"/>
                    </a:cubicBezTo>
                    <a:cubicBezTo>
                      <a:pt x="87642" y="20574"/>
                      <a:pt x="85356" y="20574"/>
                      <a:pt x="83070" y="20574"/>
                    </a:cubicBezTo>
                    <a:cubicBezTo>
                      <a:pt x="81546" y="20574"/>
                      <a:pt x="80022" y="21336"/>
                      <a:pt x="80022" y="23622"/>
                    </a:cubicBezTo>
                    <a:cubicBezTo>
                      <a:pt x="80022" y="26670"/>
                      <a:pt x="80022" y="29718"/>
                      <a:pt x="80022" y="32766"/>
                    </a:cubicBezTo>
                    <a:cubicBezTo>
                      <a:pt x="80022" y="77724"/>
                      <a:pt x="80022" y="123444"/>
                      <a:pt x="80022" y="168402"/>
                    </a:cubicBezTo>
                    <a:cubicBezTo>
                      <a:pt x="80022" y="180594"/>
                      <a:pt x="81546" y="179832"/>
                      <a:pt x="68592" y="179832"/>
                    </a:cubicBezTo>
                    <a:cubicBezTo>
                      <a:pt x="57924" y="179832"/>
                      <a:pt x="58686" y="180594"/>
                      <a:pt x="58686" y="169164"/>
                    </a:cubicBezTo>
                    <a:cubicBezTo>
                      <a:pt x="58686" y="123444"/>
                      <a:pt x="58686" y="77724"/>
                      <a:pt x="58686" y="31242"/>
                    </a:cubicBezTo>
                    <a:cubicBezTo>
                      <a:pt x="58686" y="19050"/>
                      <a:pt x="59448" y="19812"/>
                      <a:pt x="48018" y="19812"/>
                    </a:cubicBezTo>
                    <a:cubicBezTo>
                      <a:pt x="35826" y="19812"/>
                      <a:pt x="22872" y="19812"/>
                      <a:pt x="10680" y="19812"/>
                    </a:cubicBezTo>
                    <a:cubicBezTo>
                      <a:pt x="8394" y="19812"/>
                      <a:pt x="6108" y="19812"/>
                      <a:pt x="3822" y="19812"/>
                    </a:cubicBezTo>
                    <a:cubicBezTo>
                      <a:pt x="1536" y="19812"/>
                      <a:pt x="12" y="18288"/>
                      <a:pt x="12" y="16002"/>
                    </a:cubicBezTo>
                    <a:cubicBezTo>
                      <a:pt x="12" y="13716"/>
                      <a:pt x="12" y="12192"/>
                      <a:pt x="12" y="9906"/>
                    </a:cubicBezTo>
                    <a:cubicBezTo>
                      <a:pt x="12" y="0"/>
                      <a:pt x="-750" y="0"/>
                      <a:pt x="9918" y="0"/>
                    </a:cubicBezTo>
                    <a:cubicBezTo>
                      <a:pt x="28206" y="762"/>
                      <a:pt x="48780" y="762"/>
                      <a:pt x="69354" y="762"/>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58" name="Google Shape;258;p29"/>
              <p:cNvSpPr/>
              <p:nvPr/>
            </p:nvSpPr>
            <p:spPr>
              <a:xfrm>
                <a:off x="5674468" y="3697066"/>
                <a:ext cx="102870" cy="120826"/>
              </a:xfrm>
              <a:custGeom>
                <a:avLst/>
                <a:gdLst/>
                <a:ahLst/>
                <a:cxnLst/>
                <a:rect l="l" t="t" r="r" b="b"/>
                <a:pathLst>
                  <a:path w="102870" h="120826" extrusionOk="0">
                    <a:moveTo>
                      <a:pt x="19050" y="18719"/>
                    </a:moveTo>
                    <a:cubicBezTo>
                      <a:pt x="20574" y="19481"/>
                      <a:pt x="20574" y="17957"/>
                      <a:pt x="21336" y="17195"/>
                    </a:cubicBezTo>
                    <a:cubicBezTo>
                      <a:pt x="32004" y="2717"/>
                      <a:pt x="54864" y="-4903"/>
                      <a:pt x="76962" y="3479"/>
                    </a:cubicBezTo>
                    <a:cubicBezTo>
                      <a:pt x="90678" y="8813"/>
                      <a:pt x="98298" y="19481"/>
                      <a:pt x="101346" y="33197"/>
                    </a:cubicBezTo>
                    <a:cubicBezTo>
                      <a:pt x="102108" y="38531"/>
                      <a:pt x="102870" y="43865"/>
                      <a:pt x="102870" y="49199"/>
                    </a:cubicBezTo>
                    <a:cubicBezTo>
                      <a:pt x="102870" y="70535"/>
                      <a:pt x="102870" y="92633"/>
                      <a:pt x="102870" y="113969"/>
                    </a:cubicBezTo>
                    <a:cubicBezTo>
                      <a:pt x="102870" y="115493"/>
                      <a:pt x="102870" y="117017"/>
                      <a:pt x="102870" y="117779"/>
                    </a:cubicBezTo>
                    <a:cubicBezTo>
                      <a:pt x="102870" y="120065"/>
                      <a:pt x="101346" y="120827"/>
                      <a:pt x="99822" y="120827"/>
                    </a:cubicBezTo>
                    <a:cubicBezTo>
                      <a:pt x="95250" y="120827"/>
                      <a:pt x="90678" y="120827"/>
                      <a:pt x="86868" y="120827"/>
                    </a:cubicBezTo>
                    <a:cubicBezTo>
                      <a:pt x="84582" y="120827"/>
                      <a:pt x="83820" y="120065"/>
                      <a:pt x="83820" y="117779"/>
                    </a:cubicBezTo>
                    <a:cubicBezTo>
                      <a:pt x="83820" y="114731"/>
                      <a:pt x="83820" y="112445"/>
                      <a:pt x="83820" y="109397"/>
                    </a:cubicBezTo>
                    <a:cubicBezTo>
                      <a:pt x="83820" y="90347"/>
                      <a:pt x="83820" y="71297"/>
                      <a:pt x="83820" y="51485"/>
                    </a:cubicBezTo>
                    <a:cubicBezTo>
                      <a:pt x="83820" y="46151"/>
                      <a:pt x="83820" y="41579"/>
                      <a:pt x="82296" y="36245"/>
                    </a:cubicBezTo>
                    <a:cubicBezTo>
                      <a:pt x="79248" y="24053"/>
                      <a:pt x="71628" y="17195"/>
                      <a:pt x="59436" y="17195"/>
                    </a:cubicBezTo>
                    <a:cubicBezTo>
                      <a:pt x="41910" y="16433"/>
                      <a:pt x="28956" y="24053"/>
                      <a:pt x="23622" y="40055"/>
                    </a:cubicBezTo>
                    <a:cubicBezTo>
                      <a:pt x="20574" y="48437"/>
                      <a:pt x="20574" y="56819"/>
                      <a:pt x="20574" y="65201"/>
                    </a:cubicBezTo>
                    <a:cubicBezTo>
                      <a:pt x="20574" y="80441"/>
                      <a:pt x="20574" y="95681"/>
                      <a:pt x="20574" y="110921"/>
                    </a:cubicBezTo>
                    <a:cubicBezTo>
                      <a:pt x="20574" y="112445"/>
                      <a:pt x="20574" y="113969"/>
                      <a:pt x="20574" y="114731"/>
                    </a:cubicBezTo>
                    <a:cubicBezTo>
                      <a:pt x="20574" y="120065"/>
                      <a:pt x="19812" y="120065"/>
                      <a:pt x="15240" y="120065"/>
                    </a:cubicBezTo>
                    <a:cubicBezTo>
                      <a:pt x="-2286" y="120065"/>
                      <a:pt x="762" y="123113"/>
                      <a:pt x="762" y="106349"/>
                    </a:cubicBezTo>
                    <a:cubicBezTo>
                      <a:pt x="762" y="85013"/>
                      <a:pt x="762" y="63677"/>
                      <a:pt x="762" y="42341"/>
                    </a:cubicBezTo>
                    <a:cubicBezTo>
                      <a:pt x="762" y="30911"/>
                      <a:pt x="0" y="18719"/>
                      <a:pt x="0" y="7289"/>
                    </a:cubicBezTo>
                    <a:cubicBezTo>
                      <a:pt x="0" y="2717"/>
                      <a:pt x="762" y="2717"/>
                      <a:pt x="4572" y="1955"/>
                    </a:cubicBezTo>
                    <a:cubicBezTo>
                      <a:pt x="5334" y="1955"/>
                      <a:pt x="6096" y="1955"/>
                      <a:pt x="6858" y="1955"/>
                    </a:cubicBezTo>
                    <a:cubicBezTo>
                      <a:pt x="21336" y="1955"/>
                      <a:pt x="18288" y="431"/>
                      <a:pt x="19812" y="13385"/>
                    </a:cubicBezTo>
                    <a:cubicBezTo>
                      <a:pt x="18288" y="15671"/>
                      <a:pt x="17526" y="17957"/>
                      <a:pt x="19050" y="1871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59" name="Google Shape;259;p29"/>
              <p:cNvSpPr/>
              <p:nvPr/>
            </p:nvSpPr>
            <p:spPr>
              <a:xfrm>
                <a:off x="6733648" y="3696654"/>
                <a:ext cx="104394" cy="122000"/>
              </a:xfrm>
              <a:custGeom>
                <a:avLst/>
                <a:gdLst/>
                <a:ahLst/>
                <a:cxnLst/>
                <a:rect l="l" t="t" r="r" b="b"/>
                <a:pathLst>
                  <a:path w="104394" h="122000" extrusionOk="0">
                    <a:moveTo>
                      <a:pt x="20574" y="19131"/>
                    </a:moveTo>
                    <a:cubicBezTo>
                      <a:pt x="22098" y="19131"/>
                      <a:pt x="22860" y="17607"/>
                      <a:pt x="23622" y="16083"/>
                    </a:cubicBezTo>
                    <a:cubicBezTo>
                      <a:pt x="34290" y="3891"/>
                      <a:pt x="48006" y="-681"/>
                      <a:pt x="63246" y="81"/>
                    </a:cubicBezTo>
                    <a:cubicBezTo>
                      <a:pt x="67056" y="81"/>
                      <a:pt x="71628" y="843"/>
                      <a:pt x="75438" y="2367"/>
                    </a:cubicBezTo>
                    <a:cubicBezTo>
                      <a:pt x="86868" y="5415"/>
                      <a:pt x="95250" y="13035"/>
                      <a:pt x="99822" y="23703"/>
                    </a:cubicBezTo>
                    <a:cubicBezTo>
                      <a:pt x="102870" y="30561"/>
                      <a:pt x="104394" y="38181"/>
                      <a:pt x="104394" y="45039"/>
                    </a:cubicBezTo>
                    <a:cubicBezTo>
                      <a:pt x="104394" y="68661"/>
                      <a:pt x="104394" y="92283"/>
                      <a:pt x="104394" y="115905"/>
                    </a:cubicBezTo>
                    <a:cubicBezTo>
                      <a:pt x="104394" y="116667"/>
                      <a:pt x="104394" y="117429"/>
                      <a:pt x="104394" y="118191"/>
                    </a:cubicBezTo>
                    <a:cubicBezTo>
                      <a:pt x="104394" y="120477"/>
                      <a:pt x="103632" y="121239"/>
                      <a:pt x="101346" y="121239"/>
                    </a:cubicBezTo>
                    <a:cubicBezTo>
                      <a:pt x="96774" y="121239"/>
                      <a:pt x="92202" y="121239"/>
                      <a:pt x="86868" y="121239"/>
                    </a:cubicBezTo>
                    <a:cubicBezTo>
                      <a:pt x="85344" y="121239"/>
                      <a:pt x="84582" y="120477"/>
                      <a:pt x="84582" y="118953"/>
                    </a:cubicBezTo>
                    <a:cubicBezTo>
                      <a:pt x="84582" y="115905"/>
                      <a:pt x="84582" y="113619"/>
                      <a:pt x="84582" y="110571"/>
                    </a:cubicBezTo>
                    <a:cubicBezTo>
                      <a:pt x="84582" y="90759"/>
                      <a:pt x="84582" y="71709"/>
                      <a:pt x="84582" y="51897"/>
                    </a:cubicBezTo>
                    <a:cubicBezTo>
                      <a:pt x="84582" y="45801"/>
                      <a:pt x="84582" y="40467"/>
                      <a:pt x="82296" y="35133"/>
                    </a:cubicBezTo>
                    <a:cubicBezTo>
                      <a:pt x="79248" y="26751"/>
                      <a:pt x="73152" y="21417"/>
                      <a:pt x="64008" y="19131"/>
                    </a:cubicBezTo>
                    <a:cubicBezTo>
                      <a:pt x="47244" y="15321"/>
                      <a:pt x="31242" y="23703"/>
                      <a:pt x="24384" y="39705"/>
                    </a:cubicBezTo>
                    <a:cubicBezTo>
                      <a:pt x="21336" y="46563"/>
                      <a:pt x="20574" y="54183"/>
                      <a:pt x="20574" y="61803"/>
                    </a:cubicBezTo>
                    <a:cubicBezTo>
                      <a:pt x="20574" y="77805"/>
                      <a:pt x="20574" y="94569"/>
                      <a:pt x="20574" y="110571"/>
                    </a:cubicBezTo>
                    <a:cubicBezTo>
                      <a:pt x="20574" y="113619"/>
                      <a:pt x="20574" y="115905"/>
                      <a:pt x="20574" y="118953"/>
                    </a:cubicBezTo>
                    <a:cubicBezTo>
                      <a:pt x="20574" y="121239"/>
                      <a:pt x="19050" y="122001"/>
                      <a:pt x="17526" y="122001"/>
                    </a:cubicBezTo>
                    <a:cubicBezTo>
                      <a:pt x="12954" y="122001"/>
                      <a:pt x="8382" y="122001"/>
                      <a:pt x="3048" y="122001"/>
                    </a:cubicBezTo>
                    <a:cubicBezTo>
                      <a:pt x="1524" y="122001"/>
                      <a:pt x="762" y="121239"/>
                      <a:pt x="762" y="119715"/>
                    </a:cubicBezTo>
                    <a:cubicBezTo>
                      <a:pt x="762" y="117429"/>
                      <a:pt x="762" y="115905"/>
                      <a:pt x="762" y="113619"/>
                    </a:cubicBezTo>
                    <a:cubicBezTo>
                      <a:pt x="762" y="105999"/>
                      <a:pt x="762" y="98379"/>
                      <a:pt x="762" y="89997"/>
                    </a:cubicBezTo>
                    <a:cubicBezTo>
                      <a:pt x="762" y="63327"/>
                      <a:pt x="1524" y="35895"/>
                      <a:pt x="0" y="9225"/>
                    </a:cubicBezTo>
                    <a:cubicBezTo>
                      <a:pt x="0" y="4653"/>
                      <a:pt x="0" y="3891"/>
                      <a:pt x="4572" y="3891"/>
                    </a:cubicBezTo>
                    <a:cubicBezTo>
                      <a:pt x="9144" y="3891"/>
                      <a:pt x="14478" y="2367"/>
                      <a:pt x="17526" y="4653"/>
                    </a:cubicBezTo>
                    <a:cubicBezTo>
                      <a:pt x="21336" y="7701"/>
                      <a:pt x="18288" y="13035"/>
                      <a:pt x="19050" y="16845"/>
                    </a:cubicBezTo>
                    <a:cubicBezTo>
                      <a:pt x="19812" y="17607"/>
                      <a:pt x="19050" y="19131"/>
                      <a:pt x="20574" y="1913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60" name="Google Shape;260;p29"/>
              <p:cNvSpPr/>
              <p:nvPr/>
            </p:nvSpPr>
            <p:spPr>
              <a:xfrm>
                <a:off x="5802485" y="3696843"/>
                <a:ext cx="92553" cy="124859"/>
              </a:xfrm>
              <a:custGeom>
                <a:avLst/>
                <a:gdLst/>
                <a:ahLst/>
                <a:cxnLst/>
                <a:rect l="l" t="t" r="r" b="b"/>
                <a:pathLst>
                  <a:path w="92553" h="124859" extrusionOk="0">
                    <a:moveTo>
                      <a:pt x="0" y="102761"/>
                    </a:moveTo>
                    <a:cubicBezTo>
                      <a:pt x="5334" y="98951"/>
                      <a:pt x="9906" y="95141"/>
                      <a:pt x="14478" y="91331"/>
                    </a:cubicBezTo>
                    <a:cubicBezTo>
                      <a:pt x="17526" y="92093"/>
                      <a:pt x="19050" y="95141"/>
                      <a:pt x="20574" y="96665"/>
                    </a:cubicBezTo>
                    <a:cubicBezTo>
                      <a:pt x="31242" y="106571"/>
                      <a:pt x="43434" y="108857"/>
                      <a:pt x="57150" y="105047"/>
                    </a:cubicBezTo>
                    <a:cubicBezTo>
                      <a:pt x="60198" y="104285"/>
                      <a:pt x="63246" y="102761"/>
                      <a:pt x="66294" y="100475"/>
                    </a:cubicBezTo>
                    <a:cubicBezTo>
                      <a:pt x="73152" y="95141"/>
                      <a:pt x="73914" y="82187"/>
                      <a:pt x="64770" y="76091"/>
                    </a:cubicBezTo>
                    <a:cubicBezTo>
                      <a:pt x="60960" y="73805"/>
                      <a:pt x="56388" y="72281"/>
                      <a:pt x="51816" y="70757"/>
                    </a:cubicBezTo>
                    <a:cubicBezTo>
                      <a:pt x="46482" y="69233"/>
                      <a:pt x="40386" y="68471"/>
                      <a:pt x="35052" y="66947"/>
                    </a:cubicBezTo>
                    <a:cubicBezTo>
                      <a:pt x="30480" y="65423"/>
                      <a:pt x="26670" y="64661"/>
                      <a:pt x="22860" y="62375"/>
                    </a:cubicBezTo>
                    <a:cubicBezTo>
                      <a:pt x="0" y="53231"/>
                      <a:pt x="1524" y="26561"/>
                      <a:pt x="12954" y="14369"/>
                    </a:cubicBezTo>
                    <a:cubicBezTo>
                      <a:pt x="16764" y="10559"/>
                      <a:pt x="20574" y="7511"/>
                      <a:pt x="25146" y="5225"/>
                    </a:cubicBezTo>
                    <a:cubicBezTo>
                      <a:pt x="38862" y="-871"/>
                      <a:pt x="52578" y="-1633"/>
                      <a:pt x="66294" y="2939"/>
                    </a:cubicBezTo>
                    <a:cubicBezTo>
                      <a:pt x="76200" y="5987"/>
                      <a:pt x="83820" y="12083"/>
                      <a:pt x="88392" y="21227"/>
                    </a:cubicBezTo>
                    <a:cubicBezTo>
                      <a:pt x="84582" y="25799"/>
                      <a:pt x="78486" y="28085"/>
                      <a:pt x="73914" y="31895"/>
                    </a:cubicBezTo>
                    <a:cubicBezTo>
                      <a:pt x="70866" y="31895"/>
                      <a:pt x="70104" y="29609"/>
                      <a:pt x="68580" y="27323"/>
                    </a:cubicBezTo>
                    <a:cubicBezTo>
                      <a:pt x="61722" y="20465"/>
                      <a:pt x="49530" y="15131"/>
                      <a:pt x="35052" y="21227"/>
                    </a:cubicBezTo>
                    <a:cubicBezTo>
                      <a:pt x="32004" y="22751"/>
                      <a:pt x="28956" y="24275"/>
                      <a:pt x="26670" y="27323"/>
                    </a:cubicBezTo>
                    <a:cubicBezTo>
                      <a:pt x="22098" y="33419"/>
                      <a:pt x="22860" y="39515"/>
                      <a:pt x="28956" y="44087"/>
                    </a:cubicBezTo>
                    <a:cubicBezTo>
                      <a:pt x="32004" y="46373"/>
                      <a:pt x="35052" y="47897"/>
                      <a:pt x="38862" y="48659"/>
                    </a:cubicBezTo>
                    <a:cubicBezTo>
                      <a:pt x="44196" y="50183"/>
                      <a:pt x="50292" y="51707"/>
                      <a:pt x="55626" y="52469"/>
                    </a:cubicBezTo>
                    <a:cubicBezTo>
                      <a:pt x="61722" y="53993"/>
                      <a:pt x="67818" y="55517"/>
                      <a:pt x="73914" y="58565"/>
                    </a:cubicBezTo>
                    <a:cubicBezTo>
                      <a:pt x="98298" y="69233"/>
                      <a:pt x="96774" y="101999"/>
                      <a:pt x="80772" y="114191"/>
                    </a:cubicBezTo>
                    <a:cubicBezTo>
                      <a:pt x="75438" y="118001"/>
                      <a:pt x="70104" y="121049"/>
                      <a:pt x="64008" y="122573"/>
                    </a:cubicBezTo>
                    <a:cubicBezTo>
                      <a:pt x="51816" y="125621"/>
                      <a:pt x="39624" y="125621"/>
                      <a:pt x="26670" y="122573"/>
                    </a:cubicBezTo>
                    <a:cubicBezTo>
                      <a:pt x="16002" y="119525"/>
                      <a:pt x="6858" y="113429"/>
                      <a:pt x="0" y="10276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61" name="Google Shape;261;p29"/>
              <p:cNvSpPr/>
              <p:nvPr/>
            </p:nvSpPr>
            <p:spPr>
              <a:xfrm>
                <a:off x="7095789" y="3696726"/>
                <a:ext cx="92057" cy="124976"/>
              </a:xfrm>
              <a:custGeom>
                <a:avLst/>
                <a:gdLst/>
                <a:ahLst/>
                <a:cxnLst/>
                <a:rect l="l" t="t" r="r" b="b"/>
                <a:pathLst>
                  <a:path w="92057" h="124976" extrusionOk="0">
                    <a:moveTo>
                      <a:pt x="12764" y="90687"/>
                    </a:moveTo>
                    <a:cubicBezTo>
                      <a:pt x="15812" y="93735"/>
                      <a:pt x="18098" y="96021"/>
                      <a:pt x="20384" y="98307"/>
                    </a:cubicBezTo>
                    <a:cubicBezTo>
                      <a:pt x="31814" y="107451"/>
                      <a:pt x="44768" y="108975"/>
                      <a:pt x="58484" y="103641"/>
                    </a:cubicBezTo>
                    <a:cubicBezTo>
                      <a:pt x="64579" y="101355"/>
                      <a:pt x="69152" y="96783"/>
                      <a:pt x="69152" y="89163"/>
                    </a:cubicBezTo>
                    <a:cubicBezTo>
                      <a:pt x="69152" y="83829"/>
                      <a:pt x="66866" y="79257"/>
                      <a:pt x="62294" y="76209"/>
                    </a:cubicBezTo>
                    <a:cubicBezTo>
                      <a:pt x="58484" y="73161"/>
                      <a:pt x="53912" y="72399"/>
                      <a:pt x="49339" y="70875"/>
                    </a:cubicBezTo>
                    <a:cubicBezTo>
                      <a:pt x="43244" y="69351"/>
                      <a:pt x="37148" y="67827"/>
                      <a:pt x="31814" y="66303"/>
                    </a:cubicBezTo>
                    <a:cubicBezTo>
                      <a:pt x="27242" y="64779"/>
                      <a:pt x="23432" y="64017"/>
                      <a:pt x="19622" y="61731"/>
                    </a:cubicBezTo>
                    <a:cubicBezTo>
                      <a:pt x="-2476" y="52587"/>
                      <a:pt x="-952" y="26679"/>
                      <a:pt x="9716" y="15249"/>
                    </a:cubicBezTo>
                    <a:cubicBezTo>
                      <a:pt x="12764" y="11439"/>
                      <a:pt x="17336" y="8391"/>
                      <a:pt x="21908" y="6105"/>
                    </a:cubicBezTo>
                    <a:cubicBezTo>
                      <a:pt x="36386" y="-753"/>
                      <a:pt x="51626" y="-2277"/>
                      <a:pt x="66866" y="3819"/>
                    </a:cubicBezTo>
                    <a:cubicBezTo>
                      <a:pt x="74486" y="6867"/>
                      <a:pt x="80582" y="11439"/>
                      <a:pt x="85154" y="17535"/>
                    </a:cubicBezTo>
                    <a:cubicBezTo>
                      <a:pt x="87439" y="20583"/>
                      <a:pt x="86678" y="21345"/>
                      <a:pt x="84392" y="23631"/>
                    </a:cubicBezTo>
                    <a:cubicBezTo>
                      <a:pt x="80582" y="26679"/>
                      <a:pt x="76009" y="28965"/>
                      <a:pt x="72199" y="32013"/>
                    </a:cubicBezTo>
                    <a:cubicBezTo>
                      <a:pt x="69152" y="30489"/>
                      <a:pt x="67628" y="27441"/>
                      <a:pt x="65342" y="25917"/>
                    </a:cubicBezTo>
                    <a:cubicBezTo>
                      <a:pt x="56959" y="18297"/>
                      <a:pt x="43244" y="16011"/>
                      <a:pt x="31052" y="22869"/>
                    </a:cubicBezTo>
                    <a:cubicBezTo>
                      <a:pt x="28004" y="24393"/>
                      <a:pt x="25718" y="26679"/>
                      <a:pt x="24194" y="29727"/>
                    </a:cubicBezTo>
                    <a:cubicBezTo>
                      <a:pt x="21908" y="35061"/>
                      <a:pt x="22669" y="39633"/>
                      <a:pt x="27242" y="43443"/>
                    </a:cubicBezTo>
                    <a:cubicBezTo>
                      <a:pt x="30289" y="46491"/>
                      <a:pt x="34099" y="48015"/>
                      <a:pt x="37909" y="48777"/>
                    </a:cubicBezTo>
                    <a:cubicBezTo>
                      <a:pt x="43244" y="50301"/>
                      <a:pt x="49339" y="51825"/>
                      <a:pt x="54674" y="52587"/>
                    </a:cubicBezTo>
                    <a:cubicBezTo>
                      <a:pt x="60769" y="54111"/>
                      <a:pt x="66866" y="55635"/>
                      <a:pt x="72962" y="57921"/>
                    </a:cubicBezTo>
                    <a:cubicBezTo>
                      <a:pt x="98108" y="68589"/>
                      <a:pt x="96584" y="102117"/>
                      <a:pt x="79058" y="115071"/>
                    </a:cubicBezTo>
                    <a:cubicBezTo>
                      <a:pt x="73724" y="118881"/>
                      <a:pt x="68389" y="121167"/>
                      <a:pt x="62294" y="122691"/>
                    </a:cubicBezTo>
                    <a:cubicBezTo>
                      <a:pt x="50102" y="125739"/>
                      <a:pt x="37909" y="125739"/>
                      <a:pt x="26479" y="122691"/>
                    </a:cubicBezTo>
                    <a:cubicBezTo>
                      <a:pt x="15812" y="120405"/>
                      <a:pt x="6668" y="113547"/>
                      <a:pt x="572" y="105165"/>
                    </a:cubicBezTo>
                    <a:cubicBezTo>
                      <a:pt x="-191" y="103641"/>
                      <a:pt x="-191" y="102879"/>
                      <a:pt x="572" y="101355"/>
                    </a:cubicBezTo>
                    <a:cubicBezTo>
                      <a:pt x="3619" y="97545"/>
                      <a:pt x="8192" y="94497"/>
                      <a:pt x="12764" y="9068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62" name="Google Shape;262;p29"/>
              <p:cNvSpPr/>
              <p:nvPr/>
            </p:nvSpPr>
            <p:spPr>
              <a:xfrm>
                <a:off x="5968587" y="3665290"/>
                <a:ext cx="80907" cy="155507"/>
              </a:xfrm>
              <a:custGeom>
                <a:avLst/>
                <a:gdLst/>
                <a:ahLst/>
                <a:cxnLst/>
                <a:rect l="l" t="t" r="r" b="b"/>
                <a:pathLst>
                  <a:path w="80907" h="155507" extrusionOk="0">
                    <a:moveTo>
                      <a:pt x="80024" y="51257"/>
                    </a:moveTo>
                    <a:cubicBezTo>
                      <a:pt x="74689" y="51257"/>
                      <a:pt x="70118" y="51257"/>
                      <a:pt x="65545" y="51257"/>
                    </a:cubicBezTo>
                    <a:cubicBezTo>
                      <a:pt x="61735" y="51257"/>
                      <a:pt x="57164" y="51257"/>
                      <a:pt x="53354" y="51257"/>
                    </a:cubicBezTo>
                    <a:cubicBezTo>
                      <a:pt x="44971" y="51257"/>
                      <a:pt x="44971" y="51257"/>
                      <a:pt x="44971" y="59639"/>
                    </a:cubicBezTo>
                    <a:cubicBezTo>
                      <a:pt x="44971" y="74117"/>
                      <a:pt x="44971" y="88595"/>
                      <a:pt x="44971" y="103073"/>
                    </a:cubicBezTo>
                    <a:cubicBezTo>
                      <a:pt x="44971" y="107645"/>
                      <a:pt x="44971" y="112217"/>
                      <a:pt x="44971" y="116027"/>
                    </a:cubicBezTo>
                    <a:cubicBezTo>
                      <a:pt x="44971" y="119837"/>
                      <a:pt x="45734" y="123647"/>
                      <a:pt x="46495" y="126695"/>
                    </a:cubicBezTo>
                    <a:cubicBezTo>
                      <a:pt x="48019" y="132029"/>
                      <a:pt x="51068" y="135077"/>
                      <a:pt x="56401" y="136601"/>
                    </a:cubicBezTo>
                    <a:cubicBezTo>
                      <a:pt x="60211" y="137363"/>
                      <a:pt x="64784" y="137363"/>
                      <a:pt x="68594" y="136601"/>
                    </a:cubicBezTo>
                    <a:cubicBezTo>
                      <a:pt x="72404" y="135839"/>
                      <a:pt x="75451" y="135077"/>
                      <a:pt x="79261" y="134315"/>
                    </a:cubicBezTo>
                    <a:cubicBezTo>
                      <a:pt x="81548" y="137363"/>
                      <a:pt x="80785" y="141173"/>
                      <a:pt x="80785" y="144221"/>
                    </a:cubicBezTo>
                    <a:cubicBezTo>
                      <a:pt x="80785" y="151841"/>
                      <a:pt x="80785" y="151079"/>
                      <a:pt x="74689" y="153365"/>
                    </a:cubicBezTo>
                    <a:cubicBezTo>
                      <a:pt x="65545" y="155651"/>
                      <a:pt x="56401" y="156413"/>
                      <a:pt x="46495" y="154127"/>
                    </a:cubicBezTo>
                    <a:cubicBezTo>
                      <a:pt x="36589" y="151841"/>
                      <a:pt x="30494" y="146507"/>
                      <a:pt x="27445" y="136601"/>
                    </a:cubicBezTo>
                    <a:cubicBezTo>
                      <a:pt x="25921" y="129743"/>
                      <a:pt x="25159" y="122885"/>
                      <a:pt x="25159" y="115265"/>
                    </a:cubicBezTo>
                    <a:cubicBezTo>
                      <a:pt x="25159" y="97739"/>
                      <a:pt x="25159" y="79451"/>
                      <a:pt x="25159" y="61925"/>
                    </a:cubicBezTo>
                    <a:cubicBezTo>
                      <a:pt x="25159" y="58877"/>
                      <a:pt x="25159" y="56591"/>
                      <a:pt x="25159" y="53543"/>
                    </a:cubicBezTo>
                    <a:cubicBezTo>
                      <a:pt x="25159" y="51257"/>
                      <a:pt x="23635" y="50495"/>
                      <a:pt x="22111" y="50495"/>
                    </a:cubicBezTo>
                    <a:cubicBezTo>
                      <a:pt x="17539" y="50495"/>
                      <a:pt x="12968" y="50495"/>
                      <a:pt x="9158" y="50495"/>
                    </a:cubicBezTo>
                    <a:cubicBezTo>
                      <a:pt x="-749" y="50495"/>
                      <a:pt x="14" y="51257"/>
                      <a:pt x="14" y="41351"/>
                    </a:cubicBezTo>
                    <a:cubicBezTo>
                      <a:pt x="14" y="39827"/>
                      <a:pt x="14" y="38303"/>
                      <a:pt x="14" y="37541"/>
                    </a:cubicBezTo>
                    <a:cubicBezTo>
                      <a:pt x="14" y="35255"/>
                      <a:pt x="1538" y="34493"/>
                      <a:pt x="3061" y="34493"/>
                    </a:cubicBezTo>
                    <a:cubicBezTo>
                      <a:pt x="7634" y="34493"/>
                      <a:pt x="12205" y="34493"/>
                      <a:pt x="16015" y="34493"/>
                    </a:cubicBezTo>
                    <a:cubicBezTo>
                      <a:pt x="25159" y="34493"/>
                      <a:pt x="25159" y="35255"/>
                      <a:pt x="25159" y="24587"/>
                    </a:cubicBezTo>
                    <a:cubicBezTo>
                      <a:pt x="25159" y="17729"/>
                      <a:pt x="25159" y="10871"/>
                      <a:pt x="25159" y="4013"/>
                    </a:cubicBezTo>
                    <a:cubicBezTo>
                      <a:pt x="25159" y="965"/>
                      <a:pt x="25921" y="203"/>
                      <a:pt x="29731" y="203"/>
                    </a:cubicBezTo>
                    <a:cubicBezTo>
                      <a:pt x="48019" y="203"/>
                      <a:pt x="44971" y="-2845"/>
                      <a:pt x="44971" y="14681"/>
                    </a:cubicBezTo>
                    <a:cubicBezTo>
                      <a:pt x="44971" y="20015"/>
                      <a:pt x="44971" y="24587"/>
                      <a:pt x="44971" y="29921"/>
                    </a:cubicBezTo>
                    <a:cubicBezTo>
                      <a:pt x="44971" y="32969"/>
                      <a:pt x="45734" y="33731"/>
                      <a:pt x="49544" y="33731"/>
                    </a:cubicBezTo>
                    <a:cubicBezTo>
                      <a:pt x="56401" y="33731"/>
                      <a:pt x="63259" y="33731"/>
                      <a:pt x="70118" y="33731"/>
                    </a:cubicBezTo>
                    <a:cubicBezTo>
                      <a:pt x="72404" y="33731"/>
                      <a:pt x="74689" y="33731"/>
                      <a:pt x="76975" y="33731"/>
                    </a:cubicBezTo>
                    <a:cubicBezTo>
                      <a:pt x="78499" y="33731"/>
                      <a:pt x="80024" y="34493"/>
                      <a:pt x="80024" y="36779"/>
                    </a:cubicBezTo>
                    <a:cubicBezTo>
                      <a:pt x="80024" y="42113"/>
                      <a:pt x="80024" y="45923"/>
                      <a:pt x="80024" y="5125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63" name="Google Shape;263;p29"/>
              <p:cNvSpPr/>
              <p:nvPr/>
            </p:nvSpPr>
            <p:spPr>
              <a:xfrm>
                <a:off x="6629255" y="3666813"/>
                <a:ext cx="82607" cy="154745"/>
              </a:xfrm>
              <a:custGeom>
                <a:avLst/>
                <a:gdLst/>
                <a:ahLst/>
                <a:cxnLst/>
                <a:rect l="l" t="t" r="r" b="b"/>
                <a:pathLst>
                  <a:path w="82607" h="154745" extrusionOk="0">
                    <a:moveTo>
                      <a:pt x="80772" y="133553"/>
                    </a:moveTo>
                    <a:cubicBezTo>
                      <a:pt x="82296" y="136601"/>
                      <a:pt x="81534" y="139649"/>
                      <a:pt x="82296" y="142697"/>
                    </a:cubicBezTo>
                    <a:cubicBezTo>
                      <a:pt x="83058" y="151079"/>
                      <a:pt x="83058" y="151079"/>
                      <a:pt x="74676" y="152603"/>
                    </a:cubicBezTo>
                    <a:cubicBezTo>
                      <a:pt x="65532" y="154889"/>
                      <a:pt x="56388" y="155651"/>
                      <a:pt x="47244" y="153365"/>
                    </a:cubicBezTo>
                    <a:cubicBezTo>
                      <a:pt x="36576" y="151079"/>
                      <a:pt x="30480" y="144983"/>
                      <a:pt x="28194" y="135077"/>
                    </a:cubicBezTo>
                    <a:cubicBezTo>
                      <a:pt x="26670" y="128981"/>
                      <a:pt x="25908" y="122123"/>
                      <a:pt x="25908" y="116027"/>
                    </a:cubicBezTo>
                    <a:cubicBezTo>
                      <a:pt x="25908" y="97739"/>
                      <a:pt x="25908" y="79451"/>
                      <a:pt x="25908" y="61163"/>
                    </a:cubicBezTo>
                    <a:cubicBezTo>
                      <a:pt x="25908" y="58877"/>
                      <a:pt x="25908" y="56591"/>
                      <a:pt x="25908" y="54305"/>
                    </a:cubicBezTo>
                    <a:cubicBezTo>
                      <a:pt x="25908" y="50495"/>
                      <a:pt x="25146" y="49733"/>
                      <a:pt x="22098" y="49733"/>
                    </a:cubicBezTo>
                    <a:cubicBezTo>
                      <a:pt x="16002" y="49733"/>
                      <a:pt x="10668" y="49733"/>
                      <a:pt x="4572" y="49733"/>
                    </a:cubicBezTo>
                    <a:cubicBezTo>
                      <a:pt x="762" y="49733"/>
                      <a:pt x="0" y="48971"/>
                      <a:pt x="0" y="45161"/>
                    </a:cubicBezTo>
                    <a:cubicBezTo>
                      <a:pt x="0" y="42875"/>
                      <a:pt x="0" y="41351"/>
                      <a:pt x="0" y="39065"/>
                    </a:cubicBezTo>
                    <a:cubicBezTo>
                      <a:pt x="0" y="33731"/>
                      <a:pt x="762" y="33731"/>
                      <a:pt x="6096" y="33731"/>
                    </a:cubicBezTo>
                    <a:cubicBezTo>
                      <a:pt x="11430" y="33731"/>
                      <a:pt x="16764" y="33731"/>
                      <a:pt x="22098" y="33731"/>
                    </a:cubicBezTo>
                    <a:cubicBezTo>
                      <a:pt x="24384" y="33731"/>
                      <a:pt x="25908" y="32207"/>
                      <a:pt x="25908" y="29921"/>
                    </a:cubicBezTo>
                    <a:cubicBezTo>
                      <a:pt x="25908" y="21539"/>
                      <a:pt x="25908" y="13157"/>
                      <a:pt x="25908" y="4775"/>
                    </a:cubicBezTo>
                    <a:cubicBezTo>
                      <a:pt x="25908" y="203"/>
                      <a:pt x="26670" y="203"/>
                      <a:pt x="30480" y="203"/>
                    </a:cubicBezTo>
                    <a:cubicBezTo>
                      <a:pt x="48768" y="203"/>
                      <a:pt x="45720" y="-2845"/>
                      <a:pt x="45720" y="14681"/>
                    </a:cubicBezTo>
                    <a:cubicBezTo>
                      <a:pt x="45720" y="20015"/>
                      <a:pt x="45720" y="25349"/>
                      <a:pt x="45720" y="30683"/>
                    </a:cubicBezTo>
                    <a:cubicBezTo>
                      <a:pt x="45720" y="32969"/>
                      <a:pt x="47244" y="33731"/>
                      <a:pt x="48768" y="33731"/>
                    </a:cubicBezTo>
                    <a:cubicBezTo>
                      <a:pt x="56388" y="33731"/>
                      <a:pt x="63246" y="33731"/>
                      <a:pt x="70866" y="33731"/>
                    </a:cubicBezTo>
                    <a:cubicBezTo>
                      <a:pt x="73152" y="33731"/>
                      <a:pt x="75438" y="33731"/>
                      <a:pt x="77724" y="33731"/>
                    </a:cubicBezTo>
                    <a:cubicBezTo>
                      <a:pt x="78486" y="33731"/>
                      <a:pt x="79248" y="35255"/>
                      <a:pt x="80010" y="35255"/>
                    </a:cubicBezTo>
                    <a:cubicBezTo>
                      <a:pt x="80010" y="39065"/>
                      <a:pt x="80010" y="43637"/>
                      <a:pt x="80010" y="47447"/>
                    </a:cubicBezTo>
                    <a:cubicBezTo>
                      <a:pt x="80010" y="48971"/>
                      <a:pt x="78486" y="49733"/>
                      <a:pt x="76962" y="49733"/>
                    </a:cubicBezTo>
                    <a:cubicBezTo>
                      <a:pt x="70866" y="49733"/>
                      <a:pt x="65532" y="49733"/>
                      <a:pt x="59436" y="49733"/>
                    </a:cubicBezTo>
                    <a:cubicBezTo>
                      <a:pt x="55626" y="49733"/>
                      <a:pt x="51816" y="49733"/>
                      <a:pt x="48006" y="49733"/>
                    </a:cubicBezTo>
                    <a:cubicBezTo>
                      <a:pt x="45720" y="49733"/>
                      <a:pt x="44958" y="50495"/>
                      <a:pt x="44958" y="52781"/>
                    </a:cubicBezTo>
                    <a:cubicBezTo>
                      <a:pt x="44958" y="54305"/>
                      <a:pt x="44958" y="55829"/>
                      <a:pt x="44958" y="56591"/>
                    </a:cubicBezTo>
                    <a:cubicBezTo>
                      <a:pt x="44958" y="75641"/>
                      <a:pt x="44958" y="94691"/>
                      <a:pt x="44958" y="114503"/>
                    </a:cubicBezTo>
                    <a:cubicBezTo>
                      <a:pt x="44958" y="116789"/>
                      <a:pt x="44958" y="119075"/>
                      <a:pt x="44958" y="121361"/>
                    </a:cubicBezTo>
                    <a:cubicBezTo>
                      <a:pt x="46482" y="131267"/>
                      <a:pt x="51816" y="135839"/>
                      <a:pt x="61722" y="136601"/>
                    </a:cubicBezTo>
                    <a:cubicBezTo>
                      <a:pt x="64008" y="136601"/>
                      <a:pt x="67056" y="135839"/>
                      <a:pt x="69342" y="135839"/>
                    </a:cubicBezTo>
                    <a:cubicBezTo>
                      <a:pt x="74676" y="135077"/>
                      <a:pt x="77724" y="134315"/>
                      <a:pt x="80772" y="13355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64" name="Google Shape;264;p29"/>
              <p:cNvSpPr/>
              <p:nvPr/>
            </p:nvSpPr>
            <p:spPr>
              <a:xfrm>
                <a:off x="5455012" y="3696735"/>
                <a:ext cx="64770" cy="121157"/>
              </a:xfrm>
              <a:custGeom>
                <a:avLst/>
                <a:gdLst/>
                <a:ahLst/>
                <a:cxnLst/>
                <a:rect l="l" t="t" r="r" b="b"/>
                <a:pathLst>
                  <a:path w="64770" h="121157" extrusionOk="0">
                    <a:moveTo>
                      <a:pt x="18288" y="19050"/>
                    </a:moveTo>
                    <a:cubicBezTo>
                      <a:pt x="19812" y="17526"/>
                      <a:pt x="21336" y="15240"/>
                      <a:pt x="23622" y="13716"/>
                    </a:cubicBezTo>
                    <a:cubicBezTo>
                      <a:pt x="33528" y="3810"/>
                      <a:pt x="45720" y="0"/>
                      <a:pt x="59436" y="0"/>
                    </a:cubicBezTo>
                    <a:cubicBezTo>
                      <a:pt x="64008" y="0"/>
                      <a:pt x="64770" y="1524"/>
                      <a:pt x="64770" y="5334"/>
                    </a:cubicBezTo>
                    <a:cubicBezTo>
                      <a:pt x="64770" y="9906"/>
                      <a:pt x="64008" y="14478"/>
                      <a:pt x="64008" y="19812"/>
                    </a:cubicBezTo>
                    <a:cubicBezTo>
                      <a:pt x="60198" y="19812"/>
                      <a:pt x="57150" y="19812"/>
                      <a:pt x="54102" y="19812"/>
                    </a:cubicBezTo>
                    <a:cubicBezTo>
                      <a:pt x="37338" y="19812"/>
                      <a:pt x="26670" y="27432"/>
                      <a:pt x="22098" y="43434"/>
                    </a:cubicBezTo>
                    <a:cubicBezTo>
                      <a:pt x="19812" y="51054"/>
                      <a:pt x="19812" y="58674"/>
                      <a:pt x="19812" y="66294"/>
                    </a:cubicBezTo>
                    <a:cubicBezTo>
                      <a:pt x="19812" y="81534"/>
                      <a:pt x="19812" y="96774"/>
                      <a:pt x="19812" y="112014"/>
                    </a:cubicBezTo>
                    <a:cubicBezTo>
                      <a:pt x="19812" y="114300"/>
                      <a:pt x="19812" y="115824"/>
                      <a:pt x="19812" y="118110"/>
                    </a:cubicBezTo>
                    <a:cubicBezTo>
                      <a:pt x="19812" y="120396"/>
                      <a:pt x="19050" y="121158"/>
                      <a:pt x="16764" y="121158"/>
                    </a:cubicBezTo>
                    <a:cubicBezTo>
                      <a:pt x="12192" y="121158"/>
                      <a:pt x="7620" y="121158"/>
                      <a:pt x="3810" y="121158"/>
                    </a:cubicBezTo>
                    <a:cubicBezTo>
                      <a:pt x="762" y="121158"/>
                      <a:pt x="762" y="119634"/>
                      <a:pt x="762" y="117348"/>
                    </a:cubicBezTo>
                    <a:cubicBezTo>
                      <a:pt x="762" y="112014"/>
                      <a:pt x="762" y="106680"/>
                      <a:pt x="762" y="101346"/>
                    </a:cubicBezTo>
                    <a:cubicBezTo>
                      <a:pt x="762" y="79248"/>
                      <a:pt x="762" y="57150"/>
                      <a:pt x="762" y="34290"/>
                    </a:cubicBezTo>
                    <a:cubicBezTo>
                      <a:pt x="762" y="25146"/>
                      <a:pt x="0" y="16002"/>
                      <a:pt x="0" y="6858"/>
                    </a:cubicBezTo>
                    <a:cubicBezTo>
                      <a:pt x="0" y="3810"/>
                      <a:pt x="762" y="3048"/>
                      <a:pt x="3810" y="3048"/>
                    </a:cubicBezTo>
                    <a:cubicBezTo>
                      <a:pt x="8382" y="3048"/>
                      <a:pt x="13716" y="1524"/>
                      <a:pt x="17526" y="3810"/>
                    </a:cubicBezTo>
                    <a:cubicBezTo>
                      <a:pt x="21336" y="6096"/>
                      <a:pt x="19050" y="12192"/>
                      <a:pt x="19812" y="16002"/>
                    </a:cubicBezTo>
                    <a:cubicBezTo>
                      <a:pt x="16764" y="17526"/>
                      <a:pt x="16764" y="19050"/>
                      <a:pt x="18288"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65" name="Google Shape;265;p29"/>
              <p:cNvSpPr/>
              <p:nvPr/>
            </p:nvSpPr>
            <p:spPr>
              <a:xfrm>
                <a:off x="7017875" y="3696735"/>
                <a:ext cx="65531" cy="121270"/>
              </a:xfrm>
              <a:custGeom>
                <a:avLst/>
                <a:gdLst/>
                <a:ahLst/>
                <a:cxnLst/>
                <a:rect l="l" t="t" r="r" b="b"/>
                <a:pathLst>
                  <a:path w="65531" h="121270" extrusionOk="0">
                    <a:moveTo>
                      <a:pt x="17526" y="19812"/>
                    </a:moveTo>
                    <a:cubicBezTo>
                      <a:pt x="21336" y="18288"/>
                      <a:pt x="22098" y="16002"/>
                      <a:pt x="23622" y="14478"/>
                    </a:cubicBezTo>
                    <a:cubicBezTo>
                      <a:pt x="32766" y="4572"/>
                      <a:pt x="44196" y="762"/>
                      <a:pt x="57150" y="0"/>
                    </a:cubicBezTo>
                    <a:cubicBezTo>
                      <a:pt x="59436" y="0"/>
                      <a:pt x="60960" y="0"/>
                      <a:pt x="63246" y="762"/>
                    </a:cubicBezTo>
                    <a:cubicBezTo>
                      <a:pt x="64770" y="762"/>
                      <a:pt x="65532" y="2286"/>
                      <a:pt x="65532" y="3810"/>
                    </a:cubicBezTo>
                    <a:cubicBezTo>
                      <a:pt x="65532" y="6858"/>
                      <a:pt x="65532" y="9144"/>
                      <a:pt x="65532" y="12192"/>
                    </a:cubicBezTo>
                    <a:cubicBezTo>
                      <a:pt x="64770" y="20574"/>
                      <a:pt x="64770" y="20574"/>
                      <a:pt x="56388" y="20574"/>
                    </a:cubicBezTo>
                    <a:cubicBezTo>
                      <a:pt x="54864" y="20574"/>
                      <a:pt x="53340" y="20574"/>
                      <a:pt x="52578" y="20574"/>
                    </a:cubicBezTo>
                    <a:cubicBezTo>
                      <a:pt x="38100" y="21336"/>
                      <a:pt x="28194" y="28194"/>
                      <a:pt x="22860" y="41910"/>
                    </a:cubicBezTo>
                    <a:cubicBezTo>
                      <a:pt x="20574" y="48768"/>
                      <a:pt x="19812" y="55626"/>
                      <a:pt x="19812" y="62484"/>
                    </a:cubicBezTo>
                    <a:cubicBezTo>
                      <a:pt x="19812" y="78486"/>
                      <a:pt x="19812" y="94488"/>
                      <a:pt x="19812" y="109728"/>
                    </a:cubicBezTo>
                    <a:cubicBezTo>
                      <a:pt x="19812" y="112014"/>
                      <a:pt x="19812" y="114300"/>
                      <a:pt x="19812" y="116586"/>
                    </a:cubicBezTo>
                    <a:cubicBezTo>
                      <a:pt x="19812" y="120396"/>
                      <a:pt x="19050" y="121158"/>
                      <a:pt x="15240" y="121158"/>
                    </a:cubicBezTo>
                    <a:cubicBezTo>
                      <a:pt x="15240" y="121158"/>
                      <a:pt x="14478" y="121158"/>
                      <a:pt x="14478" y="121158"/>
                    </a:cubicBezTo>
                    <a:cubicBezTo>
                      <a:pt x="-2286" y="121158"/>
                      <a:pt x="762" y="123444"/>
                      <a:pt x="762" y="107442"/>
                    </a:cubicBezTo>
                    <a:cubicBezTo>
                      <a:pt x="762" y="74676"/>
                      <a:pt x="1524" y="41910"/>
                      <a:pt x="0" y="9144"/>
                    </a:cubicBezTo>
                    <a:cubicBezTo>
                      <a:pt x="0" y="7620"/>
                      <a:pt x="0" y="6096"/>
                      <a:pt x="0" y="5334"/>
                    </a:cubicBezTo>
                    <a:cubicBezTo>
                      <a:pt x="0" y="3810"/>
                      <a:pt x="762" y="3048"/>
                      <a:pt x="2286" y="3048"/>
                    </a:cubicBezTo>
                    <a:cubicBezTo>
                      <a:pt x="5334" y="3048"/>
                      <a:pt x="9144" y="3048"/>
                      <a:pt x="12192" y="3048"/>
                    </a:cubicBezTo>
                    <a:cubicBezTo>
                      <a:pt x="17526" y="3048"/>
                      <a:pt x="17526" y="3048"/>
                      <a:pt x="17526" y="9144"/>
                    </a:cubicBezTo>
                    <a:cubicBezTo>
                      <a:pt x="17526" y="12192"/>
                      <a:pt x="17526" y="16002"/>
                      <a:pt x="17526" y="1981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66" name="Google Shape;266;p29"/>
              <p:cNvSpPr/>
              <p:nvPr/>
            </p:nvSpPr>
            <p:spPr>
              <a:xfrm>
                <a:off x="6556102" y="3696735"/>
                <a:ext cx="67055" cy="121931"/>
              </a:xfrm>
              <a:custGeom>
                <a:avLst/>
                <a:gdLst/>
                <a:ahLst/>
                <a:cxnLst/>
                <a:rect l="l" t="t" r="r" b="b"/>
                <a:pathLst>
                  <a:path w="67055" h="121931" extrusionOk="0">
                    <a:moveTo>
                      <a:pt x="19050" y="21336"/>
                    </a:moveTo>
                    <a:cubicBezTo>
                      <a:pt x="22860" y="17526"/>
                      <a:pt x="24384" y="15240"/>
                      <a:pt x="26670" y="12954"/>
                    </a:cubicBezTo>
                    <a:cubicBezTo>
                      <a:pt x="36576" y="3810"/>
                      <a:pt x="48006" y="0"/>
                      <a:pt x="61722" y="0"/>
                    </a:cubicBezTo>
                    <a:cubicBezTo>
                      <a:pt x="65532" y="0"/>
                      <a:pt x="67056" y="1524"/>
                      <a:pt x="67056" y="5334"/>
                    </a:cubicBezTo>
                    <a:cubicBezTo>
                      <a:pt x="67056" y="7620"/>
                      <a:pt x="67056" y="9144"/>
                      <a:pt x="67056" y="11430"/>
                    </a:cubicBezTo>
                    <a:cubicBezTo>
                      <a:pt x="66294" y="19812"/>
                      <a:pt x="66294" y="19812"/>
                      <a:pt x="57912" y="19812"/>
                    </a:cubicBezTo>
                    <a:cubicBezTo>
                      <a:pt x="55626" y="19812"/>
                      <a:pt x="54102" y="19812"/>
                      <a:pt x="51816" y="19812"/>
                    </a:cubicBezTo>
                    <a:cubicBezTo>
                      <a:pt x="39624" y="20574"/>
                      <a:pt x="30480" y="26670"/>
                      <a:pt x="25146" y="38862"/>
                    </a:cubicBezTo>
                    <a:cubicBezTo>
                      <a:pt x="22098" y="45720"/>
                      <a:pt x="20574" y="53340"/>
                      <a:pt x="20574" y="61722"/>
                    </a:cubicBezTo>
                    <a:cubicBezTo>
                      <a:pt x="20574" y="77724"/>
                      <a:pt x="20574" y="93726"/>
                      <a:pt x="20574" y="110490"/>
                    </a:cubicBezTo>
                    <a:cubicBezTo>
                      <a:pt x="20574" y="113538"/>
                      <a:pt x="20574" y="115824"/>
                      <a:pt x="20574" y="118872"/>
                    </a:cubicBezTo>
                    <a:cubicBezTo>
                      <a:pt x="20574" y="121158"/>
                      <a:pt x="19812" y="121920"/>
                      <a:pt x="17526" y="121920"/>
                    </a:cubicBezTo>
                    <a:cubicBezTo>
                      <a:pt x="15240" y="121920"/>
                      <a:pt x="12954" y="121920"/>
                      <a:pt x="10668" y="121920"/>
                    </a:cubicBezTo>
                    <a:cubicBezTo>
                      <a:pt x="0" y="121920"/>
                      <a:pt x="762" y="122682"/>
                      <a:pt x="762" y="112014"/>
                    </a:cubicBezTo>
                    <a:cubicBezTo>
                      <a:pt x="762" y="77724"/>
                      <a:pt x="1524" y="44196"/>
                      <a:pt x="0" y="9906"/>
                    </a:cubicBezTo>
                    <a:cubicBezTo>
                      <a:pt x="0" y="9144"/>
                      <a:pt x="0" y="7620"/>
                      <a:pt x="0" y="6858"/>
                    </a:cubicBezTo>
                    <a:cubicBezTo>
                      <a:pt x="0" y="5334"/>
                      <a:pt x="762" y="3810"/>
                      <a:pt x="3048" y="3810"/>
                    </a:cubicBezTo>
                    <a:cubicBezTo>
                      <a:pt x="7620" y="3810"/>
                      <a:pt x="11430" y="3810"/>
                      <a:pt x="16002" y="3810"/>
                    </a:cubicBezTo>
                    <a:cubicBezTo>
                      <a:pt x="17526" y="3810"/>
                      <a:pt x="18288" y="4572"/>
                      <a:pt x="18288" y="6096"/>
                    </a:cubicBezTo>
                    <a:cubicBezTo>
                      <a:pt x="19050" y="10668"/>
                      <a:pt x="19050" y="14478"/>
                      <a:pt x="19050"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67" name="Google Shape;267;p29"/>
              <p:cNvSpPr/>
              <p:nvPr/>
            </p:nvSpPr>
            <p:spPr>
              <a:xfrm>
                <a:off x="5924950" y="3698899"/>
                <a:ext cx="20150" cy="119106"/>
              </a:xfrm>
              <a:custGeom>
                <a:avLst/>
                <a:gdLst/>
                <a:ahLst/>
                <a:cxnLst/>
                <a:rect l="l" t="t" r="r" b="b"/>
                <a:pathLst>
                  <a:path w="20150" h="119106" extrusionOk="0">
                    <a:moveTo>
                      <a:pt x="19267" y="60320"/>
                    </a:moveTo>
                    <a:cubicBezTo>
                      <a:pt x="19267" y="77084"/>
                      <a:pt x="19267" y="93086"/>
                      <a:pt x="19267" y="109850"/>
                    </a:cubicBezTo>
                    <a:cubicBezTo>
                      <a:pt x="19267" y="112136"/>
                      <a:pt x="19267" y="114422"/>
                      <a:pt x="19267" y="116708"/>
                    </a:cubicBezTo>
                    <a:cubicBezTo>
                      <a:pt x="19267" y="118232"/>
                      <a:pt x="18505" y="118994"/>
                      <a:pt x="16981" y="118994"/>
                    </a:cubicBezTo>
                    <a:cubicBezTo>
                      <a:pt x="16219" y="118994"/>
                      <a:pt x="14695" y="118994"/>
                      <a:pt x="13933" y="118994"/>
                    </a:cubicBezTo>
                    <a:cubicBezTo>
                      <a:pt x="-2831" y="118994"/>
                      <a:pt x="217" y="121280"/>
                      <a:pt x="217" y="105278"/>
                    </a:cubicBezTo>
                    <a:cubicBezTo>
                      <a:pt x="217" y="74036"/>
                      <a:pt x="217" y="43556"/>
                      <a:pt x="217" y="12314"/>
                    </a:cubicBezTo>
                    <a:cubicBezTo>
                      <a:pt x="217" y="9266"/>
                      <a:pt x="217" y="6980"/>
                      <a:pt x="217" y="3932"/>
                    </a:cubicBezTo>
                    <a:cubicBezTo>
                      <a:pt x="217" y="1646"/>
                      <a:pt x="1741" y="122"/>
                      <a:pt x="4027" y="122"/>
                    </a:cubicBezTo>
                    <a:cubicBezTo>
                      <a:pt x="4789" y="122"/>
                      <a:pt x="6313" y="122"/>
                      <a:pt x="7075" y="122"/>
                    </a:cubicBezTo>
                    <a:cubicBezTo>
                      <a:pt x="22315" y="122"/>
                      <a:pt x="20029" y="-2164"/>
                      <a:pt x="20029" y="13076"/>
                    </a:cubicBezTo>
                    <a:cubicBezTo>
                      <a:pt x="20029" y="29078"/>
                      <a:pt x="19267" y="45080"/>
                      <a:pt x="19267" y="6032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68" name="Google Shape;268;p29"/>
              <p:cNvSpPr/>
              <p:nvPr/>
            </p:nvSpPr>
            <p:spPr>
              <a:xfrm>
                <a:off x="6073566" y="3700432"/>
                <a:ext cx="20219" cy="118425"/>
              </a:xfrm>
              <a:custGeom>
                <a:avLst/>
                <a:gdLst/>
                <a:ahLst/>
                <a:cxnLst/>
                <a:rect l="l" t="t" r="r" b="b"/>
                <a:pathLst>
                  <a:path w="20219" h="118425" extrusionOk="0">
                    <a:moveTo>
                      <a:pt x="952" y="58787"/>
                    </a:moveTo>
                    <a:cubicBezTo>
                      <a:pt x="952" y="42023"/>
                      <a:pt x="952" y="26021"/>
                      <a:pt x="952" y="9257"/>
                    </a:cubicBezTo>
                    <a:cubicBezTo>
                      <a:pt x="952" y="6971"/>
                      <a:pt x="952" y="4685"/>
                      <a:pt x="952" y="2399"/>
                    </a:cubicBezTo>
                    <a:cubicBezTo>
                      <a:pt x="952" y="875"/>
                      <a:pt x="2476" y="113"/>
                      <a:pt x="3239" y="113"/>
                    </a:cubicBezTo>
                    <a:cubicBezTo>
                      <a:pt x="4001" y="113"/>
                      <a:pt x="5525" y="113"/>
                      <a:pt x="6286" y="113"/>
                    </a:cubicBezTo>
                    <a:cubicBezTo>
                      <a:pt x="23051" y="113"/>
                      <a:pt x="20002" y="-2173"/>
                      <a:pt x="20002" y="13829"/>
                    </a:cubicBezTo>
                    <a:cubicBezTo>
                      <a:pt x="20002" y="45071"/>
                      <a:pt x="20002" y="76313"/>
                      <a:pt x="20002" y="107555"/>
                    </a:cubicBezTo>
                    <a:cubicBezTo>
                      <a:pt x="20002" y="110603"/>
                      <a:pt x="20002" y="112889"/>
                      <a:pt x="20002" y="115937"/>
                    </a:cubicBezTo>
                    <a:cubicBezTo>
                      <a:pt x="20002" y="117461"/>
                      <a:pt x="19241" y="118223"/>
                      <a:pt x="17716" y="118223"/>
                    </a:cubicBezTo>
                    <a:cubicBezTo>
                      <a:pt x="16955" y="118223"/>
                      <a:pt x="16192" y="118223"/>
                      <a:pt x="15431" y="118223"/>
                    </a:cubicBezTo>
                    <a:cubicBezTo>
                      <a:pt x="-2858" y="118223"/>
                      <a:pt x="191" y="121271"/>
                      <a:pt x="191" y="103745"/>
                    </a:cubicBezTo>
                    <a:cubicBezTo>
                      <a:pt x="952" y="88505"/>
                      <a:pt x="952" y="74027"/>
                      <a:pt x="952" y="5878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69" name="Google Shape;269;p29"/>
              <p:cNvSpPr/>
              <p:nvPr/>
            </p:nvSpPr>
            <p:spPr>
              <a:xfrm>
                <a:off x="5889014" y="3858755"/>
                <a:ext cx="65108" cy="51272"/>
              </a:xfrm>
              <a:custGeom>
                <a:avLst/>
                <a:gdLst/>
                <a:ahLst/>
                <a:cxnLst/>
                <a:rect l="l" t="t" r="r" b="b"/>
                <a:pathLst>
                  <a:path w="65108" h="51272" extrusionOk="0">
                    <a:moveTo>
                      <a:pt x="57489" y="49816"/>
                    </a:moveTo>
                    <a:cubicBezTo>
                      <a:pt x="49869" y="49816"/>
                      <a:pt x="46059" y="46768"/>
                      <a:pt x="46059" y="39148"/>
                    </a:cubicBezTo>
                    <a:cubicBezTo>
                      <a:pt x="45297" y="33052"/>
                      <a:pt x="46059" y="26194"/>
                      <a:pt x="46059" y="20098"/>
                    </a:cubicBezTo>
                    <a:cubicBezTo>
                      <a:pt x="46059" y="15526"/>
                      <a:pt x="46059" y="15526"/>
                      <a:pt x="40725" y="14764"/>
                    </a:cubicBezTo>
                    <a:cubicBezTo>
                      <a:pt x="36915" y="14002"/>
                      <a:pt x="34629" y="14002"/>
                      <a:pt x="32343" y="17050"/>
                    </a:cubicBezTo>
                    <a:cubicBezTo>
                      <a:pt x="31581" y="18574"/>
                      <a:pt x="30057" y="18574"/>
                      <a:pt x="28533" y="17812"/>
                    </a:cubicBezTo>
                    <a:cubicBezTo>
                      <a:pt x="27009" y="17050"/>
                      <a:pt x="25485" y="16288"/>
                      <a:pt x="23961" y="15526"/>
                    </a:cubicBezTo>
                    <a:cubicBezTo>
                      <a:pt x="19389" y="14002"/>
                      <a:pt x="15579" y="14764"/>
                      <a:pt x="11769" y="17812"/>
                    </a:cubicBezTo>
                    <a:cubicBezTo>
                      <a:pt x="6435" y="21622"/>
                      <a:pt x="4911" y="30766"/>
                      <a:pt x="8721" y="37624"/>
                    </a:cubicBezTo>
                    <a:cubicBezTo>
                      <a:pt x="12531" y="43720"/>
                      <a:pt x="18627" y="46006"/>
                      <a:pt x="26247" y="43720"/>
                    </a:cubicBezTo>
                    <a:cubicBezTo>
                      <a:pt x="27771" y="42958"/>
                      <a:pt x="29295" y="42196"/>
                      <a:pt x="30819" y="41434"/>
                    </a:cubicBezTo>
                    <a:cubicBezTo>
                      <a:pt x="32343" y="41434"/>
                      <a:pt x="33105" y="42196"/>
                      <a:pt x="33867" y="43720"/>
                    </a:cubicBezTo>
                    <a:cubicBezTo>
                      <a:pt x="33867" y="44482"/>
                      <a:pt x="33867" y="46006"/>
                      <a:pt x="33105" y="46768"/>
                    </a:cubicBezTo>
                    <a:cubicBezTo>
                      <a:pt x="25485" y="53626"/>
                      <a:pt x="7197" y="53626"/>
                      <a:pt x="1863" y="39910"/>
                    </a:cubicBezTo>
                    <a:cubicBezTo>
                      <a:pt x="-1947" y="31528"/>
                      <a:pt x="339" y="21622"/>
                      <a:pt x="6435" y="15526"/>
                    </a:cubicBezTo>
                    <a:cubicBezTo>
                      <a:pt x="12531" y="9430"/>
                      <a:pt x="22437" y="8668"/>
                      <a:pt x="30819" y="12478"/>
                    </a:cubicBezTo>
                    <a:cubicBezTo>
                      <a:pt x="32343" y="13240"/>
                      <a:pt x="33105" y="14764"/>
                      <a:pt x="34629" y="15526"/>
                    </a:cubicBezTo>
                    <a:cubicBezTo>
                      <a:pt x="35391" y="16288"/>
                      <a:pt x="36153" y="15526"/>
                      <a:pt x="36915" y="14764"/>
                    </a:cubicBezTo>
                    <a:cubicBezTo>
                      <a:pt x="37677" y="14002"/>
                      <a:pt x="37677" y="11716"/>
                      <a:pt x="39201" y="11716"/>
                    </a:cubicBezTo>
                    <a:cubicBezTo>
                      <a:pt x="46059" y="11716"/>
                      <a:pt x="46059" y="7906"/>
                      <a:pt x="46059" y="2572"/>
                    </a:cubicBezTo>
                    <a:cubicBezTo>
                      <a:pt x="46059" y="286"/>
                      <a:pt x="47583" y="-476"/>
                      <a:pt x="49869" y="286"/>
                    </a:cubicBezTo>
                    <a:cubicBezTo>
                      <a:pt x="51393" y="286"/>
                      <a:pt x="52155" y="1048"/>
                      <a:pt x="52917" y="2572"/>
                    </a:cubicBezTo>
                    <a:cubicBezTo>
                      <a:pt x="52917" y="3334"/>
                      <a:pt x="52917" y="4096"/>
                      <a:pt x="52917" y="4858"/>
                    </a:cubicBezTo>
                    <a:cubicBezTo>
                      <a:pt x="53679" y="10954"/>
                      <a:pt x="53679" y="10954"/>
                      <a:pt x="59775" y="11716"/>
                    </a:cubicBezTo>
                    <a:cubicBezTo>
                      <a:pt x="60537" y="11716"/>
                      <a:pt x="62061" y="11716"/>
                      <a:pt x="62823" y="11716"/>
                    </a:cubicBezTo>
                    <a:cubicBezTo>
                      <a:pt x="63585" y="11716"/>
                      <a:pt x="64347" y="13240"/>
                      <a:pt x="64347" y="14002"/>
                    </a:cubicBezTo>
                    <a:cubicBezTo>
                      <a:pt x="64347" y="15526"/>
                      <a:pt x="63585" y="16288"/>
                      <a:pt x="62061" y="17050"/>
                    </a:cubicBezTo>
                    <a:cubicBezTo>
                      <a:pt x="62061" y="17050"/>
                      <a:pt x="61299" y="17050"/>
                      <a:pt x="61299" y="17050"/>
                    </a:cubicBezTo>
                    <a:cubicBezTo>
                      <a:pt x="52155" y="17050"/>
                      <a:pt x="52917" y="18574"/>
                      <a:pt x="52917" y="25432"/>
                    </a:cubicBezTo>
                    <a:cubicBezTo>
                      <a:pt x="52917" y="30004"/>
                      <a:pt x="52917" y="34576"/>
                      <a:pt x="52917" y="38386"/>
                    </a:cubicBezTo>
                    <a:cubicBezTo>
                      <a:pt x="52917" y="43720"/>
                      <a:pt x="54441" y="45244"/>
                      <a:pt x="60537" y="45244"/>
                    </a:cubicBezTo>
                    <a:cubicBezTo>
                      <a:pt x="61299" y="45244"/>
                      <a:pt x="62061" y="45244"/>
                      <a:pt x="62823" y="45244"/>
                    </a:cubicBezTo>
                    <a:cubicBezTo>
                      <a:pt x="63585" y="45244"/>
                      <a:pt x="64347" y="46006"/>
                      <a:pt x="65109" y="46768"/>
                    </a:cubicBezTo>
                    <a:cubicBezTo>
                      <a:pt x="65109" y="48292"/>
                      <a:pt x="65109" y="49816"/>
                      <a:pt x="63585" y="50578"/>
                    </a:cubicBezTo>
                    <a:cubicBezTo>
                      <a:pt x="60537" y="49054"/>
                      <a:pt x="58251" y="49816"/>
                      <a:pt x="57489" y="4981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70" name="Google Shape;270;p29"/>
              <p:cNvSpPr/>
              <p:nvPr/>
            </p:nvSpPr>
            <p:spPr>
              <a:xfrm>
                <a:off x="6603347" y="3866333"/>
                <a:ext cx="59012" cy="40911"/>
              </a:xfrm>
              <a:custGeom>
                <a:avLst/>
                <a:gdLst/>
                <a:ahLst/>
                <a:cxnLst/>
                <a:rect l="l" t="t" r="r" b="b"/>
                <a:pathLst>
                  <a:path w="59012" h="40911" extrusionOk="0">
                    <a:moveTo>
                      <a:pt x="31242" y="6423"/>
                    </a:moveTo>
                    <a:cubicBezTo>
                      <a:pt x="33528" y="4899"/>
                      <a:pt x="35814" y="3375"/>
                      <a:pt x="38100" y="1852"/>
                    </a:cubicBezTo>
                    <a:cubicBezTo>
                      <a:pt x="47244" y="-2721"/>
                      <a:pt x="57912" y="2613"/>
                      <a:pt x="58674" y="12519"/>
                    </a:cubicBezTo>
                    <a:cubicBezTo>
                      <a:pt x="59436" y="20902"/>
                      <a:pt x="58674" y="30045"/>
                      <a:pt x="58674" y="38427"/>
                    </a:cubicBezTo>
                    <a:cubicBezTo>
                      <a:pt x="58674" y="39952"/>
                      <a:pt x="57150" y="40713"/>
                      <a:pt x="55626" y="40713"/>
                    </a:cubicBezTo>
                    <a:cubicBezTo>
                      <a:pt x="54102" y="40713"/>
                      <a:pt x="52578" y="39952"/>
                      <a:pt x="52578" y="38427"/>
                    </a:cubicBezTo>
                    <a:cubicBezTo>
                      <a:pt x="52578" y="33855"/>
                      <a:pt x="52578" y="29283"/>
                      <a:pt x="52578" y="23949"/>
                    </a:cubicBezTo>
                    <a:cubicBezTo>
                      <a:pt x="52578" y="20902"/>
                      <a:pt x="52578" y="17092"/>
                      <a:pt x="52578" y="14043"/>
                    </a:cubicBezTo>
                    <a:cubicBezTo>
                      <a:pt x="51816" y="9472"/>
                      <a:pt x="48768" y="6423"/>
                      <a:pt x="44958" y="6423"/>
                    </a:cubicBezTo>
                    <a:cubicBezTo>
                      <a:pt x="41148" y="5662"/>
                      <a:pt x="37338" y="7947"/>
                      <a:pt x="35052" y="11757"/>
                    </a:cubicBezTo>
                    <a:cubicBezTo>
                      <a:pt x="33528" y="14043"/>
                      <a:pt x="33528" y="17092"/>
                      <a:pt x="33528" y="19377"/>
                    </a:cubicBezTo>
                    <a:cubicBezTo>
                      <a:pt x="33528" y="25473"/>
                      <a:pt x="33528" y="31569"/>
                      <a:pt x="33528" y="37665"/>
                    </a:cubicBezTo>
                    <a:cubicBezTo>
                      <a:pt x="33528" y="39952"/>
                      <a:pt x="31242" y="41475"/>
                      <a:pt x="28956" y="40713"/>
                    </a:cubicBezTo>
                    <a:cubicBezTo>
                      <a:pt x="27432" y="39952"/>
                      <a:pt x="26670" y="39189"/>
                      <a:pt x="26670" y="37665"/>
                    </a:cubicBezTo>
                    <a:cubicBezTo>
                      <a:pt x="26670" y="31569"/>
                      <a:pt x="26670" y="26235"/>
                      <a:pt x="26670" y="20139"/>
                    </a:cubicBezTo>
                    <a:cubicBezTo>
                      <a:pt x="26670" y="17092"/>
                      <a:pt x="26670" y="14043"/>
                      <a:pt x="25908" y="10995"/>
                    </a:cubicBezTo>
                    <a:cubicBezTo>
                      <a:pt x="24384" y="7185"/>
                      <a:pt x="22098" y="5662"/>
                      <a:pt x="18288" y="5662"/>
                    </a:cubicBezTo>
                    <a:cubicBezTo>
                      <a:pt x="12192" y="6423"/>
                      <a:pt x="8382" y="9472"/>
                      <a:pt x="7620" y="16329"/>
                    </a:cubicBezTo>
                    <a:cubicBezTo>
                      <a:pt x="6858" y="19377"/>
                      <a:pt x="7620" y="23187"/>
                      <a:pt x="6858" y="26235"/>
                    </a:cubicBezTo>
                    <a:cubicBezTo>
                      <a:pt x="6858" y="29283"/>
                      <a:pt x="6858" y="33093"/>
                      <a:pt x="6858" y="36142"/>
                    </a:cubicBezTo>
                    <a:cubicBezTo>
                      <a:pt x="6858" y="39189"/>
                      <a:pt x="5334" y="39952"/>
                      <a:pt x="3048" y="39952"/>
                    </a:cubicBezTo>
                    <a:cubicBezTo>
                      <a:pt x="762" y="39952"/>
                      <a:pt x="0" y="38427"/>
                      <a:pt x="0" y="36903"/>
                    </a:cubicBezTo>
                    <a:cubicBezTo>
                      <a:pt x="0" y="31569"/>
                      <a:pt x="0" y="26997"/>
                      <a:pt x="0" y="21663"/>
                    </a:cubicBezTo>
                    <a:cubicBezTo>
                      <a:pt x="0" y="15567"/>
                      <a:pt x="0" y="10233"/>
                      <a:pt x="0" y="4137"/>
                    </a:cubicBezTo>
                    <a:cubicBezTo>
                      <a:pt x="0" y="327"/>
                      <a:pt x="2286" y="-435"/>
                      <a:pt x="5334" y="1852"/>
                    </a:cubicBezTo>
                    <a:cubicBezTo>
                      <a:pt x="6858" y="3375"/>
                      <a:pt x="7620" y="4137"/>
                      <a:pt x="9906" y="2613"/>
                    </a:cubicBezTo>
                    <a:cubicBezTo>
                      <a:pt x="17526" y="-1958"/>
                      <a:pt x="24384" y="-435"/>
                      <a:pt x="31242" y="642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71" name="Google Shape;271;p29"/>
              <p:cNvSpPr/>
              <p:nvPr/>
            </p:nvSpPr>
            <p:spPr>
              <a:xfrm>
                <a:off x="6498852" y="3843598"/>
                <a:ext cx="41248" cy="65284"/>
              </a:xfrm>
              <a:custGeom>
                <a:avLst/>
                <a:gdLst/>
                <a:ahLst/>
                <a:cxnLst/>
                <a:rect l="l" t="t" r="r" b="b"/>
                <a:pathLst>
                  <a:path w="41248" h="65284" extrusionOk="0">
                    <a:moveTo>
                      <a:pt x="35152" y="26873"/>
                    </a:moveTo>
                    <a:cubicBezTo>
                      <a:pt x="35152" y="18491"/>
                      <a:pt x="35152" y="10871"/>
                      <a:pt x="35152" y="3251"/>
                    </a:cubicBezTo>
                    <a:cubicBezTo>
                      <a:pt x="35152" y="1727"/>
                      <a:pt x="35152" y="965"/>
                      <a:pt x="36676" y="203"/>
                    </a:cubicBezTo>
                    <a:cubicBezTo>
                      <a:pt x="38962" y="-559"/>
                      <a:pt x="41248" y="965"/>
                      <a:pt x="41248" y="2489"/>
                    </a:cubicBezTo>
                    <a:cubicBezTo>
                      <a:pt x="41248" y="4775"/>
                      <a:pt x="41248" y="6299"/>
                      <a:pt x="41248" y="8585"/>
                    </a:cubicBezTo>
                    <a:cubicBezTo>
                      <a:pt x="41248" y="23825"/>
                      <a:pt x="41248" y="39065"/>
                      <a:pt x="41248" y="54305"/>
                    </a:cubicBezTo>
                    <a:cubicBezTo>
                      <a:pt x="41248" y="55829"/>
                      <a:pt x="41248" y="57353"/>
                      <a:pt x="41248" y="59639"/>
                    </a:cubicBezTo>
                    <a:cubicBezTo>
                      <a:pt x="41248" y="61163"/>
                      <a:pt x="41248" y="63449"/>
                      <a:pt x="39724" y="63449"/>
                    </a:cubicBezTo>
                    <a:cubicBezTo>
                      <a:pt x="37438" y="64211"/>
                      <a:pt x="35914" y="63449"/>
                      <a:pt x="35152" y="61163"/>
                    </a:cubicBezTo>
                    <a:cubicBezTo>
                      <a:pt x="35152" y="59639"/>
                      <a:pt x="33628" y="59639"/>
                      <a:pt x="32866" y="60401"/>
                    </a:cubicBezTo>
                    <a:cubicBezTo>
                      <a:pt x="31342" y="61163"/>
                      <a:pt x="29818" y="62687"/>
                      <a:pt x="27532" y="63449"/>
                    </a:cubicBezTo>
                    <a:cubicBezTo>
                      <a:pt x="19150" y="67259"/>
                      <a:pt x="10006" y="64973"/>
                      <a:pt x="4672" y="58115"/>
                    </a:cubicBezTo>
                    <a:cubicBezTo>
                      <a:pt x="-1424" y="50495"/>
                      <a:pt x="-1424" y="39065"/>
                      <a:pt x="3910" y="31445"/>
                    </a:cubicBezTo>
                    <a:cubicBezTo>
                      <a:pt x="9244" y="24587"/>
                      <a:pt x="18388" y="21539"/>
                      <a:pt x="26770" y="24587"/>
                    </a:cubicBezTo>
                    <a:cubicBezTo>
                      <a:pt x="29056" y="25349"/>
                      <a:pt x="30580" y="27635"/>
                      <a:pt x="35152" y="26873"/>
                    </a:cubicBezTo>
                    <a:close/>
                    <a:moveTo>
                      <a:pt x="20674" y="58877"/>
                    </a:moveTo>
                    <a:cubicBezTo>
                      <a:pt x="28294" y="58877"/>
                      <a:pt x="34390" y="52781"/>
                      <a:pt x="34390" y="44399"/>
                    </a:cubicBezTo>
                    <a:cubicBezTo>
                      <a:pt x="34390" y="36017"/>
                      <a:pt x="28294" y="29159"/>
                      <a:pt x="19912" y="29159"/>
                    </a:cubicBezTo>
                    <a:cubicBezTo>
                      <a:pt x="11530" y="29159"/>
                      <a:pt x="6196" y="36017"/>
                      <a:pt x="6196" y="44399"/>
                    </a:cubicBezTo>
                    <a:cubicBezTo>
                      <a:pt x="6958" y="52781"/>
                      <a:pt x="13054" y="58877"/>
                      <a:pt x="20674" y="5887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72" name="Google Shape;272;p29"/>
              <p:cNvSpPr/>
              <p:nvPr/>
            </p:nvSpPr>
            <p:spPr>
              <a:xfrm>
                <a:off x="5794865" y="3867370"/>
                <a:ext cx="42104" cy="59488"/>
              </a:xfrm>
              <a:custGeom>
                <a:avLst/>
                <a:gdLst/>
                <a:ahLst/>
                <a:cxnLst/>
                <a:rect l="l" t="t" r="r" b="b"/>
                <a:pathLst>
                  <a:path w="42104" h="59488" extrusionOk="0">
                    <a:moveTo>
                      <a:pt x="6096" y="36628"/>
                    </a:moveTo>
                    <a:cubicBezTo>
                      <a:pt x="6096" y="42724"/>
                      <a:pt x="6096" y="48058"/>
                      <a:pt x="6096" y="53392"/>
                    </a:cubicBezTo>
                    <a:cubicBezTo>
                      <a:pt x="6096" y="54916"/>
                      <a:pt x="6096" y="56440"/>
                      <a:pt x="5334" y="57964"/>
                    </a:cubicBezTo>
                    <a:cubicBezTo>
                      <a:pt x="5334" y="58726"/>
                      <a:pt x="3810" y="59488"/>
                      <a:pt x="3048" y="59488"/>
                    </a:cubicBezTo>
                    <a:cubicBezTo>
                      <a:pt x="1524" y="59488"/>
                      <a:pt x="0" y="59488"/>
                      <a:pt x="0" y="57964"/>
                    </a:cubicBezTo>
                    <a:cubicBezTo>
                      <a:pt x="0" y="57202"/>
                      <a:pt x="0" y="55678"/>
                      <a:pt x="0" y="54916"/>
                    </a:cubicBezTo>
                    <a:cubicBezTo>
                      <a:pt x="0" y="38152"/>
                      <a:pt x="0" y="22150"/>
                      <a:pt x="0" y="5386"/>
                    </a:cubicBezTo>
                    <a:cubicBezTo>
                      <a:pt x="0" y="5386"/>
                      <a:pt x="0" y="4624"/>
                      <a:pt x="0" y="4624"/>
                    </a:cubicBezTo>
                    <a:cubicBezTo>
                      <a:pt x="0" y="1576"/>
                      <a:pt x="3048" y="52"/>
                      <a:pt x="4572" y="1576"/>
                    </a:cubicBezTo>
                    <a:cubicBezTo>
                      <a:pt x="7620" y="4624"/>
                      <a:pt x="9906" y="3862"/>
                      <a:pt x="12954" y="1576"/>
                    </a:cubicBezTo>
                    <a:cubicBezTo>
                      <a:pt x="15240" y="814"/>
                      <a:pt x="17526" y="52"/>
                      <a:pt x="19812" y="52"/>
                    </a:cubicBezTo>
                    <a:cubicBezTo>
                      <a:pt x="31242" y="-710"/>
                      <a:pt x="40386" y="6910"/>
                      <a:pt x="41910" y="18340"/>
                    </a:cubicBezTo>
                    <a:cubicBezTo>
                      <a:pt x="43434" y="29008"/>
                      <a:pt x="35814" y="39676"/>
                      <a:pt x="25146" y="41200"/>
                    </a:cubicBezTo>
                    <a:cubicBezTo>
                      <a:pt x="20574" y="41962"/>
                      <a:pt x="16764" y="41200"/>
                      <a:pt x="13716" y="39676"/>
                    </a:cubicBezTo>
                    <a:cubicBezTo>
                      <a:pt x="11430" y="38152"/>
                      <a:pt x="9906" y="36628"/>
                      <a:pt x="6096" y="36628"/>
                    </a:cubicBezTo>
                    <a:close/>
                    <a:moveTo>
                      <a:pt x="20574" y="5386"/>
                    </a:moveTo>
                    <a:cubicBezTo>
                      <a:pt x="12954" y="5386"/>
                      <a:pt x="6858" y="11482"/>
                      <a:pt x="6096" y="19102"/>
                    </a:cubicBezTo>
                    <a:cubicBezTo>
                      <a:pt x="5334" y="27484"/>
                      <a:pt x="11430" y="34342"/>
                      <a:pt x="19812" y="34342"/>
                    </a:cubicBezTo>
                    <a:cubicBezTo>
                      <a:pt x="27432" y="34342"/>
                      <a:pt x="33528" y="29008"/>
                      <a:pt x="34290" y="20626"/>
                    </a:cubicBezTo>
                    <a:cubicBezTo>
                      <a:pt x="34290" y="12244"/>
                      <a:pt x="28956" y="6148"/>
                      <a:pt x="20574" y="538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73" name="Google Shape;273;p29"/>
              <p:cNvSpPr/>
              <p:nvPr/>
            </p:nvSpPr>
            <p:spPr>
              <a:xfrm>
                <a:off x="5724761" y="3866106"/>
                <a:ext cx="58250" cy="40939"/>
              </a:xfrm>
              <a:custGeom>
                <a:avLst/>
                <a:gdLst/>
                <a:ahLst/>
                <a:cxnLst/>
                <a:rect l="l" t="t" r="r" b="b"/>
                <a:pathLst>
                  <a:path w="58250" h="40939" extrusionOk="0">
                    <a:moveTo>
                      <a:pt x="30480" y="6650"/>
                    </a:moveTo>
                    <a:cubicBezTo>
                      <a:pt x="32766" y="5126"/>
                      <a:pt x="34290" y="3602"/>
                      <a:pt x="36576" y="2078"/>
                    </a:cubicBezTo>
                    <a:cubicBezTo>
                      <a:pt x="46482" y="-3256"/>
                      <a:pt x="57150" y="2078"/>
                      <a:pt x="57912" y="13508"/>
                    </a:cubicBezTo>
                    <a:cubicBezTo>
                      <a:pt x="58674" y="21890"/>
                      <a:pt x="57912" y="30272"/>
                      <a:pt x="57912" y="38654"/>
                    </a:cubicBezTo>
                    <a:cubicBezTo>
                      <a:pt x="57912" y="40178"/>
                      <a:pt x="56388" y="40940"/>
                      <a:pt x="54864" y="40940"/>
                    </a:cubicBezTo>
                    <a:cubicBezTo>
                      <a:pt x="53340" y="40940"/>
                      <a:pt x="52578" y="40178"/>
                      <a:pt x="51816" y="38654"/>
                    </a:cubicBezTo>
                    <a:cubicBezTo>
                      <a:pt x="51816" y="37130"/>
                      <a:pt x="51816" y="35606"/>
                      <a:pt x="51816" y="34844"/>
                    </a:cubicBezTo>
                    <a:cubicBezTo>
                      <a:pt x="51816" y="30272"/>
                      <a:pt x="51816" y="25700"/>
                      <a:pt x="51816" y="20366"/>
                    </a:cubicBezTo>
                    <a:cubicBezTo>
                      <a:pt x="51816" y="18080"/>
                      <a:pt x="51816" y="16556"/>
                      <a:pt x="51816" y="14270"/>
                    </a:cubicBezTo>
                    <a:cubicBezTo>
                      <a:pt x="51054" y="10460"/>
                      <a:pt x="48768" y="7412"/>
                      <a:pt x="44958" y="6650"/>
                    </a:cubicBezTo>
                    <a:cubicBezTo>
                      <a:pt x="41148" y="5888"/>
                      <a:pt x="36576" y="7412"/>
                      <a:pt x="34290" y="11222"/>
                    </a:cubicBezTo>
                    <a:cubicBezTo>
                      <a:pt x="32766" y="13508"/>
                      <a:pt x="32004" y="16556"/>
                      <a:pt x="32004" y="19604"/>
                    </a:cubicBezTo>
                    <a:cubicBezTo>
                      <a:pt x="32004" y="25700"/>
                      <a:pt x="32004" y="31034"/>
                      <a:pt x="32004" y="37130"/>
                    </a:cubicBezTo>
                    <a:cubicBezTo>
                      <a:pt x="32004" y="40178"/>
                      <a:pt x="31242" y="40940"/>
                      <a:pt x="28956" y="40940"/>
                    </a:cubicBezTo>
                    <a:cubicBezTo>
                      <a:pt x="25908" y="40940"/>
                      <a:pt x="25908" y="38654"/>
                      <a:pt x="25908" y="36368"/>
                    </a:cubicBezTo>
                    <a:cubicBezTo>
                      <a:pt x="25908" y="30272"/>
                      <a:pt x="25908" y="24938"/>
                      <a:pt x="25908" y="18842"/>
                    </a:cubicBezTo>
                    <a:cubicBezTo>
                      <a:pt x="25908" y="15794"/>
                      <a:pt x="25908" y="13508"/>
                      <a:pt x="25146" y="11222"/>
                    </a:cubicBezTo>
                    <a:cubicBezTo>
                      <a:pt x="23622" y="7412"/>
                      <a:pt x="21336" y="5888"/>
                      <a:pt x="17526" y="6650"/>
                    </a:cubicBezTo>
                    <a:cubicBezTo>
                      <a:pt x="12954" y="7412"/>
                      <a:pt x="9906" y="9698"/>
                      <a:pt x="7620" y="14270"/>
                    </a:cubicBezTo>
                    <a:cubicBezTo>
                      <a:pt x="6096" y="17318"/>
                      <a:pt x="6096" y="21128"/>
                      <a:pt x="6096" y="24176"/>
                    </a:cubicBezTo>
                    <a:cubicBezTo>
                      <a:pt x="6096" y="28748"/>
                      <a:pt x="6096" y="33320"/>
                      <a:pt x="6096" y="38654"/>
                    </a:cubicBezTo>
                    <a:cubicBezTo>
                      <a:pt x="6096" y="40940"/>
                      <a:pt x="4572" y="40940"/>
                      <a:pt x="2286" y="40940"/>
                    </a:cubicBezTo>
                    <a:cubicBezTo>
                      <a:pt x="762" y="40940"/>
                      <a:pt x="0" y="40178"/>
                      <a:pt x="0" y="38654"/>
                    </a:cubicBezTo>
                    <a:cubicBezTo>
                      <a:pt x="0" y="32558"/>
                      <a:pt x="0" y="26462"/>
                      <a:pt x="0" y="20366"/>
                    </a:cubicBezTo>
                    <a:cubicBezTo>
                      <a:pt x="0" y="15032"/>
                      <a:pt x="0" y="10460"/>
                      <a:pt x="0" y="5126"/>
                    </a:cubicBezTo>
                    <a:cubicBezTo>
                      <a:pt x="0" y="2078"/>
                      <a:pt x="3048" y="554"/>
                      <a:pt x="4572" y="2840"/>
                    </a:cubicBezTo>
                    <a:cubicBezTo>
                      <a:pt x="6858" y="5126"/>
                      <a:pt x="8382" y="5126"/>
                      <a:pt x="10668" y="3602"/>
                    </a:cubicBezTo>
                    <a:cubicBezTo>
                      <a:pt x="16764" y="-1732"/>
                      <a:pt x="24384" y="554"/>
                      <a:pt x="30480" y="66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74" name="Google Shape;274;p29"/>
              <p:cNvSpPr/>
              <p:nvPr/>
            </p:nvSpPr>
            <p:spPr>
              <a:xfrm>
                <a:off x="6074518" y="3843801"/>
                <a:ext cx="34628" cy="63245"/>
              </a:xfrm>
              <a:custGeom>
                <a:avLst/>
                <a:gdLst/>
                <a:ahLst/>
                <a:cxnLst/>
                <a:rect l="l" t="t" r="r" b="b"/>
                <a:pathLst>
                  <a:path w="34628" h="63245" extrusionOk="0">
                    <a:moveTo>
                      <a:pt x="7620" y="26670"/>
                    </a:moveTo>
                    <a:cubicBezTo>
                      <a:pt x="10668" y="27432"/>
                      <a:pt x="12954" y="25146"/>
                      <a:pt x="14478" y="24384"/>
                    </a:cubicBezTo>
                    <a:cubicBezTo>
                      <a:pt x="25146" y="21336"/>
                      <a:pt x="33528" y="25908"/>
                      <a:pt x="34290" y="37338"/>
                    </a:cubicBezTo>
                    <a:cubicBezTo>
                      <a:pt x="35052" y="44958"/>
                      <a:pt x="34290" y="52578"/>
                      <a:pt x="34290" y="60198"/>
                    </a:cubicBezTo>
                    <a:cubicBezTo>
                      <a:pt x="34290" y="62484"/>
                      <a:pt x="33528" y="63246"/>
                      <a:pt x="31242" y="63246"/>
                    </a:cubicBezTo>
                    <a:cubicBezTo>
                      <a:pt x="28956" y="63246"/>
                      <a:pt x="28194" y="62484"/>
                      <a:pt x="27432" y="59436"/>
                    </a:cubicBezTo>
                    <a:cubicBezTo>
                      <a:pt x="27432" y="54864"/>
                      <a:pt x="27432" y="51054"/>
                      <a:pt x="27432" y="46482"/>
                    </a:cubicBezTo>
                    <a:cubicBezTo>
                      <a:pt x="27432" y="43434"/>
                      <a:pt x="27432" y="41148"/>
                      <a:pt x="27432" y="38100"/>
                    </a:cubicBezTo>
                    <a:cubicBezTo>
                      <a:pt x="26670" y="32766"/>
                      <a:pt x="25146" y="29718"/>
                      <a:pt x="20574" y="28956"/>
                    </a:cubicBezTo>
                    <a:cubicBezTo>
                      <a:pt x="16002" y="28194"/>
                      <a:pt x="11430" y="29718"/>
                      <a:pt x="9144" y="33528"/>
                    </a:cubicBezTo>
                    <a:cubicBezTo>
                      <a:pt x="6858" y="35814"/>
                      <a:pt x="6858" y="38862"/>
                      <a:pt x="6858" y="41910"/>
                    </a:cubicBezTo>
                    <a:cubicBezTo>
                      <a:pt x="6858" y="47244"/>
                      <a:pt x="6858" y="51816"/>
                      <a:pt x="6858" y="57150"/>
                    </a:cubicBezTo>
                    <a:cubicBezTo>
                      <a:pt x="6858" y="58674"/>
                      <a:pt x="6858" y="60198"/>
                      <a:pt x="6858" y="60960"/>
                    </a:cubicBezTo>
                    <a:cubicBezTo>
                      <a:pt x="6858" y="62484"/>
                      <a:pt x="5334" y="63246"/>
                      <a:pt x="3810" y="63246"/>
                    </a:cubicBezTo>
                    <a:cubicBezTo>
                      <a:pt x="2286" y="63246"/>
                      <a:pt x="762" y="63246"/>
                      <a:pt x="762" y="61722"/>
                    </a:cubicBezTo>
                    <a:cubicBezTo>
                      <a:pt x="762" y="60198"/>
                      <a:pt x="0" y="59436"/>
                      <a:pt x="0" y="57912"/>
                    </a:cubicBezTo>
                    <a:cubicBezTo>
                      <a:pt x="0" y="40386"/>
                      <a:pt x="0" y="22860"/>
                      <a:pt x="0" y="5334"/>
                    </a:cubicBezTo>
                    <a:cubicBezTo>
                      <a:pt x="0" y="3810"/>
                      <a:pt x="0" y="2286"/>
                      <a:pt x="762" y="1524"/>
                    </a:cubicBezTo>
                    <a:cubicBezTo>
                      <a:pt x="1524" y="0"/>
                      <a:pt x="3048" y="0"/>
                      <a:pt x="4572" y="0"/>
                    </a:cubicBezTo>
                    <a:cubicBezTo>
                      <a:pt x="5334" y="0"/>
                      <a:pt x="6858" y="762"/>
                      <a:pt x="6858" y="1524"/>
                    </a:cubicBezTo>
                    <a:cubicBezTo>
                      <a:pt x="7620" y="3048"/>
                      <a:pt x="6858" y="4572"/>
                      <a:pt x="6858" y="6858"/>
                    </a:cubicBezTo>
                    <a:cubicBezTo>
                      <a:pt x="7620" y="12954"/>
                      <a:pt x="6858" y="19812"/>
                      <a:pt x="7620" y="2667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75" name="Google Shape;275;p29"/>
              <p:cNvSpPr/>
              <p:nvPr/>
            </p:nvSpPr>
            <p:spPr>
              <a:xfrm>
                <a:off x="6671927" y="3866943"/>
                <a:ext cx="38744" cy="41845"/>
              </a:xfrm>
              <a:custGeom>
                <a:avLst/>
                <a:gdLst/>
                <a:ahLst/>
                <a:cxnLst/>
                <a:rect l="l" t="t" r="r" b="b"/>
                <a:pathLst>
                  <a:path w="38744" h="41845" extrusionOk="0">
                    <a:moveTo>
                      <a:pt x="0" y="22578"/>
                    </a:moveTo>
                    <a:cubicBezTo>
                      <a:pt x="0" y="10386"/>
                      <a:pt x="6096" y="2004"/>
                      <a:pt x="16002" y="480"/>
                    </a:cubicBezTo>
                    <a:cubicBezTo>
                      <a:pt x="26670" y="-1806"/>
                      <a:pt x="35814" y="4290"/>
                      <a:pt x="38100" y="14196"/>
                    </a:cubicBezTo>
                    <a:cubicBezTo>
                      <a:pt x="39624" y="22578"/>
                      <a:pt x="38862" y="22578"/>
                      <a:pt x="31242" y="22578"/>
                    </a:cubicBezTo>
                    <a:cubicBezTo>
                      <a:pt x="24384" y="22578"/>
                      <a:pt x="17526" y="22578"/>
                      <a:pt x="10668" y="22578"/>
                    </a:cubicBezTo>
                    <a:cubicBezTo>
                      <a:pt x="7620" y="22578"/>
                      <a:pt x="6096" y="24864"/>
                      <a:pt x="7620" y="27912"/>
                    </a:cubicBezTo>
                    <a:cubicBezTo>
                      <a:pt x="10668" y="34008"/>
                      <a:pt x="16002" y="36294"/>
                      <a:pt x="22860" y="34770"/>
                    </a:cubicBezTo>
                    <a:cubicBezTo>
                      <a:pt x="25908" y="34008"/>
                      <a:pt x="28194" y="32484"/>
                      <a:pt x="29718" y="30960"/>
                    </a:cubicBezTo>
                    <a:cubicBezTo>
                      <a:pt x="31242" y="29436"/>
                      <a:pt x="32766" y="30198"/>
                      <a:pt x="34290" y="31722"/>
                    </a:cubicBezTo>
                    <a:cubicBezTo>
                      <a:pt x="35814" y="33246"/>
                      <a:pt x="35052" y="34770"/>
                      <a:pt x="33528" y="36294"/>
                    </a:cubicBezTo>
                    <a:cubicBezTo>
                      <a:pt x="26670" y="42390"/>
                      <a:pt x="18288" y="43152"/>
                      <a:pt x="9906" y="40104"/>
                    </a:cubicBezTo>
                    <a:cubicBezTo>
                      <a:pt x="3810" y="36294"/>
                      <a:pt x="762" y="29436"/>
                      <a:pt x="0" y="22578"/>
                    </a:cubicBezTo>
                    <a:close/>
                    <a:moveTo>
                      <a:pt x="19050" y="17244"/>
                    </a:moveTo>
                    <a:cubicBezTo>
                      <a:pt x="19050" y="17244"/>
                      <a:pt x="19050" y="17244"/>
                      <a:pt x="19050" y="17244"/>
                    </a:cubicBezTo>
                    <a:cubicBezTo>
                      <a:pt x="22098" y="17244"/>
                      <a:pt x="25908" y="17244"/>
                      <a:pt x="28956" y="17244"/>
                    </a:cubicBezTo>
                    <a:cubicBezTo>
                      <a:pt x="30480" y="17244"/>
                      <a:pt x="32004" y="15720"/>
                      <a:pt x="31242" y="13434"/>
                    </a:cubicBezTo>
                    <a:cubicBezTo>
                      <a:pt x="27432" y="4290"/>
                      <a:pt x="16764" y="3528"/>
                      <a:pt x="9906" y="10386"/>
                    </a:cubicBezTo>
                    <a:cubicBezTo>
                      <a:pt x="8382" y="11910"/>
                      <a:pt x="7620" y="13434"/>
                      <a:pt x="8382" y="15720"/>
                    </a:cubicBezTo>
                    <a:cubicBezTo>
                      <a:pt x="9144" y="17244"/>
                      <a:pt x="11430" y="16482"/>
                      <a:pt x="12954" y="17244"/>
                    </a:cubicBezTo>
                    <a:cubicBezTo>
                      <a:pt x="15240" y="17244"/>
                      <a:pt x="17526" y="17244"/>
                      <a:pt x="19050" y="1724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76" name="Google Shape;276;p29"/>
              <p:cNvSpPr/>
              <p:nvPr/>
            </p:nvSpPr>
            <p:spPr>
              <a:xfrm>
                <a:off x="6119378" y="3866285"/>
                <a:ext cx="39722" cy="41995"/>
              </a:xfrm>
              <a:custGeom>
                <a:avLst/>
                <a:gdLst/>
                <a:ahLst/>
                <a:cxnLst/>
                <a:rect l="l" t="t" r="r" b="b"/>
                <a:pathLst>
                  <a:path w="39722" h="41995" extrusionOk="0">
                    <a:moveTo>
                      <a:pt x="22958" y="23235"/>
                    </a:moveTo>
                    <a:cubicBezTo>
                      <a:pt x="18386" y="23235"/>
                      <a:pt x="14576" y="23235"/>
                      <a:pt x="10004" y="23235"/>
                    </a:cubicBezTo>
                    <a:cubicBezTo>
                      <a:pt x="8480" y="23235"/>
                      <a:pt x="7718" y="24759"/>
                      <a:pt x="8480" y="26283"/>
                    </a:cubicBezTo>
                    <a:cubicBezTo>
                      <a:pt x="10766" y="33141"/>
                      <a:pt x="16862" y="36951"/>
                      <a:pt x="24482" y="35427"/>
                    </a:cubicBezTo>
                    <a:cubicBezTo>
                      <a:pt x="27530" y="34665"/>
                      <a:pt x="29816" y="33903"/>
                      <a:pt x="31340" y="32379"/>
                    </a:cubicBezTo>
                    <a:cubicBezTo>
                      <a:pt x="32102" y="31617"/>
                      <a:pt x="32864" y="31617"/>
                      <a:pt x="33626" y="31617"/>
                    </a:cubicBezTo>
                    <a:cubicBezTo>
                      <a:pt x="34388" y="31617"/>
                      <a:pt x="35150" y="32379"/>
                      <a:pt x="35912" y="33141"/>
                    </a:cubicBezTo>
                    <a:cubicBezTo>
                      <a:pt x="36674" y="33903"/>
                      <a:pt x="36674" y="34665"/>
                      <a:pt x="35912" y="35427"/>
                    </a:cubicBezTo>
                    <a:cubicBezTo>
                      <a:pt x="27530" y="45333"/>
                      <a:pt x="10004" y="43809"/>
                      <a:pt x="3146" y="32379"/>
                    </a:cubicBezTo>
                    <a:cubicBezTo>
                      <a:pt x="-4474" y="19425"/>
                      <a:pt x="2384" y="3423"/>
                      <a:pt x="16862" y="375"/>
                    </a:cubicBezTo>
                    <a:cubicBezTo>
                      <a:pt x="29054" y="-1911"/>
                      <a:pt x="38960" y="6471"/>
                      <a:pt x="39722" y="19425"/>
                    </a:cubicBezTo>
                    <a:cubicBezTo>
                      <a:pt x="39722" y="21711"/>
                      <a:pt x="38198" y="22473"/>
                      <a:pt x="36674" y="22473"/>
                    </a:cubicBezTo>
                    <a:cubicBezTo>
                      <a:pt x="32102" y="23235"/>
                      <a:pt x="27530" y="23235"/>
                      <a:pt x="22958" y="23235"/>
                    </a:cubicBezTo>
                    <a:cubicBezTo>
                      <a:pt x="22958" y="23235"/>
                      <a:pt x="22958" y="23235"/>
                      <a:pt x="22958" y="23235"/>
                    </a:cubicBezTo>
                    <a:close/>
                    <a:moveTo>
                      <a:pt x="19910" y="17901"/>
                    </a:moveTo>
                    <a:cubicBezTo>
                      <a:pt x="19910" y="17901"/>
                      <a:pt x="19910" y="17901"/>
                      <a:pt x="19910" y="17901"/>
                    </a:cubicBezTo>
                    <a:cubicBezTo>
                      <a:pt x="22958" y="17901"/>
                      <a:pt x="26006" y="17901"/>
                      <a:pt x="29054" y="17901"/>
                    </a:cubicBezTo>
                    <a:cubicBezTo>
                      <a:pt x="31340" y="17901"/>
                      <a:pt x="32102" y="15615"/>
                      <a:pt x="31340" y="13329"/>
                    </a:cubicBezTo>
                    <a:cubicBezTo>
                      <a:pt x="29054" y="8757"/>
                      <a:pt x="25244" y="6471"/>
                      <a:pt x="19910" y="6471"/>
                    </a:cubicBezTo>
                    <a:cubicBezTo>
                      <a:pt x="14576" y="6471"/>
                      <a:pt x="10004" y="9519"/>
                      <a:pt x="8480" y="14091"/>
                    </a:cubicBezTo>
                    <a:cubicBezTo>
                      <a:pt x="7718" y="15615"/>
                      <a:pt x="8480" y="17139"/>
                      <a:pt x="10004" y="17139"/>
                    </a:cubicBezTo>
                    <a:cubicBezTo>
                      <a:pt x="13052" y="17901"/>
                      <a:pt x="16862" y="17901"/>
                      <a:pt x="19910" y="1790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77" name="Google Shape;277;p29"/>
              <p:cNvSpPr/>
              <p:nvPr/>
            </p:nvSpPr>
            <p:spPr>
              <a:xfrm>
                <a:off x="6367744" y="3865947"/>
                <a:ext cx="33672" cy="41623"/>
              </a:xfrm>
              <a:custGeom>
                <a:avLst/>
                <a:gdLst/>
                <a:ahLst/>
                <a:cxnLst/>
                <a:rect l="l" t="t" r="r" b="b"/>
                <a:pathLst>
                  <a:path w="33672" h="41623" extrusionOk="0">
                    <a:moveTo>
                      <a:pt x="33673" y="27383"/>
                    </a:moveTo>
                    <a:cubicBezTo>
                      <a:pt x="33673" y="30431"/>
                      <a:pt x="33673" y="34241"/>
                      <a:pt x="33673" y="37289"/>
                    </a:cubicBezTo>
                    <a:cubicBezTo>
                      <a:pt x="33673" y="38813"/>
                      <a:pt x="33673" y="40337"/>
                      <a:pt x="32148" y="40337"/>
                    </a:cubicBezTo>
                    <a:cubicBezTo>
                      <a:pt x="30624" y="41099"/>
                      <a:pt x="28338" y="41099"/>
                      <a:pt x="27577" y="38813"/>
                    </a:cubicBezTo>
                    <a:cubicBezTo>
                      <a:pt x="26814" y="36527"/>
                      <a:pt x="25291" y="36527"/>
                      <a:pt x="23767" y="38051"/>
                    </a:cubicBezTo>
                    <a:cubicBezTo>
                      <a:pt x="18433" y="41861"/>
                      <a:pt x="13098" y="42623"/>
                      <a:pt x="7764" y="40337"/>
                    </a:cubicBezTo>
                    <a:cubicBezTo>
                      <a:pt x="3193" y="38813"/>
                      <a:pt x="144" y="35765"/>
                      <a:pt x="144" y="31193"/>
                    </a:cubicBezTo>
                    <a:cubicBezTo>
                      <a:pt x="-617" y="25859"/>
                      <a:pt x="1668" y="22049"/>
                      <a:pt x="6241" y="19763"/>
                    </a:cubicBezTo>
                    <a:cubicBezTo>
                      <a:pt x="9288" y="18239"/>
                      <a:pt x="13098" y="16715"/>
                      <a:pt x="16908" y="16715"/>
                    </a:cubicBezTo>
                    <a:cubicBezTo>
                      <a:pt x="19957" y="16715"/>
                      <a:pt x="22243" y="16715"/>
                      <a:pt x="25291" y="15953"/>
                    </a:cubicBezTo>
                    <a:cubicBezTo>
                      <a:pt x="26814" y="15953"/>
                      <a:pt x="27577" y="13667"/>
                      <a:pt x="27577" y="12143"/>
                    </a:cubicBezTo>
                    <a:cubicBezTo>
                      <a:pt x="26814" y="8333"/>
                      <a:pt x="23767" y="6809"/>
                      <a:pt x="19957" y="6047"/>
                    </a:cubicBezTo>
                    <a:cubicBezTo>
                      <a:pt x="16908" y="5285"/>
                      <a:pt x="13098" y="6047"/>
                      <a:pt x="10051" y="7571"/>
                    </a:cubicBezTo>
                    <a:cubicBezTo>
                      <a:pt x="8527" y="8333"/>
                      <a:pt x="7764" y="9095"/>
                      <a:pt x="6241" y="9095"/>
                    </a:cubicBezTo>
                    <a:cubicBezTo>
                      <a:pt x="4717" y="9095"/>
                      <a:pt x="3954" y="8333"/>
                      <a:pt x="3193" y="6809"/>
                    </a:cubicBezTo>
                    <a:cubicBezTo>
                      <a:pt x="3193" y="6047"/>
                      <a:pt x="3193" y="4523"/>
                      <a:pt x="3954" y="4523"/>
                    </a:cubicBezTo>
                    <a:cubicBezTo>
                      <a:pt x="10051" y="-49"/>
                      <a:pt x="16147" y="-811"/>
                      <a:pt x="23004" y="713"/>
                    </a:cubicBezTo>
                    <a:cubicBezTo>
                      <a:pt x="29101" y="2237"/>
                      <a:pt x="32911" y="6047"/>
                      <a:pt x="33673" y="12905"/>
                    </a:cubicBezTo>
                    <a:cubicBezTo>
                      <a:pt x="32911" y="18239"/>
                      <a:pt x="32911" y="22811"/>
                      <a:pt x="33673" y="27383"/>
                    </a:cubicBezTo>
                    <a:cubicBezTo>
                      <a:pt x="32911" y="27383"/>
                      <a:pt x="32911" y="27383"/>
                      <a:pt x="33673" y="27383"/>
                    </a:cubicBezTo>
                    <a:close/>
                    <a:moveTo>
                      <a:pt x="14623" y="37289"/>
                    </a:moveTo>
                    <a:cubicBezTo>
                      <a:pt x="19957" y="37289"/>
                      <a:pt x="23004" y="35003"/>
                      <a:pt x="25291" y="30431"/>
                    </a:cubicBezTo>
                    <a:cubicBezTo>
                      <a:pt x="28338" y="25097"/>
                      <a:pt x="26814" y="22811"/>
                      <a:pt x="19957" y="22811"/>
                    </a:cubicBezTo>
                    <a:cubicBezTo>
                      <a:pt x="16908" y="22811"/>
                      <a:pt x="13098" y="22811"/>
                      <a:pt x="10051" y="24335"/>
                    </a:cubicBezTo>
                    <a:cubicBezTo>
                      <a:pt x="7764" y="25859"/>
                      <a:pt x="5478" y="27383"/>
                      <a:pt x="6241" y="30431"/>
                    </a:cubicBezTo>
                    <a:cubicBezTo>
                      <a:pt x="6241" y="33479"/>
                      <a:pt x="8527" y="35765"/>
                      <a:pt x="11574" y="36527"/>
                    </a:cubicBezTo>
                    <a:cubicBezTo>
                      <a:pt x="13098" y="36527"/>
                      <a:pt x="13861" y="37289"/>
                      <a:pt x="14623" y="3728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78" name="Google Shape;278;p29"/>
              <p:cNvSpPr/>
              <p:nvPr/>
            </p:nvSpPr>
            <p:spPr>
              <a:xfrm>
                <a:off x="5844969" y="3866687"/>
                <a:ext cx="33715" cy="40598"/>
              </a:xfrm>
              <a:custGeom>
                <a:avLst/>
                <a:gdLst/>
                <a:ahLst/>
                <a:cxnLst/>
                <a:rect l="l" t="t" r="r" b="b"/>
                <a:pathLst>
                  <a:path w="33715" h="40598" extrusionOk="0">
                    <a:moveTo>
                      <a:pt x="33715" y="26644"/>
                    </a:moveTo>
                    <a:cubicBezTo>
                      <a:pt x="33715" y="29692"/>
                      <a:pt x="33715" y="33502"/>
                      <a:pt x="33715" y="36550"/>
                    </a:cubicBezTo>
                    <a:cubicBezTo>
                      <a:pt x="33715" y="39598"/>
                      <a:pt x="30667" y="41884"/>
                      <a:pt x="28381" y="38836"/>
                    </a:cubicBezTo>
                    <a:cubicBezTo>
                      <a:pt x="26095" y="36550"/>
                      <a:pt x="24571" y="36550"/>
                      <a:pt x="23047" y="38074"/>
                    </a:cubicBezTo>
                    <a:cubicBezTo>
                      <a:pt x="18475" y="41122"/>
                      <a:pt x="13141" y="41122"/>
                      <a:pt x="7807" y="39598"/>
                    </a:cubicBezTo>
                    <a:cubicBezTo>
                      <a:pt x="3997" y="38074"/>
                      <a:pt x="949" y="35026"/>
                      <a:pt x="187" y="30454"/>
                    </a:cubicBezTo>
                    <a:cubicBezTo>
                      <a:pt x="-575" y="25120"/>
                      <a:pt x="949" y="21310"/>
                      <a:pt x="5521" y="18262"/>
                    </a:cubicBezTo>
                    <a:cubicBezTo>
                      <a:pt x="8569" y="16738"/>
                      <a:pt x="12379" y="15214"/>
                      <a:pt x="16189" y="15214"/>
                    </a:cubicBezTo>
                    <a:cubicBezTo>
                      <a:pt x="18475" y="15214"/>
                      <a:pt x="19999" y="15214"/>
                      <a:pt x="22285" y="15214"/>
                    </a:cubicBezTo>
                    <a:cubicBezTo>
                      <a:pt x="23809" y="15214"/>
                      <a:pt x="26095" y="15976"/>
                      <a:pt x="26857" y="13690"/>
                    </a:cubicBezTo>
                    <a:cubicBezTo>
                      <a:pt x="27619" y="11404"/>
                      <a:pt x="26857" y="9880"/>
                      <a:pt x="25333" y="8356"/>
                    </a:cubicBezTo>
                    <a:cubicBezTo>
                      <a:pt x="22285" y="5308"/>
                      <a:pt x="18475" y="5308"/>
                      <a:pt x="14665" y="6070"/>
                    </a:cubicBezTo>
                    <a:cubicBezTo>
                      <a:pt x="12379" y="6832"/>
                      <a:pt x="9331" y="7594"/>
                      <a:pt x="7045" y="9118"/>
                    </a:cubicBezTo>
                    <a:cubicBezTo>
                      <a:pt x="4759" y="9880"/>
                      <a:pt x="3997" y="8356"/>
                      <a:pt x="3235" y="6832"/>
                    </a:cubicBezTo>
                    <a:cubicBezTo>
                      <a:pt x="2473" y="5308"/>
                      <a:pt x="3235" y="4546"/>
                      <a:pt x="4759" y="3784"/>
                    </a:cubicBezTo>
                    <a:cubicBezTo>
                      <a:pt x="10855" y="-26"/>
                      <a:pt x="16951" y="-788"/>
                      <a:pt x="23809" y="736"/>
                    </a:cubicBezTo>
                    <a:cubicBezTo>
                      <a:pt x="29143" y="2260"/>
                      <a:pt x="32953" y="6070"/>
                      <a:pt x="32953" y="11404"/>
                    </a:cubicBezTo>
                    <a:cubicBezTo>
                      <a:pt x="32953" y="16738"/>
                      <a:pt x="32953" y="22072"/>
                      <a:pt x="33715" y="26644"/>
                    </a:cubicBezTo>
                    <a:cubicBezTo>
                      <a:pt x="32953" y="26644"/>
                      <a:pt x="32953" y="26644"/>
                      <a:pt x="33715" y="26644"/>
                    </a:cubicBezTo>
                    <a:close/>
                    <a:moveTo>
                      <a:pt x="17713" y="22072"/>
                    </a:moveTo>
                    <a:cubicBezTo>
                      <a:pt x="16189" y="22072"/>
                      <a:pt x="12379" y="22072"/>
                      <a:pt x="9331" y="24358"/>
                    </a:cubicBezTo>
                    <a:cubicBezTo>
                      <a:pt x="5521" y="27406"/>
                      <a:pt x="5521" y="32740"/>
                      <a:pt x="10093" y="35026"/>
                    </a:cubicBezTo>
                    <a:cubicBezTo>
                      <a:pt x="13903" y="37312"/>
                      <a:pt x="17713" y="36550"/>
                      <a:pt x="21523" y="34264"/>
                    </a:cubicBezTo>
                    <a:cubicBezTo>
                      <a:pt x="25333" y="31978"/>
                      <a:pt x="26857" y="28168"/>
                      <a:pt x="26857" y="24358"/>
                    </a:cubicBezTo>
                    <a:cubicBezTo>
                      <a:pt x="26857" y="22834"/>
                      <a:pt x="26095" y="22072"/>
                      <a:pt x="25333" y="22072"/>
                    </a:cubicBezTo>
                    <a:cubicBezTo>
                      <a:pt x="23047" y="22072"/>
                      <a:pt x="21523" y="22072"/>
                      <a:pt x="17713" y="2207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79" name="Google Shape;279;p29"/>
              <p:cNvSpPr/>
              <p:nvPr/>
            </p:nvSpPr>
            <p:spPr>
              <a:xfrm>
                <a:off x="6550007" y="3867423"/>
                <a:ext cx="42671" cy="41910"/>
              </a:xfrm>
              <a:custGeom>
                <a:avLst/>
                <a:gdLst/>
                <a:ahLst/>
                <a:cxnLst/>
                <a:rect l="l" t="t" r="r" b="b"/>
                <a:pathLst>
                  <a:path w="42671" h="41910" extrusionOk="0">
                    <a:moveTo>
                      <a:pt x="0" y="20574"/>
                    </a:moveTo>
                    <a:cubicBezTo>
                      <a:pt x="0" y="8382"/>
                      <a:pt x="8382" y="0"/>
                      <a:pt x="21336" y="0"/>
                    </a:cubicBezTo>
                    <a:cubicBezTo>
                      <a:pt x="33528" y="0"/>
                      <a:pt x="42672" y="9144"/>
                      <a:pt x="42672" y="21336"/>
                    </a:cubicBezTo>
                    <a:cubicBezTo>
                      <a:pt x="42672" y="32766"/>
                      <a:pt x="33528" y="41148"/>
                      <a:pt x="22098" y="41910"/>
                    </a:cubicBezTo>
                    <a:cubicBezTo>
                      <a:pt x="9144" y="41148"/>
                      <a:pt x="0" y="32766"/>
                      <a:pt x="0" y="20574"/>
                    </a:cubicBezTo>
                    <a:close/>
                    <a:moveTo>
                      <a:pt x="21336" y="5334"/>
                    </a:moveTo>
                    <a:cubicBezTo>
                      <a:pt x="12954" y="5334"/>
                      <a:pt x="6858" y="11430"/>
                      <a:pt x="6858" y="19812"/>
                    </a:cubicBezTo>
                    <a:cubicBezTo>
                      <a:pt x="6858" y="28194"/>
                      <a:pt x="12954" y="34290"/>
                      <a:pt x="20574" y="34290"/>
                    </a:cubicBezTo>
                    <a:cubicBezTo>
                      <a:pt x="28194" y="34290"/>
                      <a:pt x="34290" y="28956"/>
                      <a:pt x="35052" y="20574"/>
                    </a:cubicBezTo>
                    <a:cubicBezTo>
                      <a:pt x="35814" y="12192"/>
                      <a:pt x="29718" y="6096"/>
                      <a:pt x="21336" y="53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80" name="Google Shape;280;p29"/>
              <p:cNvSpPr/>
              <p:nvPr/>
            </p:nvSpPr>
            <p:spPr>
              <a:xfrm>
                <a:off x="6255112" y="3866661"/>
                <a:ext cx="42672" cy="41192"/>
              </a:xfrm>
              <a:custGeom>
                <a:avLst/>
                <a:gdLst/>
                <a:ahLst/>
                <a:cxnLst/>
                <a:rect l="l" t="t" r="r" b="b"/>
                <a:pathLst>
                  <a:path w="42672" h="41192" extrusionOk="0">
                    <a:moveTo>
                      <a:pt x="42672" y="20574"/>
                    </a:moveTo>
                    <a:cubicBezTo>
                      <a:pt x="42672" y="32766"/>
                      <a:pt x="35052" y="41910"/>
                      <a:pt x="21336" y="41148"/>
                    </a:cubicBezTo>
                    <a:cubicBezTo>
                      <a:pt x="6858" y="41148"/>
                      <a:pt x="762" y="30480"/>
                      <a:pt x="0" y="21336"/>
                    </a:cubicBezTo>
                    <a:cubicBezTo>
                      <a:pt x="0" y="6858"/>
                      <a:pt x="10668" y="0"/>
                      <a:pt x="20574" y="0"/>
                    </a:cubicBezTo>
                    <a:cubicBezTo>
                      <a:pt x="33528" y="0"/>
                      <a:pt x="42672" y="8382"/>
                      <a:pt x="42672" y="20574"/>
                    </a:cubicBezTo>
                    <a:close/>
                    <a:moveTo>
                      <a:pt x="35814" y="21336"/>
                    </a:moveTo>
                    <a:cubicBezTo>
                      <a:pt x="35814" y="12954"/>
                      <a:pt x="29718" y="6096"/>
                      <a:pt x="22098" y="6096"/>
                    </a:cubicBezTo>
                    <a:cubicBezTo>
                      <a:pt x="14478" y="6096"/>
                      <a:pt x="8382" y="12192"/>
                      <a:pt x="8382" y="20574"/>
                    </a:cubicBezTo>
                    <a:cubicBezTo>
                      <a:pt x="8382" y="28956"/>
                      <a:pt x="14478" y="35814"/>
                      <a:pt x="22098" y="35814"/>
                    </a:cubicBezTo>
                    <a:cubicBezTo>
                      <a:pt x="29718" y="35814"/>
                      <a:pt x="35814" y="29718"/>
                      <a:pt x="35814"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81" name="Google Shape;281;p29"/>
              <p:cNvSpPr/>
              <p:nvPr/>
            </p:nvSpPr>
            <p:spPr>
              <a:xfrm>
                <a:off x="6410416" y="3867423"/>
                <a:ext cx="34434" cy="40576"/>
              </a:xfrm>
              <a:custGeom>
                <a:avLst/>
                <a:gdLst/>
                <a:ahLst/>
                <a:cxnLst/>
                <a:rect l="l" t="t" r="r" b="b"/>
                <a:pathLst>
                  <a:path w="34434" h="40576" extrusionOk="0">
                    <a:moveTo>
                      <a:pt x="34434" y="25146"/>
                    </a:moveTo>
                    <a:cubicBezTo>
                      <a:pt x="34434" y="28956"/>
                      <a:pt x="34434" y="32766"/>
                      <a:pt x="34434" y="36576"/>
                    </a:cubicBezTo>
                    <a:cubicBezTo>
                      <a:pt x="34434" y="38100"/>
                      <a:pt x="34434" y="39624"/>
                      <a:pt x="32910" y="39624"/>
                    </a:cubicBezTo>
                    <a:cubicBezTo>
                      <a:pt x="31386" y="39624"/>
                      <a:pt x="29862" y="40386"/>
                      <a:pt x="29100" y="38862"/>
                    </a:cubicBezTo>
                    <a:cubicBezTo>
                      <a:pt x="28339" y="36576"/>
                      <a:pt x="26814" y="35814"/>
                      <a:pt x="24529" y="37338"/>
                    </a:cubicBezTo>
                    <a:cubicBezTo>
                      <a:pt x="19194" y="41148"/>
                      <a:pt x="13860" y="41148"/>
                      <a:pt x="8526" y="39624"/>
                    </a:cubicBezTo>
                    <a:cubicBezTo>
                      <a:pt x="3954" y="38100"/>
                      <a:pt x="906" y="35052"/>
                      <a:pt x="144" y="30480"/>
                    </a:cubicBezTo>
                    <a:cubicBezTo>
                      <a:pt x="-618" y="25908"/>
                      <a:pt x="1669" y="21336"/>
                      <a:pt x="6240" y="19050"/>
                    </a:cubicBezTo>
                    <a:cubicBezTo>
                      <a:pt x="10050" y="16764"/>
                      <a:pt x="13860" y="16002"/>
                      <a:pt x="17670" y="16002"/>
                    </a:cubicBezTo>
                    <a:cubicBezTo>
                      <a:pt x="19956" y="16002"/>
                      <a:pt x="22242" y="16002"/>
                      <a:pt x="24529" y="16002"/>
                    </a:cubicBezTo>
                    <a:cubicBezTo>
                      <a:pt x="26052" y="16002"/>
                      <a:pt x="26814" y="13716"/>
                      <a:pt x="26052" y="12192"/>
                    </a:cubicBezTo>
                    <a:cubicBezTo>
                      <a:pt x="25290" y="9144"/>
                      <a:pt x="23004" y="7620"/>
                      <a:pt x="20719" y="6858"/>
                    </a:cubicBezTo>
                    <a:cubicBezTo>
                      <a:pt x="17670" y="6096"/>
                      <a:pt x="14622" y="6096"/>
                      <a:pt x="11574" y="6858"/>
                    </a:cubicBezTo>
                    <a:cubicBezTo>
                      <a:pt x="10050" y="7620"/>
                      <a:pt x="7764" y="8382"/>
                      <a:pt x="6240" y="9144"/>
                    </a:cubicBezTo>
                    <a:cubicBezTo>
                      <a:pt x="4716" y="9906"/>
                      <a:pt x="3954" y="8382"/>
                      <a:pt x="3192" y="7620"/>
                    </a:cubicBezTo>
                    <a:cubicBezTo>
                      <a:pt x="2430" y="6096"/>
                      <a:pt x="3192" y="5334"/>
                      <a:pt x="3954" y="3810"/>
                    </a:cubicBezTo>
                    <a:cubicBezTo>
                      <a:pt x="4716" y="3048"/>
                      <a:pt x="4716" y="3048"/>
                      <a:pt x="5479" y="3048"/>
                    </a:cubicBezTo>
                    <a:cubicBezTo>
                      <a:pt x="10050" y="762"/>
                      <a:pt x="13860" y="0"/>
                      <a:pt x="19194" y="0"/>
                    </a:cubicBezTo>
                    <a:cubicBezTo>
                      <a:pt x="28339" y="762"/>
                      <a:pt x="32910" y="5334"/>
                      <a:pt x="33672" y="13716"/>
                    </a:cubicBezTo>
                    <a:cubicBezTo>
                      <a:pt x="34434" y="17526"/>
                      <a:pt x="34434" y="21336"/>
                      <a:pt x="34434" y="25146"/>
                    </a:cubicBezTo>
                    <a:cubicBezTo>
                      <a:pt x="34434" y="25146"/>
                      <a:pt x="34434" y="25146"/>
                      <a:pt x="34434" y="25146"/>
                    </a:cubicBezTo>
                    <a:close/>
                    <a:moveTo>
                      <a:pt x="23004" y="21336"/>
                    </a:moveTo>
                    <a:cubicBezTo>
                      <a:pt x="19194" y="21336"/>
                      <a:pt x="15384" y="21336"/>
                      <a:pt x="11574" y="22860"/>
                    </a:cubicBezTo>
                    <a:cubicBezTo>
                      <a:pt x="9289" y="24384"/>
                      <a:pt x="7764" y="25908"/>
                      <a:pt x="7764" y="28956"/>
                    </a:cubicBezTo>
                    <a:cubicBezTo>
                      <a:pt x="7764" y="32004"/>
                      <a:pt x="9289" y="33528"/>
                      <a:pt x="12336" y="35052"/>
                    </a:cubicBezTo>
                    <a:cubicBezTo>
                      <a:pt x="19956" y="37338"/>
                      <a:pt x="26814" y="32004"/>
                      <a:pt x="27576" y="23622"/>
                    </a:cubicBezTo>
                    <a:cubicBezTo>
                      <a:pt x="27576" y="22860"/>
                      <a:pt x="27576" y="21336"/>
                      <a:pt x="26052" y="21336"/>
                    </a:cubicBezTo>
                    <a:cubicBezTo>
                      <a:pt x="25290" y="21336"/>
                      <a:pt x="23766" y="21336"/>
                      <a:pt x="23004"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82" name="Google Shape;282;p29"/>
              <p:cNvSpPr/>
              <p:nvPr/>
            </p:nvSpPr>
            <p:spPr>
              <a:xfrm>
                <a:off x="6004415" y="3866661"/>
                <a:ext cx="34290" cy="41147"/>
              </a:xfrm>
              <a:custGeom>
                <a:avLst/>
                <a:gdLst/>
                <a:ahLst/>
                <a:cxnLst/>
                <a:rect l="l" t="t" r="r" b="b"/>
                <a:pathLst>
                  <a:path w="34290" h="41147" extrusionOk="0">
                    <a:moveTo>
                      <a:pt x="0" y="21336"/>
                    </a:moveTo>
                    <a:cubicBezTo>
                      <a:pt x="0" y="16002"/>
                      <a:pt x="0" y="10668"/>
                      <a:pt x="0" y="5334"/>
                    </a:cubicBezTo>
                    <a:cubicBezTo>
                      <a:pt x="0" y="2286"/>
                      <a:pt x="3048" y="762"/>
                      <a:pt x="4572" y="2286"/>
                    </a:cubicBezTo>
                    <a:cubicBezTo>
                      <a:pt x="7620" y="5334"/>
                      <a:pt x="9144" y="4572"/>
                      <a:pt x="12192" y="2286"/>
                    </a:cubicBezTo>
                    <a:cubicBezTo>
                      <a:pt x="14478" y="762"/>
                      <a:pt x="17526" y="0"/>
                      <a:pt x="20574" y="0"/>
                    </a:cubicBezTo>
                    <a:cubicBezTo>
                      <a:pt x="27432" y="762"/>
                      <a:pt x="32004" y="3810"/>
                      <a:pt x="33528" y="10668"/>
                    </a:cubicBezTo>
                    <a:cubicBezTo>
                      <a:pt x="34290" y="12954"/>
                      <a:pt x="34290" y="16002"/>
                      <a:pt x="34290" y="18288"/>
                    </a:cubicBezTo>
                    <a:cubicBezTo>
                      <a:pt x="34290" y="24384"/>
                      <a:pt x="34290" y="30480"/>
                      <a:pt x="34290" y="36576"/>
                    </a:cubicBezTo>
                    <a:cubicBezTo>
                      <a:pt x="34290" y="39624"/>
                      <a:pt x="33528" y="40386"/>
                      <a:pt x="30480" y="40386"/>
                    </a:cubicBezTo>
                    <a:cubicBezTo>
                      <a:pt x="27432" y="40386"/>
                      <a:pt x="27432" y="38100"/>
                      <a:pt x="27432" y="36576"/>
                    </a:cubicBezTo>
                    <a:cubicBezTo>
                      <a:pt x="27432" y="32004"/>
                      <a:pt x="27432" y="28194"/>
                      <a:pt x="27432" y="23622"/>
                    </a:cubicBezTo>
                    <a:cubicBezTo>
                      <a:pt x="27432" y="20574"/>
                      <a:pt x="27432" y="18288"/>
                      <a:pt x="27432" y="15240"/>
                    </a:cubicBezTo>
                    <a:cubicBezTo>
                      <a:pt x="26670" y="9906"/>
                      <a:pt x="24384" y="7620"/>
                      <a:pt x="20574" y="6858"/>
                    </a:cubicBezTo>
                    <a:cubicBezTo>
                      <a:pt x="16002" y="6096"/>
                      <a:pt x="11430" y="7620"/>
                      <a:pt x="9144" y="11430"/>
                    </a:cubicBezTo>
                    <a:cubicBezTo>
                      <a:pt x="7620" y="14478"/>
                      <a:pt x="6858" y="17526"/>
                      <a:pt x="6858" y="21336"/>
                    </a:cubicBezTo>
                    <a:cubicBezTo>
                      <a:pt x="6858" y="27432"/>
                      <a:pt x="6858" y="32766"/>
                      <a:pt x="6858" y="38862"/>
                    </a:cubicBezTo>
                    <a:cubicBezTo>
                      <a:pt x="6858" y="41148"/>
                      <a:pt x="5334" y="41148"/>
                      <a:pt x="3048" y="41148"/>
                    </a:cubicBezTo>
                    <a:cubicBezTo>
                      <a:pt x="1524" y="41148"/>
                      <a:pt x="0" y="40386"/>
                      <a:pt x="0" y="38862"/>
                    </a:cubicBezTo>
                    <a:cubicBezTo>
                      <a:pt x="762" y="32766"/>
                      <a:pt x="762" y="26670"/>
                      <a:pt x="0" y="21336"/>
                    </a:cubicBezTo>
                    <a:cubicBezTo>
                      <a:pt x="762" y="21336"/>
                      <a:pt x="0" y="21336"/>
                      <a:pt x="0"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83" name="Google Shape;283;p29"/>
              <p:cNvSpPr/>
              <p:nvPr/>
            </p:nvSpPr>
            <p:spPr>
              <a:xfrm>
                <a:off x="6741268" y="3867124"/>
                <a:ext cx="34628" cy="39922"/>
              </a:xfrm>
              <a:custGeom>
                <a:avLst/>
                <a:gdLst/>
                <a:ahLst/>
                <a:cxnLst/>
                <a:rect l="l" t="t" r="r" b="b"/>
                <a:pathLst>
                  <a:path w="34628" h="39922" extrusionOk="0">
                    <a:moveTo>
                      <a:pt x="0" y="20873"/>
                    </a:moveTo>
                    <a:cubicBezTo>
                      <a:pt x="0" y="15539"/>
                      <a:pt x="0" y="10205"/>
                      <a:pt x="0" y="4871"/>
                    </a:cubicBezTo>
                    <a:cubicBezTo>
                      <a:pt x="0" y="2585"/>
                      <a:pt x="3048" y="299"/>
                      <a:pt x="4572" y="1823"/>
                    </a:cubicBezTo>
                    <a:cubicBezTo>
                      <a:pt x="7620" y="5633"/>
                      <a:pt x="9906" y="3347"/>
                      <a:pt x="12192" y="1823"/>
                    </a:cubicBezTo>
                    <a:cubicBezTo>
                      <a:pt x="15240" y="299"/>
                      <a:pt x="18288" y="-463"/>
                      <a:pt x="22098" y="299"/>
                    </a:cubicBezTo>
                    <a:cubicBezTo>
                      <a:pt x="28956" y="1061"/>
                      <a:pt x="33528" y="4871"/>
                      <a:pt x="34290" y="11729"/>
                    </a:cubicBezTo>
                    <a:cubicBezTo>
                      <a:pt x="35052" y="20111"/>
                      <a:pt x="34290" y="29255"/>
                      <a:pt x="34290" y="37637"/>
                    </a:cubicBezTo>
                    <a:cubicBezTo>
                      <a:pt x="34290" y="39923"/>
                      <a:pt x="32766" y="39923"/>
                      <a:pt x="30480" y="39923"/>
                    </a:cubicBezTo>
                    <a:cubicBezTo>
                      <a:pt x="28956" y="39923"/>
                      <a:pt x="28194" y="39161"/>
                      <a:pt x="28194" y="37637"/>
                    </a:cubicBezTo>
                    <a:cubicBezTo>
                      <a:pt x="28194" y="34589"/>
                      <a:pt x="28194" y="32303"/>
                      <a:pt x="28194" y="29255"/>
                    </a:cubicBezTo>
                    <a:cubicBezTo>
                      <a:pt x="28194" y="24683"/>
                      <a:pt x="28194" y="20111"/>
                      <a:pt x="28194" y="14777"/>
                    </a:cubicBezTo>
                    <a:cubicBezTo>
                      <a:pt x="28194" y="9443"/>
                      <a:pt x="25908" y="6395"/>
                      <a:pt x="22098" y="5633"/>
                    </a:cubicBezTo>
                    <a:cubicBezTo>
                      <a:pt x="17526" y="4109"/>
                      <a:pt x="12192" y="6395"/>
                      <a:pt x="9906" y="10205"/>
                    </a:cubicBezTo>
                    <a:cubicBezTo>
                      <a:pt x="7620" y="13253"/>
                      <a:pt x="7620" y="16301"/>
                      <a:pt x="7620" y="20111"/>
                    </a:cubicBezTo>
                    <a:cubicBezTo>
                      <a:pt x="7620" y="25445"/>
                      <a:pt x="7620" y="30779"/>
                      <a:pt x="7620" y="36113"/>
                    </a:cubicBezTo>
                    <a:cubicBezTo>
                      <a:pt x="7620" y="37637"/>
                      <a:pt x="6858" y="38399"/>
                      <a:pt x="5334" y="39161"/>
                    </a:cubicBezTo>
                    <a:cubicBezTo>
                      <a:pt x="3810" y="39923"/>
                      <a:pt x="762" y="39161"/>
                      <a:pt x="762" y="36875"/>
                    </a:cubicBezTo>
                    <a:cubicBezTo>
                      <a:pt x="762" y="32303"/>
                      <a:pt x="762" y="26207"/>
                      <a:pt x="0" y="20873"/>
                    </a:cubicBezTo>
                    <a:cubicBezTo>
                      <a:pt x="762" y="20873"/>
                      <a:pt x="0" y="20873"/>
                      <a:pt x="0" y="2087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84" name="Google Shape;284;p29"/>
              <p:cNvSpPr/>
              <p:nvPr/>
            </p:nvSpPr>
            <p:spPr>
              <a:xfrm>
                <a:off x="6219230" y="3866369"/>
                <a:ext cx="29786" cy="41534"/>
              </a:xfrm>
              <a:custGeom>
                <a:avLst/>
                <a:gdLst/>
                <a:ahLst/>
                <a:cxnLst/>
                <a:rect l="l" t="t" r="r" b="b"/>
                <a:pathLst>
                  <a:path w="29786" h="41534" extrusionOk="0">
                    <a:moveTo>
                      <a:pt x="29787" y="30009"/>
                    </a:moveTo>
                    <a:cubicBezTo>
                      <a:pt x="29787" y="33819"/>
                      <a:pt x="28263" y="36867"/>
                      <a:pt x="24453" y="39153"/>
                    </a:cubicBezTo>
                    <a:cubicBezTo>
                      <a:pt x="17595" y="42963"/>
                      <a:pt x="7689" y="42201"/>
                      <a:pt x="1593" y="36867"/>
                    </a:cubicBezTo>
                    <a:cubicBezTo>
                      <a:pt x="69" y="36105"/>
                      <a:pt x="-693" y="34581"/>
                      <a:pt x="831" y="32295"/>
                    </a:cubicBezTo>
                    <a:cubicBezTo>
                      <a:pt x="2355" y="30771"/>
                      <a:pt x="3117" y="30009"/>
                      <a:pt x="5403" y="30771"/>
                    </a:cubicBezTo>
                    <a:cubicBezTo>
                      <a:pt x="6927" y="31533"/>
                      <a:pt x="8451" y="33057"/>
                      <a:pt x="9975" y="33819"/>
                    </a:cubicBezTo>
                    <a:cubicBezTo>
                      <a:pt x="13023" y="35343"/>
                      <a:pt x="16071" y="35343"/>
                      <a:pt x="19119" y="34581"/>
                    </a:cubicBezTo>
                    <a:cubicBezTo>
                      <a:pt x="21405" y="33819"/>
                      <a:pt x="22929" y="32295"/>
                      <a:pt x="23691" y="30009"/>
                    </a:cubicBezTo>
                    <a:cubicBezTo>
                      <a:pt x="23691" y="27723"/>
                      <a:pt x="22167" y="25437"/>
                      <a:pt x="19881" y="24675"/>
                    </a:cubicBezTo>
                    <a:cubicBezTo>
                      <a:pt x="17595" y="23913"/>
                      <a:pt x="15309" y="23151"/>
                      <a:pt x="13023" y="22389"/>
                    </a:cubicBezTo>
                    <a:cubicBezTo>
                      <a:pt x="10737" y="21627"/>
                      <a:pt x="9213" y="20865"/>
                      <a:pt x="6927" y="20865"/>
                    </a:cubicBezTo>
                    <a:cubicBezTo>
                      <a:pt x="-693" y="17817"/>
                      <a:pt x="69" y="7149"/>
                      <a:pt x="5403" y="3339"/>
                    </a:cubicBezTo>
                    <a:cubicBezTo>
                      <a:pt x="11499" y="-1233"/>
                      <a:pt x="20643" y="-1233"/>
                      <a:pt x="26739" y="4101"/>
                    </a:cubicBezTo>
                    <a:cubicBezTo>
                      <a:pt x="27501" y="4863"/>
                      <a:pt x="29025" y="6387"/>
                      <a:pt x="27501" y="7911"/>
                    </a:cubicBezTo>
                    <a:cubicBezTo>
                      <a:pt x="26739" y="9435"/>
                      <a:pt x="25215" y="10197"/>
                      <a:pt x="22929" y="9435"/>
                    </a:cubicBezTo>
                    <a:cubicBezTo>
                      <a:pt x="21405" y="8673"/>
                      <a:pt x="19881" y="7149"/>
                      <a:pt x="17595" y="6387"/>
                    </a:cubicBezTo>
                    <a:cubicBezTo>
                      <a:pt x="14547" y="4863"/>
                      <a:pt x="10737" y="5625"/>
                      <a:pt x="8451" y="8673"/>
                    </a:cubicBezTo>
                    <a:cubicBezTo>
                      <a:pt x="6927" y="10197"/>
                      <a:pt x="6927" y="12483"/>
                      <a:pt x="8451" y="14007"/>
                    </a:cubicBezTo>
                    <a:cubicBezTo>
                      <a:pt x="9975" y="15531"/>
                      <a:pt x="12261" y="16293"/>
                      <a:pt x="14547" y="17055"/>
                    </a:cubicBezTo>
                    <a:cubicBezTo>
                      <a:pt x="17595" y="17817"/>
                      <a:pt x="20643" y="18579"/>
                      <a:pt x="22929" y="20103"/>
                    </a:cubicBezTo>
                    <a:cubicBezTo>
                      <a:pt x="27501" y="22389"/>
                      <a:pt x="29787" y="24675"/>
                      <a:pt x="29787" y="3000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85" name="Google Shape;285;p29"/>
              <p:cNvSpPr/>
              <p:nvPr/>
            </p:nvSpPr>
            <p:spPr>
              <a:xfrm>
                <a:off x="6070708" y="3639585"/>
                <a:ext cx="28194" cy="28193"/>
              </a:xfrm>
              <a:custGeom>
                <a:avLst/>
                <a:gdLst/>
                <a:ahLst/>
                <a:cxnLst/>
                <a:rect l="l" t="t" r="r" b="b"/>
                <a:pathLst>
                  <a:path w="28194" h="28193" extrusionOk="0">
                    <a:moveTo>
                      <a:pt x="28194" y="14478"/>
                    </a:moveTo>
                    <a:cubicBezTo>
                      <a:pt x="28194" y="22860"/>
                      <a:pt x="22098" y="28194"/>
                      <a:pt x="14478" y="28194"/>
                    </a:cubicBezTo>
                    <a:cubicBezTo>
                      <a:pt x="6096" y="28194"/>
                      <a:pt x="0" y="22098"/>
                      <a:pt x="0" y="13716"/>
                    </a:cubicBezTo>
                    <a:cubicBezTo>
                      <a:pt x="0" y="6096"/>
                      <a:pt x="6096" y="0"/>
                      <a:pt x="14478" y="0"/>
                    </a:cubicBezTo>
                    <a:cubicBezTo>
                      <a:pt x="22098" y="0"/>
                      <a:pt x="28194" y="6096"/>
                      <a:pt x="28194" y="1447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86" name="Google Shape;286;p29"/>
              <p:cNvSpPr/>
              <p:nvPr/>
            </p:nvSpPr>
            <p:spPr>
              <a:xfrm>
                <a:off x="5919832" y="3639585"/>
                <a:ext cx="29020" cy="28955"/>
              </a:xfrm>
              <a:custGeom>
                <a:avLst/>
                <a:gdLst/>
                <a:ahLst/>
                <a:cxnLst/>
                <a:rect l="l" t="t" r="r" b="b"/>
                <a:pathLst>
                  <a:path w="29020" h="28955" extrusionOk="0">
                    <a:moveTo>
                      <a:pt x="15240" y="0"/>
                    </a:moveTo>
                    <a:cubicBezTo>
                      <a:pt x="23622" y="0"/>
                      <a:pt x="29718" y="6858"/>
                      <a:pt x="28956" y="15240"/>
                    </a:cubicBezTo>
                    <a:cubicBezTo>
                      <a:pt x="28956" y="22860"/>
                      <a:pt x="22860" y="28956"/>
                      <a:pt x="14478" y="28956"/>
                    </a:cubicBezTo>
                    <a:cubicBezTo>
                      <a:pt x="6858" y="28956"/>
                      <a:pt x="762" y="22860"/>
                      <a:pt x="0" y="15240"/>
                    </a:cubicBezTo>
                    <a:cubicBezTo>
                      <a:pt x="0" y="6096"/>
                      <a:pt x="6858" y="0"/>
                      <a:pt x="1524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87" name="Google Shape;287;p29"/>
              <p:cNvSpPr/>
              <p:nvPr/>
            </p:nvSpPr>
            <p:spPr>
              <a:xfrm>
                <a:off x="6162911" y="3856755"/>
                <a:ext cx="28194" cy="52577"/>
              </a:xfrm>
              <a:custGeom>
                <a:avLst/>
                <a:gdLst/>
                <a:ahLst/>
                <a:cxnLst/>
                <a:rect l="l" t="t" r="r" b="b"/>
                <a:pathLst>
                  <a:path w="28194" h="52577" extrusionOk="0">
                    <a:moveTo>
                      <a:pt x="17526" y="10668"/>
                    </a:moveTo>
                    <a:cubicBezTo>
                      <a:pt x="20574" y="10668"/>
                      <a:pt x="23622" y="11430"/>
                      <a:pt x="25908" y="11430"/>
                    </a:cubicBezTo>
                    <a:cubicBezTo>
                      <a:pt x="26670" y="11430"/>
                      <a:pt x="27432" y="12954"/>
                      <a:pt x="27432" y="13716"/>
                    </a:cubicBezTo>
                    <a:cubicBezTo>
                      <a:pt x="27432" y="14478"/>
                      <a:pt x="26670" y="15240"/>
                      <a:pt x="25908" y="16002"/>
                    </a:cubicBezTo>
                    <a:cubicBezTo>
                      <a:pt x="22860" y="16764"/>
                      <a:pt x="19050" y="15240"/>
                      <a:pt x="17526" y="17526"/>
                    </a:cubicBezTo>
                    <a:cubicBezTo>
                      <a:pt x="15240" y="20574"/>
                      <a:pt x="16764" y="24384"/>
                      <a:pt x="16764" y="28194"/>
                    </a:cubicBezTo>
                    <a:cubicBezTo>
                      <a:pt x="16764" y="32004"/>
                      <a:pt x="16764" y="35814"/>
                      <a:pt x="16764" y="39624"/>
                    </a:cubicBezTo>
                    <a:cubicBezTo>
                      <a:pt x="16764" y="43434"/>
                      <a:pt x="18288" y="44958"/>
                      <a:pt x="22098" y="45720"/>
                    </a:cubicBezTo>
                    <a:cubicBezTo>
                      <a:pt x="22860" y="45720"/>
                      <a:pt x="24384" y="45720"/>
                      <a:pt x="25146" y="45720"/>
                    </a:cubicBezTo>
                    <a:cubicBezTo>
                      <a:pt x="26670" y="45720"/>
                      <a:pt x="27432" y="46482"/>
                      <a:pt x="28194" y="48006"/>
                    </a:cubicBezTo>
                    <a:cubicBezTo>
                      <a:pt x="28194" y="49530"/>
                      <a:pt x="27432" y="51054"/>
                      <a:pt x="25908" y="51816"/>
                    </a:cubicBezTo>
                    <a:cubicBezTo>
                      <a:pt x="24384" y="51816"/>
                      <a:pt x="22860" y="52578"/>
                      <a:pt x="20574" y="52578"/>
                    </a:cubicBezTo>
                    <a:cubicBezTo>
                      <a:pt x="13716" y="52578"/>
                      <a:pt x="10668" y="50292"/>
                      <a:pt x="9906" y="42672"/>
                    </a:cubicBezTo>
                    <a:cubicBezTo>
                      <a:pt x="9144" y="37338"/>
                      <a:pt x="9906" y="32766"/>
                      <a:pt x="9144" y="27432"/>
                    </a:cubicBezTo>
                    <a:cubicBezTo>
                      <a:pt x="9144" y="25146"/>
                      <a:pt x="9144" y="23622"/>
                      <a:pt x="9144" y="21336"/>
                    </a:cubicBezTo>
                    <a:cubicBezTo>
                      <a:pt x="9144" y="18288"/>
                      <a:pt x="7620" y="16764"/>
                      <a:pt x="4572" y="16764"/>
                    </a:cubicBezTo>
                    <a:cubicBezTo>
                      <a:pt x="3810" y="16764"/>
                      <a:pt x="2286" y="16764"/>
                      <a:pt x="1524" y="16002"/>
                    </a:cubicBezTo>
                    <a:cubicBezTo>
                      <a:pt x="762" y="15240"/>
                      <a:pt x="762" y="14478"/>
                      <a:pt x="0" y="13716"/>
                    </a:cubicBezTo>
                    <a:cubicBezTo>
                      <a:pt x="0" y="12954"/>
                      <a:pt x="762" y="12192"/>
                      <a:pt x="762" y="12192"/>
                    </a:cubicBezTo>
                    <a:cubicBezTo>
                      <a:pt x="1524" y="12192"/>
                      <a:pt x="2286" y="11430"/>
                      <a:pt x="3048" y="11430"/>
                    </a:cubicBezTo>
                    <a:cubicBezTo>
                      <a:pt x="4572" y="11430"/>
                      <a:pt x="6096" y="11430"/>
                      <a:pt x="7620" y="9906"/>
                    </a:cubicBezTo>
                    <a:cubicBezTo>
                      <a:pt x="9144" y="8382"/>
                      <a:pt x="8382" y="6858"/>
                      <a:pt x="8382" y="5334"/>
                    </a:cubicBezTo>
                    <a:cubicBezTo>
                      <a:pt x="8382" y="4572"/>
                      <a:pt x="8382" y="3048"/>
                      <a:pt x="8382" y="2286"/>
                    </a:cubicBezTo>
                    <a:cubicBezTo>
                      <a:pt x="8382" y="762"/>
                      <a:pt x="9906" y="0"/>
                      <a:pt x="11430" y="0"/>
                    </a:cubicBezTo>
                    <a:cubicBezTo>
                      <a:pt x="13716" y="0"/>
                      <a:pt x="14478" y="762"/>
                      <a:pt x="15240" y="3048"/>
                    </a:cubicBezTo>
                    <a:cubicBezTo>
                      <a:pt x="16764" y="5334"/>
                      <a:pt x="16002" y="8382"/>
                      <a:pt x="17526" y="1066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88" name="Google Shape;288;p29"/>
              <p:cNvSpPr/>
              <p:nvPr/>
            </p:nvSpPr>
            <p:spPr>
              <a:xfrm>
                <a:off x="6306071" y="3867645"/>
                <a:ext cx="35215" cy="40925"/>
              </a:xfrm>
              <a:custGeom>
                <a:avLst/>
                <a:gdLst/>
                <a:ahLst/>
                <a:cxnLst/>
                <a:rect l="l" t="t" r="r" b="b"/>
                <a:pathLst>
                  <a:path w="35215" h="40925" extrusionOk="0">
                    <a:moveTo>
                      <a:pt x="20669" y="40926"/>
                    </a:moveTo>
                    <a:cubicBezTo>
                      <a:pt x="12287" y="40164"/>
                      <a:pt x="6191" y="37878"/>
                      <a:pt x="2381" y="30258"/>
                    </a:cubicBezTo>
                    <a:cubicBezTo>
                      <a:pt x="-1429" y="22638"/>
                      <a:pt x="-667" y="14256"/>
                      <a:pt x="4667" y="7398"/>
                    </a:cubicBezTo>
                    <a:cubicBezTo>
                      <a:pt x="10001" y="540"/>
                      <a:pt x="16859" y="-984"/>
                      <a:pt x="25241" y="540"/>
                    </a:cubicBezTo>
                    <a:cubicBezTo>
                      <a:pt x="28289" y="1302"/>
                      <a:pt x="31337" y="2064"/>
                      <a:pt x="33623" y="4350"/>
                    </a:cubicBezTo>
                    <a:cubicBezTo>
                      <a:pt x="34385" y="5112"/>
                      <a:pt x="35147" y="6636"/>
                      <a:pt x="34385" y="8160"/>
                    </a:cubicBezTo>
                    <a:cubicBezTo>
                      <a:pt x="33623" y="8922"/>
                      <a:pt x="32861" y="10446"/>
                      <a:pt x="31337" y="10446"/>
                    </a:cubicBezTo>
                    <a:cubicBezTo>
                      <a:pt x="29813" y="9684"/>
                      <a:pt x="28289" y="8922"/>
                      <a:pt x="26765" y="8160"/>
                    </a:cubicBezTo>
                    <a:cubicBezTo>
                      <a:pt x="17621" y="4350"/>
                      <a:pt x="8477" y="9684"/>
                      <a:pt x="7715" y="19590"/>
                    </a:cubicBezTo>
                    <a:cubicBezTo>
                      <a:pt x="6953" y="27972"/>
                      <a:pt x="10763" y="34068"/>
                      <a:pt x="18383" y="35592"/>
                    </a:cubicBezTo>
                    <a:cubicBezTo>
                      <a:pt x="21431" y="36354"/>
                      <a:pt x="23717" y="35592"/>
                      <a:pt x="26003" y="34830"/>
                    </a:cubicBezTo>
                    <a:cubicBezTo>
                      <a:pt x="27527" y="34068"/>
                      <a:pt x="28289" y="33306"/>
                      <a:pt x="29813" y="32544"/>
                    </a:cubicBezTo>
                    <a:cubicBezTo>
                      <a:pt x="31337" y="31782"/>
                      <a:pt x="32861" y="32544"/>
                      <a:pt x="34385" y="34068"/>
                    </a:cubicBezTo>
                    <a:cubicBezTo>
                      <a:pt x="35909" y="35592"/>
                      <a:pt x="35147" y="37116"/>
                      <a:pt x="33623" y="38640"/>
                    </a:cubicBezTo>
                    <a:cubicBezTo>
                      <a:pt x="29051" y="40164"/>
                      <a:pt x="24479" y="40164"/>
                      <a:pt x="20669" y="409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89" name="Google Shape;289;p29"/>
              <p:cNvSpPr/>
              <p:nvPr/>
            </p:nvSpPr>
            <p:spPr>
              <a:xfrm>
                <a:off x="6457466" y="3843801"/>
                <a:ext cx="6434" cy="64007"/>
              </a:xfrm>
              <a:custGeom>
                <a:avLst/>
                <a:gdLst/>
                <a:ahLst/>
                <a:cxnLst/>
                <a:rect l="l" t="t" r="r" b="b"/>
                <a:pathLst>
                  <a:path w="6434" h="64007" extrusionOk="0">
                    <a:moveTo>
                      <a:pt x="339" y="31242"/>
                    </a:moveTo>
                    <a:cubicBezTo>
                      <a:pt x="339" y="22098"/>
                      <a:pt x="339" y="12192"/>
                      <a:pt x="339" y="3048"/>
                    </a:cubicBezTo>
                    <a:cubicBezTo>
                      <a:pt x="339" y="762"/>
                      <a:pt x="1862" y="0"/>
                      <a:pt x="3387" y="0"/>
                    </a:cubicBezTo>
                    <a:cubicBezTo>
                      <a:pt x="5672" y="0"/>
                      <a:pt x="6435" y="762"/>
                      <a:pt x="6435" y="3048"/>
                    </a:cubicBezTo>
                    <a:cubicBezTo>
                      <a:pt x="6435" y="4572"/>
                      <a:pt x="6435" y="6096"/>
                      <a:pt x="6435" y="8382"/>
                    </a:cubicBezTo>
                    <a:cubicBezTo>
                      <a:pt x="6435" y="24384"/>
                      <a:pt x="6435" y="40386"/>
                      <a:pt x="6435" y="55626"/>
                    </a:cubicBezTo>
                    <a:cubicBezTo>
                      <a:pt x="6435" y="57912"/>
                      <a:pt x="6435" y="59436"/>
                      <a:pt x="6435" y="61722"/>
                    </a:cubicBezTo>
                    <a:cubicBezTo>
                      <a:pt x="6435" y="63246"/>
                      <a:pt x="4911" y="64008"/>
                      <a:pt x="3387" y="64008"/>
                    </a:cubicBezTo>
                    <a:cubicBezTo>
                      <a:pt x="1862" y="64008"/>
                      <a:pt x="339" y="63246"/>
                      <a:pt x="339" y="62484"/>
                    </a:cubicBezTo>
                    <a:cubicBezTo>
                      <a:pt x="-423" y="60960"/>
                      <a:pt x="339" y="59436"/>
                      <a:pt x="339" y="58674"/>
                    </a:cubicBezTo>
                    <a:cubicBezTo>
                      <a:pt x="339" y="48768"/>
                      <a:pt x="339" y="40386"/>
                      <a:pt x="339" y="31242"/>
                    </a:cubicBezTo>
                    <a:cubicBezTo>
                      <a:pt x="339" y="31242"/>
                      <a:pt x="339" y="31242"/>
                      <a:pt x="339" y="3124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90" name="Google Shape;290;p29"/>
              <p:cNvSpPr/>
              <p:nvPr/>
            </p:nvSpPr>
            <p:spPr>
              <a:xfrm>
                <a:off x="5702662" y="3847416"/>
                <a:ext cx="7196" cy="59630"/>
              </a:xfrm>
              <a:custGeom>
                <a:avLst/>
                <a:gdLst/>
                <a:ahLst/>
                <a:cxnLst/>
                <a:rect l="l" t="t" r="r" b="b"/>
                <a:pathLst>
                  <a:path w="7196" h="59630" extrusionOk="0">
                    <a:moveTo>
                      <a:pt x="6858" y="30674"/>
                    </a:moveTo>
                    <a:cubicBezTo>
                      <a:pt x="6858" y="39056"/>
                      <a:pt x="6858" y="48200"/>
                      <a:pt x="6858" y="56582"/>
                    </a:cubicBezTo>
                    <a:cubicBezTo>
                      <a:pt x="6858" y="58106"/>
                      <a:pt x="6096" y="59630"/>
                      <a:pt x="3810" y="59630"/>
                    </a:cubicBezTo>
                    <a:cubicBezTo>
                      <a:pt x="762" y="59630"/>
                      <a:pt x="0" y="58868"/>
                      <a:pt x="0" y="56582"/>
                    </a:cubicBezTo>
                    <a:cubicBezTo>
                      <a:pt x="0" y="53534"/>
                      <a:pt x="0" y="50486"/>
                      <a:pt x="0" y="47438"/>
                    </a:cubicBezTo>
                    <a:cubicBezTo>
                      <a:pt x="0" y="32960"/>
                      <a:pt x="0" y="18482"/>
                      <a:pt x="0" y="4004"/>
                    </a:cubicBezTo>
                    <a:cubicBezTo>
                      <a:pt x="0" y="956"/>
                      <a:pt x="1524" y="-568"/>
                      <a:pt x="4572" y="194"/>
                    </a:cubicBezTo>
                    <a:cubicBezTo>
                      <a:pt x="5334" y="194"/>
                      <a:pt x="6858" y="956"/>
                      <a:pt x="6858" y="1718"/>
                    </a:cubicBezTo>
                    <a:cubicBezTo>
                      <a:pt x="7620" y="3242"/>
                      <a:pt x="6858" y="4004"/>
                      <a:pt x="6858" y="5528"/>
                    </a:cubicBezTo>
                    <a:cubicBezTo>
                      <a:pt x="6858" y="14672"/>
                      <a:pt x="6858" y="22292"/>
                      <a:pt x="6858" y="30674"/>
                    </a:cubicBezTo>
                    <a:cubicBezTo>
                      <a:pt x="6858" y="30674"/>
                      <a:pt x="6858" y="30674"/>
                      <a:pt x="6858" y="3067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91" name="Google Shape;291;p29"/>
              <p:cNvSpPr/>
              <p:nvPr/>
            </p:nvSpPr>
            <p:spPr>
              <a:xfrm>
                <a:off x="6722218" y="3868185"/>
                <a:ext cx="6096" cy="38861"/>
              </a:xfrm>
              <a:custGeom>
                <a:avLst/>
                <a:gdLst/>
                <a:ahLst/>
                <a:cxnLst/>
                <a:rect l="l" t="t" r="r" b="b"/>
                <a:pathLst>
                  <a:path w="6096" h="38861" extrusionOk="0">
                    <a:moveTo>
                      <a:pt x="6096" y="19050"/>
                    </a:moveTo>
                    <a:cubicBezTo>
                      <a:pt x="6096" y="24384"/>
                      <a:pt x="6096" y="30480"/>
                      <a:pt x="6096" y="35814"/>
                    </a:cubicBezTo>
                    <a:cubicBezTo>
                      <a:pt x="6096" y="38100"/>
                      <a:pt x="4572" y="38862"/>
                      <a:pt x="3048" y="38862"/>
                    </a:cubicBezTo>
                    <a:cubicBezTo>
                      <a:pt x="762" y="38862"/>
                      <a:pt x="0" y="37338"/>
                      <a:pt x="0" y="35814"/>
                    </a:cubicBezTo>
                    <a:cubicBezTo>
                      <a:pt x="0" y="25146"/>
                      <a:pt x="0" y="13716"/>
                      <a:pt x="0" y="3048"/>
                    </a:cubicBezTo>
                    <a:cubicBezTo>
                      <a:pt x="0" y="762"/>
                      <a:pt x="1524" y="0"/>
                      <a:pt x="3048" y="0"/>
                    </a:cubicBezTo>
                    <a:cubicBezTo>
                      <a:pt x="4572" y="0"/>
                      <a:pt x="6096" y="762"/>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92" name="Google Shape;292;p29"/>
              <p:cNvSpPr/>
              <p:nvPr/>
            </p:nvSpPr>
            <p:spPr>
              <a:xfrm>
                <a:off x="6350362" y="3868185"/>
                <a:ext cx="6095" cy="38861"/>
              </a:xfrm>
              <a:custGeom>
                <a:avLst/>
                <a:gdLst/>
                <a:ahLst/>
                <a:cxnLst/>
                <a:rect l="l" t="t" r="r" b="b"/>
                <a:pathLst>
                  <a:path w="6095" h="38861" extrusionOk="0">
                    <a:moveTo>
                      <a:pt x="5334" y="20574"/>
                    </a:moveTo>
                    <a:cubicBezTo>
                      <a:pt x="5334" y="25908"/>
                      <a:pt x="5334" y="31242"/>
                      <a:pt x="5334" y="36576"/>
                    </a:cubicBezTo>
                    <a:cubicBezTo>
                      <a:pt x="5334" y="38100"/>
                      <a:pt x="4572" y="38862"/>
                      <a:pt x="3048" y="38862"/>
                    </a:cubicBezTo>
                    <a:cubicBezTo>
                      <a:pt x="1524" y="38862"/>
                      <a:pt x="0" y="38100"/>
                      <a:pt x="0" y="36576"/>
                    </a:cubicBezTo>
                    <a:cubicBezTo>
                      <a:pt x="0" y="25146"/>
                      <a:pt x="0" y="13716"/>
                      <a:pt x="0" y="2286"/>
                    </a:cubicBezTo>
                    <a:cubicBezTo>
                      <a:pt x="0" y="762"/>
                      <a:pt x="1524" y="0"/>
                      <a:pt x="3048" y="0"/>
                    </a:cubicBezTo>
                    <a:cubicBezTo>
                      <a:pt x="5334" y="0"/>
                      <a:pt x="6096" y="762"/>
                      <a:pt x="6096" y="2286"/>
                    </a:cubicBezTo>
                    <a:cubicBezTo>
                      <a:pt x="5334" y="8382"/>
                      <a:pt x="5334" y="14478"/>
                      <a:pt x="5334" y="20574"/>
                    </a:cubicBezTo>
                    <a:cubicBezTo>
                      <a:pt x="5334" y="20574"/>
                      <a:pt x="5334" y="20574"/>
                      <a:pt x="5334" y="2057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93" name="Google Shape;293;p29"/>
              <p:cNvSpPr/>
              <p:nvPr/>
            </p:nvSpPr>
            <p:spPr>
              <a:xfrm>
                <a:off x="5985365" y="3868185"/>
                <a:ext cx="6095" cy="38861"/>
              </a:xfrm>
              <a:custGeom>
                <a:avLst/>
                <a:gdLst/>
                <a:ahLst/>
                <a:cxnLst/>
                <a:rect l="l" t="t" r="r" b="b"/>
                <a:pathLst>
                  <a:path w="6095" h="38861" extrusionOk="0">
                    <a:moveTo>
                      <a:pt x="6096" y="19050"/>
                    </a:moveTo>
                    <a:cubicBezTo>
                      <a:pt x="6096" y="24384"/>
                      <a:pt x="6096" y="29718"/>
                      <a:pt x="6096" y="35052"/>
                    </a:cubicBezTo>
                    <a:cubicBezTo>
                      <a:pt x="6096" y="38100"/>
                      <a:pt x="5334" y="38862"/>
                      <a:pt x="3048" y="38862"/>
                    </a:cubicBezTo>
                    <a:cubicBezTo>
                      <a:pt x="762" y="38862"/>
                      <a:pt x="0" y="37338"/>
                      <a:pt x="0" y="35814"/>
                    </a:cubicBezTo>
                    <a:cubicBezTo>
                      <a:pt x="0" y="25146"/>
                      <a:pt x="0" y="13716"/>
                      <a:pt x="0" y="3048"/>
                    </a:cubicBezTo>
                    <a:cubicBezTo>
                      <a:pt x="0" y="762"/>
                      <a:pt x="1524" y="0"/>
                      <a:pt x="3048" y="0"/>
                    </a:cubicBezTo>
                    <a:cubicBezTo>
                      <a:pt x="5334" y="0"/>
                      <a:pt x="6096" y="1524"/>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94" name="Google Shape;294;p29"/>
              <p:cNvSpPr/>
              <p:nvPr/>
            </p:nvSpPr>
            <p:spPr>
              <a:xfrm>
                <a:off x="6720695" y="3847611"/>
                <a:ext cx="9143" cy="9144"/>
              </a:xfrm>
              <a:custGeom>
                <a:avLst/>
                <a:gdLst/>
                <a:ahLst/>
                <a:cxnLst/>
                <a:rect l="l" t="t" r="r" b="b"/>
                <a:pathLst>
                  <a:path w="9143" h="9144" extrusionOk="0">
                    <a:moveTo>
                      <a:pt x="9144" y="5334"/>
                    </a:moveTo>
                    <a:cubicBezTo>
                      <a:pt x="9144" y="7620"/>
                      <a:pt x="6858" y="9144"/>
                      <a:pt x="4572" y="9144"/>
                    </a:cubicBezTo>
                    <a:cubicBezTo>
                      <a:pt x="2286" y="9144"/>
                      <a:pt x="0" y="7620"/>
                      <a:pt x="0" y="4572"/>
                    </a:cubicBezTo>
                    <a:cubicBezTo>
                      <a:pt x="0" y="1524"/>
                      <a:pt x="2286" y="0"/>
                      <a:pt x="5334" y="0"/>
                    </a:cubicBezTo>
                    <a:cubicBezTo>
                      <a:pt x="7620" y="762"/>
                      <a:pt x="9144" y="3048"/>
                      <a:pt x="9144" y="53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95" name="Google Shape;295;p29"/>
              <p:cNvSpPr/>
              <p:nvPr/>
            </p:nvSpPr>
            <p:spPr>
              <a:xfrm>
                <a:off x="6347927" y="3848940"/>
                <a:ext cx="9491" cy="8576"/>
              </a:xfrm>
              <a:custGeom>
                <a:avLst/>
                <a:gdLst/>
                <a:ahLst/>
                <a:cxnLst/>
                <a:rect l="l" t="t" r="r" b="b"/>
                <a:pathLst>
                  <a:path w="9491" h="8576" extrusionOk="0">
                    <a:moveTo>
                      <a:pt x="9294" y="4766"/>
                    </a:moveTo>
                    <a:cubicBezTo>
                      <a:pt x="8531" y="7052"/>
                      <a:pt x="6245" y="8576"/>
                      <a:pt x="3959" y="8576"/>
                    </a:cubicBezTo>
                    <a:cubicBezTo>
                      <a:pt x="1674" y="8576"/>
                      <a:pt x="-612" y="6290"/>
                      <a:pt x="149" y="4004"/>
                    </a:cubicBezTo>
                    <a:cubicBezTo>
                      <a:pt x="149" y="956"/>
                      <a:pt x="3198" y="-568"/>
                      <a:pt x="6245" y="194"/>
                    </a:cubicBezTo>
                    <a:cubicBezTo>
                      <a:pt x="8531" y="194"/>
                      <a:pt x="10055" y="2480"/>
                      <a:pt x="9294" y="476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296" name="Google Shape;296;p29"/>
              <p:cNvSpPr/>
              <p:nvPr/>
            </p:nvSpPr>
            <p:spPr>
              <a:xfrm>
                <a:off x="5983078" y="3847463"/>
                <a:ext cx="9338" cy="9291"/>
              </a:xfrm>
              <a:custGeom>
                <a:avLst/>
                <a:gdLst/>
                <a:ahLst/>
                <a:cxnLst/>
                <a:rect l="l" t="t" r="r" b="b"/>
                <a:pathLst>
                  <a:path w="9338" h="9291" extrusionOk="0">
                    <a:moveTo>
                      <a:pt x="5334" y="9292"/>
                    </a:moveTo>
                    <a:cubicBezTo>
                      <a:pt x="3048" y="9292"/>
                      <a:pt x="762" y="7768"/>
                      <a:pt x="0" y="5482"/>
                    </a:cubicBezTo>
                    <a:cubicBezTo>
                      <a:pt x="0" y="3196"/>
                      <a:pt x="1524" y="910"/>
                      <a:pt x="3810" y="148"/>
                    </a:cubicBezTo>
                    <a:cubicBezTo>
                      <a:pt x="6858" y="-614"/>
                      <a:pt x="9144" y="1672"/>
                      <a:pt x="9144" y="4720"/>
                    </a:cubicBezTo>
                    <a:cubicBezTo>
                      <a:pt x="9906" y="7006"/>
                      <a:pt x="8382" y="9292"/>
                      <a:pt x="5334" y="929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297" name="Google Shape;297;p29"/>
            <p:cNvSpPr/>
            <p:nvPr/>
          </p:nvSpPr>
          <p:spPr>
            <a:xfrm rot="-5400000">
              <a:off x="4517137" y="3488783"/>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298" name="Google Shape;298;p29"/>
            <p:cNvGrpSpPr/>
            <p:nvPr/>
          </p:nvGrpSpPr>
          <p:grpSpPr>
            <a:xfrm>
              <a:off x="3877408" y="1140976"/>
              <a:ext cx="1388867" cy="1368496"/>
              <a:chOff x="5169877" y="1539449"/>
              <a:chExt cx="1851822" cy="1824661"/>
            </a:xfrm>
          </p:grpSpPr>
          <p:sp>
            <p:nvSpPr>
              <p:cNvPr id="299" name="Google Shape;299;p29"/>
              <p:cNvSpPr/>
              <p:nvPr/>
            </p:nvSpPr>
            <p:spPr>
              <a:xfrm>
                <a:off x="5169877" y="1540575"/>
                <a:ext cx="854488" cy="832891"/>
              </a:xfrm>
              <a:custGeom>
                <a:avLst/>
                <a:gdLst/>
                <a:ahLst/>
                <a:cxnLst/>
                <a:rect l="l" t="t" r="r" b="b"/>
                <a:pathLst>
                  <a:path w="579314" h="564672" extrusionOk="0">
                    <a:moveTo>
                      <a:pt x="0" y="284988"/>
                    </a:moveTo>
                    <a:cubicBezTo>
                      <a:pt x="0" y="285750"/>
                      <a:pt x="762" y="286512"/>
                      <a:pt x="1524" y="285750"/>
                    </a:cubicBezTo>
                    <a:cubicBezTo>
                      <a:pt x="3048" y="284988"/>
                      <a:pt x="3810" y="284988"/>
                      <a:pt x="4572" y="284226"/>
                    </a:cubicBezTo>
                    <a:cubicBezTo>
                      <a:pt x="193548" y="190500"/>
                      <a:pt x="383286" y="96012"/>
                      <a:pt x="572262" y="2286"/>
                    </a:cubicBezTo>
                    <a:cubicBezTo>
                      <a:pt x="574548" y="1524"/>
                      <a:pt x="576072" y="0"/>
                      <a:pt x="578358" y="0"/>
                    </a:cubicBezTo>
                    <a:cubicBezTo>
                      <a:pt x="579882" y="1524"/>
                      <a:pt x="579120" y="3048"/>
                      <a:pt x="579120" y="4572"/>
                    </a:cubicBezTo>
                    <a:cubicBezTo>
                      <a:pt x="579120" y="38100"/>
                      <a:pt x="579120" y="70866"/>
                      <a:pt x="579120" y="104394"/>
                    </a:cubicBezTo>
                    <a:cubicBezTo>
                      <a:pt x="579120" y="104394"/>
                      <a:pt x="579120" y="105156"/>
                      <a:pt x="579120" y="105156"/>
                    </a:cubicBezTo>
                    <a:cubicBezTo>
                      <a:pt x="579882" y="108204"/>
                      <a:pt x="578358" y="109728"/>
                      <a:pt x="575310" y="111252"/>
                    </a:cubicBezTo>
                    <a:cubicBezTo>
                      <a:pt x="553212" y="121920"/>
                      <a:pt x="531876" y="132588"/>
                      <a:pt x="509778" y="143256"/>
                    </a:cubicBezTo>
                    <a:cubicBezTo>
                      <a:pt x="375666" y="209550"/>
                      <a:pt x="240792" y="275082"/>
                      <a:pt x="106680" y="341376"/>
                    </a:cubicBezTo>
                    <a:cubicBezTo>
                      <a:pt x="99060" y="345186"/>
                      <a:pt x="99822" y="342900"/>
                      <a:pt x="99822" y="352806"/>
                    </a:cubicBezTo>
                    <a:cubicBezTo>
                      <a:pt x="99822" y="420624"/>
                      <a:pt x="99822" y="488442"/>
                      <a:pt x="99822" y="555498"/>
                    </a:cubicBezTo>
                    <a:cubicBezTo>
                      <a:pt x="99822" y="557022"/>
                      <a:pt x="99822" y="557784"/>
                      <a:pt x="99822" y="559308"/>
                    </a:cubicBezTo>
                    <a:cubicBezTo>
                      <a:pt x="99822" y="565404"/>
                      <a:pt x="99822" y="564642"/>
                      <a:pt x="94488" y="564642"/>
                    </a:cubicBezTo>
                    <a:cubicBezTo>
                      <a:pt x="65532" y="564642"/>
                      <a:pt x="36576" y="564642"/>
                      <a:pt x="6858" y="564642"/>
                    </a:cubicBezTo>
                    <a:cubicBezTo>
                      <a:pt x="5334" y="564642"/>
                      <a:pt x="3048" y="564642"/>
                      <a:pt x="1524" y="563880"/>
                    </a:cubicBezTo>
                    <a:cubicBezTo>
                      <a:pt x="762" y="563880"/>
                      <a:pt x="762" y="564642"/>
                      <a:pt x="0" y="564642"/>
                    </a:cubicBezTo>
                    <a:cubicBezTo>
                      <a:pt x="0" y="471678"/>
                      <a:pt x="0" y="377952"/>
                      <a:pt x="0" y="28498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00" name="Google Shape;300;p29"/>
              <p:cNvSpPr/>
              <p:nvPr/>
            </p:nvSpPr>
            <p:spPr>
              <a:xfrm>
                <a:off x="5169877" y="2530139"/>
                <a:ext cx="855355" cy="833971"/>
              </a:xfrm>
              <a:custGeom>
                <a:avLst/>
                <a:gdLst/>
                <a:ahLst/>
                <a:cxnLst/>
                <a:rect l="l" t="t" r="r" b="b"/>
                <a:pathLst>
                  <a:path w="579902" h="565404" extrusionOk="0">
                    <a:moveTo>
                      <a:pt x="578358" y="565404"/>
                    </a:moveTo>
                    <a:cubicBezTo>
                      <a:pt x="576834" y="563880"/>
                      <a:pt x="573786" y="563118"/>
                      <a:pt x="571500" y="561594"/>
                    </a:cubicBezTo>
                    <a:cubicBezTo>
                      <a:pt x="383286" y="467868"/>
                      <a:pt x="195834" y="374904"/>
                      <a:pt x="7620" y="281940"/>
                    </a:cubicBezTo>
                    <a:cubicBezTo>
                      <a:pt x="5334" y="281178"/>
                      <a:pt x="3810" y="279654"/>
                      <a:pt x="1524" y="278892"/>
                    </a:cubicBezTo>
                    <a:cubicBezTo>
                      <a:pt x="762" y="278892"/>
                      <a:pt x="0" y="278892"/>
                      <a:pt x="0" y="278892"/>
                    </a:cubicBezTo>
                    <a:cubicBezTo>
                      <a:pt x="0" y="185928"/>
                      <a:pt x="0" y="92964"/>
                      <a:pt x="0" y="0"/>
                    </a:cubicBezTo>
                    <a:cubicBezTo>
                      <a:pt x="3048" y="0"/>
                      <a:pt x="5334" y="0"/>
                      <a:pt x="8382" y="0"/>
                    </a:cubicBezTo>
                    <a:cubicBezTo>
                      <a:pt x="36576" y="0"/>
                      <a:pt x="65532" y="0"/>
                      <a:pt x="93726" y="0"/>
                    </a:cubicBezTo>
                    <a:cubicBezTo>
                      <a:pt x="95250" y="0"/>
                      <a:pt x="96774" y="0"/>
                      <a:pt x="98298" y="0"/>
                    </a:cubicBezTo>
                    <a:cubicBezTo>
                      <a:pt x="99822" y="0"/>
                      <a:pt x="100584" y="762"/>
                      <a:pt x="100584" y="2286"/>
                    </a:cubicBezTo>
                    <a:cubicBezTo>
                      <a:pt x="100584" y="4572"/>
                      <a:pt x="100584" y="6096"/>
                      <a:pt x="100584" y="8382"/>
                    </a:cubicBezTo>
                    <a:cubicBezTo>
                      <a:pt x="100584" y="76200"/>
                      <a:pt x="100584" y="143256"/>
                      <a:pt x="100584" y="211074"/>
                    </a:cubicBezTo>
                    <a:cubicBezTo>
                      <a:pt x="100584" y="221742"/>
                      <a:pt x="99060" y="219456"/>
                      <a:pt x="108204" y="223266"/>
                    </a:cubicBezTo>
                    <a:cubicBezTo>
                      <a:pt x="262890" y="299466"/>
                      <a:pt x="418338" y="375666"/>
                      <a:pt x="573024" y="451866"/>
                    </a:cubicBezTo>
                    <a:cubicBezTo>
                      <a:pt x="580644" y="455676"/>
                      <a:pt x="579882" y="453390"/>
                      <a:pt x="579882" y="462534"/>
                    </a:cubicBezTo>
                    <a:cubicBezTo>
                      <a:pt x="579882" y="494538"/>
                      <a:pt x="579882" y="527304"/>
                      <a:pt x="579882" y="559308"/>
                    </a:cubicBezTo>
                    <a:cubicBezTo>
                      <a:pt x="579882" y="560832"/>
                      <a:pt x="579882" y="563118"/>
                      <a:pt x="579882" y="564642"/>
                    </a:cubicBezTo>
                    <a:cubicBezTo>
                      <a:pt x="579120" y="565404"/>
                      <a:pt x="578358" y="565404"/>
                      <a:pt x="578358" y="56540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01" name="Google Shape;301;p29"/>
              <p:cNvSpPr/>
              <p:nvPr/>
            </p:nvSpPr>
            <p:spPr>
              <a:xfrm>
                <a:off x="6169562" y="2527865"/>
                <a:ext cx="852137" cy="836244"/>
              </a:xfrm>
              <a:custGeom>
                <a:avLst/>
                <a:gdLst/>
                <a:ahLst/>
                <a:cxnLst/>
                <a:rect l="l" t="t" r="r" b="b"/>
                <a:pathLst>
                  <a:path w="577720" h="566945" extrusionOk="0">
                    <a:moveTo>
                      <a:pt x="0" y="566946"/>
                    </a:moveTo>
                    <a:cubicBezTo>
                      <a:pt x="0" y="560850"/>
                      <a:pt x="0" y="554754"/>
                      <a:pt x="0" y="547896"/>
                    </a:cubicBezTo>
                    <a:cubicBezTo>
                      <a:pt x="0" y="519702"/>
                      <a:pt x="0" y="491508"/>
                      <a:pt x="0" y="464076"/>
                    </a:cubicBezTo>
                    <a:cubicBezTo>
                      <a:pt x="0" y="462552"/>
                      <a:pt x="0" y="461028"/>
                      <a:pt x="0" y="458742"/>
                    </a:cubicBezTo>
                    <a:cubicBezTo>
                      <a:pt x="0" y="457218"/>
                      <a:pt x="762" y="456456"/>
                      <a:pt x="2286" y="455694"/>
                    </a:cubicBezTo>
                    <a:cubicBezTo>
                      <a:pt x="3810" y="454932"/>
                      <a:pt x="4572" y="454170"/>
                      <a:pt x="6096" y="453408"/>
                    </a:cubicBezTo>
                    <a:cubicBezTo>
                      <a:pt x="161544" y="377208"/>
                      <a:pt x="316230" y="301008"/>
                      <a:pt x="471678" y="224046"/>
                    </a:cubicBezTo>
                    <a:cubicBezTo>
                      <a:pt x="480822" y="219474"/>
                      <a:pt x="479298" y="222522"/>
                      <a:pt x="479298" y="211854"/>
                    </a:cubicBezTo>
                    <a:cubicBezTo>
                      <a:pt x="479298" y="144036"/>
                      <a:pt x="479298" y="75456"/>
                      <a:pt x="479298" y="7638"/>
                    </a:cubicBezTo>
                    <a:cubicBezTo>
                      <a:pt x="479298" y="-744"/>
                      <a:pt x="478536" y="18"/>
                      <a:pt x="486918" y="18"/>
                    </a:cubicBezTo>
                    <a:cubicBezTo>
                      <a:pt x="515112" y="18"/>
                      <a:pt x="542544" y="18"/>
                      <a:pt x="570738" y="18"/>
                    </a:cubicBezTo>
                    <a:cubicBezTo>
                      <a:pt x="571500" y="18"/>
                      <a:pt x="573024" y="18"/>
                      <a:pt x="573786" y="18"/>
                    </a:cubicBezTo>
                    <a:cubicBezTo>
                      <a:pt x="577596" y="18"/>
                      <a:pt x="577596" y="18"/>
                      <a:pt x="577596" y="4590"/>
                    </a:cubicBezTo>
                    <a:cubicBezTo>
                      <a:pt x="577596" y="6114"/>
                      <a:pt x="577596" y="6876"/>
                      <a:pt x="577596" y="8400"/>
                    </a:cubicBezTo>
                    <a:cubicBezTo>
                      <a:pt x="577596" y="96030"/>
                      <a:pt x="577596" y="184422"/>
                      <a:pt x="577596" y="272052"/>
                    </a:cubicBezTo>
                    <a:cubicBezTo>
                      <a:pt x="577596" y="280434"/>
                      <a:pt x="579120" y="278148"/>
                      <a:pt x="571500" y="281958"/>
                    </a:cubicBezTo>
                    <a:cubicBezTo>
                      <a:pt x="383286" y="374922"/>
                      <a:pt x="195834" y="468648"/>
                      <a:pt x="7620" y="561612"/>
                    </a:cubicBezTo>
                    <a:cubicBezTo>
                      <a:pt x="5334" y="562374"/>
                      <a:pt x="3048" y="563136"/>
                      <a:pt x="1524" y="565422"/>
                    </a:cubicBezTo>
                    <a:cubicBezTo>
                      <a:pt x="762" y="566946"/>
                      <a:pt x="0" y="566946"/>
                      <a:pt x="0" y="56694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02" name="Google Shape;302;p29"/>
              <p:cNvSpPr/>
              <p:nvPr/>
            </p:nvSpPr>
            <p:spPr>
              <a:xfrm>
                <a:off x="6168439" y="1539449"/>
                <a:ext cx="851991" cy="834002"/>
              </a:xfrm>
              <a:custGeom>
                <a:avLst/>
                <a:gdLst/>
                <a:ahLst/>
                <a:cxnLst/>
                <a:rect l="l" t="t" r="r" b="b"/>
                <a:pathLst>
                  <a:path w="577621" h="565425" extrusionOk="0">
                    <a:moveTo>
                      <a:pt x="762" y="0"/>
                    </a:moveTo>
                    <a:cubicBezTo>
                      <a:pt x="3048" y="1524"/>
                      <a:pt x="5334" y="2286"/>
                      <a:pt x="7620" y="3048"/>
                    </a:cubicBezTo>
                    <a:cubicBezTo>
                      <a:pt x="83820" y="41148"/>
                      <a:pt x="160020" y="78486"/>
                      <a:pt x="236220" y="116586"/>
                    </a:cubicBezTo>
                    <a:cubicBezTo>
                      <a:pt x="348234" y="172212"/>
                      <a:pt x="460248" y="227838"/>
                      <a:pt x="571500" y="283464"/>
                    </a:cubicBezTo>
                    <a:cubicBezTo>
                      <a:pt x="578358" y="286512"/>
                      <a:pt x="577596" y="284988"/>
                      <a:pt x="577596" y="292608"/>
                    </a:cubicBezTo>
                    <a:cubicBezTo>
                      <a:pt x="577596" y="381000"/>
                      <a:pt x="577596" y="469392"/>
                      <a:pt x="577596" y="558546"/>
                    </a:cubicBezTo>
                    <a:cubicBezTo>
                      <a:pt x="577596" y="566166"/>
                      <a:pt x="578358" y="565404"/>
                      <a:pt x="570738" y="565404"/>
                    </a:cubicBezTo>
                    <a:cubicBezTo>
                      <a:pt x="541782" y="565404"/>
                      <a:pt x="513588" y="565404"/>
                      <a:pt x="484632" y="565404"/>
                    </a:cubicBezTo>
                    <a:cubicBezTo>
                      <a:pt x="479298" y="565404"/>
                      <a:pt x="479298" y="565404"/>
                      <a:pt x="479298" y="560070"/>
                    </a:cubicBezTo>
                    <a:cubicBezTo>
                      <a:pt x="479298" y="491490"/>
                      <a:pt x="479298" y="422148"/>
                      <a:pt x="479298" y="353568"/>
                    </a:cubicBezTo>
                    <a:cubicBezTo>
                      <a:pt x="479298" y="343662"/>
                      <a:pt x="480822" y="346710"/>
                      <a:pt x="472440" y="342138"/>
                    </a:cubicBezTo>
                    <a:cubicBezTo>
                      <a:pt x="316992" y="265938"/>
                      <a:pt x="162306" y="189738"/>
                      <a:pt x="6858" y="112776"/>
                    </a:cubicBezTo>
                    <a:cubicBezTo>
                      <a:pt x="-762" y="108966"/>
                      <a:pt x="762" y="111252"/>
                      <a:pt x="0" y="102870"/>
                    </a:cubicBezTo>
                    <a:cubicBezTo>
                      <a:pt x="0" y="70866"/>
                      <a:pt x="0" y="38862"/>
                      <a:pt x="0" y="6858"/>
                    </a:cubicBezTo>
                    <a:cubicBezTo>
                      <a:pt x="762" y="4572"/>
                      <a:pt x="762" y="3048"/>
                      <a:pt x="762"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03" name="Google Shape;303;p29"/>
              <p:cNvSpPr/>
              <p:nvPr/>
            </p:nvSpPr>
            <p:spPr>
              <a:xfrm>
                <a:off x="6076202" y="2181262"/>
                <a:ext cx="525663" cy="688138"/>
              </a:xfrm>
              <a:custGeom>
                <a:avLst/>
                <a:gdLst/>
                <a:ahLst/>
                <a:cxnLst/>
                <a:rect l="l" t="t" r="r" b="b"/>
                <a:pathLst>
                  <a:path w="356382" h="466534" extrusionOk="0">
                    <a:moveTo>
                      <a:pt x="18" y="237935"/>
                    </a:moveTo>
                    <a:cubicBezTo>
                      <a:pt x="18" y="164020"/>
                      <a:pt x="18" y="89345"/>
                      <a:pt x="18" y="15431"/>
                    </a:cubicBezTo>
                    <a:cubicBezTo>
                      <a:pt x="18" y="7048"/>
                      <a:pt x="-744" y="7811"/>
                      <a:pt x="7638" y="7811"/>
                    </a:cubicBezTo>
                    <a:cubicBezTo>
                      <a:pt x="21354" y="7811"/>
                      <a:pt x="35070" y="7811"/>
                      <a:pt x="48786" y="7811"/>
                    </a:cubicBezTo>
                    <a:cubicBezTo>
                      <a:pt x="50310" y="7811"/>
                      <a:pt x="51834" y="7811"/>
                      <a:pt x="54120" y="7811"/>
                    </a:cubicBezTo>
                    <a:cubicBezTo>
                      <a:pt x="55644" y="7811"/>
                      <a:pt x="56406" y="8572"/>
                      <a:pt x="56406" y="10097"/>
                    </a:cubicBezTo>
                    <a:cubicBezTo>
                      <a:pt x="56406" y="11621"/>
                      <a:pt x="56406" y="13145"/>
                      <a:pt x="56406" y="15431"/>
                    </a:cubicBezTo>
                    <a:cubicBezTo>
                      <a:pt x="56406" y="26098"/>
                      <a:pt x="56406" y="36005"/>
                      <a:pt x="56406" y="46672"/>
                    </a:cubicBezTo>
                    <a:cubicBezTo>
                      <a:pt x="56406" y="48197"/>
                      <a:pt x="56406" y="49721"/>
                      <a:pt x="56406" y="51245"/>
                    </a:cubicBezTo>
                    <a:cubicBezTo>
                      <a:pt x="56406" y="52007"/>
                      <a:pt x="57168" y="52007"/>
                      <a:pt x="57930" y="52007"/>
                    </a:cubicBezTo>
                    <a:cubicBezTo>
                      <a:pt x="59454" y="50482"/>
                      <a:pt x="60978" y="49721"/>
                      <a:pt x="62502" y="48197"/>
                    </a:cubicBezTo>
                    <a:cubicBezTo>
                      <a:pt x="70884" y="39815"/>
                      <a:pt x="80790" y="32195"/>
                      <a:pt x="90696" y="25337"/>
                    </a:cubicBezTo>
                    <a:cubicBezTo>
                      <a:pt x="110508" y="12382"/>
                      <a:pt x="131844" y="4762"/>
                      <a:pt x="155466" y="1715"/>
                    </a:cubicBezTo>
                    <a:cubicBezTo>
                      <a:pt x="172230" y="-572"/>
                      <a:pt x="189756" y="-572"/>
                      <a:pt x="206520" y="1715"/>
                    </a:cubicBezTo>
                    <a:cubicBezTo>
                      <a:pt x="224046" y="4001"/>
                      <a:pt x="240810" y="7811"/>
                      <a:pt x="257574" y="14668"/>
                    </a:cubicBezTo>
                    <a:cubicBezTo>
                      <a:pt x="291102" y="28385"/>
                      <a:pt x="317772" y="50482"/>
                      <a:pt x="336060" y="81725"/>
                    </a:cubicBezTo>
                    <a:cubicBezTo>
                      <a:pt x="346728" y="100012"/>
                      <a:pt x="352824" y="119825"/>
                      <a:pt x="355110" y="140399"/>
                    </a:cubicBezTo>
                    <a:cubicBezTo>
                      <a:pt x="358158" y="167069"/>
                      <a:pt x="355872" y="193739"/>
                      <a:pt x="346728" y="219647"/>
                    </a:cubicBezTo>
                    <a:cubicBezTo>
                      <a:pt x="329964" y="263080"/>
                      <a:pt x="300246" y="292799"/>
                      <a:pt x="257574" y="311087"/>
                    </a:cubicBezTo>
                    <a:cubicBezTo>
                      <a:pt x="240810" y="317945"/>
                      <a:pt x="224046" y="322517"/>
                      <a:pt x="205758" y="324040"/>
                    </a:cubicBezTo>
                    <a:cubicBezTo>
                      <a:pt x="174516" y="327089"/>
                      <a:pt x="144798" y="323279"/>
                      <a:pt x="115842" y="311087"/>
                    </a:cubicBezTo>
                    <a:cubicBezTo>
                      <a:pt x="99840" y="304229"/>
                      <a:pt x="84600" y="295085"/>
                      <a:pt x="72408" y="282130"/>
                    </a:cubicBezTo>
                    <a:cubicBezTo>
                      <a:pt x="67836" y="277559"/>
                      <a:pt x="64026" y="272225"/>
                      <a:pt x="60216" y="266890"/>
                    </a:cubicBezTo>
                    <a:cubicBezTo>
                      <a:pt x="59454" y="265367"/>
                      <a:pt x="58692" y="264605"/>
                      <a:pt x="57930" y="263080"/>
                    </a:cubicBezTo>
                    <a:cubicBezTo>
                      <a:pt x="57930" y="263080"/>
                      <a:pt x="57168" y="263080"/>
                      <a:pt x="57168" y="262319"/>
                    </a:cubicBezTo>
                    <a:cubicBezTo>
                      <a:pt x="56406" y="262319"/>
                      <a:pt x="56406" y="262319"/>
                      <a:pt x="56406" y="263080"/>
                    </a:cubicBezTo>
                    <a:cubicBezTo>
                      <a:pt x="56406" y="265367"/>
                      <a:pt x="56406" y="266890"/>
                      <a:pt x="56406" y="269177"/>
                    </a:cubicBezTo>
                    <a:cubicBezTo>
                      <a:pt x="56406" y="332422"/>
                      <a:pt x="56406" y="395669"/>
                      <a:pt x="56406" y="458915"/>
                    </a:cubicBezTo>
                    <a:cubicBezTo>
                      <a:pt x="56406" y="461200"/>
                      <a:pt x="56406" y="462725"/>
                      <a:pt x="56406" y="465010"/>
                    </a:cubicBezTo>
                    <a:cubicBezTo>
                      <a:pt x="56406" y="465772"/>
                      <a:pt x="55644" y="466535"/>
                      <a:pt x="54882" y="466535"/>
                    </a:cubicBezTo>
                    <a:cubicBezTo>
                      <a:pt x="54120" y="466535"/>
                      <a:pt x="52596" y="466535"/>
                      <a:pt x="51834" y="466535"/>
                    </a:cubicBezTo>
                    <a:cubicBezTo>
                      <a:pt x="36594" y="466535"/>
                      <a:pt x="20592" y="466535"/>
                      <a:pt x="5352" y="466535"/>
                    </a:cubicBezTo>
                    <a:cubicBezTo>
                      <a:pt x="4590" y="466535"/>
                      <a:pt x="3828" y="466535"/>
                      <a:pt x="3066" y="466535"/>
                    </a:cubicBezTo>
                    <a:cubicBezTo>
                      <a:pt x="1542" y="466535"/>
                      <a:pt x="780" y="465772"/>
                      <a:pt x="780" y="463487"/>
                    </a:cubicBezTo>
                    <a:cubicBezTo>
                      <a:pt x="780" y="461962"/>
                      <a:pt x="780" y="459677"/>
                      <a:pt x="780" y="458152"/>
                    </a:cubicBezTo>
                    <a:cubicBezTo>
                      <a:pt x="18" y="385000"/>
                      <a:pt x="18" y="311087"/>
                      <a:pt x="18" y="237935"/>
                    </a:cubicBezTo>
                    <a:close/>
                    <a:moveTo>
                      <a:pt x="179088" y="276797"/>
                    </a:moveTo>
                    <a:cubicBezTo>
                      <a:pt x="192042" y="276797"/>
                      <a:pt x="206520" y="275272"/>
                      <a:pt x="220236" y="269939"/>
                    </a:cubicBezTo>
                    <a:cubicBezTo>
                      <a:pt x="253764" y="258509"/>
                      <a:pt x="277386" y="236410"/>
                      <a:pt x="290340" y="202882"/>
                    </a:cubicBezTo>
                    <a:cubicBezTo>
                      <a:pt x="297960" y="181547"/>
                      <a:pt x="299484" y="159449"/>
                      <a:pt x="294912" y="137350"/>
                    </a:cubicBezTo>
                    <a:cubicBezTo>
                      <a:pt x="287292" y="100012"/>
                      <a:pt x="265956" y="73342"/>
                      <a:pt x="230904" y="58102"/>
                    </a:cubicBezTo>
                    <a:cubicBezTo>
                      <a:pt x="217188" y="52007"/>
                      <a:pt x="202710" y="48958"/>
                      <a:pt x="187470" y="47435"/>
                    </a:cubicBezTo>
                    <a:cubicBezTo>
                      <a:pt x="169182" y="45911"/>
                      <a:pt x="151656" y="47435"/>
                      <a:pt x="134892" y="53531"/>
                    </a:cubicBezTo>
                    <a:cubicBezTo>
                      <a:pt x="99078" y="64961"/>
                      <a:pt x="73932" y="88582"/>
                      <a:pt x="62502" y="125159"/>
                    </a:cubicBezTo>
                    <a:cubicBezTo>
                      <a:pt x="55644" y="145732"/>
                      <a:pt x="54882" y="167069"/>
                      <a:pt x="59454" y="188405"/>
                    </a:cubicBezTo>
                    <a:cubicBezTo>
                      <a:pt x="67074" y="221932"/>
                      <a:pt x="85362" y="247079"/>
                      <a:pt x="116604" y="263080"/>
                    </a:cubicBezTo>
                    <a:cubicBezTo>
                      <a:pt x="135654" y="272987"/>
                      <a:pt x="155466" y="276797"/>
                      <a:pt x="179088" y="27679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04" name="Google Shape;304;p29"/>
              <p:cNvSpPr/>
              <p:nvPr/>
            </p:nvSpPr>
            <p:spPr>
              <a:xfrm>
                <a:off x="5587069" y="2062345"/>
                <a:ext cx="345053" cy="596114"/>
              </a:xfrm>
              <a:custGeom>
                <a:avLst/>
                <a:gdLst/>
                <a:ahLst/>
                <a:cxnLst/>
                <a:rect l="l" t="t" r="r" b="b"/>
                <a:pathLst>
                  <a:path w="233934" h="404145" extrusionOk="0">
                    <a:moveTo>
                      <a:pt x="231648" y="348234"/>
                    </a:moveTo>
                    <a:cubicBezTo>
                      <a:pt x="231648" y="348234"/>
                      <a:pt x="232410" y="348996"/>
                      <a:pt x="232410" y="348996"/>
                    </a:cubicBezTo>
                    <a:cubicBezTo>
                      <a:pt x="233172" y="362712"/>
                      <a:pt x="233934" y="376428"/>
                      <a:pt x="233934" y="390144"/>
                    </a:cubicBezTo>
                    <a:cubicBezTo>
                      <a:pt x="233934" y="393954"/>
                      <a:pt x="233934" y="393954"/>
                      <a:pt x="230124" y="394716"/>
                    </a:cubicBezTo>
                    <a:cubicBezTo>
                      <a:pt x="220980" y="397764"/>
                      <a:pt x="211836" y="400050"/>
                      <a:pt x="201930" y="401574"/>
                    </a:cubicBezTo>
                    <a:cubicBezTo>
                      <a:pt x="186690" y="403860"/>
                      <a:pt x="172212" y="404622"/>
                      <a:pt x="156972" y="403860"/>
                    </a:cubicBezTo>
                    <a:cubicBezTo>
                      <a:pt x="144780" y="403098"/>
                      <a:pt x="132588" y="401574"/>
                      <a:pt x="121158" y="397764"/>
                    </a:cubicBezTo>
                    <a:cubicBezTo>
                      <a:pt x="102870" y="391668"/>
                      <a:pt x="89916" y="379476"/>
                      <a:pt x="82296" y="361188"/>
                    </a:cubicBezTo>
                    <a:cubicBezTo>
                      <a:pt x="80772" y="356616"/>
                      <a:pt x="79248" y="352044"/>
                      <a:pt x="77724" y="346710"/>
                    </a:cubicBezTo>
                    <a:cubicBezTo>
                      <a:pt x="75438" y="336804"/>
                      <a:pt x="74676" y="326136"/>
                      <a:pt x="73914" y="315468"/>
                    </a:cubicBezTo>
                    <a:cubicBezTo>
                      <a:pt x="73914" y="309372"/>
                      <a:pt x="73914" y="303276"/>
                      <a:pt x="73914" y="296418"/>
                    </a:cubicBezTo>
                    <a:cubicBezTo>
                      <a:pt x="73914" y="243840"/>
                      <a:pt x="73914" y="191262"/>
                      <a:pt x="73914" y="138684"/>
                    </a:cubicBezTo>
                    <a:cubicBezTo>
                      <a:pt x="73914" y="130302"/>
                      <a:pt x="74676" y="131064"/>
                      <a:pt x="66294" y="131064"/>
                    </a:cubicBezTo>
                    <a:cubicBezTo>
                      <a:pt x="46482" y="131064"/>
                      <a:pt x="27432" y="131064"/>
                      <a:pt x="7620" y="131064"/>
                    </a:cubicBezTo>
                    <a:cubicBezTo>
                      <a:pt x="6096" y="131064"/>
                      <a:pt x="3810" y="131064"/>
                      <a:pt x="2286" y="131064"/>
                    </a:cubicBezTo>
                    <a:cubicBezTo>
                      <a:pt x="762" y="131064"/>
                      <a:pt x="0" y="130302"/>
                      <a:pt x="0" y="128778"/>
                    </a:cubicBezTo>
                    <a:cubicBezTo>
                      <a:pt x="0" y="128016"/>
                      <a:pt x="0" y="126492"/>
                      <a:pt x="0" y="125730"/>
                    </a:cubicBezTo>
                    <a:cubicBezTo>
                      <a:pt x="0" y="114300"/>
                      <a:pt x="0" y="103632"/>
                      <a:pt x="0" y="92202"/>
                    </a:cubicBezTo>
                    <a:cubicBezTo>
                      <a:pt x="0" y="91440"/>
                      <a:pt x="0" y="90678"/>
                      <a:pt x="0" y="89916"/>
                    </a:cubicBezTo>
                    <a:cubicBezTo>
                      <a:pt x="0" y="88392"/>
                      <a:pt x="762" y="87630"/>
                      <a:pt x="2286" y="87630"/>
                    </a:cubicBezTo>
                    <a:cubicBezTo>
                      <a:pt x="3810" y="87630"/>
                      <a:pt x="5334" y="87630"/>
                      <a:pt x="7620" y="87630"/>
                    </a:cubicBezTo>
                    <a:cubicBezTo>
                      <a:pt x="27432" y="87630"/>
                      <a:pt x="47244" y="87630"/>
                      <a:pt x="67056" y="87630"/>
                    </a:cubicBezTo>
                    <a:cubicBezTo>
                      <a:pt x="74676" y="87630"/>
                      <a:pt x="73914" y="88392"/>
                      <a:pt x="73914" y="80772"/>
                    </a:cubicBezTo>
                    <a:cubicBezTo>
                      <a:pt x="73914" y="56388"/>
                      <a:pt x="73914" y="32004"/>
                      <a:pt x="73914" y="7620"/>
                    </a:cubicBezTo>
                    <a:cubicBezTo>
                      <a:pt x="73914" y="6096"/>
                      <a:pt x="73914" y="3810"/>
                      <a:pt x="73914" y="2286"/>
                    </a:cubicBezTo>
                    <a:cubicBezTo>
                      <a:pt x="73914" y="762"/>
                      <a:pt x="74676" y="0"/>
                      <a:pt x="75438" y="0"/>
                    </a:cubicBezTo>
                    <a:cubicBezTo>
                      <a:pt x="76200" y="0"/>
                      <a:pt x="77724" y="0"/>
                      <a:pt x="78486" y="0"/>
                    </a:cubicBezTo>
                    <a:cubicBezTo>
                      <a:pt x="93726" y="0"/>
                      <a:pt x="109728" y="0"/>
                      <a:pt x="124968" y="0"/>
                    </a:cubicBezTo>
                    <a:cubicBezTo>
                      <a:pt x="125730" y="0"/>
                      <a:pt x="127254" y="0"/>
                      <a:pt x="128016" y="0"/>
                    </a:cubicBezTo>
                    <a:cubicBezTo>
                      <a:pt x="128778" y="0"/>
                      <a:pt x="129540" y="762"/>
                      <a:pt x="129540" y="1524"/>
                    </a:cubicBezTo>
                    <a:cubicBezTo>
                      <a:pt x="129540" y="3048"/>
                      <a:pt x="129540" y="5334"/>
                      <a:pt x="129540" y="6858"/>
                    </a:cubicBezTo>
                    <a:cubicBezTo>
                      <a:pt x="129540" y="31242"/>
                      <a:pt x="129540" y="55626"/>
                      <a:pt x="129540" y="80010"/>
                    </a:cubicBezTo>
                    <a:cubicBezTo>
                      <a:pt x="129540" y="87630"/>
                      <a:pt x="128778" y="86868"/>
                      <a:pt x="136398" y="86868"/>
                    </a:cubicBezTo>
                    <a:cubicBezTo>
                      <a:pt x="164592" y="86868"/>
                      <a:pt x="193548" y="86868"/>
                      <a:pt x="221742" y="86868"/>
                    </a:cubicBezTo>
                    <a:cubicBezTo>
                      <a:pt x="229362" y="86868"/>
                      <a:pt x="228600" y="86106"/>
                      <a:pt x="228600" y="93726"/>
                    </a:cubicBezTo>
                    <a:cubicBezTo>
                      <a:pt x="228600" y="103632"/>
                      <a:pt x="228600" y="113538"/>
                      <a:pt x="228600" y="123444"/>
                    </a:cubicBezTo>
                    <a:cubicBezTo>
                      <a:pt x="228600" y="125730"/>
                      <a:pt x="229362" y="127254"/>
                      <a:pt x="227838" y="129540"/>
                    </a:cubicBezTo>
                    <a:cubicBezTo>
                      <a:pt x="225552" y="130302"/>
                      <a:pt x="222504" y="130302"/>
                      <a:pt x="219456" y="130302"/>
                    </a:cubicBezTo>
                    <a:cubicBezTo>
                      <a:pt x="192786" y="130302"/>
                      <a:pt x="165354" y="130302"/>
                      <a:pt x="138684" y="130302"/>
                    </a:cubicBezTo>
                    <a:cubicBezTo>
                      <a:pt x="137922" y="130302"/>
                      <a:pt x="136398" y="130302"/>
                      <a:pt x="135636" y="130302"/>
                    </a:cubicBezTo>
                    <a:cubicBezTo>
                      <a:pt x="128016" y="130302"/>
                      <a:pt x="128778" y="129540"/>
                      <a:pt x="128778" y="137160"/>
                    </a:cubicBezTo>
                    <a:cubicBezTo>
                      <a:pt x="128778" y="188214"/>
                      <a:pt x="128778" y="239268"/>
                      <a:pt x="128778" y="289560"/>
                    </a:cubicBezTo>
                    <a:cubicBezTo>
                      <a:pt x="128778" y="298704"/>
                      <a:pt x="128778" y="307848"/>
                      <a:pt x="130302" y="316230"/>
                    </a:cubicBezTo>
                    <a:cubicBezTo>
                      <a:pt x="131064" y="321564"/>
                      <a:pt x="132588" y="327660"/>
                      <a:pt x="134874" y="332232"/>
                    </a:cubicBezTo>
                    <a:cubicBezTo>
                      <a:pt x="140208" y="344424"/>
                      <a:pt x="150114" y="351282"/>
                      <a:pt x="162306" y="353568"/>
                    </a:cubicBezTo>
                    <a:cubicBezTo>
                      <a:pt x="172974" y="355854"/>
                      <a:pt x="183642" y="355854"/>
                      <a:pt x="195072" y="354330"/>
                    </a:cubicBezTo>
                    <a:cubicBezTo>
                      <a:pt x="206502" y="352806"/>
                      <a:pt x="217170" y="350520"/>
                      <a:pt x="227076" y="345948"/>
                    </a:cubicBezTo>
                    <a:cubicBezTo>
                      <a:pt x="230124" y="348234"/>
                      <a:pt x="230886" y="347472"/>
                      <a:pt x="231648" y="3482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grpSp>
      <p:grpSp>
        <p:nvGrpSpPr>
          <p:cNvPr id="305" name="Google Shape;305;p29"/>
          <p:cNvGrpSpPr/>
          <p:nvPr/>
        </p:nvGrpSpPr>
        <p:grpSpPr>
          <a:xfrm>
            <a:off x="3762754" y="985937"/>
            <a:ext cx="1618500" cy="2789739"/>
            <a:chOff x="3762754" y="985937"/>
            <a:chExt cx="1618500" cy="2789739"/>
          </a:xfrm>
        </p:grpSpPr>
        <p:sp>
          <p:nvSpPr>
            <p:cNvPr id="306" name="Google Shape;306;p29"/>
            <p:cNvSpPr/>
            <p:nvPr/>
          </p:nvSpPr>
          <p:spPr>
            <a:xfrm rot="5400000">
              <a:off x="3732604" y="1016087"/>
              <a:ext cx="1678800" cy="1618500"/>
            </a:xfrm>
            <a:prstGeom prst="hexagon">
              <a:avLst>
                <a:gd name="adj" fmla="val 23094"/>
                <a:gd name="vf" fmla="val 115470"/>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grpSp>
          <p:nvGrpSpPr>
            <p:cNvPr id="307" name="Google Shape;307;p29"/>
            <p:cNvGrpSpPr/>
            <p:nvPr/>
          </p:nvGrpSpPr>
          <p:grpSpPr>
            <a:xfrm>
              <a:off x="4036081" y="2901096"/>
              <a:ext cx="1084728" cy="164929"/>
              <a:chOff x="5293456" y="3638823"/>
              <a:chExt cx="1894390" cy="288035"/>
            </a:xfrm>
          </p:grpSpPr>
          <p:sp>
            <p:nvSpPr>
              <p:cNvPr id="308" name="Google Shape;308;p29"/>
              <p:cNvSpPr/>
              <p:nvPr/>
            </p:nvSpPr>
            <p:spPr>
              <a:xfrm>
                <a:off x="6278556" y="3639585"/>
                <a:ext cx="115240" cy="179260"/>
              </a:xfrm>
              <a:custGeom>
                <a:avLst/>
                <a:gdLst/>
                <a:ahLst/>
                <a:cxnLst/>
                <a:rect l="l" t="t" r="r" b="b"/>
                <a:pathLst>
                  <a:path w="115240" h="179260" extrusionOk="0">
                    <a:moveTo>
                      <a:pt x="179" y="88392"/>
                    </a:moveTo>
                    <a:cubicBezTo>
                      <a:pt x="179" y="62484"/>
                      <a:pt x="179" y="37338"/>
                      <a:pt x="179" y="11430"/>
                    </a:cubicBezTo>
                    <a:cubicBezTo>
                      <a:pt x="179" y="8382"/>
                      <a:pt x="179" y="6096"/>
                      <a:pt x="179" y="3048"/>
                    </a:cubicBezTo>
                    <a:cubicBezTo>
                      <a:pt x="179" y="762"/>
                      <a:pt x="941" y="0"/>
                      <a:pt x="3227" y="0"/>
                    </a:cubicBezTo>
                    <a:cubicBezTo>
                      <a:pt x="3989" y="0"/>
                      <a:pt x="5513" y="0"/>
                      <a:pt x="6275" y="0"/>
                    </a:cubicBezTo>
                    <a:cubicBezTo>
                      <a:pt x="23801" y="0"/>
                      <a:pt x="42089" y="0"/>
                      <a:pt x="59615" y="0"/>
                    </a:cubicBezTo>
                    <a:cubicBezTo>
                      <a:pt x="69521" y="0"/>
                      <a:pt x="79427" y="2286"/>
                      <a:pt x="89333" y="6096"/>
                    </a:cubicBezTo>
                    <a:cubicBezTo>
                      <a:pt x="106097" y="12954"/>
                      <a:pt x="114479" y="25908"/>
                      <a:pt x="115241" y="44196"/>
                    </a:cubicBezTo>
                    <a:cubicBezTo>
                      <a:pt x="115241" y="48768"/>
                      <a:pt x="115241" y="53340"/>
                      <a:pt x="114479" y="58674"/>
                    </a:cubicBezTo>
                    <a:cubicBezTo>
                      <a:pt x="112193" y="75438"/>
                      <a:pt x="102287" y="86868"/>
                      <a:pt x="87047" y="93726"/>
                    </a:cubicBezTo>
                    <a:cubicBezTo>
                      <a:pt x="77141" y="98298"/>
                      <a:pt x="66473" y="99060"/>
                      <a:pt x="55043" y="99060"/>
                    </a:cubicBezTo>
                    <a:cubicBezTo>
                      <a:pt x="46661" y="99060"/>
                      <a:pt x="39041" y="99060"/>
                      <a:pt x="30659" y="99060"/>
                    </a:cubicBezTo>
                    <a:cubicBezTo>
                      <a:pt x="28373" y="99060"/>
                      <a:pt x="26087" y="99060"/>
                      <a:pt x="23801" y="99060"/>
                    </a:cubicBezTo>
                    <a:cubicBezTo>
                      <a:pt x="22277" y="99060"/>
                      <a:pt x="20753" y="100584"/>
                      <a:pt x="20753" y="102108"/>
                    </a:cubicBezTo>
                    <a:cubicBezTo>
                      <a:pt x="20753" y="105156"/>
                      <a:pt x="20753" y="107442"/>
                      <a:pt x="20753" y="110490"/>
                    </a:cubicBezTo>
                    <a:cubicBezTo>
                      <a:pt x="20753" y="129540"/>
                      <a:pt x="20753" y="149352"/>
                      <a:pt x="20753" y="168402"/>
                    </a:cubicBezTo>
                    <a:cubicBezTo>
                      <a:pt x="20753" y="171450"/>
                      <a:pt x="20753" y="173736"/>
                      <a:pt x="20753" y="176784"/>
                    </a:cubicBezTo>
                    <a:cubicBezTo>
                      <a:pt x="20753" y="178308"/>
                      <a:pt x="19991" y="179070"/>
                      <a:pt x="18467" y="179070"/>
                    </a:cubicBezTo>
                    <a:cubicBezTo>
                      <a:pt x="17705" y="179070"/>
                      <a:pt x="16943" y="179070"/>
                      <a:pt x="16181" y="179070"/>
                    </a:cubicBezTo>
                    <a:cubicBezTo>
                      <a:pt x="-2869" y="179070"/>
                      <a:pt x="179" y="182118"/>
                      <a:pt x="179" y="163830"/>
                    </a:cubicBezTo>
                    <a:cubicBezTo>
                      <a:pt x="179" y="138684"/>
                      <a:pt x="179" y="113538"/>
                      <a:pt x="179" y="88392"/>
                    </a:cubicBezTo>
                    <a:close/>
                    <a:moveTo>
                      <a:pt x="20753" y="48768"/>
                    </a:moveTo>
                    <a:cubicBezTo>
                      <a:pt x="20753" y="48768"/>
                      <a:pt x="20753" y="48768"/>
                      <a:pt x="20753" y="48768"/>
                    </a:cubicBezTo>
                    <a:cubicBezTo>
                      <a:pt x="20753" y="57150"/>
                      <a:pt x="20753" y="64770"/>
                      <a:pt x="20753" y="73152"/>
                    </a:cubicBezTo>
                    <a:cubicBezTo>
                      <a:pt x="20753" y="77724"/>
                      <a:pt x="21515" y="78486"/>
                      <a:pt x="26087" y="78486"/>
                    </a:cubicBezTo>
                    <a:cubicBezTo>
                      <a:pt x="37517" y="78486"/>
                      <a:pt x="48185" y="78486"/>
                      <a:pt x="59615" y="78486"/>
                    </a:cubicBezTo>
                    <a:cubicBezTo>
                      <a:pt x="64949" y="78486"/>
                      <a:pt x="69521" y="76962"/>
                      <a:pt x="74093" y="75438"/>
                    </a:cubicBezTo>
                    <a:cubicBezTo>
                      <a:pt x="84761" y="71628"/>
                      <a:pt x="93143" y="63246"/>
                      <a:pt x="93143" y="48006"/>
                    </a:cubicBezTo>
                    <a:cubicBezTo>
                      <a:pt x="93143" y="33528"/>
                      <a:pt x="84761" y="24384"/>
                      <a:pt x="74093" y="21336"/>
                    </a:cubicBezTo>
                    <a:cubicBezTo>
                      <a:pt x="71045" y="20574"/>
                      <a:pt x="67235" y="19050"/>
                      <a:pt x="64187" y="19050"/>
                    </a:cubicBezTo>
                    <a:cubicBezTo>
                      <a:pt x="51233" y="19050"/>
                      <a:pt x="38279" y="19050"/>
                      <a:pt x="26087" y="18288"/>
                    </a:cubicBezTo>
                    <a:cubicBezTo>
                      <a:pt x="22277" y="18288"/>
                      <a:pt x="21515" y="19050"/>
                      <a:pt x="21515" y="23622"/>
                    </a:cubicBezTo>
                    <a:cubicBezTo>
                      <a:pt x="20753" y="32766"/>
                      <a:pt x="20753" y="41148"/>
                      <a:pt x="20753" y="48768"/>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09" name="Google Shape;309;p29"/>
              <p:cNvSpPr/>
              <p:nvPr/>
            </p:nvSpPr>
            <p:spPr>
              <a:xfrm>
                <a:off x="6869670" y="3696302"/>
                <a:ext cx="116962" cy="125140"/>
              </a:xfrm>
              <a:custGeom>
                <a:avLst/>
                <a:gdLst/>
                <a:ahLst/>
                <a:cxnLst/>
                <a:rect l="l" t="t" r="r" b="b"/>
                <a:pathLst>
                  <a:path w="116962" h="125140" extrusionOk="0">
                    <a:moveTo>
                      <a:pt x="97151" y="88825"/>
                    </a:moveTo>
                    <a:cubicBezTo>
                      <a:pt x="103247" y="93397"/>
                      <a:pt x="107057" y="96445"/>
                      <a:pt x="110867" y="99493"/>
                    </a:cubicBezTo>
                    <a:cubicBezTo>
                      <a:pt x="111629" y="102541"/>
                      <a:pt x="110105" y="104065"/>
                      <a:pt x="108581" y="104827"/>
                    </a:cubicBezTo>
                    <a:cubicBezTo>
                      <a:pt x="94103" y="121591"/>
                      <a:pt x="75053" y="126925"/>
                      <a:pt x="53717" y="124639"/>
                    </a:cubicBezTo>
                    <a:cubicBezTo>
                      <a:pt x="12569" y="120829"/>
                      <a:pt x="-2671" y="85777"/>
                      <a:pt x="377" y="56059"/>
                    </a:cubicBezTo>
                    <a:cubicBezTo>
                      <a:pt x="1139" y="51487"/>
                      <a:pt x="1901" y="46915"/>
                      <a:pt x="3425" y="42343"/>
                    </a:cubicBezTo>
                    <a:cubicBezTo>
                      <a:pt x="12569" y="10339"/>
                      <a:pt x="43049" y="-2615"/>
                      <a:pt x="68957" y="433"/>
                    </a:cubicBezTo>
                    <a:cubicBezTo>
                      <a:pt x="94103" y="3481"/>
                      <a:pt x="110105" y="19483"/>
                      <a:pt x="115439" y="43867"/>
                    </a:cubicBezTo>
                    <a:cubicBezTo>
                      <a:pt x="116963" y="49963"/>
                      <a:pt x="116963" y="56821"/>
                      <a:pt x="116963" y="62917"/>
                    </a:cubicBezTo>
                    <a:cubicBezTo>
                      <a:pt x="116963" y="67489"/>
                      <a:pt x="116201" y="67489"/>
                      <a:pt x="111629" y="68251"/>
                    </a:cubicBezTo>
                    <a:cubicBezTo>
                      <a:pt x="109343" y="68251"/>
                      <a:pt x="107057" y="68251"/>
                      <a:pt x="104771" y="68251"/>
                    </a:cubicBezTo>
                    <a:cubicBezTo>
                      <a:pt x="80387" y="68251"/>
                      <a:pt x="56003" y="68251"/>
                      <a:pt x="31619" y="68251"/>
                    </a:cubicBezTo>
                    <a:cubicBezTo>
                      <a:pt x="28571" y="68251"/>
                      <a:pt x="26285" y="68251"/>
                      <a:pt x="23237" y="68251"/>
                    </a:cubicBezTo>
                    <a:cubicBezTo>
                      <a:pt x="22475" y="68251"/>
                      <a:pt x="21713" y="69013"/>
                      <a:pt x="21713" y="70537"/>
                    </a:cubicBezTo>
                    <a:cubicBezTo>
                      <a:pt x="21713" y="71299"/>
                      <a:pt x="21713" y="72061"/>
                      <a:pt x="21713" y="72823"/>
                    </a:cubicBezTo>
                    <a:cubicBezTo>
                      <a:pt x="25523" y="94159"/>
                      <a:pt x="43049" y="108637"/>
                      <a:pt x="65147" y="106351"/>
                    </a:cubicBezTo>
                    <a:cubicBezTo>
                      <a:pt x="76577" y="104827"/>
                      <a:pt x="85721" y="101017"/>
                      <a:pt x="94103" y="92635"/>
                    </a:cubicBezTo>
                    <a:cubicBezTo>
                      <a:pt x="94865" y="91873"/>
                      <a:pt x="95627" y="90349"/>
                      <a:pt x="97151" y="88825"/>
                    </a:cubicBezTo>
                    <a:close/>
                    <a:moveTo>
                      <a:pt x="58289" y="52249"/>
                    </a:moveTo>
                    <a:cubicBezTo>
                      <a:pt x="58289" y="52249"/>
                      <a:pt x="58289" y="52249"/>
                      <a:pt x="58289" y="52249"/>
                    </a:cubicBezTo>
                    <a:cubicBezTo>
                      <a:pt x="68957" y="52249"/>
                      <a:pt x="79625" y="52249"/>
                      <a:pt x="90293" y="52249"/>
                    </a:cubicBezTo>
                    <a:cubicBezTo>
                      <a:pt x="94103" y="52249"/>
                      <a:pt x="95627" y="51487"/>
                      <a:pt x="94865" y="47677"/>
                    </a:cubicBezTo>
                    <a:cubicBezTo>
                      <a:pt x="93341" y="34723"/>
                      <a:pt x="86483" y="25579"/>
                      <a:pt x="74291" y="21007"/>
                    </a:cubicBezTo>
                    <a:cubicBezTo>
                      <a:pt x="63623" y="17197"/>
                      <a:pt x="52193" y="17197"/>
                      <a:pt x="41525" y="22531"/>
                    </a:cubicBezTo>
                    <a:cubicBezTo>
                      <a:pt x="30095" y="27865"/>
                      <a:pt x="23999" y="37009"/>
                      <a:pt x="20951" y="48439"/>
                    </a:cubicBezTo>
                    <a:cubicBezTo>
                      <a:pt x="20189" y="50725"/>
                      <a:pt x="21713" y="52249"/>
                      <a:pt x="23999" y="52249"/>
                    </a:cubicBezTo>
                    <a:cubicBezTo>
                      <a:pt x="35429" y="52249"/>
                      <a:pt x="46859" y="52249"/>
                      <a:pt x="58289" y="522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10" name="Google Shape;310;p29"/>
              <p:cNvSpPr/>
              <p:nvPr/>
            </p:nvSpPr>
            <p:spPr>
              <a:xfrm>
                <a:off x="6127263" y="3696282"/>
                <a:ext cx="116419" cy="125430"/>
              </a:xfrm>
              <a:custGeom>
                <a:avLst/>
                <a:gdLst/>
                <a:ahLst/>
                <a:cxnLst/>
                <a:rect l="l" t="t" r="r" b="b"/>
                <a:pathLst>
                  <a:path w="116419" h="125430" extrusionOk="0">
                    <a:moveTo>
                      <a:pt x="98132" y="89607"/>
                    </a:moveTo>
                    <a:cubicBezTo>
                      <a:pt x="102704" y="93417"/>
                      <a:pt x="107276" y="96465"/>
                      <a:pt x="111848" y="100275"/>
                    </a:cubicBezTo>
                    <a:cubicBezTo>
                      <a:pt x="107276" y="107895"/>
                      <a:pt x="101180" y="113229"/>
                      <a:pt x="94322" y="117039"/>
                    </a:cubicBezTo>
                    <a:cubicBezTo>
                      <a:pt x="72986" y="127707"/>
                      <a:pt x="51650" y="128469"/>
                      <a:pt x="30314" y="117801"/>
                    </a:cubicBezTo>
                    <a:cubicBezTo>
                      <a:pt x="18884" y="111705"/>
                      <a:pt x="10502" y="102561"/>
                      <a:pt x="5930" y="90369"/>
                    </a:cubicBezTo>
                    <a:cubicBezTo>
                      <a:pt x="-928" y="74367"/>
                      <a:pt x="-1690" y="58365"/>
                      <a:pt x="2882" y="41601"/>
                    </a:cubicBezTo>
                    <a:cubicBezTo>
                      <a:pt x="12788" y="9597"/>
                      <a:pt x="42506" y="-2595"/>
                      <a:pt x="67652" y="453"/>
                    </a:cubicBezTo>
                    <a:cubicBezTo>
                      <a:pt x="94322" y="3501"/>
                      <a:pt x="111086" y="20265"/>
                      <a:pt x="114896" y="46935"/>
                    </a:cubicBezTo>
                    <a:cubicBezTo>
                      <a:pt x="115658" y="52269"/>
                      <a:pt x="116420" y="58365"/>
                      <a:pt x="116420" y="63699"/>
                    </a:cubicBezTo>
                    <a:cubicBezTo>
                      <a:pt x="116420" y="67509"/>
                      <a:pt x="115658" y="68271"/>
                      <a:pt x="111848" y="68271"/>
                    </a:cubicBezTo>
                    <a:cubicBezTo>
                      <a:pt x="106514" y="68271"/>
                      <a:pt x="101942" y="68271"/>
                      <a:pt x="96608" y="68271"/>
                    </a:cubicBezTo>
                    <a:cubicBezTo>
                      <a:pt x="75272" y="68271"/>
                      <a:pt x="53174" y="68271"/>
                      <a:pt x="31838" y="68271"/>
                    </a:cubicBezTo>
                    <a:cubicBezTo>
                      <a:pt x="28790" y="68271"/>
                      <a:pt x="24980" y="67509"/>
                      <a:pt x="21932" y="69033"/>
                    </a:cubicBezTo>
                    <a:cubicBezTo>
                      <a:pt x="21932" y="85035"/>
                      <a:pt x="33362" y="101037"/>
                      <a:pt x="49364" y="104847"/>
                    </a:cubicBezTo>
                    <a:cubicBezTo>
                      <a:pt x="65366" y="108657"/>
                      <a:pt x="79082" y="105609"/>
                      <a:pt x="92036" y="94179"/>
                    </a:cubicBezTo>
                    <a:cubicBezTo>
                      <a:pt x="93560" y="93417"/>
                      <a:pt x="95846" y="91893"/>
                      <a:pt x="98132" y="89607"/>
                    </a:cubicBezTo>
                    <a:close/>
                    <a:moveTo>
                      <a:pt x="57746" y="52269"/>
                    </a:moveTo>
                    <a:cubicBezTo>
                      <a:pt x="57746" y="52269"/>
                      <a:pt x="57746" y="52269"/>
                      <a:pt x="57746" y="52269"/>
                    </a:cubicBezTo>
                    <a:cubicBezTo>
                      <a:pt x="60794" y="52269"/>
                      <a:pt x="63080" y="52269"/>
                      <a:pt x="66128" y="52269"/>
                    </a:cubicBezTo>
                    <a:cubicBezTo>
                      <a:pt x="74510" y="52269"/>
                      <a:pt x="82892" y="52269"/>
                      <a:pt x="91274" y="52269"/>
                    </a:cubicBezTo>
                    <a:cubicBezTo>
                      <a:pt x="94322" y="52269"/>
                      <a:pt x="95084" y="51507"/>
                      <a:pt x="95084" y="47697"/>
                    </a:cubicBezTo>
                    <a:cubicBezTo>
                      <a:pt x="93560" y="34743"/>
                      <a:pt x="86702" y="25599"/>
                      <a:pt x="74510" y="21027"/>
                    </a:cubicBezTo>
                    <a:cubicBezTo>
                      <a:pt x="63842" y="17217"/>
                      <a:pt x="52412" y="17217"/>
                      <a:pt x="41744" y="21789"/>
                    </a:cubicBezTo>
                    <a:cubicBezTo>
                      <a:pt x="31076" y="26361"/>
                      <a:pt x="24218" y="35505"/>
                      <a:pt x="21932" y="46935"/>
                    </a:cubicBezTo>
                    <a:cubicBezTo>
                      <a:pt x="21170" y="50745"/>
                      <a:pt x="21932" y="52269"/>
                      <a:pt x="25742" y="52269"/>
                    </a:cubicBezTo>
                    <a:cubicBezTo>
                      <a:pt x="36410" y="52269"/>
                      <a:pt x="47078" y="52269"/>
                      <a:pt x="57746" y="5226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11" name="Google Shape;311;p29"/>
              <p:cNvSpPr/>
              <p:nvPr/>
            </p:nvSpPr>
            <p:spPr>
              <a:xfrm>
                <a:off x="5536630" y="3696982"/>
                <a:ext cx="102024" cy="124518"/>
              </a:xfrm>
              <a:custGeom>
                <a:avLst/>
                <a:gdLst/>
                <a:ahLst/>
                <a:cxnLst/>
                <a:rect l="l" t="t" r="r" b="b"/>
                <a:pathLst>
                  <a:path w="102024" h="124518" extrusionOk="0">
                    <a:moveTo>
                      <a:pt x="5250" y="18802"/>
                    </a:moveTo>
                    <a:cubicBezTo>
                      <a:pt x="7536" y="14230"/>
                      <a:pt x="12108" y="11944"/>
                      <a:pt x="15918" y="9658"/>
                    </a:cubicBezTo>
                    <a:cubicBezTo>
                      <a:pt x="34206" y="-248"/>
                      <a:pt x="52494" y="-2534"/>
                      <a:pt x="72306" y="2800"/>
                    </a:cubicBezTo>
                    <a:cubicBezTo>
                      <a:pt x="88308" y="7372"/>
                      <a:pt x="96690" y="18040"/>
                      <a:pt x="99738" y="33280"/>
                    </a:cubicBezTo>
                    <a:cubicBezTo>
                      <a:pt x="101262" y="39376"/>
                      <a:pt x="101262" y="45472"/>
                      <a:pt x="101262" y="51568"/>
                    </a:cubicBezTo>
                    <a:cubicBezTo>
                      <a:pt x="101262" y="66046"/>
                      <a:pt x="101262" y="81286"/>
                      <a:pt x="101262" y="95764"/>
                    </a:cubicBezTo>
                    <a:cubicBezTo>
                      <a:pt x="101262" y="104146"/>
                      <a:pt x="102024" y="111766"/>
                      <a:pt x="102024" y="120148"/>
                    </a:cubicBezTo>
                    <a:cubicBezTo>
                      <a:pt x="95928" y="120910"/>
                      <a:pt x="89832" y="120910"/>
                      <a:pt x="84498" y="120148"/>
                    </a:cubicBezTo>
                    <a:cubicBezTo>
                      <a:pt x="82212" y="115576"/>
                      <a:pt x="84498" y="110242"/>
                      <a:pt x="82212" y="106432"/>
                    </a:cubicBezTo>
                    <a:cubicBezTo>
                      <a:pt x="79926" y="106432"/>
                      <a:pt x="78402" y="108718"/>
                      <a:pt x="77640" y="110242"/>
                    </a:cubicBezTo>
                    <a:cubicBezTo>
                      <a:pt x="70020" y="117862"/>
                      <a:pt x="60876" y="122434"/>
                      <a:pt x="50208" y="123958"/>
                    </a:cubicBezTo>
                    <a:cubicBezTo>
                      <a:pt x="39540" y="125482"/>
                      <a:pt x="28872" y="123958"/>
                      <a:pt x="18966" y="118624"/>
                    </a:cubicBezTo>
                    <a:cubicBezTo>
                      <a:pt x="-6942" y="106432"/>
                      <a:pt x="-3894" y="72142"/>
                      <a:pt x="13632" y="59950"/>
                    </a:cubicBezTo>
                    <a:cubicBezTo>
                      <a:pt x="22014" y="54616"/>
                      <a:pt x="31158" y="51568"/>
                      <a:pt x="41064" y="50044"/>
                    </a:cubicBezTo>
                    <a:cubicBezTo>
                      <a:pt x="51732" y="47758"/>
                      <a:pt x="61638" y="47758"/>
                      <a:pt x="72306" y="47758"/>
                    </a:cubicBezTo>
                    <a:cubicBezTo>
                      <a:pt x="74592" y="47758"/>
                      <a:pt x="76878" y="47758"/>
                      <a:pt x="79164" y="47758"/>
                    </a:cubicBezTo>
                    <a:cubicBezTo>
                      <a:pt x="81450" y="47758"/>
                      <a:pt x="82212" y="46234"/>
                      <a:pt x="82212" y="44710"/>
                    </a:cubicBezTo>
                    <a:cubicBezTo>
                      <a:pt x="82974" y="31756"/>
                      <a:pt x="76116" y="22612"/>
                      <a:pt x="63162" y="19564"/>
                    </a:cubicBezTo>
                    <a:cubicBezTo>
                      <a:pt x="49446" y="16516"/>
                      <a:pt x="37254" y="19564"/>
                      <a:pt x="25062" y="25660"/>
                    </a:cubicBezTo>
                    <a:cubicBezTo>
                      <a:pt x="22776" y="27184"/>
                      <a:pt x="20490" y="30232"/>
                      <a:pt x="17442" y="29470"/>
                    </a:cubicBezTo>
                    <a:cubicBezTo>
                      <a:pt x="14394" y="28708"/>
                      <a:pt x="12108" y="24898"/>
                      <a:pt x="9822" y="22612"/>
                    </a:cubicBezTo>
                    <a:cubicBezTo>
                      <a:pt x="7536" y="21850"/>
                      <a:pt x="6774" y="20326"/>
                      <a:pt x="5250" y="18802"/>
                    </a:cubicBezTo>
                    <a:close/>
                    <a:moveTo>
                      <a:pt x="44112" y="107956"/>
                    </a:moveTo>
                    <a:cubicBezTo>
                      <a:pt x="53256" y="107956"/>
                      <a:pt x="61638" y="106432"/>
                      <a:pt x="69258" y="100336"/>
                    </a:cubicBezTo>
                    <a:cubicBezTo>
                      <a:pt x="79164" y="91954"/>
                      <a:pt x="82212" y="80524"/>
                      <a:pt x="81450" y="67570"/>
                    </a:cubicBezTo>
                    <a:cubicBezTo>
                      <a:pt x="81450" y="66046"/>
                      <a:pt x="80688" y="65284"/>
                      <a:pt x="79164" y="65284"/>
                    </a:cubicBezTo>
                    <a:cubicBezTo>
                      <a:pt x="65448" y="65284"/>
                      <a:pt x="52494" y="64522"/>
                      <a:pt x="38778" y="67570"/>
                    </a:cubicBezTo>
                    <a:cubicBezTo>
                      <a:pt x="34968" y="68332"/>
                      <a:pt x="31158" y="70618"/>
                      <a:pt x="28110" y="72904"/>
                    </a:cubicBezTo>
                    <a:cubicBezTo>
                      <a:pt x="16680" y="80524"/>
                      <a:pt x="18204" y="101098"/>
                      <a:pt x="32682" y="105670"/>
                    </a:cubicBezTo>
                    <a:cubicBezTo>
                      <a:pt x="36492" y="107194"/>
                      <a:pt x="40302" y="107194"/>
                      <a:pt x="44112" y="10795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12" name="Google Shape;312;p29"/>
              <p:cNvSpPr/>
              <p:nvPr/>
            </p:nvSpPr>
            <p:spPr>
              <a:xfrm>
                <a:off x="6418442" y="3695782"/>
                <a:ext cx="104479" cy="126004"/>
              </a:xfrm>
              <a:custGeom>
                <a:avLst/>
                <a:gdLst/>
                <a:ahLst/>
                <a:cxnLst/>
                <a:rect l="l" t="t" r="r" b="b"/>
                <a:pathLst>
                  <a:path w="104479" h="126004" extrusionOk="0">
                    <a:moveTo>
                      <a:pt x="82035" y="106871"/>
                    </a:moveTo>
                    <a:cubicBezTo>
                      <a:pt x="81273" y="108394"/>
                      <a:pt x="80511" y="108394"/>
                      <a:pt x="79749" y="109156"/>
                    </a:cubicBezTo>
                    <a:cubicBezTo>
                      <a:pt x="65271" y="127444"/>
                      <a:pt x="41649" y="129731"/>
                      <a:pt x="21075" y="121349"/>
                    </a:cubicBezTo>
                    <a:cubicBezTo>
                      <a:pt x="11169" y="117539"/>
                      <a:pt x="3549" y="110681"/>
                      <a:pt x="1263" y="100013"/>
                    </a:cubicBezTo>
                    <a:cubicBezTo>
                      <a:pt x="-1785" y="87059"/>
                      <a:pt x="-261" y="69533"/>
                      <a:pt x="16503" y="59626"/>
                    </a:cubicBezTo>
                    <a:cubicBezTo>
                      <a:pt x="24123" y="55054"/>
                      <a:pt x="31743" y="52769"/>
                      <a:pt x="40125" y="51244"/>
                    </a:cubicBezTo>
                    <a:cubicBezTo>
                      <a:pt x="48507" y="49721"/>
                      <a:pt x="56889" y="48959"/>
                      <a:pt x="65271" y="48959"/>
                    </a:cubicBezTo>
                    <a:cubicBezTo>
                      <a:pt x="69081" y="48959"/>
                      <a:pt x="73653" y="48959"/>
                      <a:pt x="77463" y="48959"/>
                    </a:cubicBezTo>
                    <a:cubicBezTo>
                      <a:pt x="81273" y="48959"/>
                      <a:pt x="82035" y="48196"/>
                      <a:pt x="82035" y="43624"/>
                    </a:cubicBezTo>
                    <a:cubicBezTo>
                      <a:pt x="81273" y="29909"/>
                      <a:pt x="75177" y="22289"/>
                      <a:pt x="61461" y="20003"/>
                    </a:cubicBezTo>
                    <a:cubicBezTo>
                      <a:pt x="48507" y="16954"/>
                      <a:pt x="37077" y="20003"/>
                      <a:pt x="25647" y="26099"/>
                    </a:cubicBezTo>
                    <a:cubicBezTo>
                      <a:pt x="23361" y="27623"/>
                      <a:pt x="20313" y="29146"/>
                      <a:pt x="18027" y="30671"/>
                    </a:cubicBezTo>
                    <a:cubicBezTo>
                      <a:pt x="13455" y="28384"/>
                      <a:pt x="11169" y="24574"/>
                      <a:pt x="8121" y="20764"/>
                    </a:cubicBezTo>
                    <a:cubicBezTo>
                      <a:pt x="6597" y="19241"/>
                      <a:pt x="6597" y="17716"/>
                      <a:pt x="8883" y="15431"/>
                    </a:cubicBezTo>
                    <a:cubicBezTo>
                      <a:pt x="17265" y="8573"/>
                      <a:pt x="26409" y="4001"/>
                      <a:pt x="36315" y="1714"/>
                    </a:cubicBezTo>
                    <a:cubicBezTo>
                      <a:pt x="46983" y="-571"/>
                      <a:pt x="58413" y="-571"/>
                      <a:pt x="69081" y="1714"/>
                    </a:cubicBezTo>
                    <a:cubicBezTo>
                      <a:pt x="85083" y="5524"/>
                      <a:pt x="95751" y="14669"/>
                      <a:pt x="100323" y="31433"/>
                    </a:cubicBezTo>
                    <a:cubicBezTo>
                      <a:pt x="101847" y="37529"/>
                      <a:pt x="101847" y="43624"/>
                      <a:pt x="102609" y="49721"/>
                    </a:cubicBezTo>
                    <a:cubicBezTo>
                      <a:pt x="102609" y="64199"/>
                      <a:pt x="102609" y="77914"/>
                      <a:pt x="102609" y="92393"/>
                    </a:cubicBezTo>
                    <a:cubicBezTo>
                      <a:pt x="102609" y="100774"/>
                      <a:pt x="102609" y="108394"/>
                      <a:pt x="104133" y="116776"/>
                    </a:cubicBezTo>
                    <a:cubicBezTo>
                      <a:pt x="104895" y="120586"/>
                      <a:pt x="104895" y="122873"/>
                      <a:pt x="98799" y="122111"/>
                    </a:cubicBezTo>
                    <a:cubicBezTo>
                      <a:pt x="85083" y="121349"/>
                      <a:pt x="85083" y="125159"/>
                      <a:pt x="84321" y="109156"/>
                    </a:cubicBezTo>
                    <a:cubicBezTo>
                      <a:pt x="83559" y="109156"/>
                      <a:pt x="82797" y="108394"/>
                      <a:pt x="82035" y="106871"/>
                    </a:cubicBezTo>
                    <a:close/>
                    <a:moveTo>
                      <a:pt x="66033" y="65723"/>
                    </a:moveTo>
                    <a:cubicBezTo>
                      <a:pt x="66033" y="65723"/>
                      <a:pt x="66033" y="65723"/>
                      <a:pt x="66033" y="65723"/>
                    </a:cubicBezTo>
                    <a:cubicBezTo>
                      <a:pt x="62223" y="65723"/>
                      <a:pt x="58413" y="65723"/>
                      <a:pt x="54603" y="65723"/>
                    </a:cubicBezTo>
                    <a:cubicBezTo>
                      <a:pt x="46221" y="66484"/>
                      <a:pt x="38601" y="67246"/>
                      <a:pt x="30981" y="71819"/>
                    </a:cubicBezTo>
                    <a:cubicBezTo>
                      <a:pt x="23361" y="76391"/>
                      <a:pt x="19551" y="83249"/>
                      <a:pt x="20313" y="91631"/>
                    </a:cubicBezTo>
                    <a:cubicBezTo>
                      <a:pt x="21837" y="100774"/>
                      <a:pt x="27171" y="106109"/>
                      <a:pt x="35553" y="107633"/>
                    </a:cubicBezTo>
                    <a:cubicBezTo>
                      <a:pt x="40887" y="108394"/>
                      <a:pt x="46221" y="109156"/>
                      <a:pt x="51555" y="108394"/>
                    </a:cubicBezTo>
                    <a:cubicBezTo>
                      <a:pt x="63747" y="106871"/>
                      <a:pt x="72891" y="100013"/>
                      <a:pt x="77463" y="88583"/>
                    </a:cubicBezTo>
                    <a:cubicBezTo>
                      <a:pt x="80511" y="82486"/>
                      <a:pt x="80511" y="75629"/>
                      <a:pt x="80511" y="68771"/>
                    </a:cubicBezTo>
                    <a:cubicBezTo>
                      <a:pt x="80511" y="66484"/>
                      <a:pt x="78987" y="64961"/>
                      <a:pt x="76701" y="64961"/>
                    </a:cubicBezTo>
                    <a:cubicBezTo>
                      <a:pt x="74415" y="65723"/>
                      <a:pt x="70605" y="65723"/>
                      <a:pt x="66033" y="6572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13" name="Google Shape;313;p29"/>
              <p:cNvSpPr/>
              <p:nvPr/>
            </p:nvSpPr>
            <p:spPr>
              <a:xfrm>
                <a:off x="5293456" y="3638823"/>
                <a:ext cx="138800" cy="179842"/>
              </a:xfrm>
              <a:custGeom>
                <a:avLst/>
                <a:gdLst/>
                <a:ahLst/>
                <a:cxnLst/>
                <a:rect l="l" t="t" r="r" b="b"/>
                <a:pathLst>
                  <a:path w="138800" h="179842" extrusionOk="0">
                    <a:moveTo>
                      <a:pt x="69354" y="762"/>
                    </a:moveTo>
                    <a:cubicBezTo>
                      <a:pt x="88404" y="762"/>
                      <a:pt x="107454" y="762"/>
                      <a:pt x="127266" y="762"/>
                    </a:cubicBezTo>
                    <a:cubicBezTo>
                      <a:pt x="129552" y="762"/>
                      <a:pt x="131838" y="762"/>
                      <a:pt x="134124" y="762"/>
                    </a:cubicBezTo>
                    <a:cubicBezTo>
                      <a:pt x="137934" y="762"/>
                      <a:pt x="138696" y="1524"/>
                      <a:pt x="138696" y="6096"/>
                    </a:cubicBezTo>
                    <a:cubicBezTo>
                      <a:pt x="138696" y="22860"/>
                      <a:pt x="140982" y="20574"/>
                      <a:pt x="124218" y="20574"/>
                    </a:cubicBezTo>
                    <a:cubicBezTo>
                      <a:pt x="112788" y="20574"/>
                      <a:pt x="101358" y="20574"/>
                      <a:pt x="89928" y="20574"/>
                    </a:cubicBezTo>
                    <a:cubicBezTo>
                      <a:pt x="87642" y="20574"/>
                      <a:pt x="85356" y="20574"/>
                      <a:pt x="83070" y="20574"/>
                    </a:cubicBezTo>
                    <a:cubicBezTo>
                      <a:pt x="81546" y="20574"/>
                      <a:pt x="80022" y="21336"/>
                      <a:pt x="80022" y="23622"/>
                    </a:cubicBezTo>
                    <a:cubicBezTo>
                      <a:pt x="80022" y="26670"/>
                      <a:pt x="80022" y="29718"/>
                      <a:pt x="80022" y="32766"/>
                    </a:cubicBezTo>
                    <a:cubicBezTo>
                      <a:pt x="80022" y="77724"/>
                      <a:pt x="80022" y="123444"/>
                      <a:pt x="80022" y="168402"/>
                    </a:cubicBezTo>
                    <a:cubicBezTo>
                      <a:pt x="80022" y="180594"/>
                      <a:pt x="81546" y="179832"/>
                      <a:pt x="68592" y="179832"/>
                    </a:cubicBezTo>
                    <a:cubicBezTo>
                      <a:pt x="57924" y="179832"/>
                      <a:pt x="58686" y="180594"/>
                      <a:pt x="58686" y="169164"/>
                    </a:cubicBezTo>
                    <a:cubicBezTo>
                      <a:pt x="58686" y="123444"/>
                      <a:pt x="58686" y="77724"/>
                      <a:pt x="58686" y="31242"/>
                    </a:cubicBezTo>
                    <a:cubicBezTo>
                      <a:pt x="58686" y="19050"/>
                      <a:pt x="59448" y="19812"/>
                      <a:pt x="48018" y="19812"/>
                    </a:cubicBezTo>
                    <a:cubicBezTo>
                      <a:pt x="35826" y="19812"/>
                      <a:pt x="22872" y="19812"/>
                      <a:pt x="10680" y="19812"/>
                    </a:cubicBezTo>
                    <a:cubicBezTo>
                      <a:pt x="8394" y="19812"/>
                      <a:pt x="6108" y="19812"/>
                      <a:pt x="3822" y="19812"/>
                    </a:cubicBezTo>
                    <a:cubicBezTo>
                      <a:pt x="1536" y="19812"/>
                      <a:pt x="12" y="18288"/>
                      <a:pt x="12" y="16002"/>
                    </a:cubicBezTo>
                    <a:cubicBezTo>
                      <a:pt x="12" y="13716"/>
                      <a:pt x="12" y="12192"/>
                      <a:pt x="12" y="9906"/>
                    </a:cubicBezTo>
                    <a:cubicBezTo>
                      <a:pt x="12" y="0"/>
                      <a:pt x="-750" y="0"/>
                      <a:pt x="9918" y="0"/>
                    </a:cubicBezTo>
                    <a:cubicBezTo>
                      <a:pt x="28206" y="762"/>
                      <a:pt x="48780" y="762"/>
                      <a:pt x="69354" y="762"/>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14" name="Google Shape;314;p29"/>
              <p:cNvSpPr/>
              <p:nvPr/>
            </p:nvSpPr>
            <p:spPr>
              <a:xfrm>
                <a:off x="5674468" y="3697066"/>
                <a:ext cx="102870" cy="120826"/>
              </a:xfrm>
              <a:custGeom>
                <a:avLst/>
                <a:gdLst/>
                <a:ahLst/>
                <a:cxnLst/>
                <a:rect l="l" t="t" r="r" b="b"/>
                <a:pathLst>
                  <a:path w="102870" h="120826" extrusionOk="0">
                    <a:moveTo>
                      <a:pt x="19050" y="18719"/>
                    </a:moveTo>
                    <a:cubicBezTo>
                      <a:pt x="20574" y="19481"/>
                      <a:pt x="20574" y="17957"/>
                      <a:pt x="21336" y="17195"/>
                    </a:cubicBezTo>
                    <a:cubicBezTo>
                      <a:pt x="32004" y="2717"/>
                      <a:pt x="54864" y="-4903"/>
                      <a:pt x="76962" y="3479"/>
                    </a:cubicBezTo>
                    <a:cubicBezTo>
                      <a:pt x="90678" y="8813"/>
                      <a:pt x="98298" y="19481"/>
                      <a:pt x="101346" y="33197"/>
                    </a:cubicBezTo>
                    <a:cubicBezTo>
                      <a:pt x="102108" y="38531"/>
                      <a:pt x="102870" y="43865"/>
                      <a:pt x="102870" y="49199"/>
                    </a:cubicBezTo>
                    <a:cubicBezTo>
                      <a:pt x="102870" y="70535"/>
                      <a:pt x="102870" y="92633"/>
                      <a:pt x="102870" y="113969"/>
                    </a:cubicBezTo>
                    <a:cubicBezTo>
                      <a:pt x="102870" y="115493"/>
                      <a:pt x="102870" y="117017"/>
                      <a:pt x="102870" y="117779"/>
                    </a:cubicBezTo>
                    <a:cubicBezTo>
                      <a:pt x="102870" y="120065"/>
                      <a:pt x="101346" y="120827"/>
                      <a:pt x="99822" y="120827"/>
                    </a:cubicBezTo>
                    <a:cubicBezTo>
                      <a:pt x="95250" y="120827"/>
                      <a:pt x="90678" y="120827"/>
                      <a:pt x="86868" y="120827"/>
                    </a:cubicBezTo>
                    <a:cubicBezTo>
                      <a:pt x="84582" y="120827"/>
                      <a:pt x="83820" y="120065"/>
                      <a:pt x="83820" y="117779"/>
                    </a:cubicBezTo>
                    <a:cubicBezTo>
                      <a:pt x="83820" y="114731"/>
                      <a:pt x="83820" y="112445"/>
                      <a:pt x="83820" y="109397"/>
                    </a:cubicBezTo>
                    <a:cubicBezTo>
                      <a:pt x="83820" y="90347"/>
                      <a:pt x="83820" y="71297"/>
                      <a:pt x="83820" y="51485"/>
                    </a:cubicBezTo>
                    <a:cubicBezTo>
                      <a:pt x="83820" y="46151"/>
                      <a:pt x="83820" y="41579"/>
                      <a:pt x="82296" y="36245"/>
                    </a:cubicBezTo>
                    <a:cubicBezTo>
                      <a:pt x="79248" y="24053"/>
                      <a:pt x="71628" y="17195"/>
                      <a:pt x="59436" y="17195"/>
                    </a:cubicBezTo>
                    <a:cubicBezTo>
                      <a:pt x="41910" y="16433"/>
                      <a:pt x="28956" y="24053"/>
                      <a:pt x="23622" y="40055"/>
                    </a:cubicBezTo>
                    <a:cubicBezTo>
                      <a:pt x="20574" y="48437"/>
                      <a:pt x="20574" y="56819"/>
                      <a:pt x="20574" y="65201"/>
                    </a:cubicBezTo>
                    <a:cubicBezTo>
                      <a:pt x="20574" y="80441"/>
                      <a:pt x="20574" y="95681"/>
                      <a:pt x="20574" y="110921"/>
                    </a:cubicBezTo>
                    <a:cubicBezTo>
                      <a:pt x="20574" y="112445"/>
                      <a:pt x="20574" y="113969"/>
                      <a:pt x="20574" y="114731"/>
                    </a:cubicBezTo>
                    <a:cubicBezTo>
                      <a:pt x="20574" y="120065"/>
                      <a:pt x="19812" y="120065"/>
                      <a:pt x="15240" y="120065"/>
                    </a:cubicBezTo>
                    <a:cubicBezTo>
                      <a:pt x="-2286" y="120065"/>
                      <a:pt x="762" y="123113"/>
                      <a:pt x="762" y="106349"/>
                    </a:cubicBezTo>
                    <a:cubicBezTo>
                      <a:pt x="762" y="85013"/>
                      <a:pt x="762" y="63677"/>
                      <a:pt x="762" y="42341"/>
                    </a:cubicBezTo>
                    <a:cubicBezTo>
                      <a:pt x="762" y="30911"/>
                      <a:pt x="0" y="18719"/>
                      <a:pt x="0" y="7289"/>
                    </a:cubicBezTo>
                    <a:cubicBezTo>
                      <a:pt x="0" y="2717"/>
                      <a:pt x="762" y="2717"/>
                      <a:pt x="4572" y="1955"/>
                    </a:cubicBezTo>
                    <a:cubicBezTo>
                      <a:pt x="5334" y="1955"/>
                      <a:pt x="6096" y="1955"/>
                      <a:pt x="6858" y="1955"/>
                    </a:cubicBezTo>
                    <a:cubicBezTo>
                      <a:pt x="21336" y="1955"/>
                      <a:pt x="18288" y="431"/>
                      <a:pt x="19812" y="13385"/>
                    </a:cubicBezTo>
                    <a:cubicBezTo>
                      <a:pt x="18288" y="15671"/>
                      <a:pt x="17526" y="17957"/>
                      <a:pt x="19050" y="1871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15" name="Google Shape;315;p29"/>
              <p:cNvSpPr/>
              <p:nvPr/>
            </p:nvSpPr>
            <p:spPr>
              <a:xfrm>
                <a:off x="6733648" y="3696654"/>
                <a:ext cx="104394" cy="122000"/>
              </a:xfrm>
              <a:custGeom>
                <a:avLst/>
                <a:gdLst/>
                <a:ahLst/>
                <a:cxnLst/>
                <a:rect l="l" t="t" r="r" b="b"/>
                <a:pathLst>
                  <a:path w="104394" h="122000" extrusionOk="0">
                    <a:moveTo>
                      <a:pt x="20574" y="19131"/>
                    </a:moveTo>
                    <a:cubicBezTo>
                      <a:pt x="22098" y="19131"/>
                      <a:pt x="22860" y="17607"/>
                      <a:pt x="23622" y="16083"/>
                    </a:cubicBezTo>
                    <a:cubicBezTo>
                      <a:pt x="34290" y="3891"/>
                      <a:pt x="48006" y="-681"/>
                      <a:pt x="63246" y="81"/>
                    </a:cubicBezTo>
                    <a:cubicBezTo>
                      <a:pt x="67056" y="81"/>
                      <a:pt x="71628" y="843"/>
                      <a:pt x="75438" y="2367"/>
                    </a:cubicBezTo>
                    <a:cubicBezTo>
                      <a:pt x="86868" y="5415"/>
                      <a:pt x="95250" y="13035"/>
                      <a:pt x="99822" y="23703"/>
                    </a:cubicBezTo>
                    <a:cubicBezTo>
                      <a:pt x="102870" y="30561"/>
                      <a:pt x="104394" y="38181"/>
                      <a:pt x="104394" y="45039"/>
                    </a:cubicBezTo>
                    <a:cubicBezTo>
                      <a:pt x="104394" y="68661"/>
                      <a:pt x="104394" y="92283"/>
                      <a:pt x="104394" y="115905"/>
                    </a:cubicBezTo>
                    <a:cubicBezTo>
                      <a:pt x="104394" y="116667"/>
                      <a:pt x="104394" y="117429"/>
                      <a:pt x="104394" y="118191"/>
                    </a:cubicBezTo>
                    <a:cubicBezTo>
                      <a:pt x="104394" y="120477"/>
                      <a:pt x="103632" y="121239"/>
                      <a:pt x="101346" y="121239"/>
                    </a:cubicBezTo>
                    <a:cubicBezTo>
                      <a:pt x="96774" y="121239"/>
                      <a:pt x="92202" y="121239"/>
                      <a:pt x="86868" y="121239"/>
                    </a:cubicBezTo>
                    <a:cubicBezTo>
                      <a:pt x="85344" y="121239"/>
                      <a:pt x="84582" y="120477"/>
                      <a:pt x="84582" y="118953"/>
                    </a:cubicBezTo>
                    <a:cubicBezTo>
                      <a:pt x="84582" y="115905"/>
                      <a:pt x="84582" y="113619"/>
                      <a:pt x="84582" y="110571"/>
                    </a:cubicBezTo>
                    <a:cubicBezTo>
                      <a:pt x="84582" y="90759"/>
                      <a:pt x="84582" y="71709"/>
                      <a:pt x="84582" y="51897"/>
                    </a:cubicBezTo>
                    <a:cubicBezTo>
                      <a:pt x="84582" y="45801"/>
                      <a:pt x="84582" y="40467"/>
                      <a:pt x="82296" y="35133"/>
                    </a:cubicBezTo>
                    <a:cubicBezTo>
                      <a:pt x="79248" y="26751"/>
                      <a:pt x="73152" y="21417"/>
                      <a:pt x="64008" y="19131"/>
                    </a:cubicBezTo>
                    <a:cubicBezTo>
                      <a:pt x="47244" y="15321"/>
                      <a:pt x="31242" y="23703"/>
                      <a:pt x="24384" y="39705"/>
                    </a:cubicBezTo>
                    <a:cubicBezTo>
                      <a:pt x="21336" y="46563"/>
                      <a:pt x="20574" y="54183"/>
                      <a:pt x="20574" y="61803"/>
                    </a:cubicBezTo>
                    <a:cubicBezTo>
                      <a:pt x="20574" y="77805"/>
                      <a:pt x="20574" y="94569"/>
                      <a:pt x="20574" y="110571"/>
                    </a:cubicBezTo>
                    <a:cubicBezTo>
                      <a:pt x="20574" y="113619"/>
                      <a:pt x="20574" y="115905"/>
                      <a:pt x="20574" y="118953"/>
                    </a:cubicBezTo>
                    <a:cubicBezTo>
                      <a:pt x="20574" y="121239"/>
                      <a:pt x="19050" y="122001"/>
                      <a:pt x="17526" y="122001"/>
                    </a:cubicBezTo>
                    <a:cubicBezTo>
                      <a:pt x="12954" y="122001"/>
                      <a:pt x="8382" y="122001"/>
                      <a:pt x="3048" y="122001"/>
                    </a:cubicBezTo>
                    <a:cubicBezTo>
                      <a:pt x="1524" y="122001"/>
                      <a:pt x="762" y="121239"/>
                      <a:pt x="762" y="119715"/>
                    </a:cubicBezTo>
                    <a:cubicBezTo>
                      <a:pt x="762" y="117429"/>
                      <a:pt x="762" y="115905"/>
                      <a:pt x="762" y="113619"/>
                    </a:cubicBezTo>
                    <a:cubicBezTo>
                      <a:pt x="762" y="105999"/>
                      <a:pt x="762" y="98379"/>
                      <a:pt x="762" y="89997"/>
                    </a:cubicBezTo>
                    <a:cubicBezTo>
                      <a:pt x="762" y="63327"/>
                      <a:pt x="1524" y="35895"/>
                      <a:pt x="0" y="9225"/>
                    </a:cubicBezTo>
                    <a:cubicBezTo>
                      <a:pt x="0" y="4653"/>
                      <a:pt x="0" y="3891"/>
                      <a:pt x="4572" y="3891"/>
                    </a:cubicBezTo>
                    <a:cubicBezTo>
                      <a:pt x="9144" y="3891"/>
                      <a:pt x="14478" y="2367"/>
                      <a:pt x="17526" y="4653"/>
                    </a:cubicBezTo>
                    <a:cubicBezTo>
                      <a:pt x="21336" y="7701"/>
                      <a:pt x="18288" y="13035"/>
                      <a:pt x="19050" y="16845"/>
                    </a:cubicBezTo>
                    <a:cubicBezTo>
                      <a:pt x="19812" y="17607"/>
                      <a:pt x="19050" y="19131"/>
                      <a:pt x="20574" y="1913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16" name="Google Shape;316;p29"/>
              <p:cNvSpPr/>
              <p:nvPr/>
            </p:nvSpPr>
            <p:spPr>
              <a:xfrm>
                <a:off x="5802485" y="3696843"/>
                <a:ext cx="92553" cy="124859"/>
              </a:xfrm>
              <a:custGeom>
                <a:avLst/>
                <a:gdLst/>
                <a:ahLst/>
                <a:cxnLst/>
                <a:rect l="l" t="t" r="r" b="b"/>
                <a:pathLst>
                  <a:path w="92553" h="124859" extrusionOk="0">
                    <a:moveTo>
                      <a:pt x="0" y="102761"/>
                    </a:moveTo>
                    <a:cubicBezTo>
                      <a:pt x="5334" y="98951"/>
                      <a:pt x="9906" y="95141"/>
                      <a:pt x="14478" y="91331"/>
                    </a:cubicBezTo>
                    <a:cubicBezTo>
                      <a:pt x="17526" y="92093"/>
                      <a:pt x="19050" y="95141"/>
                      <a:pt x="20574" y="96665"/>
                    </a:cubicBezTo>
                    <a:cubicBezTo>
                      <a:pt x="31242" y="106571"/>
                      <a:pt x="43434" y="108857"/>
                      <a:pt x="57150" y="105047"/>
                    </a:cubicBezTo>
                    <a:cubicBezTo>
                      <a:pt x="60198" y="104285"/>
                      <a:pt x="63246" y="102761"/>
                      <a:pt x="66294" y="100475"/>
                    </a:cubicBezTo>
                    <a:cubicBezTo>
                      <a:pt x="73152" y="95141"/>
                      <a:pt x="73914" y="82187"/>
                      <a:pt x="64770" y="76091"/>
                    </a:cubicBezTo>
                    <a:cubicBezTo>
                      <a:pt x="60960" y="73805"/>
                      <a:pt x="56388" y="72281"/>
                      <a:pt x="51816" y="70757"/>
                    </a:cubicBezTo>
                    <a:cubicBezTo>
                      <a:pt x="46482" y="69233"/>
                      <a:pt x="40386" y="68471"/>
                      <a:pt x="35052" y="66947"/>
                    </a:cubicBezTo>
                    <a:cubicBezTo>
                      <a:pt x="30480" y="65423"/>
                      <a:pt x="26670" y="64661"/>
                      <a:pt x="22860" y="62375"/>
                    </a:cubicBezTo>
                    <a:cubicBezTo>
                      <a:pt x="0" y="53231"/>
                      <a:pt x="1524" y="26561"/>
                      <a:pt x="12954" y="14369"/>
                    </a:cubicBezTo>
                    <a:cubicBezTo>
                      <a:pt x="16764" y="10559"/>
                      <a:pt x="20574" y="7511"/>
                      <a:pt x="25146" y="5225"/>
                    </a:cubicBezTo>
                    <a:cubicBezTo>
                      <a:pt x="38862" y="-871"/>
                      <a:pt x="52578" y="-1633"/>
                      <a:pt x="66294" y="2939"/>
                    </a:cubicBezTo>
                    <a:cubicBezTo>
                      <a:pt x="76200" y="5987"/>
                      <a:pt x="83820" y="12083"/>
                      <a:pt x="88392" y="21227"/>
                    </a:cubicBezTo>
                    <a:cubicBezTo>
                      <a:pt x="84582" y="25799"/>
                      <a:pt x="78486" y="28085"/>
                      <a:pt x="73914" y="31895"/>
                    </a:cubicBezTo>
                    <a:cubicBezTo>
                      <a:pt x="70866" y="31895"/>
                      <a:pt x="70104" y="29609"/>
                      <a:pt x="68580" y="27323"/>
                    </a:cubicBezTo>
                    <a:cubicBezTo>
                      <a:pt x="61722" y="20465"/>
                      <a:pt x="49530" y="15131"/>
                      <a:pt x="35052" y="21227"/>
                    </a:cubicBezTo>
                    <a:cubicBezTo>
                      <a:pt x="32004" y="22751"/>
                      <a:pt x="28956" y="24275"/>
                      <a:pt x="26670" y="27323"/>
                    </a:cubicBezTo>
                    <a:cubicBezTo>
                      <a:pt x="22098" y="33419"/>
                      <a:pt x="22860" y="39515"/>
                      <a:pt x="28956" y="44087"/>
                    </a:cubicBezTo>
                    <a:cubicBezTo>
                      <a:pt x="32004" y="46373"/>
                      <a:pt x="35052" y="47897"/>
                      <a:pt x="38862" y="48659"/>
                    </a:cubicBezTo>
                    <a:cubicBezTo>
                      <a:pt x="44196" y="50183"/>
                      <a:pt x="50292" y="51707"/>
                      <a:pt x="55626" y="52469"/>
                    </a:cubicBezTo>
                    <a:cubicBezTo>
                      <a:pt x="61722" y="53993"/>
                      <a:pt x="67818" y="55517"/>
                      <a:pt x="73914" y="58565"/>
                    </a:cubicBezTo>
                    <a:cubicBezTo>
                      <a:pt x="98298" y="69233"/>
                      <a:pt x="96774" y="101999"/>
                      <a:pt x="80772" y="114191"/>
                    </a:cubicBezTo>
                    <a:cubicBezTo>
                      <a:pt x="75438" y="118001"/>
                      <a:pt x="70104" y="121049"/>
                      <a:pt x="64008" y="122573"/>
                    </a:cubicBezTo>
                    <a:cubicBezTo>
                      <a:pt x="51816" y="125621"/>
                      <a:pt x="39624" y="125621"/>
                      <a:pt x="26670" y="122573"/>
                    </a:cubicBezTo>
                    <a:cubicBezTo>
                      <a:pt x="16002" y="119525"/>
                      <a:pt x="6858" y="113429"/>
                      <a:pt x="0" y="10276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17" name="Google Shape;317;p29"/>
              <p:cNvSpPr/>
              <p:nvPr/>
            </p:nvSpPr>
            <p:spPr>
              <a:xfrm>
                <a:off x="7095789" y="3696726"/>
                <a:ext cx="92057" cy="124976"/>
              </a:xfrm>
              <a:custGeom>
                <a:avLst/>
                <a:gdLst/>
                <a:ahLst/>
                <a:cxnLst/>
                <a:rect l="l" t="t" r="r" b="b"/>
                <a:pathLst>
                  <a:path w="92057" h="124976" extrusionOk="0">
                    <a:moveTo>
                      <a:pt x="12764" y="90687"/>
                    </a:moveTo>
                    <a:cubicBezTo>
                      <a:pt x="15812" y="93735"/>
                      <a:pt x="18098" y="96021"/>
                      <a:pt x="20384" y="98307"/>
                    </a:cubicBezTo>
                    <a:cubicBezTo>
                      <a:pt x="31814" y="107451"/>
                      <a:pt x="44768" y="108975"/>
                      <a:pt x="58484" y="103641"/>
                    </a:cubicBezTo>
                    <a:cubicBezTo>
                      <a:pt x="64579" y="101355"/>
                      <a:pt x="69152" y="96783"/>
                      <a:pt x="69152" y="89163"/>
                    </a:cubicBezTo>
                    <a:cubicBezTo>
                      <a:pt x="69152" y="83829"/>
                      <a:pt x="66866" y="79257"/>
                      <a:pt x="62294" y="76209"/>
                    </a:cubicBezTo>
                    <a:cubicBezTo>
                      <a:pt x="58484" y="73161"/>
                      <a:pt x="53912" y="72399"/>
                      <a:pt x="49339" y="70875"/>
                    </a:cubicBezTo>
                    <a:cubicBezTo>
                      <a:pt x="43244" y="69351"/>
                      <a:pt x="37148" y="67827"/>
                      <a:pt x="31814" y="66303"/>
                    </a:cubicBezTo>
                    <a:cubicBezTo>
                      <a:pt x="27242" y="64779"/>
                      <a:pt x="23432" y="64017"/>
                      <a:pt x="19622" y="61731"/>
                    </a:cubicBezTo>
                    <a:cubicBezTo>
                      <a:pt x="-2476" y="52587"/>
                      <a:pt x="-952" y="26679"/>
                      <a:pt x="9716" y="15249"/>
                    </a:cubicBezTo>
                    <a:cubicBezTo>
                      <a:pt x="12764" y="11439"/>
                      <a:pt x="17336" y="8391"/>
                      <a:pt x="21908" y="6105"/>
                    </a:cubicBezTo>
                    <a:cubicBezTo>
                      <a:pt x="36386" y="-753"/>
                      <a:pt x="51626" y="-2277"/>
                      <a:pt x="66866" y="3819"/>
                    </a:cubicBezTo>
                    <a:cubicBezTo>
                      <a:pt x="74486" y="6867"/>
                      <a:pt x="80582" y="11439"/>
                      <a:pt x="85154" y="17535"/>
                    </a:cubicBezTo>
                    <a:cubicBezTo>
                      <a:pt x="87439" y="20583"/>
                      <a:pt x="86678" y="21345"/>
                      <a:pt x="84392" y="23631"/>
                    </a:cubicBezTo>
                    <a:cubicBezTo>
                      <a:pt x="80582" y="26679"/>
                      <a:pt x="76009" y="28965"/>
                      <a:pt x="72199" y="32013"/>
                    </a:cubicBezTo>
                    <a:cubicBezTo>
                      <a:pt x="69152" y="30489"/>
                      <a:pt x="67628" y="27441"/>
                      <a:pt x="65342" y="25917"/>
                    </a:cubicBezTo>
                    <a:cubicBezTo>
                      <a:pt x="56959" y="18297"/>
                      <a:pt x="43244" y="16011"/>
                      <a:pt x="31052" y="22869"/>
                    </a:cubicBezTo>
                    <a:cubicBezTo>
                      <a:pt x="28004" y="24393"/>
                      <a:pt x="25718" y="26679"/>
                      <a:pt x="24194" y="29727"/>
                    </a:cubicBezTo>
                    <a:cubicBezTo>
                      <a:pt x="21908" y="35061"/>
                      <a:pt x="22669" y="39633"/>
                      <a:pt x="27242" y="43443"/>
                    </a:cubicBezTo>
                    <a:cubicBezTo>
                      <a:pt x="30289" y="46491"/>
                      <a:pt x="34099" y="48015"/>
                      <a:pt x="37909" y="48777"/>
                    </a:cubicBezTo>
                    <a:cubicBezTo>
                      <a:pt x="43244" y="50301"/>
                      <a:pt x="49339" y="51825"/>
                      <a:pt x="54674" y="52587"/>
                    </a:cubicBezTo>
                    <a:cubicBezTo>
                      <a:pt x="60769" y="54111"/>
                      <a:pt x="66866" y="55635"/>
                      <a:pt x="72962" y="57921"/>
                    </a:cubicBezTo>
                    <a:cubicBezTo>
                      <a:pt x="98108" y="68589"/>
                      <a:pt x="96584" y="102117"/>
                      <a:pt x="79058" y="115071"/>
                    </a:cubicBezTo>
                    <a:cubicBezTo>
                      <a:pt x="73724" y="118881"/>
                      <a:pt x="68389" y="121167"/>
                      <a:pt x="62294" y="122691"/>
                    </a:cubicBezTo>
                    <a:cubicBezTo>
                      <a:pt x="50102" y="125739"/>
                      <a:pt x="37909" y="125739"/>
                      <a:pt x="26479" y="122691"/>
                    </a:cubicBezTo>
                    <a:cubicBezTo>
                      <a:pt x="15812" y="120405"/>
                      <a:pt x="6668" y="113547"/>
                      <a:pt x="572" y="105165"/>
                    </a:cubicBezTo>
                    <a:cubicBezTo>
                      <a:pt x="-191" y="103641"/>
                      <a:pt x="-191" y="102879"/>
                      <a:pt x="572" y="101355"/>
                    </a:cubicBezTo>
                    <a:cubicBezTo>
                      <a:pt x="3619" y="97545"/>
                      <a:pt x="8192" y="94497"/>
                      <a:pt x="12764" y="9068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18" name="Google Shape;318;p29"/>
              <p:cNvSpPr/>
              <p:nvPr/>
            </p:nvSpPr>
            <p:spPr>
              <a:xfrm>
                <a:off x="5968587" y="3665290"/>
                <a:ext cx="80907" cy="155507"/>
              </a:xfrm>
              <a:custGeom>
                <a:avLst/>
                <a:gdLst/>
                <a:ahLst/>
                <a:cxnLst/>
                <a:rect l="l" t="t" r="r" b="b"/>
                <a:pathLst>
                  <a:path w="80907" h="155507" extrusionOk="0">
                    <a:moveTo>
                      <a:pt x="80024" y="51257"/>
                    </a:moveTo>
                    <a:cubicBezTo>
                      <a:pt x="74689" y="51257"/>
                      <a:pt x="70118" y="51257"/>
                      <a:pt x="65545" y="51257"/>
                    </a:cubicBezTo>
                    <a:cubicBezTo>
                      <a:pt x="61735" y="51257"/>
                      <a:pt x="57164" y="51257"/>
                      <a:pt x="53354" y="51257"/>
                    </a:cubicBezTo>
                    <a:cubicBezTo>
                      <a:pt x="44971" y="51257"/>
                      <a:pt x="44971" y="51257"/>
                      <a:pt x="44971" y="59639"/>
                    </a:cubicBezTo>
                    <a:cubicBezTo>
                      <a:pt x="44971" y="74117"/>
                      <a:pt x="44971" y="88595"/>
                      <a:pt x="44971" y="103073"/>
                    </a:cubicBezTo>
                    <a:cubicBezTo>
                      <a:pt x="44971" y="107645"/>
                      <a:pt x="44971" y="112217"/>
                      <a:pt x="44971" y="116027"/>
                    </a:cubicBezTo>
                    <a:cubicBezTo>
                      <a:pt x="44971" y="119837"/>
                      <a:pt x="45734" y="123647"/>
                      <a:pt x="46495" y="126695"/>
                    </a:cubicBezTo>
                    <a:cubicBezTo>
                      <a:pt x="48019" y="132029"/>
                      <a:pt x="51068" y="135077"/>
                      <a:pt x="56401" y="136601"/>
                    </a:cubicBezTo>
                    <a:cubicBezTo>
                      <a:pt x="60211" y="137363"/>
                      <a:pt x="64784" y="137363"/>
                      <a:pt x="68594" y="136601"/>
                    </a:cubicBezTo>
                    <a:cubicBezTo>
                      <a:pt x="72404" y="135839"/>
                      <a:pt x="75451" y="135077"/>
                      <a:pt x="79261" y="134315"/>
                    </a:cubicBezTo>
                    <a:cubicBezTo>
                      <a:pt x="81548" y="137363"/>
                      <a:pt x="80785" y="141173"/>
                      <a:pt x="80785" y="144221"/>
                    </a:cubicBezTo>
                    <a:cubicBezTo>
                      <a:pt x="80785" y="151841"/>
                      <a:pt x="80785" y="151079"/>
                      <a:pt x="74689" y="153365"/>
                    </a:cubicBezTo>
                    <a:cubicBezTo>
                      <a:pt x="65545" y="155651"/>
                      <a:pt x="56401" y="156413"/>
                      <a:pt x="46495" y="154127"/>
                    </a:cubicBezTo>
                    <a:cubicBezTo>
                      <a:pt x="36589" y="151841"/>
                      <a:pt x="30494" y="146507"/>
                      <a:pt x="27445" y="136601"/>
                    </a:cubicBezTo>
                    <a:cubicBezTo>
                      <a:pt x="25921" y="129743"/>
                      <a:pt x="25159" y="122885"/>
                      <a:pt x="25159" y="115265"/>
                    </a:cubicBezTo>
                    <a:cubicBezTo>
                      <a:pt x="25159" y="97739"/>
                      <a:pt x="25159" y="79451"/>
                      <a:pt x="25159" y="61925"/>
                    </a:cubicBezTo>
                    <a:cubicBezTo>
                      <a:pt x="25159" y="58877"/>
                      <a:pt x="25159" y="56591"/>
                      <a:pt x="25159" y="53543"/>
                    </a:cubicBezTo>
                    <a:cubicBezTo>
                      <a:pt x="25159" y="51257"/>
                      <a:pt x="23635" y="50495"/>
                      <a:pt x="22111" y="50495"/>
                    </a:cubicBezTo>
                    <a:cubicBezTo>
                      <a:pt x="17539" y="50495"/>
                      <a:pt x="12968" y="50495"/>
                      <a:pt x="9158" y="50495"/>
                    </a:cubicBezTo>
                    <a:cubicBezTo>
                      <a:pt x="-749" y="50495"/>
                      <a:pt x="14" y="51257"/>
                      <a:pt x="14" y="41351"/>
                    </a:cubicBezTo>
                    <a:cubicBezTo>
                      <a:pt x="14" y="39827"/>
                      <a:pt x="14" y="38303"/>
                      <a:pt x="14" y="37541"/>
                    </a:cubicBezTo>
                    <a:cubicBezTo>
                      <a:pt x="14" y="35255"/>
                      <a:pt x="1538" y="34493"/>
                      <a:pt x="3061" y="34493"/>
                    </a:cubicBezTo>
                    <a:cubicBezTo>
                      <a:pt x="7634" y="34493"/>
                      <a:pt x="12205" y="34493"/>
                      <a:pt x="16015" y="34493"/>
                    </a:cubicBezTo>
                    <a:cubicBezTo>
                      <a:pt x="25159" y="34493"/>
                      <a:pt x="25159" y="35255"/>
                      <a:pt x="25159" y="24587"/>
                    </a:cubicBezTo>
                    <a:cubicBezTo>
                      <a:pt x="25159" y="17729"/>
                      <a:pt x="25159" y="10871"/>
                      <a:pt x="25159" y="4013"/>
                    </a:cubicBezTo>
                    <a:cubicBezTo>
                      <a:pt x="25159" y="965"/>
                      <a:pt x="25921" y="203"/>
                      <a:pt x="29731" y="203"/>
                    </a:cubicBezTo>
                    <a:cubicBezTo>
                      <a:pt x="48019" y="203"/>
                      <a:pt x="44971" y="-2845"/>
                      <a:pt x="44971" y="14681"/>
                    </a:cubicBezTo>
                    <a:cubicBezTo>
                      <a:pt x="44971" y="20015"/>
                      <a:pt x="44971" y="24587"/>
                      <a:pt x="44971" y="29921"/>
                    </a:cubicBezTo>
                    <a:cubicBezTo>
                      <a:pt x="44971" y="32969"/>
                      <a:pt x="45734" y="33731"/>
                      <a:pt x="49544" y="33731"/>
                    </a:cubicBezTo>
                    <a:cubicBezTo>
                      <a:pt x="56401" y="33731"/>
                      <a:pt x="63259" y="33731"/>
                      <a:pt x="70118" y="33731"/>
                    </a:cubicBezTo>
                    <a:cubicBezTo>
                      <a:pt x="72404" y="33731"/>
                      <a:pt x="74689" y="33731"/>
                      <a:pt x="76975" y="33731"/>
                    </a:cubicBezTo>
                    <a:cubicBezTo>
                      <a:pt x="78499" y="33731"/>
                      <a:pt x="80024" y="34493"/>
                      <a:pt x="80024" y="36779"/>
                    </a:cubicBezTo>
                    <a:cubicBezTo>
                      <a:pt x="80024" y="42113"/>
                      <a:pt x="80024" y="45923"/>
                      <a:pt x="80024" y="5125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19" name="Google Shape;319;p29"/>
              <p:cNvSpPr/>
              <p:nvPr/>
            </p:nvSpPr>
            <p:spPr>
              <a:xfrm>
                <a:off x="6629255" y="3666813"/>
                <a:ext cx="82607" cy="154745"/>
              </a:xfrm>
              <a:custGeom>
                <a:avLst/>
                <a:gdLst/>
                <a:ahLst/>
                <a:cxnLst/>
                <a:rect l="l" t="t" r="r" b="b"/>
                <a:pathLst>
                  <a:path w="82607" h="154745" extrusionOk="0">
                    <a:moveTo>
                      <a:pt x="80772" y="133553"/>
                    </a:moveTo>
                    <a:cubicBezTo>
                      <a:pt x="82296" y="136601"/>
                      <a:pt x="81534" y="139649"/>
                      <a:pt x="82296" y="142697"/>
                    </a:cubicBezTo>
                    <a:cubicBezTo>
                      <a:pt x="83058" y="151079"/>
                      <a:pt x="83058" y="151079"/>
                      <a:pt x="74676" y="152603"/>
                    </a:cubicBezTo>
                    <a:cubicBezTo>
                      <a:pt x="65532" y="154889"/>
                      <a:pt x="56388" y="155651"/>
                      <a:pt x="47244" y="153365"/>
                    </a:cubicBezTo>
                    <a:cubicBezTo>
                      <a:pt x="36576" y="151079"/>
                      <a:pt x="30480" y="144983"/>
                      <a:pt x="28194" y="135077"/>
                    </a:cubicBezTo>
                    <a:cubicBezTo>
                      <a:pt x="26670" y="128981"/>
                      <a:pt x="25908" y="122123"/>
                      <a:pt x="25908" y="116027"/>
                    </a:cubicBezTo>
                    <a:cubicBezTo>
                      <a:pt x="25908" y="97739"/>
                      <a:pt x="25908" y="79451"/>
                      <a:pt x="25908" y="61163"/>
                    </a:cubicBezTo>
                    <a:cubicBezTo>
                      <a:pt x="25908" y="58877"/>
                      <a:pt x="25908" y="56591"/>
                      <a:pt x="25908" y="54305"/>
                    </a:cubicBezTo>
                    <a:cubicBezTo>
                      <a:pt x="25908" y="50495"/>
                      <a:pt x="25146" y="49733"/>
                      <a:pt x="22098" y="49733"/>
                    </a:cubicBezTo>
                    <a:cubicBezTo>
                      <a:pt x="16002" y="49733"/>
                      <a:pt x="10668" y="49733"/>
                      <a:pt x="4572" y="49733"/>
                    </a:cubicBezTo>
                    <a:cubicBezTo>
                      <a:pt x="762" y="49733"/>
                      <a:pt x="0" y="48971"/>
                      <a:pt x="0" y="45161"/>
                    </a:cubicBezTo>
                    <a:cubicBezTo>
                      <a:pt x="0" y="42875"/>
                      <a:pt x="0" y="41351"/>
                      <a:pt x="0" y="39065"/>
                    </a:cubicBezTo>
                    <a:cubicBezTo>
                      <a:pt x="0" y="33731"/>
                      <a:pt x="762" y="33731"/>
                      <a:pt x="6096" y="33731"/>
                    </a:cubicBezTo>
                    <a:cubicBezTo>
                      <a:pt x="11430" y="33731"/>
                      <a:pt x="16764" y="33731"/>
                      <a:pt x="22098" y="33731"/>
                    </a:cubicBezTo>
                    <a:cubicBezTo>
                      <a:pt x="24384" y="33731"/>
                      <a:pt x="25908" y="32207"/>
                      <a:pt x="25908" y="29921"/>
                    </a:cubicBezTo>
                    <a:cubicBezTo>
                      <a:pt x="25908" y="21539"/>
                      <a:pt x="25908" y="13157"/>
                      <a:pt x="25908" y="4775"/>
                    </a:cubicBezTo>
                    <a:cubicBezTo>
                      <a:pt x="25908" y="203"/>
                      <a:pt x="26670" y="203"/>
                      <a:pt x="30480" y="203"/>
                    </a:cubicBezTo>
                    <a:cubicBezTo>
                      <a:pt x="48768" y="203"/>
                      <a:pt x="45720" y="-2845"/>
                      <a:pt x="45720" y="14681"/>
                    </a:cubicBezTo>
                    <a:cubicBezTo>
                      <a:pt x="45720" y="20015"/>
                      <a:pt x="45720" y="25349"/>
                      <a:pt x="45720" y="30683"/>
                    </a:cubicBezTo>
                    <a:cubicBezTo>
                      <a:pt x="45720" y="32969"/>
                      <a:pt x="47244" y="33731"/>
                      <a:pt x="48768" y="33731"/>
                    </a:cubicBezTo>
                    <a:cubicBezTo>
                      <a:pt x="56388" y="33731"/>
                      <a:pt x="63246" y="33731"/>
                      <a:pt x="70866" y="33731"/>
                    </a:cubicBezTo>
                    <a:cubicBezTo>
                      <a:pt x="73152" y="33731"/>
                      <a:pt x="75438" y="33731"/>
                      <a:pt x="77724" y="33731"/>
                    </a:cubicBezTo>
                    <a:cubicBezTo>
                      <a:pt x="78486" y="33731"/>
                      <a:pt x="79248" y="35255"/>
                      <a:pt x="80010" y="35255"/>
                    </a:cubicBezTo>
                    <a:cubicBezTo>
                      <a:pt x="80010" y="39065"/>
                      <a:pt x="80010" y="43637"/>
                      <a:pt x="80010" y="47447"/>
                    </a:cubicBezTo>
                    <a:cubicBezTo>
                      <a:pt x="80010" y="48971"/>
                      <a:pt x="78486" y="49733"/>
                      <a:pt x="76962" y="49733"/>
                    </a:cubicBezTo>
                    <a:cubicBezTo>
                      <a:pt x="70866" y="49733"/>
                      <a:pt x="65532" y="49733"/>
                      <a:pt x="59436" y="49733"/>
                    </a:cubicBezTo>
                    <a:cubicBezTo>
                      <a:pt x="55626" y="49733"/>
                      <a:pt x="51816" y="49733"/>
                      <a:pt x="48006" y="49733"/>
                    </a:cubicBezTo>
                    <a:cubicBezTo>
                      <a:pt x="45720" y="49733"/>
                      <a:pt x="44958" y="50495"/>
                      <a:pt x="44958" y="52781"/>
                    </a:cubicBezTo>
                    <a:cubicBezTo>
                      <a:pt x="44958" y="54305"/>
                      <a:pt x="44958" y="55829"/>
                      <a:pt x="44958" y="56591"/>
                    </a:cubicBezTo>
                    <a:cubicBezTo>
                      <a:pt x="44958" y="75641"/>
                      <a:pt x="44958" y="94691"/>
                      <a:pt x="44958" y="114503"/>
                    </a:cubicBezTo>
                    <a:cubicBezTo>
                      <a:pt x="44958" y="116789"/>
                      <a:pt x="44958" y="119075"/>
                      <a:pt x="44958" y="121361"/>
                    </a:cubicBezTo>
                    <a:cubicBezTo>
                      <a:pt x="46482" y="131267"/>
                      <a:pt x="51816" y="135839"/>
                      <a:pt x="61722" y="136601"/>
                    </a:cubicBezTo>
                    <a:cubicBezTo>
                      <a:pt x="64008" y="136601"/>
                      <a:pt x="67056" y="135839"/>
                      <a:pt x="69342" y="135839"/>
                    </a:cubicBezTo>
                    <a:cubicBezTo>
                      <a:pt x="74676" y="135077"/>
                      <a:pt x="77724" y="134315"/>
                      <a:pt x="80772" y="13355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20" name="Google Shape;320;p29"/>
              <p:cNvSpPr/>
              <p:nvPr/>
            </p:nvSpPr>
            <p:spPr>
              <a:xfrm>
                <a:off x="5455012" y="3696735"/>
                <a:ext cx="64770" cy="121157"/>
              </a:xfrm>
              <a:custGeom>
                <a:avLst/>
                <a:gdLst/>
                <a:ahLst/>
                <a:cxnLst/>
                <a:rect l="l" t="t" r="r" b="b"/>
                <a:pathLst>
                  <a:path w="64770" h="121157" extrusionOk="0">
                    <a:moveTo>
                      <a:pt x="18288" y="19050"/>
                    </a:moveTo>
                    <a:cubicBezTo>
                      <a:pt x="19812" y="17526"/>
                      <a:pt x="21336" y="15240"/>
                      <a:pt x="23622" y="13716"/>
                    </a:cubicBezTo>
                    <a:cubicBezTo>
                      <a:pt x="33528" y="3810"/>
                      <a:pt x="45720" y="0"/>
                      <a:pt x="59436" y="0"/>
                    </a:cubicBezTo>
                    <a:cubicBezTo>
                      <a:pt x="64008" y="0"/>
                      <a:pt x="64770" y="1524"/>
                      <a:pt x="64770" y="5334"/>
                    </a:cubicBezTo>
                    <a:cubicBezTo>
                      <a:pt x="64770" y="9906"/>
                      <a:pt x="64008" y="14478"/>
                      <a:pt x="64008" y="19812"/>
                    </a:cubicBezTo>
                    <a:cubicBezTo>
                      <a:pt x="60198" y="19812"/>
                      <a:pt x="57150" y="19812"/>
                      <a:pt x="54102" y="19812"/>
                    </a:cubicBezTo>
                    <a:cubicBezTo>
                      <a:pt x="37338" y="19812"/>
                      <a:pt x="26670" y="27432"/>
                      <a:pt x="22098" y="43434"/>
                    </a:cubicBezTo>
                    <a:cubicBezTo>
                      <a:pt x="19812" y="51054"/>
                      <a:pt x="19812" y="58674"/>
                      <a:pt x="19812" y="66294"/>
                    </a:cubicBezTo>
                    <a:cubicBezTo>
                      <a:pt x="19812" y="81534"/>
                      <a:pt x="19812" y="96774"/>
                      <a:pt x="19812" y="112014"/>
                    </a:cubicBezTo>
                    <a:cubicBezTo>
                      <a:pt x="19812" y="114300"/>
                      <a:pt x="19812" y="115824"/>
                      <a:pt x="19812" y="118110"/>
                    </a:cubicBezTo>
                    <a:cubicBezTo>
                      <a:pt x="19812" y="120396"/>
                      <a:pt x="19050" y="121158"/>
                      <a:pt x="16764" y="121158"/>
                    </a:cubicBezTo>
                    <a:cubicBezTo>
                      <a:pt x="12192" y="121158"/>
                      <a:pt x="7620" y="121158"/>
                      <a:pt x="3810" y="121158"/>
                    </a:cubicBezTo>
                    <a:cubicBezTo>
                      <a:pt x="762" y="121158"/>
                      <a:pt x="762" y="119634"/>
                      <a:pt x="762" y="117348"/>
                    </a:cubicBezTo>
                    <a:cubicBezTo>
                      <a:pt x="762" y="112014"/>
                      <a:pt x="762" y="106680"/>
                      <a:pt x="762" y="101346"/>
                    </a:cubicBezTo>
                    <a:cubicBezTo>
                      <a:pt x="762" y="79248"/>
                      <a:pt x="762" y="57150"/>
                      <a:pt x="762" y="34290"/>
                    </a:cubicBezTo>
                    <a:cubicBezTo>
                      <a:pt x="762" y="25146"/>
                      <a:pt x="0" y="16002"/>
                      <a:pt x="0" y="6858"/>
                    </a:cubicBezTo>
                    <a:cubicBezTo>
                      <a:pt x="0" y="3810"/>
                      <a:pt x="762" y="3048"/>
                      <a:pt x="3810" y="3048"/>
                    </a:cubicBezTo>
                    <a:cubicBezTo>
                      <a:pt x="8382" y="3048"/>
                      <a:pt x="13716" y="1524"/>
                      <a:pt x="17526" y="3810"/>
                    </a:cubicBezTo>
                    <a:cubicBezTo>
                      <a:pt x="21336" y="6096"/>
                      <a:pt x="19050" y="12192"/>
                      <a:pt x="19812" y="16002"/>
                    </a:cubicBezTo>
                    <a:cubicBezTo>
                      <a:pt x="16764" y="17526"/>
                      <a:pt x="16764" y="19050"/>
                      <a:pt x="18288"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21" name="Google Shape;321;p29"/>
              <p:cNvSpPr/>
              <p:nvPr/>
            </p:nvSpPr>
            <p:spPr>
              <a:xfrm>
                <a:off x="7017875" y="3696735"/>
                <a:ext cx="65531" cy="121270"/>
              </a:xfrm>
              <a:custGeom>
                <a:avLst/>
                <a:gdLst/>
                <a:ahLst/>
                <a:cxnLst/>
                <a:rect l="l" t="t" r="r" b="b"/>
                <a:pathLst>
                  <a:path w="65531" h="121270" extrusionOk="0">
                    <a:moveTo>
                      <a:pt x="17526" y="19812"/>
                    </a:moveTo>
                    <a:cubicBezTo>
                      <a:pt x="21336" y="18288"/>
                      <a:pt x="22098" y="16002"/>
                      <a:pt x="23622" y="14478"/>
                    </a:cubicBezTo>
                    <a:cubicBezTo>
                      <a:pt x="32766" y="4572"/>
                      <a:pt x="44196" y="762"/>
                      <a:pt x="57150" y="0"/>
                    </a:cubicBezTo>
                    <a:cubicBezTo>
                      <a:pt x="59436" y="0"/>
                      <a:pt x="60960" y="0"/>
                      <a:pt x="63246" y="762"/>
                    </a:cubicBezTo>
                    <a:cubicBezTo>
                      <a:pt x="64770" y="762"/>
                      <a:pt x="65532" y="2286"/>
                      <a:pt x="65532" y="3810"/>
                    </a:cubicBezTo>
                    <a:cubicBezTo>
                      <a:pt x="65532" y="6858"/>
                      <a:pt x="65532" y="9144"/>
                      <a:pt x="65532" y="12192"/>
                    </a:cubicBezTo>
                    <a:cubicBezTo>
                      <a:pt x="64770" y="20574"/>
                      <a:pt x="64770" y="20574"/>
                      <a:pt x="56388" y="20574"/>
                    </a:cubicBezTo>
                    <a:cubicBezTo>
                      <a:pt x="54864" y="20574"/>
                      <a:pt x="53340" y="20574"/>
                      <a:pt x="52578" y="20574"/>
                    </a:cubicBezTo>
                    <a:cubicBezTo>
                      <a:pt x="38100" y="21336"/>
                      <a:pt x="28194" y="28194"/>
                      <a:pt x="22860" y="41910"/>
                    </a:cubicBezTo>
                    <a:cubicBezTo>
                      <a:pt x="20574" y="48768"/>
                      <a:pt x="19812" y="55626"/>
                      <a:pt x="19812" y="62484"/>
                    </a:cubicBezTo>
                    <a:cubicBezTo>
                      <a:pt x="19812" y="78486"/>
                      <a:pt x="19812" y="94488"/>
                      <a:pt x="19812" y="109728"/>
                    </a:cubicBezTo>
                    <a:cubicBezTo>
                      <a:pt x="19812" y="112014"/>
                      <a:pt x="19812" y="114300"/>
                      <a:pt x="19812" y="116586"/>
                    </a:cubicBezTo>
                    <a:cubicBezTo>
                      <a:pt x="19812" y="120396"/>
                      <a:pt x="19050" y="121158"/>
                      <a:pt x="15240" y="121158"/>
                    </a:cubicBezTo>
                    <a:cubicBezTo>
                      <a:pt x="15240" y="121158"/>
                      <a:pt x="14478" y="121158"/>
                      <a:pt x="14478" y="121158"/>
                    </a:cubicBezTo>
                    <a:cubicBezTo>
                      <a:pt x="-2286" y="121158"/>
                      <a:pt x="762" y="123444"/>
                      <a:pt x="762" y="107442"/>
                    </a:cubicBezTo>
                    <a:cubicBezTo>
                      <a:pt x="762" y="74676"/>
                      <a:pt x="1524" y="41910"/>
                      <a:pt x="0" y="9144"/>
                    </a:cubicBezTo>
                    <a:cubicBezTo>
                      <a:pt x="0" y="7620"/>
                      <a:pt x="0" y="6096"/>
                      <a:pt x="0" y="5334"/>
                    </a:cubicBezTo>
                    <a:cubicBezTo>
                      <a:pt x="0" y="3810"/>
                      <a:pt x="762" y="3048"/>
                      <a:pt x="2286" y="3048"/>
                    </a:cubicBezTo>
                    <a:cubicBezTo>
                      <a:pt x="5334" y="3048"/>
                      <a:pt x="9144" y="3048"/>
                      <a:pt x="12192" y="3048"/>
                    </a:cubicBezTo>
                    <a:cubicBezTo>
                      <a:pt x="17526" y="3048"/>
                      <a:pt x="17526" y="3048"/>
                      <a:pt x="17526" y="9144"/>
                    </a:cubicBezTo>
                    <a:cubicBezTo>
                      <a:pt x="17526" y="12192"/>
                      <a:pt x="17526" y="16002"/>
                      <a:pt x="17526" y="1981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22" name="Google Shape;322;p29"/>
              <p:cNvSpPr/>
              <p:nvPr/>
            </p:nvSpPr>
            <p:spPr>
              <a:xfrm>
                <a:off x="6556102" y="3696735"/>
                <a:ext cx="67055" cy="121931"/>
              </a:xfrm>
              <a:custGeom>
                <a:avLst/>
                <a:gdLst/>
                <a:ahLst/>
                <a:cxnLst/>
                <a:rect l="l" t="t" r="r" b="b"/>
                <a:pathLst>
                  <a:path w="67055" h="121931" extrusionOk="0">
                    <a:moveTo>
                      <a:pt x="19050" y="21336"/>
                    </a:moveTo>
                    <a:cubicBezTo>
                      <a:pt x="22860" y="17526"/>
                      <a:pt x="24384" y="15240"/>
                      <a:pt x="26670" y="12954"/>
                    </a:cubicBezTo>
                    <a:cubicBezTo>
                      <a:pt x="36576" y="3810"/>
                      <a:pt x="48006" y="0"/>
                      <a:pt x="61722" y="0"/>
                    </a:cubicBezTo>
                    <a:cubicBezTo>
                      <a:pt x="65532" y="0"/>
                      <a:pt x="67056" y="1524"/>
                      <a:pt x="67056" y="5334"/>
                    </a:cubicBezTo>
                    <a:cubicBezTo>
                      <a:pt x="67056" y="7620"/>
                      <a:pt x="67056" y="9144"/>
                      <a:pt x="67056" y="11430"/>
                    </a:cubicBezTo>
                    <a:cubicBezTo>
                      <a:pt x="66294" y="19812"/>
                      <a:pt x="66294" y="19812"/>
                      <a:pt x="57912" y="19812"/>
                    </a:cubicBezTo>
                    <a:cubicBezTo>
                      <a:pt x="55626" y="19812"/>
                      <a:pt x="54102" y="19812"/>
                      <a:pt x="51816" y="19812"/>
                    </a:cubicBezTo>
                    <a:cubicBezTo>
                      <a:pt x="39624" y="20574"/>
                      <a:pt x="30480" y="26670"/>
                      <a:pt x="25146" y="38862"/>
                    </a:cubicBezTo>
                    <a:cubicBezTo>
                      <a:pt x="22098" y="45720"/>
                      <a:pt x="20574" y="53340"/>
                      <a:pt x="20574" y="61722"/>
                    </a:cubicBezTo>
                    <a:cubicBezTo>
                      <a:pt x="20574" y="77724"/>
                      <a:pt x="20574" y="93726"/>
                      <a:pt x="20574" y="110490"/>
                    </a:cubicBezTo>
                    <a:cubicBezTo>
                      <a:pt x="20574" y="113538"/>
                      <a:pt x="20574" y="115824"/>
                      <a:pt x="20574" y="118872"/>
                    </a:cubicBezTo>
                    <a:cubicBezTo>
                      <a:pt x="20574" y="121158"/>
                      <a:pt x="19812" y="121920"/>
                      <a:pt x="17526" y="121920"/>
                    </a:cubicBezTo>
                    <a:cubicBezTo>
                      <a:pt x="15240" y="121920"/>
                      <a:pt x="12954" y="121920"/>
                      <a:pt x="10668" y="121920"/>
                    </a:cubicBezTo>
                    <a:cubicBezTo>
                      <a:pt x="0" y="121920"/>
                      <a:pt x="762" y="122682"/>
                      <a:pt x="762" y="112014"/>
                    </a:cubicBezTo>
                    <a:cubicBezTo>
                      <a:pt x="762" y="77724"/>
                      <a:pt x="1524" y="44196"/>
                      <a:pt x="0" y="9906"/>
                    </a:cubicBezTo>
                    <a:cubicBezTo>
                      <a:pt x="0" y="9144"/>
                      <a:pt x="0" y="7620"/>
                      <a:pt x="0" y="6858"/>
                    </a:cubicBezTo>
                    <a:cubicBezTo>
                      <a:pt x="0" y="5334"/>
                      <a:pt x="762" y="3810"/>
                      <a:pt x="3048" y="3810"/>
                    </a:cubicBezTo>
                    <a:cubicBezTo>
                      <a:pt x="7620" y="3810"/>
                      <a:pt x="11430" y="3810"/>
                      <a:pt x="16002" y="3810"/>
                    </a:cubicBezTo>
                    <a:cubicBezTo>
                      <a:pt x="17526" y="3810"/>
                      <a:pt x="18288" y="4572"/>
                      <a:pt x="18288" y="6096"/>
                    </a:cubicBezTo>
                    <a:cubicBezTo>
                      <a:pt x="19050" y="10668"/>
                      <a:pt x="19050" y="14478"/>
                      <a:pt x="19050"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23" name="Google Shape;323;p29"/>
              <p:cNvSpPr/>
              <p:nvPr/>
            </p:nvSpPr>
            <p:spPr>
              <a:xfrm>
                <a:off x="5924950" y="3698899"/>
                <a:ext cx="20150" cy="119106"/>
              </a:xfrm>
              <a:custGeom>
                <a:avLst/>
                <a:gdLst/>
                <a:ahLst/>
                <a:cxnLst/>
                <a:rect l="l" t="t" r="r" b="b"/>
                <a:pathLst>
                  <a:path w="20150" h="119106" extrusionOk="0">
                    <a:moveTo>
                      <a:pt x="19267" y="60320"/>
                    </a:moveTo>
                    <a:cubicBezTo>
                      <a:pt x="19267" y="77084"/>
                      <a:pt x="19267" y="93086"/>
                      <a:pt x="19267" y="109850"/>
                    </a:cubicBezTo>
                    <a:cubicBezTo>
                      <a:pt x="19267" y="112136"/>
                      <a:pt x="19267" y="114422"/>
                      <a:pt x="19267" y="116708"/>
                    </a:cubicBezTo>
                    <a:cubicBezTo>
                      <a:pt x="19267" y="118232"/>
                      <a:pt x="18505" y="118994"/>
                      <a:pt x="16981" y="118994"/>
                    </a:cubicBezTo>
                    <a:cubicBezTo>
                      <a:pt x="16219" y="118994"/>
                      <a:pt x="14695" y="118994"/>
                      <a:pt x="13933" y="118994"/>
                    </a:cubicBezTo>
                    <a:cubicBezTo>
                      <a:pt x="-2831" y="118994"/>
                      <a:pt x="217" y="121280"/>
                      <a:pt x="217" y="105278"/>
                    </a:cubicBezTo>
                    <a:cubicBezTo>
                      <a:pt x="217" y="74036"/>
                      <a:pt x="217" y="43556"/>
                      <a:pt x="217" y="12314"/>
                    </a:cubicBezTo>
                    <a:cubicBezTo>
                      <a:pt x="217" y="9266"/>
                      <a:pt x="217" y="6980"/>
                      <a:pt x="217" y="3932"/>
                    </a:cubicBezTo>
                    <a:cubicBezTo>
                      <a:pt x="217" y="1646"/>
                      <a:pt x="1741" y="122"/>
                      <a:pt x="4027" y="122"/>
                    </a:cubicBezTo>
                    <a:cubicBezTo>
                      <a:pt x="4789" y="122"/>
                      <a:pt x="6313" y="122"/>
                      <a:pt x="7075" y="122"/>
                    </a:cubicBezTo>
                    <a:cubicBezTo>
                      <a:pt x="22315" y="122"/>
                      <a:pt x="20029" y="-2164"/>
                      <a:pt x="20029" y="13076"/>
                    </a:cubicBezTo>
                    <a:cubicBezTo>
                      <a:pt x="20029" y="29078"/>
                      <a:pt x="19267" y="45080"/>
                      <a:pt x="19267" y="6032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24" name="Google Shape;324;p29"/>
              <p:cNvSpPr/>
              <p:nvPr/>
            </p:nvSpPr>
            <p:spPr>
              <a:xfrm>
                <a:off x="6073566" y="3700432"/>
                <a:ext cx="20219" cy="118425"/>
              </a:xfrm>
              <a:custGeom>
                <a:avLst/>
                <a:gdLst/>
                <a:ahLst/>
                <a:cxnLst/>
                <a:rect l="l" t="t" r="r" b="b"/>
                <a:pathLst>
                  <a:path w="20219" h="118425" extrusionOk="0">
                    <a:moveTo>
                      <a:pt x="952" y="58787"/>
                    </a:moveTo>
                    <a:cubicBezTo>
                      <a:pt x="952" y="42023"/>
                      <a:pt x="952" y="26021"/>
                      <a:pt x="952" y="9257"/>
                    </a:cubicBezTo>
                    <a:cubicBezTo>
                      <a:pt x="952" y="6971"/>
                      <a:pt x="952" y="4685"/>
                      <a:pt x="952" y="2399"/>
                    </a:cubicBezTo>
                    <a:cubicBezTo>
                      <a:pt x="952" y="875"/>
                      <a:pt x="2476" y="113"/>
                      <a:pt x="3239" y="113"/>
                    </a:cubicBezTo>
                    <a:cubicBezTo>
                      <a:pt x="4001" y="113"/>
                      <a:pt x="5525" y="113"/>
                      <a:pt x="6286" y="113"/>
                    </a:cubicBezTo>
                    <a:cubicBezTo>
                      <a:pt x="23051" y="113"/>
                      <a:pt x="20002" y="-2173"/>
                      <a:pt x="20002" y="13829"/>
                    </a:cubicBezTo>
                    <a:cubicBezTo>
                      <a:pt x="20002" y="45071"/>
                      <a:pt x="20002" y="76313"/>
                      <a:pt x="20002" y="107555"/>
                    </a:cubicBezTo>
                    <a:cubicBezTo>
                      <a:pt x="20002" y="110603"/>
                      <a:pt x="20002" y="112889"/>
                      <a:pt x="20002" y="115937"/>
                    </a:cubicBezTo>
                    <a:cubicBezTo>
                      <a:pt x="20002" y="117461"/>
                      <a:pt x="19241" y="118223"/>
                      <a:pt x="17716" y="118223"/>
                    </a:cubicBezTo>
                    <a:cubicBezTo>
                      <a:pt x="16955" y="118223"/>
                      <a:pt x="16192" y="118223"/>
                      <a:pt x="15431" y="118223"/>
                    </a:cubicBezTo>
                    <a:cubicBezTo>
                      <a:pt x="-2858" y="118223"/>
                      <a:pt x="191" y="121271"/>
                      <a:pt x="191" y="103745"/>
                    </a:cubicBezTo>
                    <a:cubicBezTo>
                      <a:pt x="952" y="88505"/>
                      <a:pt x="952" y="74027"/>
                      <a:pt x="952" y="5878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25" name="Google Shape;325;p29"/>
              <p:cNvSpPr/>
              <p:nvPr/>
            </p:nvSpPr>
            <p:spPr>
              <a:xfrm>
                <a:off x="5889014" y="3858755"/>
                <a:ext cx="65108" cy="51272"/>
              </a:xfrm>
              <a:custGeom>
                <a:avLst/>
                <a:gdLst/>
                <a:ahLst/>
                <a:cxnLst/>
                <a:rect l="l" t="t" r="r" b="b"/>
                <a:pathLst>
                  <a:path w="65108" h="51272" extrusionOk="0">
                    <a:moveTo>
                      <a:pt x="57489" y="49816"/>
                    </a:moveTo>
                    <a:cubicBezTo>
                      <a:pt x="49869" y="49816"/>
                      <a:pt x="46059" y="46768"/>
                      <a:pt x="46059" y="39148"/>
                    </a:cubicBezTo>
                    <a:cubicBezTo>
                      <a:pt x="45297" y="33052"/>
                      <a:pt x="46059" y="26194"/>
                      <a:pt x="46059" y="20098"/>
                    </a:cubicBezTo>
                    <a:cubicBezTo>
                      <a:pt x="46059" y="15526"/>
                      <a:pt x="46059" y="15526"/>
                      <a:pt x="40725" y="14764"/>
                    </a:cubicBezTo>
                    <a:cubicBezTo>
                      <a:pt x="36915" y="14002"/>
                      <a:pt x="34629" y="14002"/>
                      <a:pt x="32343" y="17050"/>
                    </a:cubicBezTo>
                    <a:cubicBezTo>
                      <a:pt x="31581" y="18574"/>
                      <a:pt x="30057" y="18574"/>
                      <a:pt x="28533" y="17812"/>
                    </a:cubicBezTo>
                    <a:cubicBezTo>
                      <a:pt x="27009" y="17050"/>
                      <a:pt x="25485" y="16288"/>
                      <a:pt x="23961" y="15526"/>
                    </a:cubicBezTo>
                    <a:cubicBezTo>
                      <a:pt x="19389" y="14002"/>
                      <a:pt x="15579" y="14764"/>
                      <a:pt x="11769" y="17812"/>
                    </a:cubicBezTo>
                    <a:cubicBezTo>
                      <a:pt x="6435" y="21622"/>
                      <a:pt x="4911" y="30766"/>
                      <a:pt x="8721" y="37624"/>
                    </a:cubicBezTo>
                    <a:cubicBezTo>
                      <a:pt x="12531" y="43720"/>
                      <a:pt x="18627" y="46006"/>
                      <a:pt x="26247" y="43720"/>
                    </a:cubicBezTo>
                    <a:cubicBezTo>
                      <a:pt x="27771" y="42958"/>
                      <a:pt x="29295" y="42196"/>
                      <a:pt x="30819" y="41434"/>
                    </a:cubicBezTo>
                    <a:cubicBezTo>
                      <a:pt x="32343" y="41434"/>
                      <a:pt x="33105" y="42196"/>
                      <a:pt x="33867" y="43720"/>
                    </a:cubicBezTo>
                    <a:cubicBezTo>
                      <a:pt x="33867" y="44482"/>
                      <a:pt x="33867" y="46006"/>
                      <a:pt x="33105" y="46768"/>
                    </a:cubicBezTo>
                    <a:cubicBezTo>
                      <a:pt x="25485" y="53626"/>
                      <a:pt x="7197" y="53626"/>
                      <a:pt x="1863" y="39910"/>
                    </a:cubicBezTo>
                    <a:cubicBezTo>
                      <a:pt x="-1947" y="31528"/>
                      <a:pt x="339" y="21622"/>
                      <a:pt x="6435" y="15526"/>
                    </a:cubicBezTo>
                    <a:cubicBezTo>
                      <a:pt x="12531" y="9430"/>
                      <a:pt x="22437" y="8668"/>
                      <a:pt x="30819" y="12478"/>
                    </a:cubicBezTo>
                    <a:cubicBezTo>
                      <a:pt x="32343" y="13240"/>
                      <a:pt x="33105" y="14764"/>
                      <a:pt x="34629" y="15526"/>
                    </a:cubicBezTo>
                    <a:cubicBezTo>
                      <a:pt x="35391" y="16288"/>
                      <a:pt x="36153" y="15526"/>
                      <a:pt x="36915" y="14764"/>
                    </a:cubicBezTo>
                    <a:cubicBezTo>
                      <a:pt x="37677" y="14002"/>
                      <a:pt x="37677" y="11716"/>
                      <a:pt x="39201" y="11716"/>
                    </a:cubicBezTo>
                    <a:cubicBezTo>
                      <a:pt x="46059" y="11716"/>
                      <a:pt x="46059" y="7906"/>
                      <a:pt x="46059" y="2572"/>
                    </a:cubicBezTo>
                    <a:cubicBezTo>
                      <a:pt x="46059" y="286"/>
                      <a:pt x="47583" y="-476"/>
                      <a:pt x="49869" y="286"/>
                    </a:cubicBezTo>
                    <a:cubicBezTo>
                      <a:pt x="51393" y="286"/>
                      <a:pt x="52155" y="1048"/>
                      <a:pt x="52917" y="2572"/>
                    </a:cubicBezTo>
                    <a:cubicBezTo>
                      <a:pt x="52917" y="3334"/>
                      <a:pt x="52917" y="4096"/>
                      <a:pt x="52917" y="4858"/>
                    </a:cubicBezTo>
                    <a:cubicBezTo>
                      <a:pt x="53679" y="10954"/>
                      <a:pt x="53679" y="10954"/>
                      <a:pt x="59775" y="11716"/>
                    </a:cubicBezTo>
                    <a:cubicBezTo>
                      <a:pt x="60537" y="11716"/>
                      <a:pt x="62061" y="11716"/>
                      <a:pt x="62823" y="11716"/>
                    </a:cubicBezTo>
                    <a:cubicBezTo>
                      <a:pt x="63585" y="11716"/>
                      <a:pt x="64347" y="13240"/>
                      <a:pt x="64347" y="14002"/>
                    </a:cubicBezTo>
                    <a:cubicBezTo>
                      <a:pt x="64347" y="15526"/>
                      <a:pt x="63585" y="16288"/>
                      <a:pt x="62061" y="17050"/>
                    </a:cubicBezTo>
                    <a:cubicBezTo>
                      <a:pt x="62061" y="17050"/>
                      <a:pt x="61299" y="17050"/>
                      <a:pt x="61299" y="17050"/>
                    </a:cubicBezTo>
                    <a:cubicBezTo>
                      <a:pt x="52155" y="17050"/>
                      <a:pt x="52917" y="18574"/>
                      <a:pt x="52917" y="25432"/>
                    </a:cubicBezTo>
                    <a:cubicBezTo>
                      <a:pt x="52917" y="30004"/>
                      <a:pt x="52917" y="34576"/>
                      <a:pt x="52917" y="38386"/>
                    </a:cubicBezTo>
                    <a:cubicBezTo>
                      <a:pt x="52917" y="43720"/>
                      <a:pt x="54441" y="45244"/>
                      <a:pt x="60537" y="45244"/>
                    </a:cubicBezTo>
                    <a:cubicBezTo>
                      <a:pt x="61299" y="45244"/>
                      <a:pt x="62061" y="45244"/>
                      <a:pt x="62823" y="45244"/>
                    </a:cubicBezTo>
                    <a:cubicBezTo>
                      <a:pt x="63585" y="45244"/>
                      <a:pt x="64347" y="46006"/>
                      <a:pt x="65109" y="46768"/>
                    </a:cubicBezTo>
                    <a:cubicBezTo>
                      <a:pt x="65109" y="48292"/>
                      <a:pt x="65109" y="49816"/>
                      <a:pt x="63585" y="50578"/>
                    </a:cubicBezTo>
                    <a:cubicBezTo>
                      <a:pt x="60537" y="49054"/>
                      <a:pt x="58251" y="49816"/>
                      <a:pt x="57489" y="4981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26" name="Google Shape;326;p29"/>
              <p:cNvSpPr/>
              <p:nvPr/>
            </p:nvSpPr>
            <p:spPr>
              <a:xfrm>
                <a:off x="6603347" y="3866333"/>
                <a:ext cx="59012" cy="40911"/>
              </a:xfrm>
              <a:custGeom>
                <a:avLst/>
                <a:gdLst/>
                <a:ahLst/>
                <a:cxnLst/>
                <a:rect l="l" t="t" r="r" b="b"/>
                <a:pathLst>
                  <a:path w="59012" h="40911" extrusionOk="0">
                    <a:moveTo>
                      <a:pt x="31242" y="6423"/>
                    </a:moveTo>
                    <a:cubicBezTo>
                      <a:pt x="33528" y="4899"/>
                      <a:pt x="35814" y="3375"/>
                      <a:pt x="38100" y="1852"/>
                    </a:cubicBezTo>
                    <a:cubicBezTo>
                      <a:pt x="47244" y="-2721"/>
                      <a:pt x="57912" y="2613"/>
                      <a:pt x="58674" y="12519"/>
                    </a:cubicBezTo>
                    <a:cubicBezTo>
                      <a:pt x="59436" y="20902"/>
                      <a:pt x="58674" y="30045"/>
                      <a:pt x="58674" y="38427"/>
                    </a:cubicBezTo>
                    <a:cubicBezTo>
                      <a:pt x="58674" y="39952"/>
                      <a:pt x="57150" y="40713"/>
                      <a:pt x="55626" y="40713"/>
                    </a:cubicBezTo>
                    <a:cubicBezTo>
                      <a:pt x="54102" y="40713"/>
                      <a:pt x="52578" y="39952"/>
                      <a:pt x="52578" y="38427"/>
                    </a:cubicBezTo>
                    <a:cubicBezTo>
                      <a:pt x="52578" y="33855"/>
                      <a:pt x="52578" y="29283"/>
                      <a:pt x="52578" y="23949"/>
                    </a:cubicBezTo>
                    <a:cubicBezTo>
                      <a:pt x="52578" y="20902"/>
                      <a:pt x="52578" y="17092"/>
                      <a:pt x="52578" y="14043"/>
                    </a:cubicBezTo>
                    <a:cubicBezTo>
                      <a:pt x="51816" y="9472"/>
                      <a:pt x="48768" y="6423"/>
                      <a:pt x="44958" y="6423"/>
                    </a:cubicBezTo>
                    <a:cubicBezTo>
                      <a:pt x="41148" y="5662"/>
                      <a:pt x="37338" y="7947"/>
                      <a:pt x="35052" y="11757"/>
                    </a:cubicBezTo>
                    <a:cubicBezTo>
                      <a:pt x="33528" y="14043"/>
                      <a:pt x="33528" y="17092"/>
                      <a:pt x="33528" y="19377"/>
                    </a:cubicBezTo>
                    <a:cubicBezTo>
                      <a:pt x="33528" y="25473"/>
                      <a:pt x="33528" y="31569"/>
                      <a:pt x="33528" y="37665"/>
                    </a:cubicBezTo>
                    <a:cubicBezTo>
                      <a:pt x="33528" y="39952"/>
                      <a:pt x="31242" y="41475"/>
                      <a:pt x="28956" y="40713"/>
                    </a:cubicBezTo>
                    <a:cubicBezTo>
                      <a:pt x="27432" y="39952"/>
                      <a:pt x="26670" y="39189"/>
                      <a:pt x="26670" y="37665"/>
                    </a:cubicBezTo>
                    <a:cubicBezTo>
                      <a:pt x="26670" y="31569"/>
                      <a:pt x="26670" y="26235"/>
                      <a:pt x="26670" y="20139"/>
                    </a:cubicBezTo>
                    <a:cubicBezTo>
                      <a:pt x="26670" y="17092"/>
                      <a:pt x="26670" y="14043"/>
                      <a:pt x="25908" y="10995"/>
                    </a:cubicBezTo>
                    <a:cubicBezTo>
                      <a:pt x="24384" y="7185"/>
                      <a:pt x="22098" y="5662"/>
                      <a:pt x="18288" y="5662"/>
                    </a:cubicBezTo>
                    <a:cubicBezTo>
                      <a:pt x="12192" y="6423"/>
                      <a:pt x="8382" y="9472"/>
                      <a:pt x="7620" y="16329"/>
                    </a:cubicBezTo>
                    <a:cubicBezTo>
                      <a:pt x="6858" y="19377"/>
                      <a:pt x="7620" y="23187"/>
                      <a:pt x="6858" y="26235"/>
                    </a:cubicBezTo>
                    <a:cubicBezTo>
                      <a:pt x="6858" y="29283"/>
                      <a:pt x="6858" y="33093"/>
                      <a:pt x="6858" y="36142"/>
                    </a:cubicBezTo>
                    <a:cubicBezTo>
                      <a:pt x="6858" y="39189"/>
                      <a:pt x="5334" y="39952"/>
                      <a:pt x="3048" y="39952"/>
                    </a:cubicBezTo>
                    <a:cubicBezTo>
                      <a:pt x="762" y="39952"/>
                      <a:pt x="0" y="38427"/>
                      <a:pt x="0" y="36903"/>
                    </a:cubicBezTo>
                    <a:cubicBezTo>
                      <a:pt x="0" y="31569"/>
                      <a:pt x="0" y="26997"/>
                      <a:pt x="0" y="21663"/>
                    </a:cubicBezTo>
                    <a:cubicBezTo>
                      <a:pt x="0" y="15567"/>
                      <a:pt x="0" y="10233"/>
                      <a:pt x="0" y="4137"/>
                    </a:cubicBezTo>
                    <a:cubicBezTo>
                      <a:pt x="0" y="327"/>
                      <a:pt x="2286" y="-435"/>
                      <a:pt x="5334" y="1852"/>
                    </a:cubicBezTo>
                    <a:cubicBezTo>
                      <a:pt x="6858" y="3375"/>
                      <a:pt x="7620" y="4137"/>
                      <a:pt x="9906" y="2613"/>
                    </a:cubicBezTo>
                    <a:cubicBezTo>
                      <a:pt x="17526" y="-1958"/>
                      <a:pt x="24384" y="-435"/>
                      <a:pt x="31242" y="642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27" name="Google Shape;327;p29"/>
              <p:cNvSpPr/>
              <p:nvPr/>
            </p:nvSpPr>
            <p:spPr>
              <a:xfrm>
                <a:off x="6498852" y="3843598"/>
                <a:ext cx="41248" cy="65284"/>
              </a:xfrm>
              <a:custGeom>
                <a:avLst/>
                <a:gdLst/>
                <a:ahLst/>
                <a:cxnLst/>
                <a:rect l="l" t="t" r="r" b="b"/>
                <a:pathLst>
                  <a:path w="41248" h="65284" extrusionOk="0">
                    <a:moveTo>
                      <a:pt x="35152" y="26873"/>
                    </a:moveTo>
                    <a:cubicBezTo>
                      <a:pt x="35152" y="18491"/>
                      <a:pt x="35152" y="10871"/>
                      <a:pt x="35152" y="3251"/>
                    </a:cubicBezTo>
                    <a:cubicBezTo>
                      <a:pt x="35152" y="1727"/>
                      <a:pt x="35152" y="965"/>
                      <a:pt x="36676" y="203"/>
                    </a:cubicBezTo>
                    <a:cubicBezTo>
                      <a:pt x="38962" y="-559"/>
                      <a:pt x="41248" y="965"/>
                      <a:pt x="41248" y="2489"/>
                    </a:cubicBezTo>
                    <a:cubicBezTo>
                      <a:pt x="41248" y="4775"/>
                      <a:pt x="41248" y="6299"/>
                      <a:pt x="41248" y="8585"/>
                    </a:cubicBezTo>
                    <a:cubicBezTo>
                      <a:pt x="41248" y="23825"/>
                      <a:pt x="41248" y="39065"/>
                      <a:pt x="41248" y="54305"/>
                    </a:cubicBezTo>
                    <a:cubicBezTo>
                      <a:pt x="41248" y="55829"/>
                      <a:pt x="41248" y="57353"/>
                      <a:pt x="41248" y="59639"/>
                    </a:cubicBezTo>
                    <a:cubicBezTo>
                      <a:pt x="41248" y="61163"/>
                      <a:pt x="41248" y="63449"/>
                      <a:pt x="39724" y="63449"/>
                    </a:cubicBezTo>
                    <a:cubicBezTo>
                      <a:pt x="37438" y="64211"/>
                      <a:pt x="35914" y="63449"/>
                      <a:pt x="35152" y="61163"/>
                    </a:cubicBezTo>
                    <a:cubicBezTo>
                      <a:pt x="35152" y="59639"/>
                      <a:pt x="33628" y="59639"/>
                      <a:pt x="32866" y="60401"/>
                    </a:cubicBezTo>
                    <a:cubicBezTo>
                      <a:pt x="31342" y="61163"/>
                      <a:pt x="29818" y="62687"/>
                      <a:pt x="27532" y="63449"/>
                    </a:cubicBezTo>
                    <a:cubicBezTo>
                      <a:pt x="19150" y="67259"/>
                      <a:pt x="10006" y="64973"/>
                      <a:pt x="4672" y="58115"/>
                    </a:cubicBezTo>
                    <a:cubicBezTo>
                      <a:pt x="-1424" y="50495"/>
                      <a:pt x="-1424" y="39065"/>
                      <a:pt x="3910" y="31445"/>
                    </a:cubicBezTo>
                    <a:cubicBezTo>
                      <a:pt x="9244" y="24587"/>
                      <a:pt x="18388" y="21539"/>
                      <a:pt x="26770" y="24587"/>
                    </a:cubicBezTo>
                    <a:cubicBezTo>
                      <a:pt x="29056" y="25349"/>
                      <a:pt x="30580" y="27635"/>
                      <a:pt x="35152" y="26873"/>
                    </a:cubicBezTo>
                    <a:close/>
                    <a:moveTo>
                      <a:pt x="20674" y="58877"/>
                    </a:moveTo>
                    <a:cubicBezTo>
                      <a:pt x="28294" y="58877"/>
                      <a:pt x="34390" y="52781"/>
                      <a:pt x="34390" y="44399"/>
                    </a:cubicBezTo>
                    <a:cubicBezTo>
                      <a:pt x="34390" y="36017"/>
                      <a:pt x="28294" y="29159"/>
                      <a:pt x="19912" y="29159"/>
                    </a:cubicBezTo>
                    <a:cubicBezTo>
                      <a:pt x="11530" y="29159"/>
                      <a:pt x="6196" y="36017"/>
                      <a:pt x="6196" y="44399"/>
                    </a:cubicBezTo>
                    <a:cubicBezTo>
                      <a:pt x="6958" y="52781"/>
                      <a:pt x="13054" y="58877"/>
                      <a:pt x="20674" y="5887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28" name="Google Shape;328;p29"/>
              <p:cNvSpPr/>
              <p:nvPr/>
            </p:nvSpPr>
            <p:spPr>
              <a:xfrm>
                <a:off x="5794865" y="3867370"/>
                <a:ext cx="42104" cy="59488"/>
              </a:xfrm>
              <a:custGeom>
                <a:avLst/>
                <a:gdLst/>
                <a:ahLst/>
                <a:cxnLst/>
                <a:rect l="l" t="t" r="r" b="b"/>
                <a:pathLst>
                  <a:path w="42104" h="59488" extrusionOk="0">
                    <a:moveTo>
                      <a:pt x="6096" y="36628"/>
                    </a:moveTo>
                    <a:cubicBezTo>
                      <a:pt x="6096" y="42724"/>
                      <a:pt x="6096" y="48058"/>
                      <a:pt x="6096" y="53392"/>
                    </a:cubicBezTo>
                    <a:cubicBezTo>
                      <a:pt x="6096" y="54916"/>
                      <a:pt x="6096" y="56440"/>
                      <a:pt x="5334" y="57964"/>
                    </a:cubicBezTo>
                    <a:cubicBezTo>
                      <a:pt x="5334" y="58726"/>
                      <a:pt x="3810" y="59488"/>
                      <a:pt x="3048" y="59488"/>
                    </a:cubicBezTo>
                    <a:cubicBezTo>
                      <a:pt x="1524" y="59488"/>
                      <a:pt x="0" y="59488"/>
                      <a:pt x="0" y="57964"/>
                    </a:cubicBezTo>
                    <a:cubicBezTo>
                      <a:pt x="0" y="57202"/>
                      <a:pt x="0" y="55678"/>
                      <a:pt x="0" y="54916"/>
                    </a:cubicBezTo>
                    <a:cubicBezTo>
                      <a:pt x="0" y="38152"/>
                      <a:pt x="0" y="22150"/>
                      <a:pt x="0" y="5386"/>
                    </a:cubicBezTo>
                    <a:cubicBezTo>
                      <a:pt x="0" y="5386"/>
                      <a:pt x="0" y="4624"/>
                      <a:pt x="0" y="4624"/>
                    </a:cubicBezTo>
                    <a:cubicBezTo>
                      <a:pt x="0" y="1576"/>
                      <a:pt x="3048" y="52"/>
                      <a:pt x="4572" y="1576"/>
                    </a:cubicBezTo>
                    <a:cubicBezTo>
                      <a:pt x="7620" y="4624"/>
                      <a:pt x="9906" y="3862"/>
                      <a:pt x="12954" y="1576"/>
                    </a:cubicBezTo>
                    <a:cubicBezTo>
                      <a:pt x="15240" y="814"/>
                      <a:pt x="17526" y="52"/>
                      <a:pt x="19812" y="52"/>
                    </a:cubicBezTo>
                    <a:cubicBezTo>
                      <a:pt x="31242" y="-710"/>
                      <a:pt x="40386" y="6910"/>
                      <a:pt x="41910" y="18340"/>
                    </a:cubicBezTo>
                    <a:cubicBezTo>
                      <a:pt x="43434" y="29008"/>
                      <a:pt x="35814" y="39676"/>
                      <a:pt x="25146" y="41200"/>
                    </a:cubicBezTo>
                    <a:cubicBezTo>
                      <a:pt x="20574" y="41962"/>
                      <a:pt x="16764" y="41200"/>
                      <a:pt x="13716" y="39676"/>
                    </a:cubicBezTo>
                    <a:cubicBezTo>
                      <a:pt x="11430" y="38152"/>
                      <a:pt x="9906" y="36628"/>
                      <a:pt x="6096" y="36628"/>
                    </a:cubicBezTo>
                    <a:close/>
                    <a:moveTo>
                      <a:pt x="20574" y="5386"/>
                    </a:moveTo>
                    <a:cubicBezTo>
                      <a:pt x="12954" y="5386"/>
                      <a:pt x="6858" y="11482"/>
                      <a:pt x="6096" y="19102"/>
                    </a:cubicBezTo>
                    <a:cubicBezTo>
                      <a:pt x="5334" y="27484"/>
                      <a:pt x="11430" y="34342"/>
                      <a:pt x="19812" y="34342"/>
                    </a:cubicBezTo>
                    <a:cubicBezTo>
                      <a:pt x="27432" y="34342"/>
                      <a:pt x="33528" y="29008"/>
                      <a:pt x="34290" y="20626"/>
                    </a:cubicBezTo>
                    <a:cubicBezTo>
                      <a:pt x="34290" y="12244"/>
                      <a:pt x="28956" y="6148"/>
                      <a:pt x="20574" y="538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29" name="Google Shape;329;p29"/>
              <p:cNvSpPr/>
              <p:nvPr/>
            </p:nvSpPr>
            <p:spPr>
              <a:xfrm>
                <a:off x="5724761" y="3866106"/>
                <a:ext cx="58250" cy="40939"/>
              </a:xfrm>
              <a:custGeom>
                <a:avLst/>
                <a:gdLst/>
                <a:ahLst/>
                <a:cxnLst/>
                <a:rect l="l" t="t" r="r" b="b"/>
                <a:pathLst>
                  <a:path w="58250" h="40939" extrusionOk="0">
                    <a:moveTo>
                      <a:pt x="30480" y="6650"/>
                    </a:moveTo>
                    <a:cubicBezTo>
                      <a:pt x="32766" y="5126"/>
                      <a:pt x="34290" y="3602"/>
                      <a:pt x="36576" y="2078"/>
                    </a:cubicBezTo>
                    <a:cubicBezTo>
                      <a:pt x="46482" y="-3256"/>
                      <a:pt x="57150" y="2078"/>
                      <a:pt x="57912" y="13508"/>
                    </a:cubicBezTo>
                    <a:cubicBezTo>
                      <a:pt x="58674" y="21890"/>
                      <a:pt x="57912" y="30272"/>
                      <a:pt x="57912" y="38654"/>
                    </a:cubicBezTo>
                    <a:cubicBezTo>
                      <a:pt x="57912" y="40178"/>
                      <a:pt x="56388" y="40940"/>
                      <a:pt x="54864" y="40940"/>
                    </a:cubicBezTo>
                    <a:cubicBezTo>
                      <a:pt x="53340" y="40940"/>
                      <a:pt x="52578" y="40178"/>
                      <a:pt x="51816" y="38654"/>
                    </a:cubicBezTo>
                    <a:cubicBezTo>
                      <a:pt x="51816" y="37130"/>
                      <a:pt x="51816" y="35606"/>
                      <a:pt x="51816" y="34844"/>
                    </a:cubicBezTo>
                    <a:cubicBezTo>
                      <a:pt x="51816" y="30272"/>
                      <a:pt x="51816" y="25700"/>
                      <a:pt x="51816" y="20366"/>
                    </a:cubicBezTo>
                    <a:cubicBezTo>
                      <a:pt x="51816" y="18080"/>
                      <a:pt x="51816" y="16556"/>
                      <a:pt x="51816" y="14270"/>
                    </a:cubicBezTo>
                    <a:cubicBezTo>
                      <a:pt x="51054" y="10460"/>
                      <a:pt x="48768" y="7412"/>
                      <a:pt x="44958" y="6650"/>
                    </a:cubicBezTo>
                    <a:cubicBezTo>
                      <a:pt x="41148" y="5888"/>
                      <a:pt x="36576" y="7412"/>
                      <a:pt x="34290" y="11222"/>
                    </a:cubicBezTo>
                    <a:cubicBezTo>
                      <a:pt x="32766" y="13508"/>
                      <a:pt x="32004" y="16556"/>
                      <a:pt x="32004" y="19604"/>
                    </a:cubicBezTo>
                    <a:cubicBezTo>
                      <a:pt x="32004" y="25700"/>
                      <a:pt x="32004" y="31034"/>
                      <a:pt x="32004" y="37130"/>
                    </a:cubicBezTo>
                    <a:cubicBezTo>
                      <a:pt x="32004" y="40178"/>
                      <a:pt x="31242" y="40940"/>
                      <a:pt x="28956" y="40940"/>
                    </a:cubicBezTo>
                    <a:cubicBezTo>
                      <a:pt x="25908" y="40940"/>
                      <a:pt x="25908" y="38654"/>
                      <a:pt x="25908" y="36368"/>
                    </a:cubicBezTo>
                    <a:cubicBezTo>
                      <a:pt x="25908" y="30272"/>
                      <a:pt x="25908" y="24938"/>
                      <a:pt x="25908" y="18842"/>
                    </a:cubicBezTo>
                    <a:cubicBezTo>
                      <a:pt x="25908" y="15794"/>
                      <a:pt x="25908" y="13508"/>
                      <a:pt x="25146" y="11222"/>
                    </a:cubicBezTo>
                    <a:cubicBezTo>
                      <a:pt x="23622" y="7412"/>
                      <a:pt x="21336" y="5888"/>
                      <a:pt x="17526" y="6650"/>
                    </a:cubicBezTo>
                    <a:cubicBezTo>
                      <a:pt x="12954" y="7412"/>
                      <a:pt x="9906" y="9698"/>
                      <a:pt x="7620" y="14270"/>
                    </a:cubicBezTo>
                    <a:cubicBezTo>
                      <a:pt x="6096" y="17318"/>
                      <a:pt x="6096" y="21128"/>
                      <a:pt x="6096" y="24176"/>
                    </a:cubicBezTo>
                    <a:cubicBezTo>
                      <a:pt x="6096" y="28748"/>
                      <a:pt x="6096" y="33320"/>
                      <a:pt x="6096" y="38654"/>
                    </a:cubicBezTo>
                    <a:cubicBezTo>
                      <a:pt x="6096" y="40940"/>
                      <a:pt x="4572" y="40940"/>
                      <a:pt x="2286" y="40940"/>
                    </a:cubicBezTo>
                    <a:cubicBezTo>
                      <a:pt x="762" y="40940"/>
                      <a:pt x="0" y="40178"/>
                      <a:pt x="0" y="38654"/>
                    </a:cubicBezTo>
                    <a:cubicBezTo>
                      <a:pt x="0" y="32558"/>
                      <a:pt x="0" y="26462"/>
                      <a:pt x="0" y="20366"/>
                    </a:cubicBezTo>
                    <a:cubicBezTo>
                      <a:pt x="0" y="15032"/>
                      <a:pt x="0" y="10460"/>
                      <a:pt x="0" y="5126"/>
                    </a:cubicBezTo>
                    <a:cubicBezTo>
                      <a:pt x="0" y="2078"/>
                      <a:pt x="3048" y="554"/>
                      <a:pt x="4572" y="2840"/>
                    </a:cubicBezTo>
                    <a:cubicBezTo>
                      <a:pt x="6858" y="5126"/>
                      <a:pt x="8382" y="5126"/>
                      <a:pt x="10668" y="3602"/>
                    </a:cubicBezTo>
                    <a:cubicBezTo>
                      <a:pt x="16764" y="-1732"/>
                      <a:pt x="24384" y="554"/>
                      <a:pt x="30480" y="66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30" name="Google Shape;330;p29"/>
              <p:cNvSpPr/>
              <p:nvPr/>
            </p:nvSpPr>
            <p:spPr>
              <a:xfrm>
                <a:off x="6074518" y="3843801"/>
                <a:ext cx="34628" cy="63245"/>
              </a:xfrm>
              <a:custGeom>
                <a:avLst/>
                <a:gdLst/>
                <a:ahLst/>
                <a:cxnLst/>
                <a:rect l="l" t="t" r="r" b="b"/>
                <a:pathLst>
                  <a:path w="34628" h="63245" extrusionOk="0">
                    <a:moveTo>
                      <a:pt x="7620" y="26670"/>
                    </a:moveTo>
                    <a:cubicBezTo>
                      <a:pt x="10668" y="27432"/>
                      <a:pt x="12954" y="25146"/>
                      <a:pt x="14478" y="24384"/>
                    </a:cubicBezTo>
                    <a:cubicBezTo>
                      <a:pt x="25146" y="21336"/>
                      <a:pt x="33528" y="25908"/>
                      <a:pt x="34290" y="37338"/>
                    </a:cubicBezTo>
                    <a:cubicBezTo>
                      <a:pt x="35052" y="44958"/>
                      <a:pt x="34290" y="52578"/>
                      <a:pt x="34290" y="60198"/>
                    </a:cubicBezTo>
                    <a:cubicBezTo>
                      <a:pt x="34290" y="62484"/>
                      <a:pt x="33528" y="63246"/>
                      <a:pt x="31242" y="63246"/>
                    </a:cubicBezTo>
                    <a:cubicBezTo>
                      <a:pt x="28956" y="63246"/>
                      <a:pt x="28194" y="62484"/>
                      <a:pt x="27432" y="59436"/>
                    </a:cubicBezTo>
                    <a:cubicBezTo>
                      <a:pt x="27432" y="54864"/>
                      <a:pt x="27432" y="51054"/>
                      <a:pt x="27432" y="46482"/>
                    </a:cubicBezTo>
                    <a:cubicBezTo>
                      <a:pt x="27432" y="43434"/>
                      <a:pt x="27432" y="41148"/>
                      <a:pt x="27432" y="38100"/>
                    </a:cubicBezTo>
                    <a:cubicBezTo>
                      <a:pt x="26670" y="32766"/>
                      <a:pt x="25146" y="29718"/>
                      <a:pt x="20574" y="28956"/>
                    </a:cubicBezTo>
                    <a:cubicBezTo>
                      <a:pt x="16002" y="28194"/>
                      <a:pt x="11430" y="29718"/>
                      <a:pt x="9144" y="33528"/>
                    </a:cubicBezTo>
                    <a:cubicBezTo>
                      <a:pt x="6858" y="35814"/>
                      <a:pt x="6858" y="38862"/>
                      <a:pt x="6858" y="41910"/>
                    </a:cubicBezTo>
                    <a:cubicBezTo>
                      <a:pt x="6858" y="47244"/>
                      <a:pt x="6858" y="51816"/>
                      <a:pt x="6858" y="57150"/>
                    </a:cubicBezTo>
                    <a:cubicBezTo>
                      <a:pt x="6858" y="58674"/>
                      <a:pt x="6858" y="60198"/>
                      <a:pt x="6858" y="60960"/>
                    </a:cubicBezTo>
                    <a:cubicBezTo>
                      <a:pt x="6858" y="62484"/>
                      <a:pt x="5334" y="63246"/>
                      <a:pt x="3810" y="63246"/>
                    </a:cubicBezTo>
                    <a:cubicBezTo>
                      <a:pt x="2286" y="63246"/>
                      <a:pt x="762" y="63246"/>
                      <a:pt x="762" y="61722"/>
                    </a:cubicBezTo>
                    <a:cubicBezTo>
                      <a:pt x="762" y="60198"/>
                      <a:pt x="0" y="59436"/>
                      <a:pt x="0" y="57912"/>
                    </a:cubicBezTo>
                    <a:cubicBezTo>
                      <a:pt x="0" y="40386"/>
                      <a:pt x="0" y="22860"/>
                      <a:pt x="0" y="5334"/>
                    </a:cubicBezTo>
                    <a:cubicBezTo>
                      <a:pt x="0" y="3810"/>
                      <a:pt x="0" y="2286"/>
                      <a:pt x="762" y="1524"/>
                    </a:cubicBezTo>
                    <a:cubicBezTo>
                      <a:pt x="1524" y="0"/>
                      <a:pt x="3048" y="0"/>
                      <a:pt x="4572" y="0"/>
                    </a:cubicBezTo>
                    <a:cubicBezTo>
                      <a:pt x="5334" y="0"/>
                      <a:pt x="6858" y="762"/>
                      <a:pt x="6858" y="1524"/>
                    </a:cubicBezTo>
                    <a:cubicBezTo>
                      <a:pt x="7620" y="3048"/>
                      <a:pt x="6858" y="4572"/>
                      <a:pt x="6858" y="6858"/>
                    </a:cubicBezTo>
                    <a:cubicBezTo>
                      <a:pt x="7620" y="12954"/>
                      <a:pt x="6858" y="19812"/>
                      <a:pt x="7620" y="2667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31" name="Google Shape;331;p29"/>
              <p:cNvSpPr/>
              <p:nvPr/>
            </p:nvSpPr>
            <p:spPr>
              <a:xfrm>
                <a:off x="6671927" y="3866943"/>
                <a:ext cx="38744" cy="41845"/>
              </a:xfrm>
              <a:custGeom>
                <a:avLst/>
                <a:gdLst/>
                <a:ahLst/>
                <a:cxnLst/>
                <a:rect l="l" t="t" r="r" b="b"/>
                <a:pathLst>
                  <a:path w="38744" h="41845" extrusionOk="0">
                    <a:moveTo>
                      <a:pt x="0" y="22578"/>
                    </a:moveTo>
                    <a:cubicBezTo>
                      <a:pt x="0" y="10386"/>
                      <a:pt x="6096" y="2004"/>
                      <a:pt x="16002" y="480"/>
                    </a:cubicBezTo>
                    <a:cubicBezTo>
                      <a:pt x="26670" y="-1806"/>
                      <a:pt x="35814" y="4290"/>
                      <a:pt x="38100" y="14196"/>
                    </a:cubicBezTo>
                    <a:cubicBezTo>
                      <a:pt x="39624" y="22578"/>
                      <a:pt x="38862" y="22578"/>
                      <a:pt x="31242" y="22578"/>
                    </a:cubicBezTo>
                    <a:cubicBezTo>
                      <a:pt x="24384" y="22578"/>
                      <a:pt x="17526" y="22578"/>
                      <a:pt x="10668" y="22578"/>
                    </a:cubicBezTo>
                    <a:cubicBezTo>
                      <a:pt x="7620" y="22578"/>
                      <a:pt x="6096" y="24864"/>
                      <a:pt x="7620" y="27912"/>
                    </a:cubicBezTo>
                    <a:cubicBezTo>
                      <a:pt x="10668" y="34008"/>
                      <a:pt x="16002" y="36294"/>
                      <a:pt x="22860" y="34770"/>
                    </a:cubicBezTo>
                    <a:cubicBezTo>
                      <a:pt x="25908" y="34008"/>
                      <a:pt x="28194" y="32484"/>
                      <a:pt x="29718" y="30960"/>
                    </a:cubicBezTo>
                    <a:cubicBezTo>
                      <a:pt x="31242" y="29436"/>
                      <a:pt x="32766" y="30198"/>
                      <a:pt x="34290" y="31722"/>
                    </a:cubicBezTo>
                    <a:cubicBezTo>
                      <a:pt x="35814" y="33246"/>
                      <a:pt x="35052" y="34770"/>
                      <a:pt x="33528" y="36294"/>
                    </a:cubicBezTo>
                    <a:cubicBezTo>
                      <a:pt x="26670" y="42390"/>
                      <a:pt x="18288" y="43152"/>
                      <a:pt x="9906" y="40104"/>
                    </a:cubicBezTo>
                    <a:cubicBezTo>
                      <a:pt x="3810" y="36294"/>
                      <a:pt x="762" y="29436"/>
                      <a:pt x="0" y="22578"/>
                    </a:cubicBezTo>
                    <a:close/>
                    <a:moveTo>
                      <a:pt x="19050" y="17244"/>
                    </a:moveTo>
                    <a:cubicBezTo>
                      <a:pt x="19050" y="17244"/>
                      <a:pt x="19050" y="17244"/>
                      <a:pt x="19050" y="17244"/>
                    </a:cubicBezTo>
                    <a:cubicBezTo>
                      <a:pt x="22098" y="17244"/>
                      <a:pt x="25908" y="17244"/>
                      <a:pt x="28956" y="17244"/>
                    </a:cubicBezTo>
                    <a:cubicBezTo>
                      <a:pt x="30480" y="17244"/>
                      <a:pt x="32004" y="15720"/>
                      <a:pt x="31242" y="13434"/>
                    </a:cubicBezTo>
                    <a:cubicBezTo>
                      <a:pt x="27432" y="4290"/>
                      <a:pt x="16764" y="3528"/>
                      <a:pt x="9906" y="10386"/>
                    </a:cubicBezTo>
                    <a:cubicBezTo>
                      <a:pt x="8382" y="11910"/>
                      <a:pt x="7620" y="13434"/>
                      <a:pt x="8382" y="15720"/>
                    </a:cubicBezTo>
                    <a:cubicBezTo>
                      <a:pt x="9144" y="17244"/>
                      <a:pt x="11430" y="16482"/>
                      <a:pt x="12954" y="17244"/>
                    </a:cubicBezTo>
                    <a:cubicBezTo>
                      <a:pt x="15240" y="17244"/>
                      <a:pt x="17526" y="17244"/>
                      <a:pt x="19050" y="1724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32" name="Google Shape;332;p29"/>
              <p:cNvSpPr/>
              <p:nvPr/>
            </p:nvSpPr>
            <p:spPr>
              <a:xfrm>
                <a:off x="6119378" y="3866285"/>
                <a:ext cx="39722" cy="41995"/>
              </a:xfrm>
              <a:custGeom>
                <a:avLst/>
                <a:gdLst/>
                <a:ahLst/>
                <a:cxnLst/>
                <a:rect l="l" t="t" r="r" b="b"/>
                <a:pathLst>
                  <a:path w="39722" h="41995" extrusionOk="0">
                    <a:moveTo>
                      <a:pt x="22958" y="23235"/>
                    </a:moveTo>
                    <a:cubicBezTo>
                      <a:pt x="18386" y="23235"/>
                      <a:pt x="14576" y="23235"/>
                      <a:pt x="10004" y="23235"/>
                    </a:cubicBezTo>
                    <a:cubicBezTo>
                      <a:pt x="8480" y="23235"/>
                      <a:pt x="7718" y="24759"/>
                      <a:pt x="8480" y="26283"/>
                    </a:cubicBezTo>
                    <a:cubicBezTo>
                      <a:pt x="10766" y="33141"/>
                      <a:pt x="16862" y="36951"/>
                      <a:pt x="24482" y="35427"/>
                    </a:cubicBezTo>
                    <a:cubicBezTo>
                      <a:pt x="27530" y="34665"/>
                      <a:pt x="29816" y="33903"/>
                      <a:pt x="31340" y="32379"/>
                    </a:cubicBezTo>
                    <a:cubicBezTo>
                      <a:pt x="32102" y="31617"/>
                      <a:pt x="32864" y="31617"/>
                      <a:pt x="33626" y="31617"/>
                    </a:cubicBezTo>
                    <a:cubicBezTo>
                      <a:pt x="34388" y="31617"/>
                      <a:pt x="35150" y="32379"/>
                      <a:pt x="35912" y="33141"/>
                    </a:cubicBezTo>
                    <a:cubicBezTo>
                      <a:pt x="36674" y="33903"/>
                      <a:pt x="36674" y="34665"/>
                      <a:pt x="35912" y="35427"/>
                    </a:cubicBezTo>
                    <a:cubicBezTo>
                      <a:pt x="27530" y="45333"/>
                      <a:pt x="10004" y="43809"/>
                      <a:pt x="3146" y="32379"/>
                    </a:cubicBezTo>
                    <a:cubicBezTo>
                      <a:pt x="-4474" y="19425"/>
                      <a:pt x="2384" y="3423"/>
                      <a:pt x="16862" y="375"/>
                    </a:cubicBezTo>
                    <a:cubicBezTo>
                      <a:pt x="29054" y="-1911"/>
                      <a:pt x="38960" y="6471"/>
                      <a:pt x="39722" y="19425"/>
                    </a:cubicBezTo>
                    <a:cubicBezTo>
                      <a:pt x="39722" y="21711"/>
                      <a:pt x="38198" y="22473"/>
                      <a:pt x="36674" y="22473"/>
                    </a:cubicBezTo>
                    <a:cubicBezTo>
                      <a:pt x="32102" y="23235"/>
                      <a:pt x="27530" y="23235"/>
                      <a:pt x="22958" y="23235"/>
                    </a:cubicBezTo>
                    <a:cubicBezTo>
                      <a:pt x="22958" y="23235"/>
                      <a:pt x="22958" y="23235"/>
                      <a:pt x="22958" y="23235"/>
                    </a:cubicBezTo>
                    <a:close/>
                    <a:moveTo>
                      <a:pt x="19910" y="17901"/>
                    </a:moveTo>
                    <a:cubicBezTo>
                      <a:pt x="19910" y="17901"/>
                      <a:pt x="19910" y="17901"/>
                      <a:pt x="19910" y="17901"/>
                    </a:cubicBezTo>
                    <a:cubicBezTo>
                      <a:pt x="22958" y="17901"/>
                      <a:pt x="26006" y="17901"/>
                      <a:pt x="29054" y="17901"/>
                    </a:cubicBezTo>
                    <a:cubicBezTo>
                      <a:pt x="31340" y="17901"/>
                      <a:pt x="32102" y="15615"/>
                      <a:pt x="31340" y="13329"/>
                    </a:cubicBezTo>
                    <a:cubicBezTo>
                      <a:pt x="29054" y="8757"/>
                      <a:pt x="25244" y="6471"/>
                      <a:pt x="19910" y="6471"/>
                    </a:cubicBezTo>
                    <a:cubicBezTo>
                      <a:pt x="14576" y="6471"/>
                      <a:pt x="10004" y="9519"/>
                      <a:pt x="8480" y="14091"/>
                    </a:cubicBezTo>
                    <a:cubicBezTo>
                      <a:pt x="7718" y="15615"/>
                      <a:pt x="8480" y="17139"/>
                      <a:pt x="10004" y="17139"/>
                    </a:cubicBezTo>
                    <a:cubicBezTo>
                      <a:pt x="13052" y="17901"/>
                      <a:pt x="16862" y="17901"/>
                      <a:pt x="19910" y="1790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33" name="Google Shape;333;p29"/>
              <p:cNvSpPr/>
              <p:nvPr/>
            </p:nvSpPr>
            <p:spPr>
              <a:xfrm>
                <a:off x="6367744" y="3865947"/>
                <a:ext cx="33672" cy="41623"/>
              </a:xfrm>
              <a:custGeom>
                <a:avLst/>
                <a:gdLst/>
                <a:ahLst/>
                <a:cxnLst/>
                <a:rect l="l" t="t" r="r" b="b"/>
                <a:pathLst>
                  <a:path w="33672" h="41623" extrusionOk="0">
                    <a:moveTo>
                      <a:pt x="33673" y="27383"/>
                    </a:moveTo>
                    <a:cubicBezTo>
                      <a:pt x="33673" y="30431"/>
                      <a:pt x="33673" y="34241"/>
                      <a:pt x="33673" y="37289"/>
                    </a:cubicBezTo>
                    <a:cubicBezTo>
                      <a:pt x="33673" y="38813"/>
                      <a:pt x="33673" y="40337"/>
                      <a:pt x="32148" y="40337"/>
                    </a:cubicBezTo>
                    <a:cubicBezTo>
                      <a:pt x="30624" y="41099"/>
                      <a:pt x="28338" y="41099"/>
                      <a:pt x="27577" y="38813"/>
                    </a:cubicBezTo>
                    <a:cubicBezTo>
                      <a:pt x="26814" y="36527"/>
                      <a:pt x="25291" y="36527"/>
                      <a:pt x="23767" y="38051"/>
                    </a:cubicBezTo>
                    <a:cubicBezTo>
                      <a:pt x="18433" y="41861"/>
                      <a:pt x="13098" y="42623"/>
                      <a:pt x="7764" y="40337"/>
                    </a:cubicBezTo>
                    <a:cubicBezTo>
                      <a:pt x="3193" y="38813"/>
                      <a:pt x="144" y="35765"/>
                      <a:pt x="144" y="31193"/>
                    </a:cubicBezTo>
                    <a:cubicBezTo>
                      <a:pt x="-617" y="25859"/>
                      <a:pt x="1668" y="22049"/>
                      <a:pt x="6241" y="19763"/>
                    </a:cubicBezTo>
                    <a:cubicBezTo>
                      <a:pt x="9288" y="18239"/>
                      <a:pt x="13098" y="16715"/>
                      <a:pt x="16908" y="16715"/>
                    </a:cubicBezTo>
                    <a:cubicBezTo>
                      <a:pt x="19957" y="16715"/>
                      <a:pt x="22243" y="16715"/>
                      <a:pt x="25291" y="15953"/>
                    </a:cubicBezTo>
                    <a:cubicBezTo>
                      <a:pt x="26814" y="15953"/>
                      <a:pt x="27577" y="13667"/>
                      <a:pt x="27577" y="12143"/>
                    </a:cubicBezTo>
                    <a:cubicBezTo>
                      <a:pt x="26814" y="8333"/>
                      <a:pt x="23767" y="6809"/>
                      <a:pt x="19957" y="6047"/>
                    </a:cubicBezTo>
                    <a:cubicBezTo>
                      <a:pt x="16908" y="5285"/>
                      <a:pt x="13098" y="6047"/>
                      <a:pt x="10051" y="7571"/>
                    </a:cubicBezTo>
                    <a:cubicBezTo>
                      <a:pt x="8527" y="8333"/>
                      <a:pt x="7764" y="9095"/>
                      <a:pt x="6241" y="9095"/>
                    </a:cubicBezTo>
                    <a:cubicBezTo>
                      <a:pt x="4717" y="9095"/>
                      <a:pt x="3954" y="8333"/>
                      <a:pt x="3193" y="6809"/>
                    </a:cubicBezTo>
                    <a:cubicBezTo>
                      <a:pt x="3193" y="6047"/>
                      <a:pt x="3193" y="4523"/>
                      <a:pt x="3954" y="4523"/>
                    </a:cubicBezTo>
                    <a:cubicBezTo>
                      <a:pt x="10051" y="-49"/>
                      <a:pt x="16147" y="-811"/>
                      <a:pt x="23004" y="713"/>
                    </a:cubicBezTo>
                    <a:cubicBezTo>
                      <a:pt x="29101" y="2237"/>
                      <a:pt x="32911" y="6047"/>
                      <a:pt x="33673" y="12905"/>
                    </a:cubicBezTo>
                    <a:cubicBezTo>
                      <a:pt x="32911" y="18239"/>
                      <a:pt x="32911" y="22811"/>
                      <a:pt x="33673" y="27383"/>
                    </a:cubicBezTo>
                    <a:cubicBezTo>
                      <a:pt x="32911" y="27383"/>
                      <a:pt x="32911" y="27383"/>
                      <a:pt x="33673" y="27383"/>
                    </a:cubicBezTo>
                    <a:close/>
                    <a:moveTo>
                      <a:pt x="14623" y="37289"/>
                    </a:moveTo>
                    <a:cubicBezTo>
                      <a:pt x="19957" y="37289"/>
                      <a:pt x="23004" y="35003"/>
                      <a:pt x="25291" y="30431"/>
                    </a:cubicBezTo>
                    <a:cubicBezTo>
                      <a:pt x="28338" y="25097"/>
                      <a:pt x="26814" y="22811"/>
                      <a:pt x="19957" y="22811"/>
                    </a:cubicBezTo>
                    <a:cubicBezTo>
                      <a:pt x="16908" y="22811"/>
                      <a:pt x="13098" y="22811"/>
                      <a:pt x="10051" y="24335"/>
                    </a:cubicBezTo>
                    <a:cubicBezTo>
                      <a:pt x="7764" y="25859"/>
                      <a:pt x="5478" y="27383"/>
                      <a:pt x="6241" y="30431"/>
                    </a:cubicBezTo>
                    <a:cubicBezTo>
                      <a:pt x="6241" y="33479"/>
                      <a:pt x="8527" y="35765"/>
                      <a:pt x="11574" y="36527"/>
                    </a:cubicBezTo>
                    <a:cubicBezTo>
                      <a:pt x="13098" y="36527"/>
                      <a:pt x="13861" y="37289"/>
                      <a:pt x="14623" y="3728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34" name="Google Shape;334;p29"/>
              <p:cNvSpPr/>
              <p:nvPr/>
            </p:nvSpPr>
            <p:spPr>
              <a:xfrm>
                <a:off x="5844969" y="3866687"/>
                <a:ext cx="33715" cy="40598"/>
              </a:xfrm>
              <a:custGeom>
                <a:avLst/>
                <a:gdLst/>
                <a:ahLst/>
                <a:cxnLst/>
                <a:rect l="l" t="t" r="r" b="b"/>
                <a:pathLst>
                  <a:path w="33715" h="40598" extrusionOk="0">
                    <a:moveTo>
                      <a:pt x="33715" y="26644"/>
                    </a:moveTo>
                    <a:cubicBezTo>
                      <a:pt x="33715" y="29692"/>
                      <a:pt x="33715" y="33502"/>
                      <a:pt x="33715" y="36550"/>
                    </a:cubicBezTo>
                    <a:cubicBezTo>
                      <a:pt x="33715" y="39598"/>
                      <a:pt x="30667" y="41884"/>
                      <a:pt x="28381" y="38836"/>
                    </a:cubicBezTo>
                    <a:cubicBezTo>
                      <a:pt x="26095" y="36550"/>
                      <a:pt x="24571" y="36550"/>
                      <a:pt x="23047" y="38074"/>
                    </a:cubicBezTo>
                    <a:cubicBezTo>
                      <a:pt x="18475" y="41122"/>
                      <a:pt x="13141" y="41122"/>
                      <a:pt x="7807" y="39598"/>
                    </a:cubicBezTo>
                    <a:cubicBezTo>
                      <a:pt x="3997" y="38074"/>
                      <a:pt x="949" y="35026"/>
                      <a:pt x="187" y="30454"/>
                    </a:cubicBezTo>
                    <a:cubicBezTo>
                      <a:pt x="-575" y="25120"/>
                      <a:pt x="949" y="21310"/>
                      <a:pt x="5521" y="18262"/>
                    </a:cubicBezTo>
                    <a:cubicBezTo>
                      <a:pt x="8569" y="16738"/>
                      <a:pt x="12379" y="15214"/>
                      <a:pt x="16189" y="15214"/>
                    </a:cubicBezTo>
                    <a:cubicBezTo>
                      <a:pt x="18475" y="15214"/>
                      <a:pt x="19999" y="15214"/>
                      <a:pt x="22285" y="15214"/>
                    </a:cubicBezTo>
                    <a:cubicBezTo>
                      <a:pt x="23809" y="15214"/>
                      <a:pt x="26095" y="15976"/>
                      <a:pt x="26857" y="13690"/>
                    </a:cubicBezTo>
                    <a:cubicBezTo>
                      <a:pt x="27619" y="11404"/>
                      <a:pt x="26857" y="9880"/>
                      <a:pt x="25333" y="8356"/>
                    </a:cubicBezTo>
                    <a:cubicBezTo>
                      <a:pt x="22285" y="5308"/>
                      <a:pt x="18475" y="5308"/>
                      <a:pt x="14665" y="6070"/>
                    </a:cubicBezTo>
                    <a:cubicBezTo>
                      <a:pt x="12379" y="6832"/>
                      <a:pt x="9331" y="7594"/>
                      <a:pt x="7045" y="9118"/>
                    </a:cubicBezTo>
                    <a:cubicBezTo>
                      <a:pt x="4759" y="9880"/>
                      <a:pt x="3997" y="8356"/>
                      <a:pt x="3235" y="6832"/>
                    </a:cubicBezTo>
                    <a:cubicBezTo>
                      <a:pt x="2473" y="5308"/>
                      <a:pt x="3235" y="4546"/>
                      <a:pt x="4759" y="3784"/>
                    </a:cubicBezTo>
                    <a:cubicBezTo>
                      <a:pt x="10855" y="-26"/>
                      <a:pt x="16951" y="-788"/>
                      <a:pt x="23809" y="736"/>
                    </a:cubicBezTo>
                    <a:cubicBezTo>
                      <a:pt x="29143" y="2260"/>
                      <a:pt x="32953" y="6070"/>
                      <a:pt x="32953" y="11404"/>
                    </a:cubicBezTo>
                    <a:cubicBezTo>
                      <a:pt x="32953" y="16738"/>
                      <a:pt x="32953" y="22072"/>
                      <a:pt x="33715" y="26644"/>
                    </a:cubicBezTo>
                    <a:cubicBezTo>
                      <a:pt x="32953" y="26644"/>
                      <a:pt x="32953" y="26644"/>
                      <a:pt x="33715" y="26644"/>
                    </a:cubicBezTo>
                    <a:close/>
                    <a:moveTo>
                      <a:pt x="17713" y="22072"/>
                    </a:moveTo>
                    <a:cubicBezTo>
                      <a:pt x="16189" y="22072"/>
                      <a:pt x="12379" y="22072"/>
                      <a:pt x="9331" y="24358"/>
                    </a:cubicBezTo>
                    <a:cubicBezTo>
                      <a:pt x="5521" y="27406"/>
                      <a:pt x="5521" y="32740"/>
                      <a:pt x="10093" y="35026"/>
                    </a:cubicBezTo>
                    <a:cubicBezTo>
                      <a:pt x="13903" y="37312"/>
                      <a:pt x="17713" y="36550"/>
                      <a:pt x="21523" y="34264"/>
                    </a:cubicBezTo>
                    <a:cubicBezTo>
                      <a:pt x="25333" y="31978"/>
                      <a:pt x="26857" y="28168"/>
                      <a:pt x="26857" y="24358"/>
                    </a:cubicBezTo>
                    <a:cubicBezTo>
                      <a:pt x="26857" y="22834"/>
                      <a:pt x="26095" y="22072"/>
                      <a:pt x="25333" y="22072"/>
                    </a:cubicBezTo>
                    <a:cubicBezTo>
                      <a:pt x="23047" y="22072"/>
                      <a:pt x="21523" y="22072"/>
                      <a:pt x="17713" y="2207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35" name="Google Shape;335;p29"/>
              <p:cNvSpPr/>
              <p:nvPr/>
            </p:nvSpPr>
            <p:spPr>
              <a:xfrm>
                <a:off x="6550007" y="3867423"/>
                <a:ext cx="42671" cy="41910"/>
              </a:xfrm>
              <a:custGeom>
                <a:avLst/>
                <a:gdLst/>
                <a:ahLst/>
                <a:cxnLst/>
                <a:rect l="l" t="t" r="r" b="b"/>
                <a:pathLst>
                  <a:path w="42671" h="41910" extrusionOk="0">
                    <a:moveTo>
                      <a:pt x="0" y="20574"/>
                    </a:moveTo>
                    <a:cubicBezTo>
                      <a:pt x="0" y="8382"/>
                      <a:pt x="8382" y="0"/>
                      <a:pt x="21336" y="0"/>
                    </a:cubicBezTo>
                    <a:cubicBezTo>
                      <a:pt x="33528" y="0"/>
                      <a:pt x="42672" y="9144"/>
                      <a:pt x="42672" y="21336"/>
                    </a:cubicBezTo>
                    <a:cubicBezTo>
                      <a:pt x="42672" y="32766"/>
                      <a:pt x="33528" y="41148"/>
                      <a:pt x="22098" y="41910"/>
                    </a:cubicBezTo>
                    <a:cubicBezTo>
                      <a:pt x="9144" y="41148"/>
                      <a:pt x="0" y="32766"/>
                      <a:pt x="0" y="20574"/>
                    </a:cubicBezTo>
                    <a:close/>
                    <a:moveTo>
                      <a:pt x="21336" y="5334"/>
                    </a:moveTo>
                    <a:cubicBezTo>
                      <a:pt x="12954" y="5334"/>
                      <a:pt x="6858" y="11430"/>
                      <a:pt x="6858" y="19812"/>
                    </a:cubicBezTo>
                    <a:cubicBezTo>
                      <a:pt x="6858" y="28194"/>
                      <a:pt x="12954" y="34290"/>
                      <a:pt x="20574" y="34290"/>
                    </a:cubicBezTo>
                    <a:cubicBezTo>
                      <a:pt x="28194" y="34290"/>
                      <a:pt x="34290" y="28956"/>
                      <a:pt x="35052" y="20574"/>
                    </a:cubicBezTo>
                    <a:cubicBezTo>
                      <a:pt x="35814" y="12192"/>
                      <a:pt x="29718" y="6096"/>
                      <a:pt x="21336" y="53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36" name="Google Shape;336;p29"/>
              <p:cNvSpPr/>
              <p:nvPr/>
            </p:nvSpPr>
            <p:spPr>
              <a:xfrm>
                <a:off x="6255112" y="3866661"/>
                <a:ext cx="42672" cy="41192"/>
              </a:xfrm>
              <a:custGeom>
                <a:avLst/>
                <a:gdLst/>
                <a:ahLst/>
                <a:cxnLst/>
                <a:rect l="l" t="t" r="r" b="b"/>
                <a:pathLst>
                  <a:path w="42672" h="41192" extrusionOk="0">
                    <a:moveTo>
                      <a:pt x="42672" y="20574"/>
                    </a:moveTo>
                    <a:cubicBezTo>
                      <a:pt x="42672" y="32766"/>
                      <a:pt x="35052" y="41910"/>
                      <a:pt x="21336" y="41148"/>
                    </a:cubicBezTo>
                    <a:cubicBezTo>
                      <a:pt x="6858" y="41148"/>
                      <a:pt x="762" y="30480"/>
                      <a:pt x="0" y="21336"/>
                    </a:cubicBezTo>
                    <a:cubicBezTo>
                      <a:pt x="0" y="6858"/>
                      <a:pt x="10668" y="0"/>
                      <a:pt x="20574" y="0"/>
                    </a:cubicBezTo>
                    <a:cubicBezTo>
                      <a:pt x="33528" y="0"/>
                      <a:pt x="42672" y="8382"/>
                      <a:pt x="42672" y="20574"/>
                    </a:cubicBezTo>
                    <a:close/>
                    <a:moveTo>
                      <a:pt x="35814" y="21336"/>
                    </a:moveTo>
                    <a:cubicBezTo>
                      <a:pt x="35814" y="12954"/>
                      <a:pt x="29718" y="6096"/>
                      <a:pt x="22098" y="6096"/>
                    </a:cubicBezTo>
                    <a:cubicBezTo>
                      <a:pt x="14478" y="6096"/>
                      <a:pt x="8382" y="12192"/>
                      <a:pt x="8382" y="20574"/>
                    </a:cubicBezTo>
                    <a:cubicBezTo>
                      <a:pt x="8382" y="28956"/>
                      <a:pt x="14478" y="35814"/>
                      <a:pt x="22098" y="35814"/>
                    </a:cubicBezTo>
                    <a:cubicBezTo>
                      <a:pt x="29718" y="35814"/>
                      <a:pt x="35814" y="29718"/>
                      <a:pt x="35814"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37" name="Google Shape;337;p29"/>
              <p:cNvSpPr/>
              <p:nvPr/>
            </p:nvSpPr>
            <p:spPr>
              <a:xfrm>
                <a:off x="6410416" y="3867423"/>
                <a:ext cx="34434" cy="40576"/>
              </a:xfrm>
              <a:custGeom>
                <a:avLst/>
                <a:gdLst/>
                <a:ahLst/>
                <a:cxnLst/>
                <a:rect l="l" t="t" r="r" b="b"/>
                <a:pathLst>
                  <a:path w="34434" h="40576" extrusionOk="0">
                    <a:moveTo>
                      <a:pt x="34434" y="25146"/>
                    </a:moveTo>
                    <a:cubicBezTo>
                      <a:pt x="34434" y="28956"/>
                      <a:pt x="34434" y="32766"/>
                      <a:pt x="34434" y="36576"/>
                    </a:cubicBezTo>
                    <a:cubicBezTo>
                      <a:pt x="34434" y="38100"/>
                      <a:pt x="34434" y="39624"/>
                      <a:pt x="32910" y="39624"/>
                    </a:cubicBezTo>
                    <a:cubicBezTo>
                      <a:pt x="31386" y="39624"/>
                      <a:pt x="29862" y="40386"/>
                      <a:pt x="29100" y="38862"/>
                    </a:cubicBezTo>
                    <a:cubicBezTo>
                      <a:pt x="28339" y="36576"/>
                      <a:pt x="26814" y="35814"/>
                      <a:pt x="24529" y="37338"/>
                    </a:cubicBezTo>
                    <a:cubicBezTo>
                      <a:pt x="19194" y="41148"/>
                      <a:pt x="13860" y="41148"/>
                      <a:pt x="8526" y="39624"/>
                    </a:cubicBezTo>
                    <a:cubicBezTo>
                      <a:pt x="3954" y="38100"/>
                      <a:pt x="906" y="35052"/>
                      <a:pt x="144" y="30480"/>
                    </a:cubicBezTo>
                    <a:cubicBezTo>
                      <a:pt x="-618" y="25908"/>
                      <a:pt x="1669" y="21336"/>
                      <a:pt x="6240" y="19050"/>
                    </a:cubicBezTo>
                    <a:cubicBezTo>
                      <a:pt x="10050" y="16764"/>
                      <a:pt x="13860" y="16002"/>
                      <a:pt x="17670" y="16002"/>
                    </a:cubicBezTo>
                    <a:cubicBezTo>
                      <a:pt x="19956" y="16002"/>
                      <a:pt x="22242" y="16002"/>
                      <a:pt x="24529" y="16002"/>
                    </a:cubicBezTo>
                    <a:cubicBezTo>
                      <a:pt x="26052" y="16002"/>
                      <a:pt x="26814" y="13716"/>
                      <a:pt x="26052" y="12192"/>
                    </a:cubicBezTo>
                    <a:cubicBezTo>
                      <a:pt x="25290" y="9144"/>
                      <a:pt x="23004" y="7620"/>
                      <a:pt x="20719" y="6858"/>
                    </a:cubicBezTo>
                    <a:cubicBezTo>
                      <a:pt x="17670" y="6096"/>
                      <a:pt x="14622" y="6096"/>
                      <a:pt x="11574" y="6858"/>
                    </a:cubicBezTo>
                    <a:cubicBezTo>
                      <a:pt x="10050" y="7620"/>
                      <a:pt x="7764" y="8382"/>
                      <a:pt x="6240" y="9144"/>
                    </a:cubicBezTo>
                    <a:cubicBezTo>
                      <a:pt x="4716" y="9906"/>
                      <a:pt x="3954" y="8382"/>
                      <a:pt x="3192" y="7620"/>
                    </a:cubicBezTo>
                    <a:cubicBezTo>
                      <a:pt x="2430" y="6096"/>
                      <a:pt x="3192" y="5334"/>
                      <a:pt x="3954" y="3810"/>
                    </a:cubicBezTo>
                    <a:cubicBezTo>
                      <a:pt x="4716" y="3048"/>
                      <a:pt x="4716" y="3048"/>
                      <a:pt x="5479" y="3048"/>
                    </a:cubicBezTo>
                    <a:cubicBezTo>
                      <a:pt x="10050" y="762"/>
                      <a:pt x="13860" y="0"/>
                      <a:pt x="19194" y="0"/>
                    </a:cubicBezTo>
                    <a:cubicBezTo>
                      <a:pt x="28339" y="762"/>
                      <a:pt x="32910" y="5334"/>
                      <a:pt x="33672" y="13716"/>
                    </a:cubicBezTo>
                    <a:cubicBezTo>
                      <a:pt x="34434" y="17526"/>
                      <a:pt x="34434" y="21336"/>
                      <a:pt x="34434" y="25146"/>
                    </a:cubicBezTo>
                    <a:cubicBezTo>
                      <a:pt x="34434" y="25146"/>
                      <a:pt x="34434" y="25146"/>
                      <a:pt x="34434" y="25146"/>
                    </a:cubicBezTo>
                    <a:close/>
                    <a:moveTo>
                      <a:pt x="23004" y="21336"/>
                    </a:moveTo>
                    <a:cubicBezTo>
                      <a:pt x="19194" y="21336"/>
                      <a:pt x="15384" y="21336"/>
                      <a:pt x="11574" y="22860"/>
                    </a:cubicBezTo>
                    <a:cubicBezTo>
                      <a:pt x="9289" y="24384"/>
                      <a:pt x="7764" y="25908"/>
                      <a:pt x="7764" y="28956"/>
                    </a:cubicBezTo>
                    <a:cubicBezTo>
                      <a:pt x="7764" y="32004"/>
                      <a:pt x="9289" y="33528"/>
                      <a:pt x="12336" y="35052"/>
                    </a:cubicBezTo>
                    <a:cubicBezTo>
                      <a:pt x="19956" y="37338"/>
                      <a:pt x="26814" y="32004"/>
                      <a:pt x="27576" y="23622"/>
                    </a:cubicBezTo>
                    <a:cubicBezTo>
                      <a:pt x="27576" y="22860"/>
                      <a:pt x="27576" y="21336"/>
                      <a:pt x="26052" y="21336"/>
                    </a:cubicBezTo>
                    <a:cubicBezTo>
                      <a:pt x="25290" y="21336"/>
                      <a:pt x="23766" y="21336"/>
                      <a:pt x="23004"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38" name="Google Shape;338;p29"/>
              <p:cNvSpPr/>
              <p:nvPr/>
            </p:nvSpPr>
            <p:spPr>
              <a:xfrm>
                <a:off x="6004415" y="3866661"/>
                <a:ext cx="34290" cy="41147"/>
              </a:xfrm>
              <a:custGeom>
                <a:avLst/>
                <a:gdLst/>
                <a:ahLst/>
                <a:cxnLst/>
                <a:rect l="l" t="t" r="r" b="b"/>
                <a:pathLst>
                  <a:path w="34290" h="41147" extrusionOk="0">
                    <a:moveTo>
                      <a:pt x="0" y="21336"/>
                    </a:moveTo>
                    <a:cubicBezTo>
                      <a:pt x="0" y="16002"/>
                      <a:pt x="0" y="10668"/>
                      <a:pt x="0" y="5334"/>
                    </a:cubicBezTo>
                    <a:cubicBezTo>
                      <a:pt x="0" y="2286"/>
                      <a:pt x="3048" y="762"/>
                      <a:pt x="4572" y="2286"/>
                    </a:cubicBezTo>
                    <a:cubicBezTo>
                      <a:pt x="7620" y="5334"/>
                      <a:pt x="9144" y="4572"/>
                      <a:pt x="12192" y="2286"/>
                    </a:cubicBezTo>
                    <a:cubicBezTo>
                      <a:pt x="14478" y="762"/>
                      <a:pt x="17526" y="0"/>
                      <a:pt x="20574" y="0"/>
                    </a:cubicBezTo>
                    <a:cubicBezTo>
                      <a:pt x="27432" y="762"/>
                      <a:pt x="32004" y="3810"/>
                      <a:pt x="33528" y="10668"/>
                    </a:cubicBezTo>
                    <a:cubicBezTo>
                      <a:pt x="34290" y="12954"/>
                      <a:pt x="34290" y="16002"/>
                      <a:pt x="34290" y="18288"/>
                    </a:cubicBezTo>
                    <a:cubicBezTo>
                      <a:pt x="34290" y="24384"/>
                      <a:pt x="34290" y="30480"/>
                      <a:pt x="34290" y="36576"/>
                    </a:cubicBezTo>
                    <a:cubicBezTo>
                      <a:pt x="34290" y="39624"/>
                      <a:pt x="33528" y="40386"/>
                      <a:pt x="30480" y="40386"/>
                    </a:cubicBezTo>
                    <a:cubicBezTo>
                      <a:pt x="27432" y="40386"/>
                      <a:pt x="27432" y="38100"/>
                      <a:pt x="27432" y="36576"/>
                    </a:cubicBezTo>
                    <a:cubicBezTo>
                      <a:pt x="27432" y="32004"/>
                      <a:pt x="27432" y="28194"/>
                      <a:pt x="27432" y="23622"/>
                    </a:cubicBezTo>
                    <a:cubicBezTo>
                      <a:pt x="27432" y="20574"/>
                      <a:pt x="27432" y="18288"/>
                      <a:pt x="27432" y="15240"/>
                    </a:cubicBezTo>
                    <a:cubicBezTo>
                      <a:pt x="26670" y="9906"/>
                      <a:pt x="24384" y="7620"/>
                      <a:pt x="20574" y="6858"/>
                    </a:cubicBezTo>
                    <a:cubicBezTo>
                      <a:pt x="16002" y="6096"/>
                      <a:pt x="11430" y="7620"/>
                      <a:pt x="9144" y="11430"/>
                    </a:cubicBezTo>
                    <a:cubicBezTo>
                      <a:pt x="7620" y="14478"/>
                      <a:pt x="6858" y="17526"/>
                      <a:pt x="6858" y="21336"/>
                    </a:cubicBezTo>
                    <a:cubicBezTo>
                      <a:pt x="6858" y="27432"/>
                      <a:pt x="6858" y="32766"/>
                      <a:pt x="6858" y="38862"/>
                    </a:cubicBezTo>
                    <a:cubicBezTo>
                      <a:pt x="6858" y="41148"/>
                      <a:pt x="5334" y="41148"/>
                      <a:pt x="3048" y="41148"/>
                    </a:cubicBezTo>
                    <a:cubicBezTo>
                      <a:pt x="1524" y="41148"/>
                      <a:pt x="0" y="40386"/>
                      <a:pt x="0" y="38862"/>
                    </a:cubicBezTo>
                    <a:cubicBezTo>
                      <a:pt x="762" y="32766"/>
                      <a:pt x="762" y="26670"/>
                      <a:pt x="0" y="21336"/>
                    </a:cubicBezTo>
                    <a:cubicBezTo>
                      <a:pt x="762" y="21336"/>
                      <a:pt x="0" y="21336"/>
                      <a:pt x="0"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39" name="Google Shape;339;p29"/>
              <p:cNvSpPr/>
              <p:nvPr/>
            </p:nvSpPr>
            <p:spPr>
              <a:xfrm>
                <a:off x="6741268" y="3867124"/>
                <a:ext cx="34628" cy="39922"/>
              </a:xfrm>
              <a:custGeom>
                <a:avLst/>
                <a:gdLst/>
                <a:ahLst/>
                <a:cxnLst/>
                <a:rect l="l" t="t" r="r" b="b"/>
                <a:pathLst>
                  <a:path w="34628" h="39922" extrusionOk="0">
                    <a:moveTo>
                      <a:pt x="0" y="20873"/>
                    </a:moveTo>
                    <a:cubicBezTo>
                      <a:pt x="0" y="15539"/>
                      <a:pt x="0" y="10205"/>
                      <a:pt x="0" y="4871"/>
                    </a:cubicBezTo>
                    <a:cubicBezTo>
                      <a:pt x="0" y="2585"/>
                      <a:pt x="3048" y="299"/>
                      <a:pt x="4572" y="1823"/>
                    </a:cubicBezTo>
                    <a:cubicBezTo>
                      <a:pt x="7620" y="5633"/>
                      <a:pt x="9906" y="3347"/>
                      <a:pt x="12192" y="1823"/>
                    </a:cubicBezTo>
                    <a:cubicBezTo>
                      <a:pt x="15240" y="299"/>
                      <a:pt x="18288" y="-463"/>
                      <a:pt x="22098" y="299"/>
                    </a:cubicBezTo>
                    <a:cubicBezTo>
                      <a:pt x="28956" y="1061"/>
                      <a:pt x="33528" y="4871"/>
                      <a:pt x="34290" y="11729"/>
                    </a:cubicBezTo>
                    <a:cubicBezTo>
                      <a:pt x="35052" y="20111"/>
                      <a:pt x="34290" y="29255"/>
                      <a:pt x="34290" y="37637"/>
                    </a:cubicBezTo>
                    <a:cubicBezTo>
                      <a:pt x="34290" y="39923"/>
                      <a:pt x="32766" y="39923"/>
                      <a:pt x="30480" y="39923"/>
                    </a:cubicBezTo>
                    <a:cubicBezTo>
                      <a:pt x="28956" y="39923"/>
                      <a:pt x="28194" y="39161"/>
                      <a:pt x="28194" y="37637"/>
                    </a:cubicBezTo>
                    <a:cubicBezTo>
                      <a:pt x="28194" y="34589"/>
                      <a:pt x="28194" y="32303"/>
                      <a:pt x="28194" y="29255"/>
                    </a:cubicBezTo>
                    <a:cubicBezTo>
                      <a:pt x="28194" y="24683"/>
                      <a:pt x="28194" y="20111"/>
                      <a:pt x="28194" y="14777"/>
                    </a:cubicBezTo>
                    <a:cubicBezTo>
                      <a:pt x="28194" y="9443"/>
                      <a:pt x="25908" y="6395"/>
                      <a:pt x="22098" y="5633"/>
                    </a:cubicBezTo>
                    <a:cubicBezTo>
                      <a:pt x="17526" y="4109"/>
                      <a:pt x="12192" y="6395"/>
                      <a:pt x="9906" y="10205"/>
                    </a:cubicBezTo>
                    <a:cubicBezTo>
                      <a:pt x="7620" y="13253"/>
                      <a:pt x="7620" y="16301"/>
                      <a:pt x="7620" y="20111"/>
                    </a:cubicBezTo>
                    <a:cubicBezTo>
                      <a:pt x="7620" y="25445"/>
                      <a:pt x="7620" y="30779"/>
                      <a:pt x="7620" y="36113"/>
                    </a:cubicBezTo>
                    <a:cubicBezTo>
                      <a:pt x="7620" y="37637"/>
                      <a:pt x="6858" y="38399"/>
                      <a:pt x="5334" y="39161"/>
                    </a:cubicBezTo>
                    <a:cubicBezTo>
                      <a:pt x="3810" y="39923"/>
                      <a:pt x="762" y="39161"/>
                      <a:pt x="762" y="36875"/>
                    </a:cubicBezTo>
                    <a:cubicBezTo>
                      <a:pt x="762" y="32303"/>
                      <a:pt x="762" y="26207"/>
                      <a:pt x="0" y="20873"/>
                    </a:cubicBezTo>
                    <a:cubicBezTo>
                      <a:pt x="762" y="20873"/>
                      <a:pt x="0" y="20873"/>
                      <a:pt x="0" y="2087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40" name="Google Shape;340;p29"/>
              <p:cNvSpPr/>
              <p:nvPr/>
            </p:nvSpPr>
            <p:spPr>
              <a:xfrm>
                <a:off x="6219230" y="3866369"/>
                <a:ext cx="29786" cy="41534"/>
              </a:xfrm>
              <a:custGeom>
                <a:avLst/>
                <a:gdLst/>
                <a:ahLst/>
                <a:cxnLst/>
                <a:rect l="l" t="t" r="r" b="b"/>
                <a:pathLst>
                  <a:path w="29786" h="41534" extrusionOk="0">
                    <a:moveTo>
                      <a:pt x="29787" y="30009"/>
                    </a:moveTo>
                    <a:cubicBezTo>
                      <a:pt x="29787" y="33819"/>
                      <a:pt x="28263" y="36867"/>
                      <a:pt x="24453" y="39153"/>
                    </a:cubicBezTo>
                    <a:cubicBezTo>
                      <a:pt x="17595" y="42963"/>
                      <a:pt x="7689" y="42201"/>
                      <a:pt x="1593" y="36867"/>
                    </a:cubicBezTo>
                    <a:cubicBezTo>
                      <a:pt x="69" y="36105"/>
                      <a:pt x="-693" y="34581"/>
                      <a:pt x="831" y="32295"/>
                    </a:cubicBezTo>
                    <a:cubicBezTo>
                      <a:pt x="2355" y="30771"/>
                      <a:pt x="3117" y="30009"/>
                      <a:pt x="5403" y="30771"/>
                    </a:cubicBezTo>
                    <a:cubicBezTo>
                      <a:pt x="6927" y="31533"/>
                      <a:pt x="8451" y="33057"/>
                      <a:pt x="9975" y="33819"/>
                    </a:cubicBezTo>
                    <a:cubicBezTo>
                      <a:pt x="13023" y="35343"/>
                      <a:pt x="16071" y="35343"/>
                      <a:pt x="19119" y="34581"/>
                    </a:cubicBezTo>
                    <a:cubicBezTo>
                      <a:pt x="21405" y="33819"/>
                      <a:pt x="22929" y="32295"/>
                      <a:pt x="23691" y="30009"/>
                    </a:cubicBezTo>
                    <a:cubicBezTo>
                      <a:pt x="23691" y="27723"/>
                      <a:pt x="22167" y="25437"/>
                      <a:pt x="19881" y="24675"/>
                    </a:cubicBezTo>
                    <a:cubicBezTo>
                      <a:pt x="17595" y="23913"/>
                      <a:pt x="15309" y="23151"/>
                      <a:pt x="13023" y="22389"/>
                    </a:cubicBezTo>
                    <a:cubicBezTo>
                      <a:pt x="10737" y="21627"/>
                      <a:pt x="9213" y="20865"/>
                      <a:pt x="6927" y="20865"/>
                    </a:cubicBezTo>
                    <a:cubicBezTo>
                      <a:pt x="-693" y="17817"/>
                      <a:pt x="69" y="7149"/>
                      <a:pt x="5403" y="3339"/>
                    </a:cubicBezTo>
                    <a:cubicBezTo>
                      <a:pt x="11499" y="-1233"/>
                      <a:pt x="20643" y="-1233"/>
                      <a:pt x="26739" y="4101"/>
                    </a:cubicBezTo>
                    <a:cubicBezTo>
                      <a:pt x="27501" y="4863"/>
                      <a:pt x="29025" y="6387"/>
                      <a:pt x="27501" y="7911"/>
                    </a:cubicBezTo>
                    <a:cubicBezTo>
                      <a:pt x="26739" y="9435"/>
                      <a:pt x="25215" y="10197"/>
                      <a:pt x="22929" y="9435"/>
                    </a:cubicBezTo>
                    <a:cubicBezTo>
                      <a:pt x="21405" y="8673"/>
                      <a:pt x="19881" y="7149"/>
                      <a:pt x="17595" y="6387"/>
                    </a:cubicBezTo>
                    <a:cubicBezTo>
                      <a:pt x="14547" y="4863"/>
                      <a:pt x="10737" y="5625"/>
                      <a:pt x="8451" y="8673"/>
                    </a:cubicBezTo>
                    <a:cubicBezTo>
                      <a:pt x="6927" y="10197"/>
                      <a:pt x="6927" y="12483"/>
                      <a:pt x="8451" y="14007"/>
                    </a:cubicBezTo>
                    <a:cubicBezTo>
                      <a:pt x="9975" y="15531"/>
                      <a:pt x="12261" y="16293"/>
                      <a:pt x="14547" y="17055"/>
                    </a:cubicBezTo>
                    <a:cubicBezTo>
                      <a:pt x="17595" y="17817"/>
                      <a:pt x="20643" y="18579"/>
                      <a:pt x="22929" y="20103"/>
                    </a:cubicBezTo>
                    <a:cubicBezTo>
                      <a:pt x="27501" y="22389"/>
                      <a:pt x="29787" y="24675"/>
                      <a:pt x="29787" y="3000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41" name="Google Shape;341;p29"/>
              <p:cNvSpPr/>
              <p:nvPr/>
            </p:nvSpPr>
            <p:spPr>
              <a:xfrm>
                <a:off x="6070708" y="3639585"/>
                <a:ext cx="28194" cy="28193"/>
              </a:xfrm>
              <a:custGeom>
                <a:avLst/>
                <a:gdLst/>
                <a:ahLst/>
                <a:cxnLst/>
                <a:rect l="l" t="t" r="r" b="b"/>
                <a:pathLst>
                  <a:path w="28194" h="28193" extrusionOk="0">
                    <a:moveTo>
                      <a:pt x="28194" y="14478"/>
                    </a:moveTo>
                    <a:cubicBezTo>
                      <a:pt x="28194" y="22860"/>
                      <a:pt x="22098" y="28194"/>
                      <a:pt x="14478" y="28194"/>
                    </a:cubicBezTo>
                    <a:cubicBezTo>
                      <a:pt x="6096" y="28194"/>
                      <a:pt x="0" y="22098"/>
                      <a:pt x="0" y="13716"/>
                    </a:cubicBezTo>
                    <a:cubicBezTo>
                      <a:pt x="0" y="6096"/>
                      <a:pt x="6096" y="0"/>
                      <a:pt x="14478" y="0"/>
                    </a:cubicBezTo>
                    <a:cubicBezTo>
                      <a:pt x="22098" y="0"/>
                      <a:pt x="28194" y="6096"/>
                      <a:pt x="28194" y="1447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42" name="Google Shape;342;p29"/>
              <p:cNvSpPr/>
              <p:nvPr/>
            </p:nvSpPr>
            <p:spPr>
              <a:xfrm>
                <a:off x="5919832" y="3639585"/>
                <a:ext cx="29020" cy="28955"/>
              </a:xfrm>
              <a:custGeom>
                <a:avLst/>
                <a:gdLst/>
                <a:ahLst/>
                <a:cxnLst/>
                <a:rect l="l" t="t" r="r" b="b"/>
                <a:pathLst>
                  <a:path w="29020" h="28955" extrusionOk="0">
                    <a:moveTo>
                      <a:pt x="15240" y="0"/>
                    </a:moveTo>
                    <a:cubicBezTo>
                      <a:pt x="23622" y="0"/>
                      <a:pt x="29718" y="6858"/>
                      <a:pt x="28956" y="15240"/>
                    </a:cubicBezTo>
                    <a:cubicBezTo>
                      <a:pt x="28956" y="22860"/>
                      <a:pt x="22860" y="28956"/>
                      <a:pt x="14478" y="28956"/>
                    </a:cubicBezTo>
                    <a:cubicBezTo>
                      <a:pt x="6858" y="28956"/>
                      <a:pt x="762" y="22860"/>
                      <a:pt x="0" y="15240"/>
                    </a:cubicBezTo>
                    <a:cubicBezTo>
                      <a:pt x="0" y="6096"/>
                      <a:pt x="6858" y="0"/>
                      <a:pt x="1524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43" name="Google Shape;343;p29"/>
              <p:cNvSpPr/>
              <p:nvPr/>
            </p:nvSpPr>
            <p:spPr>
              <a:xfrm>
                <a:off x="6162911" y="3856755"/>
                <a:ext cx="28194" cy="52577"/>
              </a:xfrm>
              <a:custGeom>
                <a:avLst/>
                <a:gdLst/>
                <a:ahLst/>
                <a:cxnLst/>
                <a:rect l="l" t="t" r="r" b="b"/>
                <a:pathLst>
                  <a:path w="28194" h="52577" extrusionOk="0">
                    <a:moveTo>
                      <a:pt x="17526" y="10668"/>
                    </a:moveTo>
                    <a:cubicBezTo>
                      <a:pt x="20574" y="10668"/>
                      <a:pt x="23622" y="11430"/>
                      <a:pt x="25908" y="11430"/>
                    </a:cubicBezTo>
                    <a:cubicBezTo>
                      <a:pt x="26670" y="11430"/>
                      <a:pt x="27432" y="12954"/>
                      <a:pt x="27432" y="13716"/>
                    </a:cubicBezTo>
                    <a:cubicBezTo>
                      <a:pt x="27432" y="14478"/>
                      <a:pt x="26670" y="15240"/>
                      <a:pt x="25908" y="16002"/>
                    </a:cubicBezTo>
                    <a:cubicBezTo>
                      <a:pt x="22860" y="16764"/>
                      <a:pt x="19050" y="15240"/>
                      <a:pt x="17526" y="17526"/>
                    </a:cubicBezTo>
                    <a:cubicBezTo>
                      <a:pt x="15240" y="20574"/>
                      <a:pt x="16764" y="24384"/>
                      <a:pt x="16764" y="28194"/>
                    </a:cubicBezTo>
                    <a:cubicBezTo>
                      <a:pt x="16764" y="32004"/>
                      <a:pt x="16764" y="35814"/>
                      <a:pt x="16764" y="39624"/>
                    </a:cubicBezTo>
                    <a:cubicBezTo>
                      <a:pt x="16764" y="43434"/>
                      <a:pt x="18288" y="44958"/>
                      <a:pt x="22098" y="45720"/>
                    </a:cubicBezTo>
                    <a:cubicBezTo>
                      <a:pt x="22860" y="45720"/>
                      <a:pt x="24384" y="45720"/>
                      <a:pt x="25146" y="45720"/>
                    </a:cubicBezTo>
                    <a:cubicBezTo>
                      <a:pt x="26670" y="45720"/>
                      <a:pt x="27432" y="46482"/>
                      <a:pt x="28194" y="48006"/>
                    </a:cubicBezTo>
                    <a:cubicBezTo>
                      <a:pt x="28194" y="49530"/>
                      <a:pt x="27432" y="51054"/>
                      <a:pt x="25908" y="51816"/>
                    </a:cubicBezTo>
                    <a:cubicBezTo>
                      <a:pt x="24384" y="51816"/>
                      <a:pt x="22860" y="52578"/>
                      <a:pt x="20574" y="52578"/>
                    </a:cubicBezTo>
                    <a:cubicBezTo>
                      <a:pt x="13716" y="52578"/>
                      <a:pt x="10668" y="50292"/>
                      <a:pt x="9906" y="42672"/>
                    </a:cubicBezTo>
                    <a:cubicBezTo>
                      <a:pt x="9144" y="37338"/>
                      <a:pt x="9906" y="32766"/>
                      <a:pt x="9144" y="27432"/>
                    </a:cubicBezTo>
                    <a:cubicBezTo>
                      <a:pt x="9144" y="25146"/>
                      <a:pt x="9144" y="23622"/>
                      <a:pt x="9144" y="21336"/>
                    </a:cubicBezTo>
                    <a:cubicBezTo>
                      <a:pt x="9144" y="18288"/>
                      <a:pt x="7620" y="16764"/>
                      <a:pt x="4572" y="16764"/>
                    </a:cubicBezTo>
                    <a:cubicBezTo>
                      <a:pt x="3810" y="16764"/>
                      <a:pt x="2286" y="16764"/>
                      <a:pt x="1524" y="16002"/>
                    </a:cubicBezTo>
                    <a:cubicBezTo>
                      <a:pt x="762" y="15240"/>
                      <a:pt x="762" y="14478"/>
                      <a:pt x="0" y="13716"/>
                    </a:cubicBezTo>
                    <a:cubicBezTo>
                      <a:pt x="0" y="12954"/>
                      <a:pt x="762" y="12192"/>
                      <a:pt x="762" y="12192"/>
                    </a:cubicBezTo>
                    <a:cubicBezTo>
                      <a:pt x="1524" y="12192"/>
                      <a:pt x="2286" y="11430"/>
                      <a:pt x="3048" y="11430"/>
                    </a:cubicBezTo>
                    <a:cubicBezTo>
                      <a:pt x="4572" y="11430"/>
                      <a:pt x="6096" y="11430"/>
                      <a:pt x="7620" y="9906"/>
                    </a:cubicBezTo>
                    <a:cubicBezTo>
                      <a:pt x="9144" y="8382"/>
                      <a:pt x="8382" y="6858"/>
                      <a:pt x="8382" y="5334"/>
                    </a:cubicBezTo>
                    <a:cubicBezTo>
                      <a:pt x="8382" y="4572"/>
                      <a:pt x="8382" y="3048"/>
                      <a:pt x="8382" y="2286"/>
                    </a:cubicBezTo>
                    <a:cubicBezTo>
                      <a:pt x="8382" y="762"/>
                      <a:pt x="9906" y="0"/>
                      <a:pt x="11430" y="0"/>
                    </a:cubicBezTo>
                    <a:cubicBezTo>
                      <a:pt x="13716" y="0"/>
                      <a:pt x="14478" y="762"/>
                      <a:pt x="15240" y="3048"/>
                    </a:cubicBezTo>
                    <a:cubicBezTo>
                      <a:pt x="16764" y="5334"/>
                      <a:pt x="16002" y="8382"/>
                      <a:pt x="17526" y="1066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44" name="Google Shape;344;p29"/>
              <p:cNvSpPr/>
              <p:nvPr/>
            </p:nvSpPr>
            <p:spPr>
              <a:xfrm>
                <a:off x="6306071" y="3867645"/>
                <a:ext cx="35215" cy="40925"/>
              </a:xfrm>
              <a:custGeom>
                <a:avLst/>
                <a:gdLst/>
                <a:ahLst/>
                <a:cxnLst/>
                <a:rect l="l" t="t" r="r" b="b"/>
                <a:pathLst>
                  <a:path w="35215" h="40925" extrusionOk="0">
                    <a:moveTo>
                      <a:pt x="20669" y="40926"/>
                    </a:moveTo>
                    <a:cubicBezTo>
                      <a:pt x="12287" y="40164"/>
                      <a:pt x="6191" y="37878"/>
                      <a:pt x="2381" y="30258"/>
                    </a:cubicBezTo>
                    <a:cubicBezTo>
                      <a:pt x="-1429" y="22638"/>
                      <a:pt x="-667" y="14256"/>
                      <a:pt x="4667" y="7398"/>
                    </a:cubicBezTo>
                    <a:cubicBezTo>
                      <a:pt x="10001" y="540"/>
                      <a:pt x="16859" y="-984"/>
                      <a:pt x="25241" y="540"/>
                    </a:cubicBezTo>
                    <a:cubicBezTo>
                      <a:pt x="28289" y="1302"/>
                      <a:pt x="31337" y="2064"/>
                      <a:pt x="33623" y="4350"/>
                    </a:cubicBezTo>
                    <a:cubicBezTo>
                      <a:pt x="34385" y="5112"/>
                      <a:pt x="35147" y="6636"/>
                      <a:pt x="34385" y="8160"/>
                    </a:cubicBezTo>
                    <a:cubicBezTo>
                      <a:pt x="33623" y="8922"/>
                      <a:pt x="32861" y="10446"/>
                      <a:pt x="31337" y="10446"/>
                    </a:cubicBezTo>
                    <a:cubicBezTo>
                      <a:pt x="29813" y="9684"/>
                      <a:pt x="28289" y="8922"/>
                      <a:pt x="26765" y="8160"/>
                    </a:cubicBezTo>
                    <a:cubicBezTo>
                      <a:pt x="17621" y="4350"/>
                      <a:pt x="8477" y="9684"/>
                      <a:pt x="7715" y="19590"/>
                    </a:cubicBezTo>
                    <a:cubicBezTo>
                      <a:pt x="6953" y="27972"/>
                      <a:pt x="10763" y="34068"/>
                      <a:pt x="18383" y="35592"/>
                    </a:cubicBezTo>
                    <a:cubicBezTo>
                      <a:pt x="21431" y="36354"/>
                      <a:pt x="23717" y="35592"/>
                      <a:pt x="26003" y="34830"/>
                    </a:cubicBezTo>
                    <a:cubicBezTo>
                      <a:pt x="27527" y="34068"/>
                      <a:pt x="28289" y="33306"/>
                      <a:pt x="29813" y="32544"/>
                    </a:cubicBezTo>
                    <a:cubicBezTo>
                      <a:pt x="31337" y="31782"/>
                      <a:pt x="32861" y="32544"/>
                      <a:pt x="34385" y="34068"/>
                    </a:cubicBezTo>
                    <a:cubicBezTo>
                      <a:pt x="35909" y="35592"/>
                      <a:pt x="35147" y="37116"/>
                      <a:pt x="33623" y="38640"/>
                    </a:cubicBezTo>
                    <a:cubicBezTo>
                      <a:pt x="29051" y="40164"/>
                      <a:pt x="24479" y="40164"/>
                      <a:pt x="20669" y="409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45" name="Google Shape;345;p29"/>
              <p:cNvSpPr/>
              <p:nvPr/>
            </p:nvSpPr>
            <p:spPr>
              <a:xfrm>
                <a:off x="6457466" y="3843801"/>
                <a:ext cx="6434" cy="64007"/>
              </a:xfrm>
              <a:custGeom>
                <a:avLst/>
                <a:gdLst/>
                <a:ahLst/>
                <a:cxnLst/>
                <a:rect l="l" t="t" r="r" b="b"/>
                <a:pathLst>
                  <a:path w="6434" h="64007" extrusionOk="0">
                    <a:moveTo>
                      <a:pt x="339" y="31242"/>
                    </a:moveTo>
                    <a:cubicBezTo>
                      <a:pt x="339" y="22098"/>
                      <a:pt x="339" y="12192"/>
                      <a:pt x="339" y="3048"/>
                    </a:cubicBezTo>
                    <a:cubicBezTo>
                      <a:pt x="339" y="762"/>
                      <a:pt x="1862" y="0"/>
                      <a:pt x="3387" y="0"/>
                    </a:cubicBezTo>
                    <a:cubicBezTo>
                      <a:pt x="5672" y="0"/>
                      <a:pt x="6435" y="762"/>
                      <a:pt x="6435" y="3048"/>
                    </a:cubicBezTo>
                    <a:cubicBezTo>
                      <a:pt x="6435" y="4572"/>
                      <a:pt x="6435" y="6096"/>
                      <a:pt x="6435" y="8382"/>
                    </a:cubicBezTo>
                    <a:cubicBezTo>
                      <a:pt x="6435" y="24384"/>
                      <a:pt x="6435" y="40386"/>
                      <a:pt x="6435" y="55626"/>
                    </a:cubicBezTo>
                    <a:cubicBezTo>
                      <a:pt x="6435" y="57912"/>
                      <a:pt x="6435" y="59436"/>
                      <a:pt x="6435" y="61722"/>
                    </a:cubicBezTo>
                    <a:cubicBezTo>
                      <a:pt x="6435" y="63246"/>
                      <a:pt x="4911" y="64008"/>
                      <a:pt x="3387" y="64008"/>
                    </a:cubicBezTo>
                    <a:cubicBezTo>
                      <a:pt x="1862" y="64008"/>
                      <a:pt x="339" y="63246"/>
                      <a:pt x="339" y="62484"/>
                    </a:cubicBezTo>
                    <a:cubicBezTo>
                      <a:pt x="-423" y="60960"/>
                      <a:pt x="339" y="59436"/>
                      <a:pt x="339" y="58674"/>
                    </a:cubicBezTo>
                    <a:cubicBezTo>
                      <a:pt x="339" y="48768"/>
                      <a:pt x="339" y="40386"/>
                      <a:pt x="339" y="31242"/>
                    </a:cubicBezTo>
                    <a:cubicBezTo>
                      <a:pt x="339" y="31242"/>
                      <a:pt x="339" y="31242"/>
                      <a:pt x="339" y="3124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46" name="Google Shape;346;p29"/>
              <p:cNvSpPr/>
              <p:nvPr/>
            </p:nvSpPr>
            <p:spPr>
              <a:xfrm>
                <a:off x="5702662" y="3847416"/>
                <a:ext cx="7196" cy="59630"/>
              </a:xfrm>
              <a:custGeom>
                <a:avLst/>
                <a:gdLst/>
                <a:ahLst/>
                <a:cxnLst/>
                <a:rect l="l" t="t" r="r" b="b"/>
                <a:pathLst>
                  <a:path w="7196" h="59630" extrusionOk="0">
                    <a:moveTo>
                      <a:pt x="6858" y="30674"/>
                    </a:moveTo>
                    <a:cubicBezTo>
                      <a:pt x="6858" y="39056"/>
                      <a:pt x="6858" y="48200"/>
                      <a:pt x="6858" y="56582"/>
                    </a:cubicBezTo>
                    <a:cubicBezTo>
                      <a:pt x="6858" y="58106"/>
                      <a:pt x="6096" y="59630"/>
                      <a:pt x="3810" y="59630"/>
                    </a:cubicBezTo>
                    <a:cubicBezTo>
                      <a:pt x="762" y="59630"/>
                      <a:pt x="0" y="58868"/>
                      <a:pt x="0" y="56582"/>
                    </a:cubicBezTo>
                    <a:cubicBezTo>
                      <a:pt x="0" y="53534"/>
                      <a:pt x="0" y="50486"/>
                      <a:pt x="0" y="47438"/>
                    </a:cubicBezTo>
                    <a:cubicBezTo>
                      <a:pt x="0" y="32960"/>
                      <a:pt x="0" y="18482"/>
                      <a:pt x="0" y="4004"/>
                    </a:cubicBezTo>
                    <a:cubicBezTo>
                      <a:pt x="0" y="956"/>
                      <a:pt x="1524" y="-568"/>
                      <a:pt x="4572" y="194"/>
                    </a:cubicBezTo>
                    <a:cubicBezTo>
                      <a:pt x="5334" y="194"/>
                      <a:pt x="6858" y="956"/>
                      <a:pt x="6858" y="1718"/>
                    </a:cubicBezTo>
                    <a:cubicBezTo>
                      <a:pt x="7620" y="3242"/>
                      <a:pt x="6858" y="4004"/>
                      <a:pt x="6858" y="5528"/>
                    </a:cubicBezTo>
                    <a:cubicBezTo>
                      <a:pt x="6858" y="14672"/>
                      <a:pt x="6858" y="22292"/>
                      <a:pt x="6858" y="30674"/>
                    </a:cubicBezTo>
                    <a:cubicBezTo>
                      <a:pt x="6858" y="30674"/>
                      <a:pt x="6858" y="30674"/>
                      <a:pt x="6858" y="3067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47" name="Google Shape;347;p29"/>
              <p:cNvSpPr/>
              <p:nvPr/>
            </p:nvSpPr>
            <p:spPr>
              <a:xfrm>
                <a:off x="6722218" y="3868185"/>
                <a:ext cx="6096" cy="38861"/>
              </a:xfrm>
              <a:custGeom>
                <a:avLst/>
                <a:gdLst/>
                <a:ahLst/>
                <a:cxnLst/>
                <a:rect l="l" t="t" r="r" b="b"/>
                <a:pathLst>
                  <a:path w="6096" h="38861" extrusionOk="0">
                    <a:moveTo>
                      <a:pt x="6096" y="19050"/>
                    </a:moveTo>
                    <a:cubicBezTo>
                      <a:pt x="6096" y="24384"/>
                      <a:pt x="6096" y="30480"/>
                      <a:pt x="6096" y="35814"/>
                    </a:cubicBezTo>
                    <a:cubicBezTo>
                      <a:pt x="6096" y="38100"/>
                      <a:pt x="4572" y="38862"/>
                      <a:pt x="3048" y="38862"/>
                    </a:cubicBezTo>
                    <a:cubicBezTo>
                      <a:pt x="762" y="38862"/>
                      <a:pt x="0" y="37338"/>
                      <a:pt x="0" y="35814"/>
                    </a:cubicBezTo>
                    <a:cubicBezTo>
                      <a:pt x="0" y="25146"/>
                      <a:pt x="0" y="13716"/>
                      <a:pt x="0" y="3048"/>
                    </a:cubicBezTo>
                    <a:cubicBezTo>
                      <a:pt x="0" y="762"/>
                      <a:pt x="1524" y="0"/>
                      <a:pt x="3048" y="0"/>
                    </a:cubicBezTo>
                    <a:cubicBezTo>
                      <a:pt x="4572" y="0"/>
                      <a:pt x="6096" y="762"/>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48" name="Google Shape;348;p29"/>
              <p:cNvSpPr/>
              <p:nvPr/>
            </p:nvSpPr>
            <p:spPr>
              <a:xfrm>
                <a:off x="6350362" y="3868185"/>
                <a:ext cx="6095" cy="38861"/>
              </a:xfrm>
              <a:custGeom>
                <a:avLst/>
                <a:gdLst/>
                <a:ahLst/>
                <a:cxnLst/>
                <a:rect l="l" t="t" r="r" b="b"/>
                <a:pathLst>
                  <a:path w="6095" h="38861" extrusionOk="0">
                    <a:moveTo>
                      <a:pt x="5334" y="20574"/>
                    </a:moveTo>
                    <a:cubicBezTo>
                      <a:pt x="5334" y="25908"/>
                      <a:pt x="5334" y="31242"/>
                      <a:pt x="5334" y="36576"/>
                    </a:cubicBezTo>
                    <a:cubicBezTo>
                      <a:pt x="5334" y="38100"/>
                      <a:pt x="4572" y="38862"/>
                      <a:pt x="3048" y="38862"/>
                    </a:cubicBezTo>
                    <a:cubicBezTo>
                      <a:pt x="1524" y="38862"/>
                      <a:pt x="0" y="38100"/>
                      <a:pt x="0" y="36576"/>
                    </a:cubicBezTo>
                    <a:cubicBezTo>
                      <a:pt x="0" y="25146"/>
                      <a:pt x="0" y="13716"/>
                      <a:pt x="0" y="2286"/>
                    </a:cubicBezTo>
                    <a:cubicBezTo>
                      <a:pt x="0" y="762"/>
                      <a:pt x="1524" y="0"/>
                      <a:pt x="3048" y="0"/>
                    </a:cubicBezTo>
                    <a:cubicBezTo>
                      <a:pt x="5334" y="0"/>
                      <a:pt x="6096" y="762"/>
                      <a:pt x="6096" y="2286"/>
                    </a:cubicBezTo>
                    <a:cubicBezTo>
                      <a:pt x="5334" y="8382"/>
                      <a:pt x="5334" y="14478"/>
                      <a:pt x="5334" y="20574"/>
                    </a:cubicBezTo>
                    <a:cubicBezTo>
                      <a:pt x="5334" y="20574"/>
                      <a:pt x="5334" y="20574"/>
                      <a:pt x="5334" y="2057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49" name="Google Shape;349;p29"/>
              <p:cNvSpPr/>
              <p:nvPr/>
            </p:nvSpPr>
            <p:spPr>
              <a:xfrm>
                <a:off x="5985365" y="3868185"/>
                <a:ext cx="6095" cy="38861"/>
              </a:xfrm>
              <a:custGeom>
                <a:avLst/>
                <a:gdLst/>
                <a:ahLst/>
                <a:cxnLst/>
                <a:rect l="l" t="t" r="r" b="b"/>
                <a:pathLst>
                  <a:path w="6095" h="38861" extrusionOk="0">
                    <a:moveTo>
                      <a:pt x="6096" y="19050"/>
                    </a:moveTo>
                    <a:cubicBezTo>
                      <a:pt x="6096" y="24384"/>
                      <a:pt x="6096" y="29718"/>
                      <a:pt x="6096" y="35052"/>
                    </a:cubicBezTo>
                    <a:cubicBezTo>
                      <a:pt x="6096" y="38100"/>
                      <a:pt x="5334" y="38862"/>
                      <a:pt x="3048" y="38862"/>
                    </a:cubicBezTo>
                    <a:cubicBezTo>
                      <a:pt x="762" y="38862"/>
                      <a:pt x="0" y="37338"/>
                      <a:pt x="0" y="35814"/>
                    </a:cubicBezTo>
                    <a:cubicBezTo>
                      <a:pt x="0" y="25146"/>
                      <a:pt x="0" y="13716"/>
                      <a:pt x="0" y="3048"/>
                    </a:cubicBezTo>
                    <a:cubicBezTo>
                      <a:pt x="0" y="762"/>
                      <a:pt x="1524" y="0"/>
                      <a:pt x="3048" y="0"/>
                    </a:cubicBezTo>
                    <a:cubicBezTo>
                      <a:pt x="5334" y="0"/>
                      <a:pt x="6096" y="1524"/>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50" name="Google Shape;350;p29"/>
              <p:cNvSpPr/>
              <p:nvPr/>
            </p:nvSpPr>
            <p:spPr>
              <a:xfrm>
                <a:off x="6720695" y="3847611"/>
                <a:ext cx="9143" cy="9144"/>
              </a:xfrm>
              <a:custGeom>
                <a:avLst/>
                <a:gdLst/>
                <a:ahLst/>
                <a:cxnLst/>
                <a:rect l="l" t="t" r="r" b="b"/>
                <a:pathLst>
                  <a:path w="9143" h="9144" extrusionOk="0">
                    <a:moveTo>
                      <a:pt x="9144" y="5334"/>
                    </a:moveTo>
                    <a:cubicBezTo>
                      <a:pt x="9144" y="7620"/>
                      <a:pt x="6858" y="9144"/>
                      <a:pt x="4572" y="9144"/>
                    </a:cubicBezTo>
                    <a:cubicBezTo>
                      <a:pt x="2286" y="9144"/>
                      <a:pt x="0" y="7620"/>
                      <a:pt x="0" y="4572"/>
                    </a:cubicBezTo>
                    <a:cubicBezTo>
                      <a:pt x="0" y="1524"/>
                      <a:pt x="2286" y="0"/>
                      <a:pt x="5334" y="0"/>
                    </a:cubicBezTo>
                    <a:cubicBezTo>
                      <a:pt x="7620" y="762"/>
                      <a:pt x="9144" y="3048"/>
                      <a:pt x="9144" y="53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51" name="Google Shape;351;p29"/>
              <p:cNvSpPr/>
              <p:nvPr/>
            </p:nvSpPr>
            <p:spPr>
              <a:xfrm>
                <a:off x="6347927" y="3848940"/>
                <a:ext cx="9491" cy="8576"/>
              </a:xfrm>
              <a:custGeom>
                <a:avLst/>
                <a:gdLst/>
                <a:ahLst/>
                <a:cxnLst/>
                <a:rect l="l" t="t" r="r" b="b"/>
                <a:pathLst>
                  <a:path w="9491" h="8576" extrusionOk="0">
                    <a:moveTo>
                      <a:pt x="9294" y="4766"/>
                    </a:moveTo>
                    <a:cubicBezTo>
                      <a:pt x="8531" y="7052"/>
                      <a:pt x="6245" y="8576"/>
                      <a:pt x="3959" y="8576"/>
                    </a:cubicBezTo>
                    <a:cubicBezTo>
                      <a:pt x="1674" y="8576"/>
                      <a:pt x="-612" y="6290"/>
                      <a:pt x="149" y="4004"/>
                    </a:cubicBezTo>
                    <a:cubicBezTo>
                      <a:pt x="149" y="956"/>
                      <a:pt x="3198" y="-568"/>
                      <a:pt x="6245" y="194"/>
                    </a:cubicBezTo>
                    <a:cubicBezTo>
                      <a:pt x="8531" y="194"/>
                      <a:pt x="10055" y="2480"/>
                      <a:pt x="9294" y="476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52" name="Google Shape;352;p29"/>
              <p:cNvSpPr/>
              <p:nvPr/>
            </p:nvSpPr>
            <p:spPr>
              <a:xfrm>
                <a:off x="5983078" y="3847463"/>
                <a:ext cx="9338" cy="9291"/>
              </a:xfrm>
              <a:custGeom>
                <a:avLst/>
                <a:gdLst/>
                <a:ahLst/>
                <a:cxnLst/>
                <a:rect l="l" t="t" r="r" b="b"/>
                <a:pathLst>
                  <a:path w="9338" h="9291" extrusionOk="0">
                    <a:moveTo>
                      <a:pt x="5334" y="9292"/>
                    </a:moveTo>
                    <a:cubicBezTo>
                      <a:pt x="3048" y="9292"/>
                      <a:pt x="762" y="7768"/>
                      <a:pt x="0" y="5482"/>
                    </a:cubicBezTo>
                    <a:cubicBezTo>
                      <a:pt x="0" y="3196"/>
                      <a:pt x="1524" y="910"/>
                      <a:pt x="3810" y="148"/>
                    </a:cubicBezTo>
                    <a:cubicBezTo>
                      <a:pt x="6858" y="-614"/>
                      <a:pt x="9144" y="1672"/>
                      <a:pt x="9144" y="4720"/>
                    </a:cubicBezTo>
                    <a:cubicBezTo>
                      <a:pt x="9906" y="7006"/>
                      <a:pt x="8382" y="9292"/>
                      <a:pt x="5334" y="929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353" name="Google Shape;353;p29"/>
            <p:cNvSpPr/>
            <p:nvPr/>
          </p:nvSpPr>
          <p:spPr>
            <a:xfrm rot="-5400000">
              <a:off x="4517137" y="3488783"/>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354" name="Google Shape;354;p29"/>
            <p:cNvGrpSpPr/>
            <p:nvPr/>
          </p:nvGrpSpPr>
          <p:grpSpPr>
            <a:xfrm>
              <a:off x="3877408" y="1140976"/>
              <a:ext cx="1388867" cy="1368496"/>
              <a:chOff x="5169877" y="1539449"/>
              <a:chExt cx="1851822" cy="1824661"/>
            </a:xfrm>
          </p:grpSpPr>
          <p:sp>
            <p:nvSpPr>
              <p:cNvPr id="355" name="Google Shape;355;p29"/>
              <p:cNvSpPr/>
              <p:nvPr/>
            </p:nvSpPr>
            <p:spPr>
              <a:xfrm>
                <a:off x="5169877" y="1540575"/>
                <a:ext cx="854488" cy="832891"/>
              </a:xfrm>
              <a:custGeom>
                <a:avLst/>
                <a:gdLst/>
                <a:ahLst/>
                <a:cxnLst/>
                <a:rect l="l" t="t" r="r" b="b"/>
                <a:pathLst>
                  <a:path w="579314" h="564672" extrusionOk="0">
                    <a:moveTo>
                      <a:pt x="0" y="284988"/>
                    </a:moveTo>
                    <a:cubicBezTo>
                      <a:pt x="0" y="285750"/>
                      <a:pt x="762" y="286512"/>
                      <a:pt x="1524" y="285750"/>
                    </a:cubicBezTo>
                    <a:cubicBezTo>
                      <a:pt x="3048" y="284988"/>
                      <a:pt x="3810" y="284988"/>
                      <a:pt x="4572" y="284226"/>
                    </a:cubicBezTo>
                    <a:cubicBezTo>
                      <a:pt x="193548" y="190500"/>
                      <a:pt x="383286" y="96012"/>
                      <a:pt x="572262" y="2286"/>
                    </a:cubicBezTo>
                    <a:cubicBezTo>
                      <a:pt x="574548" y="1524"/>
                      <a:pt x="576072" y="0"/>
                      <a:pt x="578358" y="0"/>
                    </a:cubicBezTo>
                    <a:cubicBezTo>
                      <a:pt x="579882" y="1524"/>
                      <a:pt x="579120" y="3048"/>
                      <a:pt x="579120" y="4572"/>
                    </a:cubicBezTo>
                    <a:cubicBezTo>
                      <a:pt x="579120" y="38100"/>
                      <a:pt x="579120" y="70866"/>
                      <a:pt x="579120" y="104394"/>
                    </a:cubicBezTo>
                    <a:cubicBezTo>
                      <a:pt x="579120" y="104394"/>
                      <a:pt x="579120" y="105156"/>
                      <a:pt x="579120" y="105156"/>
                    </a:cubicBezTo>
                    <a:cubicBezTo>
                      <a:pt x="579882" y="108204"/>
                      <a:pt x="578358" y="109728"/>
                      <a:pt x="575310" y="111252"/>
                    </a:cubicBezTo>
                    <a:cubicBezTo>
                      <a:pt x="553212" y="121920"/>
                      <a:pt x="531876" y="132588"/>
                      <a:pt x="509778" y="143256"/>
                    </a:cubicBezTo>
                    <a:cubicBezTo>
                      <a:pt x="375666" y="209550"/>
                      <a:pt x="240792" y="275082"/>
                      <a:pt x="106680" y="341376"/>
                    </a:cubicBezTo>
                    <a:cubicBezTo>
                      <a:pt x="99060" y="345186"/>
                      <a:pt x="99822" y="342900"/>
                      <a:pt x="99822" y="352806"/>
                    </a:cubicBezTo>
                    <a:cubicBezTo>
                      <a:pt x="99822" y="420624"/>
                      <a:pt x="99822" y="488442"/>
                      <a:pt x="99822" y="555498"/>
                    </a:cubicBezTo>
                    <a:cubicBezTo>
                      <a:pt x="99822" y="557022"/>
                      <a:pt x="99822" y="557784"/>
                      <a:pt x="99822" y="559308"/>
                    </a:cubicBezTo>
                    <a:cubicBezTo>
                      <a:pt x="99822" y="565404"/>
                      <a:pt x="99822" y="564642"/>
                      <a:pt x="94488" y="564642"/>
                    </a:cubicBezTo>
                    <a:cubicBezTo>
                      <a:pt x="65532" y="564642"/>
                      <a:pt x="36576" y="564642"/>
                      <a:pt x="6858" y="564642"/>
                    </a:cubicBezTo>
                    <a:cubicBezTo>
                      <a:pt x="5334" y="564642"/>
                      <a:pt x="3048" y="564642"/>
                      <a:pt x="1524" y="563880"/>
                    </a:cubicBezTo>
                    <a:cubicBezTo>
                      <a:pt x="762" y="563880"/>
                      <a:pt x="762" y="564642"/>
                      <a:pt x="0" y="564642"/>
                    </a:cubicBezTo>
                    <a:cubicBezTo>
                      <a:pt x="0" y="471678"/>
                      <a:pt x="0" y="377952"/>
                      <a:pt x="0" y="28498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56" name="Google Shape;356;p29"/>
              <p:cNvSpPr/>
              <p:nvPr/>
            </p:nvSpPr>
            <p:spPr>
              <a:xfrm>
                <a:off x="5169877" y="2530139"/>
                <a:ext cx="855355" cy="833971"/>
              </a:xfrm>
              <a:custGeom>
                <a:avLst/>
                <a:gdLst/>
                <a:ahLst/>
                <a:cxnLst/>
                <a:rect l="l" t="t" r="r" b="b"/>
                <a:pathLst>
                  <a:path w="579902" h="565404" extrusionOk="0">
                    <a:moveTo>
                      <a:pt x="578358" y="565404"/>
                    </a:moveTo>
                    <a:cubicBezTo>
                      <a:pt x="576834" y="563880"/>
                      <a:pt x="573786" y="563118"/>
                      <a:pt x="571500" y="561594"/>
                    </a:cubicBezTo>
                    <a:cubicBezTo>
                      <a:pt x="383286" y="467868"/>
                      <a:pt x="195834" y="374904"/>
                      <a:pt x="7620" y="281940"/>
                    </a:cubicBezTo>
                    <a:cubicBezTo>
                      <a:pt x="5334" y="281178"/>
                      <a:pt x="3810" y="279654"/>
                      <a:pt x="1524" y="278892"/>
                    </a:cubicBezTo>
                    <a:cubicBezTo>
                      <a:pt x="762" y="278892"/>
                      <a:pt x="0" y="278892"/>
                      <a:pt x="0" y="278892"/>
                    </a:cubicBezTo>
                    <a:cubicBezTo>
                      <a:pt x="0" y="185928"/>
                      <a:pt x="0" y="92964"/>
                      <a:pt x="0" y="0"/>
                    </a:cubicBezTo>
                    <a:cubicBezTo>
                      <a:pt x="3048" y="0"/>
                      <a:pt x="5334" y="0"/>
                      <a:pt x="8382" y="0"/>
                    </a:cubicBezTo>
                    <a:cubicBezTo>
                      <a:pt x="36576" y="0"/>
                      <a:pt x="65532" y="0"/>
                      <a:pt x="93726" y="0"/>
                    </a:cubicBezTo>
                    <a:cubicBezTo>
                      <a:pt x="95250" y="0"/>
                      <a:pt x="96774" y="0"/>
                      <a:pt x="98298" y="0"/>
                    </a:cubicBezTo>
                    <a:cubicBezTo>
                      <a:pt x="99822" y="0"/>
                      <a:pt x="100584" y="762"/>
                      <a:pt x="100584" y="2286"/>
                    </a:cubicBezTo>
                    <a:cubicBezTo>
                      <a:pt x="100584" y="4572"/>
                      <a:pt x="100584" y="6096"/>
                      <a:pt x="100584" y="8382"/>
                    </a:cubicBezTo>
                    <a:cubicBezTo>
                      <a:pt x="100584" y="76200"/>
                      <a:pt x="100584" y="143256"/>
                      <a:pt x="100584" y="211074"/>
                    </a:cubicBezTo>
                    <a:cubicBezTo>
                      <a:pt x="100584" y="221742"/>
                      <a:pt x="99060" y="219456"/>
                      <a:pt x="108204" y="223266"/>
                    </a:cubicBezTo>
                    <a:cubicBezTo>
                      <a:pt x="262890" y="299466"/>
                      <a:pt x="418338" y="375666"/>
                      <a:pt x="573024" y="451866"/>
                    </a:cubicBezTo>
                    <a:cubicBezTo>
                      <a:pt x="580644" y="455676"/>
                      <a:pt x="579882" y="453390"/>
                      <a:pt x="579882" y="462534"/>
                    </a:cubicBezTo>
                    <a:cubicBezTo>
                      <a:pt x="579882" y="494538"/>
                      <a:pt x="579882" y="527304"/>
                      <a:pt x="579882" y="559308"/>
                    </a:cubicBezTo>
                    <a:cubicBezTo>
                      <a:pt x="579882" y="560832"/>
                      <a:pt x="579882" y="563118"/>
                      <a:pt x="579882" y="564642"/>
                    </a:cubicBezTo>
                    <a:cubicBezTo>
                      <a:pt x="579120" y="565404"/>
                      <a:pt x="578358" y="565404"/>
                      <a:pt x="578358" y="56540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57" name="Google Shape;357;p29"/>
              <p:cNvSpPr/>
              <p:nvPr/>
            </p:nvSpPr>
            <p:spPr>
              <a:xfrm>
                <a:off x="6169562" y="2527865"/>
                <a:ext cx="852137" cy="836244"/>
              </a:xfrm>
              <a:custGeom>
                <a:avLst/>
                <a:gdLst/>
                <a:ahLst/>
                <a:cxnLst/>
                <a:rect l="l" t="t" r="r" b="b"/>
                <a:pathLst>
                  <a:path w="577720" h="566945" extrusionOk="0">
                    <a:moveTo>
                      <a:pt x="0" y="566946"/>
                    </a:moveTo>
                    <a:cubicBezTo>
                      <a:pt x="0" y="560850"/>
                      <a:pt x="0" y="554754"/>
                      <a:pt x="0" y="547896"/>
                    </a:cubicBezTo>
                    <a:cubicBezTo>
                      <a:pt x="0" y="519702"/>
                      <a:pt x="0" y="491508"/>
                      <a:pt x="0" y="464076"/>
                    </a:cubicBezTo>
                    <a:cubicBezTo>
                      <a:pt x="0" y="462552"/>
                      <a:pt x="0" y="461028"/>
                      <a:pt x="0" y="458742"/>
                    </a:cubicBezTo>
                    <a:cubicBezTo>
                      <a:pt x="0" y="457218"/>
                      <a:pt x="762" y="456456"/>
                      <a:pt x="2286" y="455694"/>
                    </a:cubicBezTo>
                    <a:cubicBezTo>
                      <a:pt x="3810" y="454932"/>
                      <a:pt x="4572" y="454170"/>
                      <a:pt x="6096" y="453408"/>
                    </a:cubicBezTo>
                    <a:cubicBezTo>
                      <a:pt x="161544" y="377208"/>
                      <a:pt x="316230" y="301008"/>
                      <a:pt x="471678" y="224046"/>
                    </a:cubicBezTo>
                    <a:cubicBezTo>
                      <a:pt x="480822" y="219474"/>
                      <a:pt x="479298" y="222522"/>
                      <a:pt x="479298" y="211854"/>
                    </a:cubicBezTo>
                    <a:cubicBezTo>
                      <a:pt x="479298" y="144036"/>
                      <a:pt x="479298" y="75456"/>
                      <a:pt x="479298" y="7638"/>
                    </a:cubicBezTo>
                    <a:cubicBezTo>
                      <a:pt x="479298" y="-744"/>
                      <a:pt x="478536" y="18"/>
                      <a:pt x="486918" y="18"/>
                    </a:cubicBezTo>
                    <a:cubicBezTo>
                      <a:pt x="515112" y="18"/>
                      <a:pt x="542544" y="18"/>
                      <a:pt x="570738" y="18"/>
                    </a:cubicBezTo>
                    <a:cubicBezTo>
                      <a:pt x="571500" y="18"/>
                      <a:pt x="573024" y="18"/>
                      <a:pt x="573786" y="18"/>
                    </a:cubicBezTo>
                    <a:cubicBezTo>
                      <a:pt x="577596" y="18"/>
                      <a:pt x="577596" y="18"/>
                      <a:pt x="577596" y="4590"/>
                    </a:cubicBezTo>
                    <a:cubicBezTo>
                      <a:pt x="577596" y="6114"/>
                      <a:pt x="577596" y="6876"/>
                      <a:pt x="577596" y="8400"/>
                    </a:cubicBezTo>
                    <a:cubicBezTo>
                      <a:pt x="577596" y="96030"/>
                      <a:pt x="577596" y="184422"/>
                      <a:pt x="577596" y="272052"/>
                    </a:cubicBezTo>
                    <a:cubicBezTo>
                      <a:pt x="577596" y="280434"/>
                      <a:pt x="579120" y="278148"/>
                      <a:pt x="571500" y="281958"/>
                    </a:cubicBezTo>
                    <a:cubicBezTo>
                      <a:pt x="383286" y="374922"/>
                      <a:pt x="195834" y="468648"/>
                      <a:pt x="7620" y="561612"/>
                    </a:cubicBezTo>
                    <a:cubicBezTo>
                      <a:pt x="5334" y="562374"/>
                      <a:pt x="3048" y="563136"/>
                      <a:pt x="1524" y="565422"/>
                    </a:cubicBezTo>
                    <a:cubicBezTo>
                      <a:pt x="762" y="566946"/>
                      <a:pt x="0" y="566946"/>
                      <a:pt x="0" y="56694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58" name="Google Shape;358;p29"/>
              <p:cNvSpPr/>
              <p:nvPr/>
            </p:nvSpPr>
            <p:spPr>
              <a:xfrm>
                <a:off x="6168439" y="1539449"/>
                <a:ext cx="851991" cy="834002"/>
              </a:xfrm>
              <a:custGeom>
                <a:avLst/>
                <a:gdLst/>
                <a:ahLst/>
                <a:cxnLst/>
                <a:rect l="l" t="t" r="r" b="b"/>
                <a:pathLst>
                  <a:path w="577621" h="565425" extrusionOk="0">
                    <a:moveTo>
                      <a:pt x="762" y="0"/>
                    </a:moveTo>
                    <a:cubicBezTo>
                      <a:pt x="3048" y="1524"/>
                      <a:pt x="5334" y="2286"/>
                      <a:pt x="7620" y="3048"/>
                    </a:cubicBezTo>
                    <a:cubicBezTo>
                      <a:pt x="83820" y="41148"/>
                      <a:pt x="160020" y="78486"/>
                      <a:pt x="236220" y="116586"/>
                    </a:cubicBezTo>
                    <a:cubicBezTo>
                      <a:pt x="348234" y="172212"/>
                      <a:pt x="460248" y="227838"/>
                      <a:pt x="571500" y="283464"/>
                    </a:cubicBezTo>
                    <a:cubicBezTo>
                      <a:pt x="578358" y="286512"/>
                      <a:pt x="577596" y="284988"/>
                      <a:pt x="577596" y="292608"/>
                    </a:cubicBezTo>
                    <a:cubicBezTo>
                      <a:pt x="577596" y="381000"/>
                      <a:pt x="577596" y="469392"/>
                      <a:pt x="577596" y="558546"/>
                    </a:cubicBezTo>
                    <a:cubicBezTo>
                      <a:pt x="577596" y="566166"/>
                      <a:pt x="578358" y="565404"/>
                      <a:pt x="570738" y="565404"/>
                    </a:cubicBezTo>
                    <a:cubicBezTo>
                      <a:pt x="541782" y="565404"/>
                      <a:pt x="513588" y="565404"/>
                      <a:pt x="484632" y="565404"/>
                    </a:cubicBezTo>
                    <a:cubicBezTo>
                      <a:pt x="479298" y="565404"/>
                      <a:pt x="479298" y="565404"/>
                      <a:pt x="479298" y="560070"/>
                    </a:cubicBezTo>
                    <a:cubicBezTo>
                      <a:pt x="479298" y="491490"/>
                      <a:pt x="479298" y="422148"/>
                      <a:pt x="479298" y="353568"/>
                    </a:cubicBezTo>
                    <a:cubicBezTo>
                      <a:pt x="479298" y="343662"/>
                      <a:pt x="480822" y="346710"/>
                      <a:pt x="472440" y="342138"/>
                    </a:cubicBezTo>
                    <a:cubicBezTo>
                      <a:pt x="316992" y="265938"/>
                      <a:pt x="162306" y="189738"/>
                      <a:pt x="6858" y="112776"/>
                    </a:cubicBezTo>
                    <a:cubicBezTo>
                      <a:pt x="-762" y="108966"/>
                      <a:pt x="762" y="111252"/>
                      <a:pt x="0" y="102870"/>
                    </a:cubicBezTo>
                    <a:cubicBezTo>
                      <a:pt x="0" y="70866"/>
                      <a:pt x="0" y="38862"/>
                      <a:pt x="0" y="6858"/>
                    </a:cubicBezTo>
                    <a:cubicBezTo>
                      <a:pt x="762" y="4572"/>
                      <a:pt x="762" y="3048"/>
                      <a:pt x="762"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59" name="Google Shape;359;p29"/>
              <p:cNvSpPr/>
              <p:nvPr/>
            </p:nvSpPr>
            <p:spPr>
              <a:xfrm>
                <a:off x="6076202" y="2181262"/>
                <a:ext cx="525663" cy="688138"/>
              </a:xfrm>
              <a:custGeom>
                <a:avLst/>
                <a:gdLst/>
                <a:ahLst/>
                <a:cxnLst/>
                <a:rect l="l" t="t" r="r" b="b"/>
                <a:pathLst>
                  <a:path w="356382" h="466534" extrusionOk="0">
                    <a:moveTo>
                      <a:pt x="18" y="237935"/>
                    </a:moveTo>
                    <a:cubicBezTo>
                      <a:pt x="18" y="164020"/>
                      <a:pt x="18" y="89345"/>
                      <a:pt x="18" y="15431"/>
                    </a:cubicBezTo>
                    <a:cubicBezTo>
                      <a:pt x="18" y="7048"/>
                      <a:pt x="-744" y="7811"/>
                      <a:pt x="7638" y="7811"/>
                    </a:cubicBezTo>
                    <a:cubicBezTo>
                      <a:pt x="21354" y="7811"/>
                      <a:pt x="35070" y="7811"/>
                      <a:pt x="48786" y="7811"/>
                    </a:cubicBezTo>
                    <a:cubicBezTo>
                      <a:pt x="50310" y="7811"/>
                      <a:pt x="51834" y="7811"/>
                      <a:pt x="54120" y="7811"/>
                    </a:cubicBezTo>
                    <a:cubicBezTo>
                      <a:pt x="55644" y="7811"/>
                      <a:pt x="56406" y="8572"/>
                      <a:pt x="56406" y="10097"/>
                    </a:cubicBezTo>
                    <a:cubicBezTo>
                      <a:pt x="56406" y="11621"/>
                      <a:pt x="56406" y="13145"/>
                      <a:pt x="56406" y="15431"/>
                    </a:cubicBezTo>
                    <a:cubicBezTo>
                      <a:pt x="56406" y="26098"/>
                      <a:pt x="56406" y="36005"/>
                      <a:pt x="56406" y="46672"/>
                    </a:cubicBezTo>
                    <a:cubicBezTo>
                      <a:pt x="56406" y="48197"/>
                      <a:pt x="56406" y="49721"/>
                      <a:pt x="56406" y="51245"/>
                    </a:cubicBezTo>
                    <a:cubicBezTo>
                      <a:pt x="56406" y="52007"/>
                      <a:pt x="57168" y="52007"/>
                      <a:pt x="57930" y="52007"/>
                    </a:cubicBezTo>
                    <a:cubicBezTo>
                      <a:pt x="59454" y="50482"/>
                      <a:pt x="60978" y="49721"/>
                      <a:pt x="62502" y="48197"/>
                    </a:cubicBezTo>
                    <a:cubicBezTo>
                      <a:pt x="70884" y="39815"/>
                      <a:pt x="80790" y="32195"/>
                      <a:pt x="90696" y="25337"/>
                    </a:cubicBezTo>
                    <a:cubicBezTo>
                      <a:pt x="110508" y="12382"/>
                      <a:pt x="131844" y="4762"/>
                      <a:pt x="155466" y="1715"/>
                    </a:cubicBezTo>
                    <a:cubicBezTo>
                      <a:pt x="172230" y="-572"/>
                      <a:pt x="189756" y="-572"/>
                      <a:pt x="206520" y="1715"/>
                    </a:cubicBezTo>
                    <a:cubicBezTo>
                      <a:pt x="224046" y="4001"/>
                      <a:pt x="240810" y="7811"/>
                      <a:pt x="257574" y="14668"/>
                    </a:cubicBezTo>
                    <a:cubicBezTo>
                      <a:pt x="291102" y="28385"/>
                      <a:pt x="317772" y="50482"/>
                      <a:pt x="336060" y="81725"/>
                    </a:cubicBezTo>
                    <a:cubicBezTo>
                      <a:pt x="346728" y="100012"/>
                      <a:pt x="352824" y="119825"/>
                      <a:pt x="355110" y="140399"/>
                    </a:cubicBezTo>
                    <a:cubicBezTo>
                      <a:pt x="358158" y="167069"/>
                      <a:pt x="355872" y="193739"/>
                      <a:pt x="346728" y="219647"/>
                    </a:cubicBezTo>
                    <a:cubicBezTo>
                      <a:pt x="329964" y="263080"/>
                      <a:pt x="300246" y="292799"/>
                      <a:pt x="257574" y="311087"/>
                    </a:cubicBezTo>
                    <a:cubicBezTo>
                      <a:pt x="240810" y="317945"/>
                      <a:pt x="224046" y="322517"/>
                      <a:pt x="205758" y="324040"/>
                    </a:cubicBezTo>
                    <a:cubicBezTo>
                      <a:pt x="174516" y="327089"/>
                      <a:pt x="144798" y="323279"/>
                      <a:pt x="115842" y="311087"/>
                    </a:cubicBezTo>
                    <a:cubicBezTo>
                      <a:pt x="99840" y="304229"/>
                      <a:pt x="84600" y="295085"/>
                      <a:pt x="72408" y="282130"/>
                    </a:cubicBezTo>
                    <a:cubicBezTo>
                      <a:pt x="67836" y="277559"/>
                      <a:pt x="64026" y="272225"/>
                      <a:pt x="60216" y="266890"/>
                    </a:cubicBezTo>
                    <a:cubicBezTo>
                      <a:pt x="59454" y="265367"/>
                      <a:pt x="58692" y="264605"/>
                      <a:pt x="57930" y="263080"/>
                    </a:cubicBezTo>
                    <a:cubicBezTo>
                      <a:pt x="57930" y="263080"/>
                      <a:pt x="57168" y="263080"/>
                      <a:pt x="57168" y="262319"/>
                    </a:cubicBezTo>
                    <a:cubicBezTo>
                      <a:pt x="56406" y="262319"/>
                      <a:pt x="56406" y="262319"/>
                      <a:pt x="56406" y="263080"/>
                    </a:cubicBezTo>
                    <a:cubicBezTo>
                      <a:pt x="56406" y="265367"/>
                      <a:pt x="56406" y="266890"/>
                      <a:pt x="56406" y="269177"/>
                    </a:cubicBezTo>
                    <a:cubicBezTo>
                      <a:pt x="56406" y="332422"/>
                      <a:pt x="56406" y="395669"/>
                      <a:pt x="56406" y="458915"/>
                    </a:cubicBezTo>
                    <a:cubicBezTo>
                      <a:pt x="56406" y="461200"/>
                      <a:pt x="56406" y="462725"/>
                      <a:pt x="56406" y="465010"/>
                    </a:cubicBezTo>
                    <a:cubicBezTo>
                      <a:pt x="56406" y="465772"/>
                      <a:pt x="55644" y="466535"/>
                      <a:pt x="54882" y="466535"/>
                    </a:cubicBezTo>
                    <a:cubicBezTo>
                      <a:pt x="54120" y="466535"/>
                      <a:pt x="52596" y="466535"/>
                      <a:pt x="51834" y="466535"/>
                    </a:cubicBezTo>
                    <a:cubicBezTo>
                      <a:pt x="36594" y="466535"/>
                      <a:pt x="20592" y="466535"/>
                      <a:pt x="5352" y="466535"/>
                    </a:cubicBezTo>
                    <a:cubicBezTo>
                      <a:pt x="4590" y="466535"/>
                      <a:pt x="3828" y="466535"/>
                      <a:pt x="3066" y="466535"/>
                    </a:cubicBezTo>
                    <a:cubicBezTo>
                      <a:pt x="1542" y="466535"/>
                      <a:pt x="780" y="465772"/>
                      <a:pt x="780" y="463487"/>
                    </a:cubicBezTo>
                    <a:cubicBezTo>
                      <a:pt x="780" y="461962"/>
                      <a:pt x="780" y="459677"/>
                      <a:pt x="780" y="458152"/>
                    </a:cubicBezTo>
                    <a:cubicBezTo>
                      <a:pt x="18" y="385000"/>
                      <a:pt x="18" y="311087"/>
                      <a:pt x="18" y="237935"/>
                    </a:cubicBezTo>
                    <a:close/>
                    <a:moveTo>
                      <a:pt x="179088" y="276797"/>
                    </a:moveTo>
                    <a:cubicBezTo>
                      <a:pt x="192042" y="276797"/>
                      <a:pt x="206520" y="275272"/>
                      <a:pt x="220236" y="269939"/>
                    </a:cubicBezTo>
                    <a:cubicBezTo>
                      <a:pt x="253764" y="258509"/>
                      <a:pt x="277386" y="236410"/>
                      <a:pt x="290340" y="202882"/>
                    </a:cubicBezTo>
                    <a:cubicBezTo>
                      <a:pt x="297960" y="181547"/>
                      <a:pt x="299484" y="159449"/>
                      <a:pt x="294912" y="137350"/>
                    </a:cubicBezTo>
                    <a:cubicBezTo>
                      <a:pt x="287292" y="100012"/>
                      <a:pt x="265956" y="73342"/>
                      <a:pt x="230904" y="58102"/>
                    </a:cubicBezTo>
                    <a:cubicBezTo>
                      <a:pt x="217188" y="52007"/>
                      <a:pt x="202710" y="48958"/>
                      <a:pt x="187470" y="47435"/>
                    </a:cubicBezTo>
                    <a:cubicBezTo>
                      <a:pt x="169182" y="45911"/>
                      <a:pt x="151656" y="47435"/>
                      <a:pt x="134892" y="53531"/>
                    </a:cubicBezTo>
                    <a:cubicBezTo>
                      <a:pt x="99078" y="64961"/>
                      <a:pt x="73932" y="88582"/>
                      <a:pt x="62502" y="125159"/>
                    </a:cubicBezTo>
                    <a:cubicBezTo>
                      <a:pt x="55644" y="145732"/>
                      <a:pt x="54882" y="167069"/>
                      <a:pt x="59454" y="188405"/>
                    </a:cubicBezTo>
                    <a:cubicBezTo>
                      <a:pt x="67074" y="221932"/>
                      <a:pt x="85362" y="247079"/>
                      <a:pt x="116604" y="263080"/>
                    </a:cubicBezTo>
                    <a:cubicBezTo>
                      <a:pt x="135654" y="272987"/>
                      <a:pt x="155466" y="276797"/>
                      <a:pt x="179088" y="27679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60" name="Google Shape;360;p29"/>
              <p:cNvSpPr/>
              <p:nvPr/>
            </p:nvSpPr>
            <p:spPr>
              <a:xfrm>
                <a:off x="5587069" y="2062345"/>
                <a:ext cx="345053" cy="596114"/>
              </a:xfrm>
              <a:custGeom>
                <a:avLst/>
                <a:gdLst/>
                <a:ahLst/>
                <a:cxnLst/>
                <a:rect l="l" t="t" r="r" b="b"/>
                <a:pathLst>
                  <a:path w="233934" h="404145" extrusionOk="0">
                    <a:moveTo>
                      <a:pt x="231648" y="348234"/>
                    </a:moveTo>
                    <a:cubicBezTo>
                      <a:pt x="231648" y="348234"/>
                      <a:pt x="232410" y="348996"/>
                      <a:pt x="232410" y="348996"/>
                    </a:cubicBezTo>
                    <a:cubicBezTo>
                      <a:pt x="233172" y="362712"/>
                      <a:pt x="233934" y="376428"/>
                      <a:pt x="233934" y="390144"/>
                    </a:cubicBezTo>
                    <a:cubicBezTo>
                      <a:pt x="233934" y="393954"/>
                      <a:pt x="233934" y="393954"/>
                      <a:pt x="230124" y="394716"/>
                    </a:cubicBezTo>
                    <a:cubicBezTo>
                      <a:pt x="220980" y="397764"/>
                      <a:pt x="211836" y="400050"/>
                      <a:pt x="201930" y="401574"/>
                    </a:cubicBezTo>
                    <a:cubicBezTo>
                      <a:pt x="186690" y="403860"/>
                      <a:pt x="172212" y="404622"/>
                      <a:pt x="156972" y="403860"/>
                    </a:cubicBezTo>
                    <a:cubicBezTo>
                      <a:pt x="144780" y="403098"/>
                      <a:pt x="132588" y="401574"/>
                      <a:pt x="121158" y="397764"/>
                    </a:cubicBezTo>
                    <a:cubicBezTo>
                      <a:pt x="102870" y="391668"/>
                      <a:pt x="89916" y="379476"/>
                      <a:pt x="82296" y="361188"/>
                    </a:cubicBezTo>
                    <a:cubicBezTo>
                      <a:pt x="80772" y="356616"/>
                      <a:pt x="79248" y="352044"/>
                      <a:pt x="77724" y="346710"/>
                    </a:cubicBezTo>
                    <a:cubicBezTo>
                      <a:pt x="75438" y="336804"/>
                      <a:pt x="74676" y="326136"/>
                      <a:pt x="73914" y="315468"/>
                    </a:cubicBezTo>
                    <a:cubicBezTo>
                      <a:pt x="73914" y="309372"/>
                      <a:pt x="73914" y="303276"/>
                      <a:pt x="73914" y="296418"/>
                    </a:cubicBezTo>
                    <a:cubicBezTo>
                      <a:pt x="73914" y="243840"/>
                      <a:pt x="73914" y="191262"/>
                      <a:pt x="73914" y="138684"/>
                    </a:cubicBezTo>
                    <a:cubicBezTo>
                      <a:pt x="73914" y="130302"/>
                      <a:pt x="74676" y="131064"/>
                      <a:pt x="66294" y="131064"/>
                    </a:cubicBezTo>
                    <a:cubicBezTo>
                      <a:pt x="46482" y="131064"/>
                      <a:pt x="27432" y="131064"/>
                      <a:pt x="7620" y="131064"/>
                    </a:cubicBezTo>
                    <a:cubicBezTo>
                      <a:pt x="6096" y="131064"/>
                      <a:pt x="3810" y="131064"/>
                      <a:pt x="2286" y="131064"/>
                    </a:cubicBezTo>
                    <a:cubicBezTo>
                      <a:pt x="762" y="131064"/>
                      <a:pt x="0" y="130302"/>
                      <a:pt x="0" y="128778"/>
                    </a:cubicBezTo>
                    <a:cubicBezTo>
                      <a:pt x="0" y="128016"/>
                      <a:pt x="0" y="126492"/>
                      <a:pt x="0" y="125730"/>
                    </a:cubicBezTo>
                    <a:cubicBezTo>
                      <a:pt x="0" y="114300"/>
                      <a:pt x="0" y="103632"/>
                      <a:pt x="0" y="92202"/>
                    </a:cubicBezTo>
                    <a:cubicBezTo>
                      <a:pt x="0" y="91440"/>
                      <a:pt x="0" y="90678"/>
                      <a:pt x="0" y="89916"/>
                    </a:cubicBezTo>
                    <a:cubicBezTo>
                      <a:pt x="0" y="88392"/>
                      <a:pt x="762" y="87630"/>
                      <a:pt x="2286" y="87630"/>
                    </a:cubicBezTo>
                    <a:cubicBezTo>
                      <a:pt x="3810" y="87630"/>
                      <a:pt x="5334" y="87630"/>
                      <a:pt x="7620" y="87630"/>
                    </a:cubicBezTo>
                    <a:cubicBezTo>
                      <a:pt x="27432" y="87630"/>
                      <a:pt x="47244" y="87630"/>
                      <a:pt x="67056" y="87630"/>
                    </a:cubicBezTo>
                    <a:cubicBezTo>
                      <a:pt x="74676" y="87630"/>
                      <a:pt x="73914" y="88392"/>
                      <a:pt x="73914" y="80772"/>
                    </a:cubicBezTo>
                    <a:cubicBezTo>
                      <a:pt x="73914" y="56388"/>
                      <a:pt x="73914" y="32004"/>
                      <a:pt x="73914" y="7620"/>
                    </a:cubicBezTo>
                    <a:cubicBezTo>
                      <a:pt x="73914" y="6096"/>
                      <a:pt x="73914" y="3810"/>
                      <a:pt x="73914" y="2286"/>
                    </a:cubicBezTo>
                    <a:cubicBezTo>
                      <a:pt x="73914" y="762"/>
                      <a:pt x="74676" y="0"/>
                      <a:pt x="75438" y="0"/>
                    </a:cubicBezTo>
                    <a:cubicBezTo>
                      <a:pt x="76200" y="0"/>
                      <a:pt x="77724" y="0"/>
                      <a:pt x="78486" y="0"/>
                    </a:cubicBezTo>
                    <a:cubicBezTo>
                      <a:pt x="93726" y="0"/>
                      <a:pt x="109728" y="0"/>
                      <a:pt x="124968" y="0"/>
                    </a:cubicBezTo>
                    <a:cubicBezTo>
                      <a:pt x="125730" y="0"/>
                      <a:pt x="127254" y="0"/>
                      <a:pt x="128016" y="0"/>
                    </a:cubicBezTo>
                    <a:cubicBezTo>
                      <a:pt x="128778" y="0"/>
                      <a:pt x="129540" y="762"/>
                      <a:pt x="129540" y="1524"/>
                    </a:cubicBezTo>
                    <a:cubicBezTo>
                      <a:pt x="129540" y="3048"/>
                      <a:pt x="129540" y="5334"/>
                      <a:pt x="129540" y="6858"/>
                    </a:cubicBezTo>
                    <a:cubicBezTo>
                      <a:pt x="129540" y="31242"/>
                      <a:pt x="129540" y="55626"/>
                      <a:pt x="129540" y="80010"/>
                    </a:cubicBezTo>
                    <a:cubicBezTo>
                      <a:pt x="129540" y="87630"/>
                      <a:pt x="128778" y="86868"/>
                      <a:pt x="136398" y="86868"/>
                    </a:cubicBezTo>
                    <a:cubicBezTo>
                      <a:pt x="164592" y="86868"/>
                      <a:pt x="193548" y="86868"/>
                      <a:pt x="221742" y="86868"/>
                    </a:cubicBezTo>
                    <a:cubicBezTo>
                      <a:pt x="229362" y="86868"/>
                      <a:pt x="228600" y="86106"/>
                      <a:pt x="228600" y="93726"/>
                    </a:cubicBezTo>
                    <a:cubicBezTo>
                      <a:pt x="228600" y="103632"/>
                      <a:pt x="228600" y="113538"/>
                      <a:pt x="228600" y="123444"/>
                    </a:cubicBezTo>
                    <a:cubicBezTo>
                      <a:pt x="228600" y="125730"/>
                      <a:pt x="229362" y="127254"/>
                      <a:pt x="227838" y="129540"/>
                    </a:cubicBezTo>
                    <a:cubicBezTo>
                      <a:pt x="225552" y="130302"/>
                      <a:pt x="222504" y="130302"/>
                      <a:pt x="219456" y="130302"/>
                    </a:cubicBezTo>
                    <a:cubicBezTo>
                      <a:pt x="192786" y="130302"/>
                      <a:pt x="165354" y="130302"/>
                      <a:pt x="138684" y="130302"/>
                    </a:cubicBezTo>
                    <a:cubicBezTo>
                      <a:pt x="137922" y="130302"/>
                      <a:pt x="136398" y="130302"/>
                      <a:pt x="135636" y="130302"/>
                    </a:cubicBezTo>
                    <a:cubicBezTo>
                      <a:pt x="128016" y="130302"/>
                      <a:pt x="128778" y="129540"/>
                      <a:pt x="128778" y="137160"/>
                    </a:cubicBezTo>
                    <a:cubicBezTo>
                      <a:pt x="128778" y="188214"/>
                      <a:pt x="128778" y="239268"/>
                      <a:pt x="128778" y="289560"/>
                    </a:cubicBezTo>
                    <a:cubicBezTo>
                      <a:pt x="128778" y="298704"/>
                      <a:pt x="128778" y="307848"/>
                      <a:pt x="130302" y="316230"/>
                    </a:cubicBezTo>
                    <a:cubicBezTo>
                      <a:pt x="131064" y="321564"/>
                      <a:pt x="132588" y="327660"/>
                      <a:pt x="134874" y="332232"/>
                    </a:cubicBezTo>
                    <a:cubicBezTo>
                      <a:pt x="140208" y="344424"/>
                      <a:pt x="150114" y="351282"/>
                      <a:pt x="162306" y="353568"/>
                    </a:cubicBezTo>
                    <a:cubicBezTo>
                      <a:pt x="172974" y="355854"/>
                      <a:pt x="183642" y="355854"/>
                      <a:pt x="195072" y="354330"/>
                    </a:cubicBezTo>
                    <a:cubicBezTo>
                      <a:pt x="206502" y="352806"/>
                      <a:pt x="217170" y="350520"/>
                      <a:pt x="227076" y="345948"/>
                    </a:cubicBezTo>
                    <a:cubicBezTo>
                      <a:pt x="230124" y="348234"/>
                      <a:pt x="230886" y="347472"/>
                      <a:pt x="231648" y="3482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nhoudsopgave (2)">
  <p:cSld name="Inhoudsopgave (2)">
    <p:spTree>
      <p:nvGrpSpPr>
        <p:cNvPr id="1" name="Shape 361"/>
        <p:cNvGrpSpPr/>
        <p:nvPr/>
      </p:nvGrpSpPr>
      <p:grpSpPr>
        <a:xfrm>
          <a:off x="0" y="0"/>
          <a:ext cx="0" cy="0"/>
          <a:chOff x="0" y="0"/>
          <a:chExt cx="0" cy="0"/>
        </a:xfrm>
      </p:grpSpPr>
      <p:sp>
        <p:nvSpPr>
          <p:cNvPr id="362" name="Google Shape;362;p32"/>
          <p:cNvSpPr/>
          <p:nvPr/>
        </p:nvSpPr>
        <p:spPr>
          <a:xfrm>
            <a:off x="7047166" y="0"/>
            <a:ext cx="2096833" cy="5143500"/>
          </a:xfrm>
          <a:custGeom>
            <a:avLst/>
            <a:gdLst/>
            <a:ahLst/>
            <a:cxnLst/>
            <a:rect l="l" t="t" r="r" b="b"/>
            <a:pathLst>
              <a:path w="2795778" h="6858000" extrusionOk="0">
                <a:moveTo>
                  <a:pt x="0" y="0"/>
                </a:moveTo>
                <a:lnTo>
                  <a:pt x="2795778" y="0"/>
                </a:lnTo>
                <a:lnTo>
                  <a:pt x="2795778" y="6858000"/>
                </a:lnTo>
                <a:lnTo>
                  <a:pt x="0" y="6858000"/>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63" name="Google Shape;363;p32"/>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64" name="Google Shape;364;p32"/>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365" name="Google Shape;365;p32"/>
          <p:cNvGrpSpPr/>
          <p:nvPr/>
        </p:nvGrpSpPr>
        <p:grpSpPr>
          <a:xfrm>
            <a:off x="8815388" y="4884038"/>
            <a:ext cx="219455" cy="215455"/>
            <a:chOff x="11753850" y="6512051"/>
            <a:chExt cx="292607" cy="287274"/>
          </a:xfrm>
        </p:grpSpPr>
        <p:sp>
          <p:nvSpPr>
            <p:cNvPr id="366" name="Google Shape;366;p32"/>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67" name="Google Shape;367;p32"/>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68" name="Google Shape;368;p32"/>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69" name="Google Shape;369;p32"/>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70" name="Google Shape;370;p32"/>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71" name="Google Shape;371;p32"/>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372" name="Google Shape;372;p32"/>
          <p:cNvSpPr txBox="1">
            <a:spLocks noGrp="1"/>
          </p:cNvSpPr>
          <p:nvPr>
            <p:ph type="ctrTitle"/>
          </p:nvPr>
        </p:nvSpPr>
        <p:spPr>
          <a:xfrm>
            <a:off x="563499" y="697002"/>
            <a:ext cx="4205097" cy="7560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4500"/>
              <a:buFont typeface="Avenir"/>
              <a:buNone/>
              <a:defRPr sz="45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3" name="Google Shape;373;p32"/>
          <p:cNvSpPr/>
          <p:nvPr/>
        </p:nvSpPr>
        <p:spPr>
          <a:xfrm rot="5400000">
            <a:off x="264941" y="1882382"/>
            <a:ext cx="1438712" cy="1386972"/>
          </a:xfrm>
          <a:prstGeom prst="hexagon">
            <a:avLst>
              <a:gd name="adj" fmla="val 23094"/>
              <a:gd name="vf" fmla="val 115470"/>
            </a:avLst>
          </a:prstGeom>
          <a:solidFill>
            <a:schemeClr val="lt1"/>
          </a:solidFill>
          <a:ln>
            <a:noFill/>
          </a:ln>
          <a:effectLst>
            <a:outerShdw blurRad="63500" algn="ctr" rotWithShape="0">
              <a:srgbClr val="000000">
                <a:alpha val="2745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374" name="Google Shape;374;p32"/>
          <p:cNvSpPr txBox="1">
            <a:spLocks noGrp="1"/>
          </p:cNvSpPr>
          <p:nvPr>
            <p:ph type="body" idx="1"/>
          </p:nvPr>
        </p:nvSpPr>
        <p:spPr>
          <a:xfrm>
            <a:off x="386046" y="2371011"/>
            <a:ext cx="1196502" cy="58376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5" name="Google Shape;375;p32"/>
          <p:cNvSpPr txBox="1">
            <a:spLocks noGrp="1"/>
          </p:cNvSpPr>
          <p:nvPr>
            <p:ph type="body" idx="2"/>
          </p:nvPr>
        </p:nvSpPr>
        <p:spPr>
          <a:xfrm>
            <a:off x="809990" y="2028363"/>
            <a:ext cx="348614" cy="282820"/>
          </a:xfrm>
          <a:prstGeom prst="rect">
            <a:avLst/>
          </a:prstGeom>
          <a:noFill/>
          <a:ln>
            <a:noFill/>
          </a:ln>
        </p:spPr>
        <p:txBody>
          <a:bodyPr spcFirstLastPara="1" wrap="square" lIns="0" tIns="0" rIns="0" bIns="0" anchor="t" anchorCtr="0">
            <a:noAutofit/>
          </a:bodyPr>
          <a:lstStyle>
            <a:lvl1pPr marL="457200" lvl="0" indent="-228600" algn="ctr">
              <a:lnSpc>
                <a:spcPct val="118000"/>
              </a:lnSpc>
              <a:spcBef>
                <a:spcPts val="0"/>
              </a:spcBef>
              <a:spcAft>
                <a:spcPts val="0"/>
              </a:spcAft>
              <a:buClr>
                <a:srgbClr val="02164E"/>
              </a:buClr>
              <a:buSzPts val="1800"/>
              <a:buNone/>
              <a:defRPr sz="1800">
                <a:solidFill>
                  <a:srgbClr val="02164E"/>
                </a:solidFill>
                <a:latin typeface="Avenir"/>
                <a:ea typeface="Avenir"/>
                <a:cs typeface="Avenir"/>
                <a:sym typeface="Avenir"/>
              </a:defRPr>
            </a:lvl1pPr>
            <a:lvl2pPr marL="914400" lvl="1" indent="-228600" algn="l">
              <a:lnSpc>
                <a:spcPct val="90000"/>
              </a:lnSpc>
              <a:spcBef>
                <a:spcPts val="400"/>
              </a:spcBef>
              <a:spcAft>
                <a:spcPts val="0"/>
              </a:spcAft>
              <a:buClr>
                <a:srgbClr val="02164E"/>
              </a:buClr>
              <a:buSzPts val="1800"/>
              <a:buNone/>
              <a:defRPr sz="1800">
                <a:solidFill>
                  <a:srgbClr val="02164E"/>
                </a:solidFill>
              </a:defRPr>
            </a:lvl2pPr>
            <a:lvl3pPr marL="1371600" lvl="2" indent="-228600" algn="l">
              <a:lnSpc>
                <a:spcPct val="90000"/>
              </a:lnSpc>
              <a:spcBef>
                <a:spcPts val="400"/>
              </a:spcBef>
              <a:spcAft>
                <a:spcPts val="0"/>
              </a:spcAft>
              <a:buClr>
                <a:srgbClr val="02164E"/>
              </a:buClr>
              <a:buSzPts val="1800"/>
              <a:buNone/>
              <a:defRPr sz="1800">
                <a:solidFill>
                  <a:srgbClr val="02164E"/>
                </a:solidFill>
              </a:defRPr>
            </a:lvl3pPr>
            <a:lvl4pPr marL="1828800" lvl="3" indent="-228600" algn="l">
              <a:lnSpc>
                <a:spcPct val="90000"/>
              </a:lnSpc>
              <a:spcBef>
                <a:spcPts val="400"/>
              </a:spcBef>
              <a:spcAft>
                <a:spcPts val="0"/>
              </a:spcAft>
              <a:buClr>
                <a:srgbClr val="02164E"/>
              </a:buClr>
              <a:buSzPts val="1800"/>
              <a:buNone/>
              <a:defRPr sz="1800">
                <a:solidFill>
                  <a:srgbClr val="02164E"/>
                </a:solidFill>
              </a:defRPr>
            </a:lvl4pPr>
            <a:lvl5pPr marL="2286000" lvl="4" indent="-228600" algn="l">
              <a:lnSpc>
                <a:spcPct val="90000"/>
              </a:lnSpc>
              <a:spcBef>
                <a:spcPts val="400"/>
              </a:spcBef>
              <a:spcAft>
                <a:spcPts val="0"/>
              </a:spcAft>
              <a:buClr>
                <a:srgbClr val="02164E"/>
              </a:buClr>
              <a:buSzPts val="1800"/>
              <a:buNone/>
              <a:defRPr sz="1800">
                <a:solidFill>
                  <a:srgbClr val="02164E"/>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6" name="Google Shape;376;p32"/>
          <p:cNvSpPr/>
          <p:nvPr/>
        </p:nvSpPr>
        <p:spPr>
          <a:xfrm rot="5400000">
            <a:off x="1831806" y="1878265"/>
            <a:ext cx="1438712" cy="1386972"/>
          </a:xfrm>
          <a:prstGeom prst="hexagon">
            <a:avLst>
              <a:gd name="adj" fmla="val 23094"/>
              <a:gd name="vf" fmla="val 115470"/>
            </a:avLst>
          </a:prstGeom>
          <a:solidFill>
            <a:schemeClr val="lt1"/>
          </a:solidFill>
          <a:ln>
            <a:noFill/>
          </a:ln>
          <a:effectLst>
            <a:outerShdw blurRad="63500" algn="ctr" rotWithShape="0">
              <a:srgbClr val="000000">
                <a:alpha val="2745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377" name="Google Shape;377;p32"/>
          <p:cNvSpPr txBox="1">
            <a:spLocks noGrp="1"/>
          </p:cNvSpPr>
          <p:nvPr>
            <p:ph type="body" idx="3"/>
          </p:nvPr>
        </p:nvSpPr>
        <p:spPr>
          <a:xfrm>
            <a:off x="1952911" y="2366894"/>
            <a:ext cx="1196502" cy="58376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8" name="Google Shape;378;p32"/>
          <p:cNvSpPr txBox="1">
            <a:spLocks noGrp="1"/>
          </p:cNvSpPr>
          <p:nvPr>
            <p:ph type="body" idx="4"/>
          </p:nvPr>
        </p:nvSpPr>
        <p:spPr>
          <a:xfrm>
            <a:off x="2376855" y="2024245"/>
            <a:ext cx="348614" cy="282820"/>
          </a:xfrm>
          <a:prstGeom prst="rect">
            <a:avLst/>
          </a:prstGeom>
          <a:noFill/>
          <a:ln>
            <a:noFill/>
          </a:ln>
        </p:spPr>
        <p:txBody>
          <a:bodyPr spcFirstLastPara="1" wrap="square" lIns="0" tIns="0" rIns="0" bIns="0" anchor="t" anchorCtr="0">
            <a:noAutofit/>
          </a:bodyPr>
          <a:lstStyle>
            <a:lvl1pPr marL="457200" lvl="0" indent="-228600" algn="ctr">
              <a:lnSpc>
                <a:spcPct val="118000"/>
              </a:lnSpc>
              <a:spcBef>
                <a:spcPts val="0"/>
              </a:spcBef>
              <a:spcAft>
                <a:spcPts val="0"/>
              </a:spcAft>
              <a:buClr>
                <a:srgbClr val="02164E"/>
              </a:buClr>
              <a:buSzPts val="1800"/>
              <a:buNone/>
              <a:defRPr sz="1800">
                <a:solidFill>
                  <a:srgbClr val="02164E"/>
                </a:solidFill>
                <a:latin typeface="Avenir"/>
                <a:ea typeface="Avenir"/>
                <a:cs typeface="Avenir"/>
                <a:sym typeface="Avenir"/>
              </a:defRPr>
            </a:lvl1pPr>
            <a:lvl2pPr marL="914400" lvl="1" indent="-228600" algn="l">
              <a:lnSpc>
                <a:spcPct val="90000"/>
              </a:lnSpc>
              <a:spcBef>
                <a:spcPts val="400"/>
              </a:spcBef>
              <a:spcAft>
                <a:spcPts val="0"/>
              </a:spcAft>
              <a:buClr>
                <a:srgbClr val="02164E"/>
              </a:buClr>
              <a:buSzPts val="1800"/>
              <a:buNone/>
              <a:defRPr sz="1800">
                <a:solidFill>
                  <a:srgbClr val="02164E"/>
                </a:solidFill>
              </a:defRPr>
            </a:lvl2pPr>
            <a:lvl3pPr marL="1371600" lvl="2" indent="-228600" algn="l">
              <a:lnSpc>
                <a:spcPct val="90000"/>
              </a:lnSpc>
              <a:spcBef>
                <a:spcPts val="400"/>
              </a:spcBef>
              <a:spcAft>
                <a:spcPts val="0"/>
              </a:spcAft>
              <a:buClr>
                <a:srgbClr val="02164E"/>
              </a:buClr>
              <a:buSzPts val="1800"/>
              <a:buNone/>
              <a:defRPr sz="1800">
                <a:solidFill>
                  <a:srgbClr val="02164E"/>
                </a:solidFill>
              </a:defRPr>
            </a:lvl3pPr>
            <a:lvl4pPr marL="1828800" lvl="3" indent="-228600" algn="l">
              <a:lnSpc>
                <a:spcPct val="90000"/>
              </a:lnSpc>
              <a:spcBef>
                <a:spcPts val="400"/>
              </a:spcBef>
              <a:spcAft>
                <a:spcPts val="0"/>
              </a:spcAft>
              <a:buClr>
                <a:srgbClr val="02164E"/>
              </a:buClr>
              <a:buSzPts val="1800"/>
              <a:buNone/>
              <a:defRPr sz="1800">
                <a:solidFill>
                  <a:srgbClr val="02164E"/>
                </a:solidFill>
              </a:defRPr>
            </a:lvl4pPr>
            <a:lvl5pPr marL="2286000" lvl="4" indent="-228600" algn="l">
              <a:lnSpc>
                <a:spcPct val="90000"/>
              </a:lnSpc>
              <a:spcBef>
                <a:spcPts val="400"/>
              </a:spcBef>
              <a:spcAft>
                <a:spcPts val="0"/>
              </a:spcAft>
              <a:buClr>
                <a:srgbClr val="02164E"/>
              </a:buClr>
              <a:buSzPts val="1800"/>
              <a:buNone/>
              <a:defRPr sz="1800">
                <a:solidFill>
                  <a:srgbClr val="02164E"/>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9" name="Google Shape;379;p32"/>
          <p:cNvSpPr/>
          <p:nvPr/>
        </p:nvSpPr>
        <p:spPr>
          <a:xfrm rot="5400000">
            <a:off x="3402022" y="1876413"/>
            <a:ext cx="1438712" cy="1386972"/>
          </a:xfrm>
          <a:prstGeom prst="hexagon">
            <a:avLst>
              <a:gd name="adj" fmla="val 23094"/>
              <a:gd name="vf" fmla="val 115470"/>
            </a:avLst>
          </a:prstGeom>
          <a:solidFill>
            <a:schemeClr val="lt1"/>
          </a:solidFill>
          <a:ln>
            <a:noFill/>
          </a:ln>
          <a:effectLst>
            <a:outerShdw blurRad="63500" algn="ctr" rotWithShape="0">
              <a:srgbClr val="000000">
                <a:alpha val="2745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380" name="Google Shape;380;p32"/>
          <p:cNvSpPr txBox="1">
            <a:spLocks noGrp="1"/>
          </p:cNvSpPr>
          <p:nvPr>
            <p:ph type="body" idx="5"/>
          </p:nvPr>
        </p:nvSpPr>
        <p:spPr>
          <a:xfrm>
            <a:off x="3523126" y="2365042"/>
            <a:ext cx="1196502" cy="58376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1" name="Google Shape;381;p32"/>
          <p:cNvSpPr txBox="1">
            <a:spLocks noGrp="1"/>
          </p:cNvSpPr>
          <p:nvPr>
            <p:ph type="body" idx="6"/>
          </p:nvPr>
        </p:nvSpPr>
        <p:spPr>
          <a:xfrm>
            <a:off x="3947071" y="2022394"/>
            <a:ext cx="348614" cy="282820"/>
          </a:xfrm>
          <a:prstGeom prst="rect">
            <a:avLst/>
          </a:prstGeom>
          <a:noFill/>
          <a:ln>
            <a:noFill/>
          </a:ln>
        </p:spPr>
        <p:txBody>
          <a:bodyPr spcFirstLastPara="1" wrap="square" lIns="0" tIns="0" rIns="0" bIns="0" anchor="t" anchorCtr="0">
            <a:noAutofit/>
          </a:bodyPr>
          <a:lstStyle>
            <a:lvl1pPr marL="457200" lvl="0" indent="-228600" algn="ctr">
              <a:lnSpc>
                <a:spcPct val="118000"/>
              </a:lnSpc>
              <a:spcBef>
                <a:spcPts val="0"/>
              </a:spcBef>
              <a:spcAft>
                <a:spcPts val="0"/>
              </a:spcAft>
              <a:buClr>
                <a:srgbClr val="02164E"/>
              </a:buClr>
              <a:buSzPts val="1800"/>
              <a:buNone/>
              <a:defRPr sz="1800">
                <a:solidFill>
                  <a:srgbClr val="02164E"/>
                </a:solidFill>
                <a:latin typeface="Avenir"/>
                <a:ea typeface="Avenir"/>
                <a:cs typeface="Avenir"/>
                <a:sym typeface="Avenir"/>
              </a:defRPr>
            </a:lvl1pPr>
            <a:lvl2pPr marL="914400" lvl="1" indent="-228600" algn="l">
              <a:lnSpc>
                <a:spcPct val="90000"/>
              </a:lnSpc>
              <a:spcBef>
                <a:spcPts val="400"/>
              </a:spcBef>
              <a:spcAft>
                <a:spcPts val="0"/>
              </a:spcAft>
              <a:buClr>
                <a:srgbClr val="02164E"/>
              </a:buClr>
              <a:buSzPts val="1800"/>
              <a:buNone/>
              <a:defRPr sz="1800">
                <a:solidFill>
                  <a:srgbClr val="02164E"/>
                </a:solidFill>
              </a:defRPr>
            </a:lvl2pPr>
            <a:lvl3pPr marL="1371600" lvl="2" indent="-228600" algn="l">
              <a:lnSpc>
                <a:spcPct val="90000"/>
              </a:lnSpc>
              <a:spcBef>
                <a:spcPts val="400"/>
              </a:spcBef>
              <a:spcAft>
                <a:spcPts val="0"/>
              </a:spcAft>
              <a:buClr>
                <a:srgbClr val="02164E"/>
              </a:buClr>
              <a:buSzPts val="1800"/>
              <a:buNone/>
              <a:defRPr sz="1800">
                <a:solidFill>
                  <a:srgbClr val="02164E"/>
                </a:solidFill>
              </a:defRPr>
            </a:lvl3pPr>
            <a:lvl4pPr marL="1828800" lvl="3" indent="-228600" algn="l">
              <a:lnSpc>
                <a:spcPct val="90000"/>
              </a:lnSpc>
              <a:spcBef>
                <a:spcPts val="400"/>
              </a:spcBef>
              <a:spcAft>
                <a:spcPts val="0"/>
              </a:spcAft>
              <a:buClr>
                <a:srgbClr val="02164E"/>
              </a:buClr>
              <a:buSzPts val="1800"/>
              <a:buNone/>
              <a:defRPr sz="1800">
                <a:solidFill>
                  <a:srgbClr val="02164E"/>
                </a:solidFill>
              </a:defRPr>
            </a:lvl4pPr>
            <a:lvl5pPr marL="2286000" lvl="4" indent="-228600" algn="l">
              <a:lnSpc>
                <a:spcPct val="90000"/>
              </a:lnSpc>
              <a:spcBef>
                <a:spcPts val="400"/>
              </a:spcBef>
              <a:spcAft>
                <a:spcPts val="0"/>
              </a:spcAft>
              <a:buClr>
                <a:srgbClr val="02164E"/>
              </a:buClr>
              <a:buSzPts val="1800"/>
              <a:buNone/>
              <a:defRPr sz="1800">
                <a:solidFill>
                  <a:srgbClr val="02164E"/>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2" name="Google Shape;382;p32"/>
          <p:cNvSpPr/>
          <p:nvPr/>
        </p:nvSpPr>
        <p:spPr>
          <a:xfrm rot="5400000">
            <a:off x="1045595" y="3140209"/>
            <a:ext cx="1438712" cy="1386972"/>
          </a:xfrm>
          <a:prstGeom prst="hexagon">
            <a:avLst>
              <a:gd name="adj" fmla="val 23094"/>
              <a:gd name="vf" fmla="val 115470"/>
            </a:avLst>
          </a:prstGeom>
          <a:solidFill>
            <a:schemeClr val="lt1"/>
          </a:solidFill>
          <a:ln>
            <a:noFill/>
          </a:ln>
          <a:effectLst>
            <a:outerShdw blurRad="63500" algn="ctr" rotWithShape="0">
              <a:srgbClr val="000000">
                <a:alpha val="2745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383" name="Google Shape;383;p32"/>
          <p:cNvSpPr txBox="1">
            <a:spLocks noGrp="1"/>
          </p:cNvSpPr>
          <p:nvPr>
            <p:ph type="body" idx="7"/>
          </p:nvPr>
        </p:nvSpPr>
        <p:spPr>
          <a:xfrm>
            <a:off x="1166699" y="3628838"/>
            <a:ext cx="1196502" cy="58376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4" name="Google Shape;384;p32"/>
          <p:cNvSpPr txBox="1">
            <a:spLocks noGrp="1"/>
          </p:cNvSpPr>
          <p:nvPr>
            <p:ph type="body" idx="8"/>
          </p:nvPr>
        </p:nvSpPr>
        <p:spPr>
          <a:xfrm>
            <a:off x="1590644" y="3286189"/>
            <a:ext cx="348614" cy="282820"/>
          </a:xfrm>
          <a:prstGeom prst="rect">
            <a:avLst/>
          </a:prstGeom>
          <a:noFill/>
          <a:ln>
            <a:noFill/>
          </a:ln>
        </p:spPr>
        <p:txBody>
          <a:bodyPr spcFirstLastPara="1" wrap="square" lIns="0" tIns="0" rIns="0" bIns="0" anchor="t" anchorCtr="0">
            <a:noAutofit/>
          </a:bodyPr>
          <a:lstStyle>
            <a:lvl1pPr marL="457200" lvl="0" indent="-228600" algn="ctr">
              <a:lnSpc>
                <a:spcPct val="118000"/>
              </a:lnSpc>
              <a:spcBef>
                <a:spcPts val="0"/>
              </a:spcBef>
              <a:spcAft>
                <a:spcPts val="0"/>
              </a:spcAft>
              <a:buClr>
                <a:srgbClr val="02164E"/>
              </a:buClr>
              <a:buSzPts val="1800"/>
              <a:buNone/>
              <a:defRPr sz="1800">
                <a:solidFill>
                  <a:srgbClr val="02164E"/>
                </a:solidFill>
                <a:latin typeface="Avenir"/>
                <a:ea typeface="Avenir"/>
                <a:cs typeface="Avenir"/>
                <a:sym typeface="Avenir"/>
              </a:defRPr>
            </a:lvl1pPr>
            <a:lvl2pPr marL="914400" lvl="1" indent="-228600" algn="l">
              <a:lnSpc>
                <a:spcPct val="90000"/>
              </a:lnSpc>
              <a:spcBef>
                <a:spcPts val="400"/>
              </a:spcBef>
              <a:spcAft>
                <a:spcPts val="0"/>
              </a:spcAft>
              <a:buClr>
                <a:srgbClr val="02164E"/>
              </a:buClr>
              <a:buSzPts val="1800"/>
              <a:buNone/>
              <a:defRPr sz="1800">
                <a:solidFill>
                  <a:srgbClr val="02164E"/>
                </a:solidFill>
              </a:defRPr>
            </a:lvl2pPr>
            <a:lvl3pPr marL="1371600" lvl="2" indent="-228600" algn="l">
              <a:lnSpc>
                <a:spcPct val="90000"/>
              </a:lnSpc>
              <a:spcBef>
                <a:spcPts val="400"/>
              </a:spcBef>
              <a:spcAft>
                <a:spcPts val="0"/>
              </a:spcAft>
              <a:buClr>
                <a:srgbClr val="02164E"/>
              </a:buClr>
              <a:buSzPts val="1800"/>
              <a:buNone/>
              <a:defRPr sz="1800">
                <a:solidFill>
                  <a:srgbClr val="02164E"/>
                </a:solidFill>
              </a:defRPr>
            </a:lvl3pPr>
            <a:lvl4pPr marL="1828800" lvl="3" indent="-228600" algn="l">
              <a:lnSpc>
                <a:spcPct val="90000"/>
              </a:lnSpc>
              <a:spcBef>
                <a:spcPts val="400"/>
              </a:spcBef>
              <a:spcAft>
                <a:spcPts val="0"/>
              </a:spcAft>
              <a:buClr>
                <a:srgbClr val="02164E"/>
              </a:buClr>
              <a:buSzPts val="1800"/>
              <a:buNone/>
              <a:defRPr sz="1800">
                <a:solidFill>
                  <a:srgbClr val="02164E"/>
                </a:solidFill>
              </a:defRPr>
            </a:lvl4pPr>
            <a:lvl5pPr marL="2286000" lvl="4" indent="-228600" algn="l">
              <a:lnSpc>
                <a:spcPct val="90000"/>
              </a:lnSpc>
              <a:spcBef>
                <a:spcPts val="400"/>
              </a:spcBef>
              <a:spcAft>
                <a:spcPts val="0"/>
              </a:spcAft>
              <a:buClr>
                <a:srgbClr val="02164E"/>
              </a:buClr>
              <a:buSzPts val="1800"/>
              <a:buNone/>
              <a:defRPr sz="1800">
                <a:solidFill>
                  <a:srgbClr val="02164E"/>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5" name="Google Shape;385;p32"/>
          <p:cNvSpPr/>
          <p:nvPr/>
        </p:nvSpPr>
        <p:spPr>
          <a:xfrm rot="5400000">
            <a:off x="2612459" y="3136091"/>
            <a:ext cx="1438712" cy="1386972"/>
          </a:xfrm>
          <a:prstGeom prst="hexagon">
            <a:avLst>
              <a:gd name="adj" fmla="val 23094"/>
              <a:gd name="vf" fmla="val 115470"/>
            </a:avLst>
          </a:prstGeom>
          <a:solidFill>
            <a:schemeClr val="lt1"/>
          </a:solidFill>
          <a:ln>
            <a:noFill/>
          </a:ln>
          <a:effectLst>
            <a:outerShdw blurRad="63500" algn="ctr" rotWithShape="0">
              <a:srgbClr val="000000">
                <a:alpha val="2745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386" name="Google Shape;386;p32"/>
          <p:cNvSpPr txBox="1">
            <a:spLocks noGrp="1"/>
          </p:cNvSpPr>
          <p:nvPr>
            <p:ph type="body" idx="9"/>
          </p:nvPr>
        </p:nvSpPr>
        <p:spPr>
          <a:xfrm>
            <a:off x="2733564" y="3624720"/>
            <a:ext cx="1196502" cy="58376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7" name="Google Shape;387;p32"/>
          <p:cNvSpPr txBox="1">
            <a:spLocks noGrp="1"/>
          </p:cNvSpPr>
          <p:nvPr>
            <p:ph type="body" idx="13"/>
          </p:nvPr>
        </p:nvSpPr>
        <p:spPr>
          <a:xfrm>
            <a:off x="3157508" y="3282072"/>
            <a:ext cx="348614" cy="282820"/>
          </a:xfrm>
          <a:prstGeom prst="rect">
            <a:avLst/>
          </a:prstGeom>
          <a:noFill/>
          <a:ln>
            <a:noFill/>
          </a:ln>
        </p:spPr>
        <p:txBody>
          <a:bodyPr spcFirstLastPara="1" wrap="square" lIns="0" tIns="0" rIns="0" bIns="0" anchor="t" anchorCtr="0">
            <a:noAutofit/>
          </a:bodyPr>
          <a:lstStyle>
            <a:lvl1pPr marL="457200" lvl="0" indent="-228600" algn="ctr">
              <a:lnSpc>
                <a:spcPct val="118000"/>
              </a:lnSpc>
              <a:spcBef>
                <a:spcPts val="0"/>
              </a:spcBef>
              <a:spcAft>
                <a:spcPts val="0"/>
              </a:spcAft>
              <a:buClr>
                <a:srgbClr val="02164E"/>
              </a:buClr>
              <a:buSzPts val="1800"/>
              <a:buNone/>
              <a:defRPr sz="1800">
                <a:solidFill>
                  <a:srgbClr val="02164E"/>
                </a:solidFill>
                <a:latin typeface="Avenir"/>
                <a:ea typeface="Avenir"/>
                <a:cs typeface="Avenir"/>
                <a:sym typeface="Avenir"/>
              </a:defRPr>
            </a:lvl1pPr>
            <a:lvl2pPr marL="914400" lvl="1" indent="-228600" algn="l">
              <a:lnSpc>
                <a:spcPct val="90000"/>
              </a:lnSpc>
              <a:spcBef>
                <a:spcPts val="400"/>
              </a:spcBef>
              <a:spcAft>
                <a:spcPts val="0"/>
              </a:spcAft>
              <a:buClr>
                <a:srgbClr val="02164E"/>
              </a:buClr>
              <a:buSzPts val="1800"/>
              <a:buNone/>
              <a:defRPr sz="1800">
                <a:solidFill>
                  <a:srgbClr val="02164E"/>
                </a:solidFill>
              </a:defRPr>
            </a:lvl2pPr>
            <a:lvl3pPr marL="1371600" lvl="2" indent="-228600" algn="l">
              <a:lnSpc>
                <a:spcPct val="90000"/>
              </a:lnSpc>
              <a:spcBef>
                <a:spcPts val="400"/>
              </a:spcBef>
              <a:spcAft>
                <a:spcPts val="0"/>
              </a:spcAft>
              <a:buClr>
                <a:srgbClr val="02164E"/>
              </a:buClr>
              <a:buSzPts val="1800"/>
              <a:buNone/>
              <a:defRPr sz="1800">
                <a:solidFill>
                  <a:srgbClr val="02164E"/>
                </a:solidFill>
              </a:defRPr>
            </a:lvl3pPr>
            <a:lvl4pPr marL="1828800" lvl="3" indent="-228600" algn="l">
              <a:lnSpc>
                <a:spcPct val="90000"/>
              </a:lnSpc>
              <a:spcBef>
                <a:spcPts val="400"/>
              </a:spcBef>
              <a:spcAft>
                <a:spcPts val="0"/>
              </a:spcAft>
              <a:buClr>
                <a:srgbClr val="02164E"/>
              </a:buClr>
              <a:buSzPts val="1800"/>
              <a:buNone/>
              <a:defRPr sz="1800">
                <a:solidFill>
                  <a:srgbClr val="02164E"/>
                </a:solidFill>
              </a:defRPr>
            </a:lvl4pPr>
            <a:lvl5pPr marL="2286000" lvl="4" indent="-228600" algn="l">
              <a:lnSpc>
                <a:spcPct val="90000"/>
              </a:lnSpc>
              <a:spcBef>
                <a:spcPts val="400"/>
              </a:spcBef>
              <a:spcAft>
                <a:spcPts val="0"/>
              </a:spcAft>
              <a:buClr>
                <a:srgbClr val="02164E"/>
              </a:buClr>
              <a:buSzPts val="1800"/>
              <a:buNone/>
              <a:defRPr sz="1800">
                <a:solidFill>
                  <a:srgbClr val="02164E"/>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8" name="Google Shape;388;p32"/>
          <p:cNvSpPr/>
          <p:nvPr/>
        </p:nvSpPr>
        <p:spPr>
          <a:xfrm rot="5400000">
            <a:off x="4182675" y="3134240"/>
            <a:ext cx="1438712" cy="1386972"/>
          </a:xfrm>
          <a:prstGeom prst="hexagon">
            <a:avLst>
              <a:gd name="adj" fmla="val 23094"/>
              <a:gd name="vf" fmla="val 115470"/>
            </a:avLst>
          </a:prstGeom>
          <a:solidFill>
            <a:schemeClr val="lt1"/>
          </a:solidFill>
          <a:ln>
            <a:noFill/>
          </a:ln>
          <a:effectLst>
            <a:outerShdw blurRad="63500" algn="ctr" rotWithShape="0">
              <a:srgbClr val="000000">
                <a:alpha val="2745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389" name="Google Shape;389;p32"/>
          <p:cNvSpPr txBox="1">
            <a:spLocks noGrp="1"/>
          </p:cNvSpPr>
          <p:nvPr>
            <p:ph type="body" idx="14"/>
          </p:nvPr>
        </p:nvSpPr>
        <p:spPr>
          <a:xfrm>
            <a:off x="4303780" y="3622868"/>
            <a:ext cx="1196502" cy="58376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latin typeface="Avenir"/>
                <a:ea typeface="Avenir"/>
                <a:cs typeface="Avenir"/>
                <a:sym typeface="Aveni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0" name="Google Shape;390;p32"/>
          <p:cNvSpPr txBox="1">
            <a:spLocks noGrp="1"/>
          </p:cNvSpPr>
          <p:nvPr>
            <p:ph type="body" idx="15"/>
          </p:nvPr>
        </p:nvSpPr>
        <p:spPr>
          <a:xfrm>
            <a:off x="4727724" y="3280220"/>
            <a:ext cx="348614" cy="282820"/>
          </a:xfrm>
          <a:prstGeom prst="rect">
            <a:avLst/>
          </a:prstGeom>
          <a:noFill/>
          <a:ln>
            <a:noFill/>
          </a:ln>
        </p:spPr>
        <p:txBody>
          <a:bodyPr spcFirstLastPara="1" wrap="square" lIns="0" tIns="0" rIns="0" bIns="0" anchor="t" anchorCtr="0">
            <a:noAutofit/>
          </a:bodyPr>
          <a:lstStyle>
            <a:lvl1pPr marL="457200" lvl="0" indent="-228600" algn="ctr">
              <a:lnSpc>
                <a:spcPct val="118000"/>
              </a:lnSpc>
              <a:spcBef>
                <a:spcPts val="0"/>
              </a:spcBef>
              <a:spcAft>
                <a:spcPts val="0"/>
              </a:spcAft>
              <a:buClr>
                <a:srgbClr val="02164E"/>
              </a:buClr>
              <a:buSzPts val="1800"/>
              <a:buNone/>
              <a:defRPr sz="1800">
                <a:solidFill>
                  <a:srgbClr val="02164E"/>
                </a:solidFill>
                <a:latin typeface="Avenir"/>
                <a:ea typeface="Avenir"/>
                <a:cs typeface="Avenir"/>
                <a:sym typeface="Avenir"/>
              </a:defRPr>
            </a:lvl1pPr>
            <a:lvl2pPr marL="914400" lvl="1" indent="-228600" algn="l">
              <a:lnSpc>
                <a:spcPct val="90000"/>
              </a:lnSpc>
              <a:spcBef>
                <a:spcPts val="400"/>
              </a:spcBef>
              <a:spcAft>
                <a:spcPts val="0"/>
              </a:spcAft>
              <a:buClr>
                <a:srgbClr val="02164E"/>
              </a:buClr>
              <a:buSzPts val="1800"/>
              <a:buNone/>
              <a:defRPr sz="1800">
                <a:solidFill>
                  <a:srgbClr val="02164E"/>
                </a:solidFill>
              </a:defRPr>
            </a:lvl2pPr>
            <a:lvl3pPr marL="1371600" lvl="2" indent="-228600" algn="l">
              <a:lnSpc>
                <a:spcPct val="90000"/>
              </a:lnSpc>
              <a:spcBef>
                <a:spcPts val="400"/>
              </a:spcBef>
              <a:spcAft>
                <a:spcPts val="0"/>
              </a:spcAft>
              <a:buClr>
                <a:srgbClr val="02164E"/>
              </a:buClr>
              <a:buSzPts val="1800"/>
              <a:buNone/>
              <a:defRPr sz="1800">
                <a:solidFill>
                  <a:srgbClr val="02164E"/>
                </a:solidFill>
              </a:defRPr>
            </a:lvl3pPr>
            <a:lvl4pPr marL="1828800" lvl="3" indent="-228600" algn="l">
              <a:lnSpc>
                <a:spcPct val="90000"/>
              </a:lnSpc>
              <a:spcBef>
                <a:spcPts val="400"/>
              </a:spcBef>
              <a:spcAft>
                <a:spcPts val="0"/>
              </a:spcAft>
              <a:buClr>
                <a:srgbClr val="02164E"/>
              </a:buClr>
              <a:buSzPts val="1800"/>
              <a:buNone/>
              <a:defRPr sz="1800">
                <a:solidFill>
                  <a:srgbClr val="02164E"/>
                </a:solidFill>
              </a:defRPr>
            </a:lvl4pPr>
            <a:lvl5pPr marL="2286000" lvl="4" indent="-228600" algn="l">
              <a:lnSpc>
                <a:spcPct val="90000"/>
              </a:lnSpc>
              <a:spcBef>
                <a:spcPts val="400"/>
              </a:spcBef>
              <a:spcAft>
                <a:spcPts val="0"/>
              </a:spcAft>
              <a:buClr>
                <a:srgbClr val="02164E"/>
              </a:buClr>
              <a:buSzPts val="1800"/>
              <a:buNone/>
              <a:defRPr sz="1800">
                <a:solidFill>
                  <a:srgbClr val="02164E"/>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1" name="Google Shape;391;p32"/>
          <p:cNvSpPr/>
          <p:nvPr/>
        </p:nvSpPr>
        <p:spPr>
          <a:xfrm>
            <a:off x="6562742" y="1074604"/>
            <a:ext cx="2048543" cy="2063336"/>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92" name="Google Shape;392;p32"/>
          <p:cNvSpPr/>
          <p:nvPr/>
        </p:nvSpPr>
        <p:spPr>
          <a:xfrm>
            <a:off x="5594128" y="963549"/>
            <a:ext cx="2882074" cy="2902648"/>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93" name="Google Shape;393;p32"/>
          <p:cNvSpPr/>
          <p:nvPr/>
        </p:nvSpPr>
        <p:spPr>
          <a:xfrm>
            <a:off x="8673153" y="3375354"/>
            <a:ext cx="470847" cy="1003525"/>
          </a:xfrm>
          <a:custGeom>
            <a:avLst/>
            <a:gdLst/>
            <a:ahLst/>
            <a:cxnLst/>
            <a:rect l="l" t="t" r="r" b="b"/>
            <a:pathLst>
              <a:path w="627796" h="1338033" extrusionOk="0">
                <a:moveTo>
                  <a:pt x="0" y="725936"/>
                </a:moveTo>
                <a:cubicBezTo>
                  <a:pt x="3300" y="725936"/>
                  <a:pt x="5775" y="725936"/>
                  <a:pt x="9074" y="725936"/>
                </a:cubicBezTo>
                <a:cubicBezTo>
                  <a:pt x="39597" y="725936"/>
                  <a:pt x="70944" y="725936"/>
                  <a:pt x="101467" y="725936"/>
                </a:cubicBezTo>
                <a:cubicBezTo>
                  <a:pt x="103117" y="725936"/>
                  <a:pt x="104767" y="725936"/>
                  <a:pt x="106416" y="725936"/>
                </a:cubicBezTo>
                <a:cubicBezTo>
                  <a:pt x="108066" y="725936"/>
                  <a:pt x="108891" y="726761"/>
                  <a:pt x="108891" y="728411"/>
                </a:cubicBezTo>
                <a:cubicBezTo>
                  <a:pt x="108891" y="730886"/>
                  <a:pt x="108891" y="732536"/>
                  <a:pt x="108891" y="735010"/>
                </a:cubicBezTo>
                <a:cubicBezTo>
                  <a:pt x="108891" y="808429"/>
                  <a:pt x="108891" y="881023"/>
                  <a:pt x="108891" y="954441"/>
                </a:cubicBezTo>
                <a:cubicBezTo>
                  <a:pt x="108891" y="965990"/>
                  <a:pt x="107241" y="963516"/>
                  <a:pt x="117141" y="967640"/>
                </a:cubicBezTo>
                <a:cubicBezTo>
                  <a:pt x="284602" y="1050133"/>
                  <a:pt x="452888" y="1132626"/>
                  <a:pt x="620350" y="1215119"/>
                </a:cubicBezTo>
                <a:cubicBezTo>
                  <a:pt x="628599" y="1219243"/>
                  <a:pt x="627774" y="1216769"/>
                  <a:pt x="627774" y="1226668"/>
                </a:cubicBezTo>
                <a:cubicBezTo>
                  <a:pt x="627774" y="1261315"/>
                  <a:pt x="627774" y="1296787"/>
                  <a:pt x="627774" y="1331434"/>
                </a:cubicBezTo>
                <a:cubicBezTo>
                  <a:pt x="627774" y="1333084"/>
                  <a:pt x="627774" y="1335558"/>
                  <a:pt x="627774" y="1337208"/>
                </a:cubicBezTo>
                <a:cubicBezTo>
                  <a:pt x="626949" y="1338033"/>
                  <a:pt x="626124" y="1338033"/>
                  <a:pt x="626124" y="1338033"/>
                </a:cubicBezTo>
                <a:cubicBezTo>
                  <a:pt x="624474" y="1336383"/>
                  <a:pt x="621175" y="1335558"/>
                  <a:pt x="618700" y="1333908"/>
                </a:cubicBezTo>
                <a:cubicBezTo>
                  <a:pt x="414941" y="1232442"/>
                  <a:pt x="212008" y="1131801"/>
                  <a:pt x="8249" y="1031160"/>
                </a:cubicBezTo>
                <a:cubicBezTo>
                  <a:pt x="5775" y="1030335"/>
                  <a:pt x="4125" y="1028685"/>
                  <a:pt x="1650" y="1027860"/>
                </a:cubicBezTo>
                <a:cubicBezTo>
                  <a:pt x="825" y="1027860"/>
                  <a:pt x="0" y="1027860"/>
                  <a:pt x="0" y="1027860"/>
                </a:cubicBezTo>
                <a:cubicBezTo>
                  <a:pt x="0" y="927219"/>
                  <a:pt x="0" y="826577"/>
                  <a:pt x="0" y="725936"/>
                </a:cubicBezTo>
                <a:close/>
                <a:moveTo>
                  <a:pt x="626124" y="0"/>
                </a:moveTo>
                <a:cubicBezTo>
                  <a:pt x="627774" y="1650"/>
                  <a:pt x="626949" y="3300"/>
                  <a:pt x="626949" y="4950"/>
                </a:cubicBezTo>
                <a:cubicBezTo>
                  <a:pt x="626949" y="41247"/>
                  <a:pt x="626949" y="76719"/>
                  <a:pt x="626949" y="113015"/>
                </a:cubicBezTo>
                <a:cubicBezTo>
                  <a:pt x="626949" y="113015"/>
                  <a:pt x="626949" y="113840"/>
                  <a:pt x="626949" y="113840"/>
                </a:cubicBezTo>
                <a:cubicBezTo>
                  <a:pt x="627774" y="117140"/>
                  <a:pt x="626124" y="118790"/>
                  <a:pt x="622825" y="120440"/>
                </a:cubicBezTo>
                <a:cubicBezTo>
                  <a:pt x="598901" y="131989"/>
                  <a:pt x="575803" y="143538"/>
                  <a:pt x="551880" y="155087"/>
                </a:cubicBezTo>
                <a:cubicBezTo>
                  <a:pt x="406692" y="226856"/>
                  <a:pt x="260679" y="297799"/>
                  <a:pt x="115491" y="369568"/>
                </a:cubicBezTo>
                <a:cubicBezTo>
                  <a:pt x="107241" y="373693"/>
                  <a:pt x="108066" y="371218"/>
                  <a:pt x="108066" y="381942"/>
                </a:cubicBezTo>
                <a:cubicBezTo>
                  <a:pt x="108066" y="455361"/>
                  <a:pt x="108066" y="528779"/>
                  <a:pt x="108066" y="601373"/>
                </a:cubicBezTo>
                <a:cubicBezTo>
                  <a:pt x="108066" y="603023"/>
                  <a:pt x="108066" y="603848"/>
                  <a:pt x="108066" y="605498"/>
                </a:cubicBezTo>
                <a:cubicBezTo>
                  <a:pt x="108066" y="612097"/>
                  <a:pt x="108066" y="611272"/>
                  <a:pt x="102292" y="611272"/>
                </a:cubicBezTo>
                <a:cubicBezTo>
                  <a:pt x="70944" y="611272"/>
                  <a:pt x="39597" y="611272"/>
                  <a:pt x="7424" y="611272"/>
                </a:cubicBezTo>
                <a:cubicBezTo>
                  <a:pt x="5775" y="611272"/>
                  <a:pt x="3300" y="611272"/>
                  <a:pt x="1650" y="610447"/>
                </a:cubicBezTo>
                <a:cubicBezTo>
                  <a:pt x="825" y="610447"/>
                  <a:pt x="825" y="611272"/>
                  <a:pt x="0" y="611272"/>
                </a:cubicBezTo>
                <a:cubicBezTo>
                  <a:pt x="0" y="510631"/>
                  <a:pt x="0" y="409165"/>
                  <a:pt x="0" y="308523"/>
                </a:cubicBezTo>
                <a:cubicBezTo>
                  <a:pt x="0" y="309348"/>
                  <a:pt x="825" y="310173"/>
                  <a:pt x="1650" y="309348"/>
                </a:cubicBezTo>
                <a:cubicBezTo>
                  <a:pt x="3300" y="308523"/>
                  <a:pt x="4125" y="308523"/>
                  <a:pt x="4950" y="307699"/>
                </a:cubicBezTo>
                <a:cubicBezTo>
                  <a:pt x="209533" y="206232"/>
                  <a:pt x="414941" y="103941"/>
                  <a:pt x="619525" y="2475"/>
                </a:cubicBezTo>
                <a:cubicBezTo>
                  <a:pt x="622000" y="1650"/>
                  <a:pt x="623649" y="0"/>
                  <a:pt x="626124" y="0"/>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394" name="Google Shape;394;p32"/>
          <p:cNvSpPr/>
          <p:nvPr/>
        </p:nvSpPr>
        <p:spPr>
          <a:xfrm>
            <a:off x="8519176" y="4250194"/>
            <a:ext cx="272880" cy="268877"/>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395" name="Google Shape;395;p32"/>
          <p:cNvGrpSpPr/>
          <p:nvPr/>
        </p:nvGrpSpPr>
        <p:grpSpPr>
          <a:xfrm>
            <a:off x="-2081975" y="0"/>
            <a:ext cx="2040900" cy="2230200"/>
            <a:chOff x="-2081975" y="0"/>
            <a:chExt cx="2040900" cy="2230200"/>
          </a:xfrm>
        </p:grpSpPr>
        <p:sp>
          <p:nvSpPr>
            <p:cNvPr id="396" name="Google Shape;396;p32"/>
            <p:cNvSpPr/>
            <p:nvPr/>
          </p:nvSpPr>
          <p:spPr>
            <a:xfrm>
              <a:off x="-2081975" y="0"/>
              <a:ext cx="2040900" cy="2230200"/>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397" name="Google Shape;397;p32"/>
            <p:cNvSpPr txBox="1"/>
            <p:nvPr/>
          </p:nvSpPr>
          <p:spPr>
            <a:xfrm>
              <a:off x="-1871562" y="221184"/>
              <a:ext cx="16200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vervangen</a:t>
              </a:r>
              <a:endParaRPr sz="1100" b="0" i="0" u="none" strike="noStrike" cap="none">
                <a:solidFill>
                  <a:srgbClr val="000000"/>
                </a:solidFill>
                <a:latin typeface="Arial"/>
                <a:ea typeface="Arial"/>
                <a:cs typeface="Arial"/>
                <a:sym typeface="Arial"/>
              </a:endParaRPr>
            </a:p>
          </p:txBody>
        </p:sp>
        <p:sp>
          <p:nvSpPr>
            <p:cNvPr id="398" name="Google Shape;398;p32"/>
            <p:cNvSpPr txBox="1"/>
            <p:nvPr/>
          </p:nvSpPr>
          <p:spPr>
            <a:xfrm>
              <a:off x="-1871562" y="583459"/>
              <a:ext cx="1620000" cy="1354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 afbeelding te kunnen vervangen heb je een afbeelding nodig die in het juiste formaat is opgemaakt. </a:t>
              </a: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Als je deze hebt dan kun je met de rechtermuisknop op de afbeelding klikken, kies vervolgens voor “Afbeelding vervangen” en klik op “Uploaden vanaf computer”. Selecteer de gewenste afbeelding en voeg deze in.</a:t>
              </a:r>
              <a:endParaRPr sz="1100" b="0" i="0" u="none" strike="noStrike" cap="none">
                <a:solidFill>
                  <a:srgbClr val="000000"/>
                </a:solidFill>
                <a:latin typeface="Arial"/>
                <a:ea typeface="Arial"/>
                <a:cs typeface="Arial"/>
                <a:sym typeface="Arial"/>
              </a:endParaRPr>
            </a:p>
          </p:txBody>
        </p:sp>
        <p:pic>
          <p:nvPicPr>
            <p:cNvPr id="399" name="Google Shape;399;p32"/>
            <p:cNvPicPr preferRelativeResize="0"/>
            <p:nvPr/>
          </p:nvPicPr>
          <p:blipFill rotWithShape="1">
            <a:blip r:embed="rId2">
              <a:alphaModFix/>
            </a:blip>
            <a:srcRect/>
            <a:stretch/>
          </p:blipFill>
          <p:spPr>
            <a:xfrm>
              <a:off x="-2081975" y="160591"/>
              <a:ext cx="61922" cy="263979"/>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houdsopgave (3)">
  <p:cSld name="Inhoudsopgave (3)">
    <p:spTree>
      <p:nvGrpSpPr>
        <p:cNvPr id="1" name="Shape 400"/>
        <p:cNvGrpSpPr/>
        <p:nvPr/>
      </p:nvGrpSpPr>
      <p:grpSpPr>
        <a:xfrm>
          <a:off x="0" y="0"/>
          <a:ext cx="0" cy="0"/>
          <a:chOff x="0" y="0"/>
          <a:chExt cx="0" cy="0"/>
        </a:xfrm>
      </p:grpSpPr>
      <p:sp>
        <p:nvSpPr>
          <p:cNvPr id="401" name="Google Shape;401;p33"/>
          <p:cNvSpPr/>
          <p:nvPr/>
        </p:nvSpPr>
        <p:spPr>
          <a:xfrm>
            <a:off x="0" y="0"/>
            <a:ext cx="3815905" cy="5143500"/>
          </a:xfrm>
          <a:custGeom>
            <a:avLst/>
            <a:gdLst/>
            <a:ahLst/>
            <a:cxnLst/>
            <a:rect l="l" t="t" r="r" b="b"/>
            <a:pathLst>
              <a:path w="5534406" h="6858000" extrusionOk="0">
                <a:moveTo>
                  <a:pt x="0" y="0"/>
                </a:moveTo>
                <a:lnTo>
                  <a:pt x="5534406" y="0"/>
                </a:lnTo>
                <a:lnTo>
                  <a:pt x="5534406" y="6858000"/>
                </a:lnTo>
                <a:lnTo>
                  <a:pt x="0" y="6858000"/>
                </a:lnTo>
                <a:close/>
              </a:path>
            </a:pathLst>
          </a:custGeom>
          <a:solidFill>
            <a:srgbClr val="F2F2F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02" name="Google Shape;402;p33"/>
          <p:cNvSpPr/>
          <p:nvPr/>
        </p:nvSpPr>
        <p:spPr>
          <a:xfrm>
            <a:off x="2818363" y="3521321"/>
            <a:ext cx="1354981" cy="1335102"/>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03" name="Google Shape;403;p33"/>
          <p:cNvSpPr/>
          <p:nvPr/>
        </p:nvSpPr>
        <p:spPr>
          <a:xfrm>
            <a:off x="3815905" y="0"/>
            <a:ext cx="5328095" cy="5140642"/>
          </a:xfrm>
          <a:custGeom>
            <a:avLst/>
            <a:gdLst/>
            <a:ahLst/>
            <a:cxnLst/>
            <a:rect l="l" t="t" r="r" b="b"/>
            <a:pathLst>
              <a:path w="6902958" h="6854190" extrusionOk="0">
                <a:moveTo>
                  <a:pt x="0" y="0"/>
                </a:moveTo>
                <a:lnTo>
                  <a:pt x="6902958" y="0"/>
                </a:lnTo>
                <a:lnTo>
                  <a:pt x="6902958" y="6854190"/>
                </a:lnTo>
                <a:lnTo>
                  <a:pt x="0" y="6854190"/>
                </a:lnTo>
                <a:close/>
              </a:path>
            </a:pathLst>
          </a:custGeom>
          <a:solidFill>
            <a:srgbClr val="FFFFFF"/>
          </a:solidFill>
          <a:ln>
            <a:noFill/>
          </a:ln>
          <a:effectLst>
            <a:outerShdw blurRad="228600" dist="25400" dir="10800000" algn="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04" name="Google Shape;404;p33"/>
          <p:cNvSpPr/>
          <p:nvPr/>
        </p:nvSpPr>
        <p:spPr>
          <a:xfrm>
            <a:off x="287855" y="1048228"/>
            <a:ext cx="2048543" cy="2063336"/>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05" name="Google Shape;405;p33"/>
          <p:cNvSpPr/>
          <p:nvPr/>
        </p:nvSpPr>
        <p:spPr>
          <a:xfrm>
            <a:off x="500341" y="963549"/>
            <a:ext cx="2882074" cy="2902648"/>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06" name="Google Shape;406;p33"/>
          <p:cNvSpPr/>
          <p:nvPr/>
        </p:nvSpPr>
        <p:spPr>
          <a:xfrm rot="5400000">
            <a:off x="7494388" y="3675601"/>
            <a:ext cx="713755" cy="688086"/>
          </a:xfrm>
          <a:prstGeom prst="hexagon">
            <a:avLst>
              <a:gd name="adj" fmla="val 23094"/>
              <a:gd name="vf" fmla="val 115470"/>
            </a:avLst>
          </a:prstGeom>
          <a:no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407" name="Google Shape;407;p33"/>
          <p:cNvSpPr/>
          <p:nvPr/>
        </p:nvSpPr>
        <p:spPr>
          <a:xfrm>
            <a:off x="3815905"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08" name="Google Shape;408;p33"/>
          <p:cNvSpPr txBox="1">
            <a:spLocks noGrp="1"/>
          </p:cNvSpPr>
          <p:nvPr>
            <p:ph type="ctrTitle"/>
          </p:nvPr>
        </p:nvSpPr>
        <p:spPr>
          <a:xfrm>
            <a:off x="4297299" y="697002"/>
            <a:ext cx="4205097" cy="7560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4500"/>
              <a:buFont typeface="Avenir"/>
              <a:buNone/>
              <a:defRPr sz="45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9" name="Google Shape;409;p33"/>
          <p:cNvSpPr txBox="1">
            <a:spLocks noGrp="1"/>
          </p:cNvSpPr>
          <p:nvPr>
            <p:ph type="body" idx="1"/>
          </p:nvPr>
        </p:nvSpPr>
        <p:spPr>
          <a:xfrm>
            <a:off x="4297299" y="1714419"/>
            <a:ext cx="4205097" cy="2732079"/>
          </a:xfrm>
          <a:prstGeom prst="rect">
            <a:avLst/>
          </a:prstGeom>
          <a:noFill/>
          <a:ln>
            <a:noFill/>
          </a:ln>
        </p:spPr>
        <p:txBody>
          <a:bodyPr spcFirstLastPara="1" wrap="square" lIns="0" tIns="0" rIns="0" bIns="0" anchor="t" anchorCtr="0">
            <a:noAutofit/>
          </a:bodyPr>
          <a:lstStyle>
            <a:lvl1pPr marL="457200" lvl="0" indent="-298450" algn="l">
              <a:lnSpc>
                <a:spcPct val="236000"/>
              </a:lnSpc>
              <a:spcBef>
                <a:spcPts val="0"/>
              </a:spcBef>
              <a:spcAft>
                <a:spcPts val="0"/>
              </a:spcAft>
              <a:buClr>
                <a:schemeClr val="dk1"/>
              </a:buClr>
              <a:buSzPts val="1100"/>
              <a:buFont typeface="Avenir"/>
              <a:buChar char="•"/>
              <a:defRPr sz="1100">
                <a:latin typeface="Avenir"/>
                <a:ea typeface="Avenir"/>
                <a:cs typeface="Avenir"/>
                <a:sym typeface="Aveni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0" name="Google Shape;410;p33"/>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411" name="Google Shape;411;p33"/>
          <p:cNvGrpSpPr/>
          <p:nvPr/>
        </p:nvGrpSpPr>
        <p:grpSpPr>
          <a:xfrm>
            <a:off x="8815388" y="4884038"/>
            <a:ext cx="219455" cy="215455"/>
            <a:chOff x="11753850" y="6512051"/>
            <a:chExt cx="292607" cy="287274"/>
          </a:xfrm>
        </p:grpSpPr>
        <p:sp>
          <p:nvSpPr>
            <p:cNvPr id="412" name="Google Shape;412;p33"/>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13" name="Google Shape;413;p33"/>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14" name="Google Shape;414;p33"/>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15" name="Google Shape;415;p33"/>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16" name="Google Shape;416;p33"/>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17" name="Google Shape;417;p33"/>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418" name="Google Shape;418;p33"/>
          <p:cNvSpPr/>
          <p:nvPr/>
        </p:nvSpPr>
        <p:spPr>
          <a:xfrm>
            <a:off x="2782523" y="4727290"/>
            <a:ext cx="345796" cy="340723"/>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419" name="Google Shape;419;p33"/>
          <p:cNvGrpSpPr/>
          <p:nvPr/>
        </p:nvGrpSpPr>
        <p:grpSpPr>
          <a:xfrm>
            <a:off x="-2081975" y="0"/>
            <a:ext cx="2040900" cy="2230200"/>
            <a:chOff x="-2081975" y="0"/>
            <a:chExt cx="2040900" cy="2230200"/>
          </a:xfrm>
        </p:grpSpPr>
        <p:sp>
          <p:nvSpPr>
            <p:cNvPr id="420" name="Google Shape;420;p33"/>
            <p:cNvSpPr/>
            <p:nvPr/>
          </p:nvSpPr>
          <p:spPr>
            <a:xfrm>
              <a:off x="-2081975" y="0"/>
              <a:ext cx="2040900" cy="2230200"/>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421" name="Google Shape;421;p33"/>
            <p:cNvSpPr txBox="1"/>
            <p:nvPr/>
          </p:nvSpPr>
          <p:spPr>
            <a:xfrm>
              <a:off x="-1871562" y="221184"/>
              <a:ext cx="16200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vervangen</a:t>
              </a:r>
              <a:endParaRPr sz="1100" b="0" i="0" u="none" strike="noStrike" cap="none">
                <a:solidFill>
                  <a:srgbClr val="000000"/>
                </a:solidFill>
                <a:latin typeface="Arial"/>
                <a:ea typeface="Arial"/>
                <a:cs typeface="Arial"/>
                <a:sym typeface="Arial"/>
              </a:endParaRPr>
            </a:p>
          </p:txBody>
        </p:sp>
        <p:sp>
          <p:nvSpPr>
            <p:cNvPr id="422" name="Google Shape;422;p33"/>
            <p:cNvSpPr txBox="1"/>
            <p:nvPr/>
          </p:nvSpPr>
          <p:spPr>
            <a:xfrm>
              <a:off x="-1871562" y="583459"/>
              <a:ext cx="1620000" cy="1354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 afbeelding te kunnen vervangen heb je een afbeelding nodig die in het juiste formaat is opgemaakt. </a:t>
              </a: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Als je deze hebt dan kun je met de rechtermuisknop op de afbeelding klikken, kies vervolgens voor “Afbeelding vervangen” en klik op “Uploaden vanaf computer”. Selecteer de gewenste afbeelding en voeg deze in.</a:t>
              </a:r>
              <a:endParaRPr sz="1100" b="0" i="0" u="none" strike="noStrike" cap="none">
                <a:solidFill>
                  <a:srgbClr val="000000"/>
                </a:solidFill>
                <a:latin typeface="Arial"/>
                <a:ea typeface="Arial"/>
                <a:cs typeface="Arial"/>
                <a:sym typeface="Arial"/>
              </a:endParaRPr>
            </a:p>
          </p:txBody>
        </p:sp>
        <p:pic>
          <p:nvPicPr>
            <p:cNvPr id="423" name="Google Shape;423;p33"/>
            <p:cNvPicPr preferRelativeResize="0"/>
            <p:nvPr/>
          </p:nvPicPr>
          <p:blipFill rotWithShape="1">
            <a:blip r:embed="rId2">
              <a:alphaModFix/>
            </a:blip>
            <a:srcRect/>
            <a:stretch/>
          </p:blipFill>
          <p:spPr>
            <a:xfrm>
              <a:off x="-2081975" y="160591"/>
              <a:ext cx="61922" cy="263979"/>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okkenslide met afbeeldingen">
  <p:cSld name="Blokkenslide met afbeeldingen">
    <p:spTree>
      <p:nvGrpSpPr>
        <p:cNvPr id="1" name="Shape 424"/>
        <p:cNvGrpSpPr/>
        <p:nvPr/>
      </p:nvGrpSpPr>
      <p:grpSpPr>
        <a:xfrm>
          <a:off x="0" y="0"/>
          <a:ext cx="0" cy="0"/>
          <a:chOff x="0" y="0"/>
          <a:chExt cx="0" cy="0"/>
        </a:xfrm>
      </p:grpSpPr>
      <p:sp>
        <p:nvSpPr>
          <p:cNvPr id="425" name="Google Shape;425;p35"/>
          <p:cNvSpPr/>
          <p:nvPr/>
        </p:nvSpPr>
        <p:spPr>
          <a:xfrm flipH="1">
            <a:off x="0" y="3583305"/>
            <a:ext cx="9144000" cy="1560195"/>
          </a:xfrm>
          <a:custGeom>
            <a:avLst/>
            <a:gdLst/>
            <a:ahLst/>
            <a:cxnLst/>
            <a:rect l="l" t="t" r="r" b="b"/>
            <a:pathLst>
              <a:path w="6096000" h="6858000" extrusionOk="0">
                <a:moveTo>
                  <a:pt x="0" y="0"/>
                </a:moveTo>
                <a:lnTo>
                  <a:pt x="6096000" y="0"/>
                </a:lnTo>
                <a:lnTo>
                  <a:pt x="6096000" y="6858000"/>
                </a:lnTo>
                <a:lnTo>
                  <a:pt x="0" y="6858000"/>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26" name="Google Shape;426;p35"/>
          <p:cNvSpPr/>
          <p:nvPr/>
        </p:nvSpPr>
        <p:spPr>
          <a:xfrm>
            <a:off x="1381349" y="2136977"/>
            <a:ext cx="1632568" cy="1644357"/>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27" name="Google Shape;427;p35"/>
          <p:cNvSpPr/>
          <p:nvPr/>
        </p:nvSpPr>
        <p:spPr>
          <a:xfrm>
            <a:off x="630651" y="2042707"/>
            <a:ext cx="2296844" cy="2313240"/>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28" name="Google Shape;428;p35"/>
          <p:cNvSpPr/>
          <p:nvPr/>
        </p:nvSpPr>
        <p:spPr>
          <a:xfrm>
            <a:off x="3644273" y="2802141"/>
            <a:ext cx="1632568" cy="1644357"/>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29" name="Google Shape;429;p35"/>
          <p:cNvSpPr/>
          <p:nvPr/>
        </p:nvSpPr>
        <p:spPr>
          <a:xfrm>
            <a:off x="3312135" y="2037581"/>
            <a:ext cx="2296844" cy="2313240"/>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30" name="Google Shape;430;p35"/>
          <p:cNvSpPr/>
          <p:nvPr/>
        </p:nvSpPr>
        <p:spPr>
          <a:xfrm>
            <a:off x="5993619" y="2619359"/>
            <a:ext cx="1632568" cy="1644357"/>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31" name="Google Shape;431;p35"/>
          <p:cNvSpPr/>
          <p:nvPr/>
        </p:nvSpPr>
        <p:spPr>
          <a:xfrm>
            <a:off x="6083855" y="2037581"/>
            <a:ext cx="2296844" cy="2313240"/>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32" name="Google Shape;432;p35"/>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33" name="Google Shape;433;p35"/>
          <p:cNvSpPr txBox="1">
            <a:spLocks noGrp="1"/>
          </p:cNvSpPr>
          <p:nvPr>
            <p:ph type="ctrTitle"/>
          </p:nvPr>
        </p:nvSpPr>
        <p:spPr>
          <a:xfrm>
            <a:off x="563499" y="697002"/>
            <a:ext cx="4205097" cy="7560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4500"/>
              <a:buFont typeface="Avenir"/>
              <a:buNone/>
              <a:defRPr sz="45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34" name="Google Shape;434;p35"/>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435" name="Google Shape;435;p35"/>
          <p:cNvGrpSpPr/>
          <p:nvPr/>
        </p:nvGrpSpPr>
        <p:grpSpPr>
          <a:xfrm>
            <a:off x="8815388" y="4884038"/>
            <a:ext cx="219455" cy="215455"/>
            <a:chOff x="11753850" y="6512051"/>
            <a:chExt cx="292607" cy="287274"/>
          </a:xfrm>
        </p:grpSpPr>
        <p:sp>
          <p:nvSpPr>
            <p:cNvPr id="436" name="Google Shape;436;p35"/>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37" name="Google Shape;437;p35"/>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38" name="Google Shape;438;p35"/>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39" name="Google Shape;439;p35"/>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40" name="Google Shape;440;p35"/>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41" name="Google Shape;441;p35"/>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442" name="Google Shape;442;p35"/>
          <p:cNvSpPr/>
          <p:nvPr/>
        </p:nvSpPr>
        <p:spPr>
          <a:xfrm>
            <a:off x="7626187" y="666101"/>
            <a:ext cx="433729" cy="427366"/>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43" name="Google Shape;443;p35"/>
          <p:cNvSpPr/>
          <p:nvPr/>
        </p:nvSpPr>
        <p:spPr>
          <a:xfrm>
            <a:off x="7728860" y="1"/>
            <a:ext cx="1303675" cy="793692"/>
          </a:xfrm>
          <a:custGeom>
            <a:avLst/>
            <a:gdLst/>
            <a:ahLst/>
            <a:cxnLst/>
            <a:rect l="l" t="t" r="r" b="b"/>
            <a:pathLst>
              <a:path w="1738233" h="1058256" extrusionOk="0">
                <a:moveTo>
                  <a:pt x="0" y="275232"/>
                </a:moveTo>
                <a:cubicBezTo>
                  <a:pt x="4221" y="275232"/>
                  <a:pt x="7387" y="275232"/>
                  <a:pt x="11608" y="275232"/>
                </a:cubicBezTo>
                <a:cubicBezTo>
                  <a:pt x="50654" y="275232"/>
                  <a:pt x="90755" y="275232"/>
                  <a:pt x="129801" y="275232"/>
                </a:cubicBezTo>
                <a:cubicBezTo>
                  <a:pt x="131911" y="275232"/>
                  <a:pt x="134022" y="275232"/>
                  <a:pt x="136132" y="275232"/>
                </a:cubicBezTo>
                <a:cubicBezTo>
                  <a:pt x="138243" y="275232"/>
                  <a:pt x="139298" y="276287"/>
                  <a:pt x="139298" y="278398"/>
                </a:cubicBezTo>
                <a:cubicBezTo>
                  <a:pt x="139298" y="281563"/>
                  <a:pt x="139298" y="283674"/>
                  <a:pt x="139298" y="286840"/>
                </a:cubicBezTo>
                <a:cubicBezTo>
                  <a:pt x="139298" y="380760"/>
                  <a:pt x="139298" y="473626"/>
                  <a:pt x="139298" y="567546"/>
                </a:cubicBezTo>
                <a:cubicBezTo>
                  <a:pt x="139298" y="582320"/>
                  <a:pt x="137188" y="579154"/>
                  <a:pt x="149851" y="584431"/>
                </a:cubicBezTo>
                <a:cubicBezTo>
                  <a:pt x="364075" y="689960"/>
                  <a:pt x="579354" y="795488"/>
                  <a:pt x="793578" y="901017"/>
                </a:cubicBezTo>
                <a:cubicBezTo>
                  <a:pt x="804131" y="906293"/>
                  <a:pt x="803076" y="903128"/>
                  <a:pt x="803076" y="915791"/>
                </a:cubicBezTo>
                <a:cubicBezTo>
                  <a:pt x="803076" y="960113"/>
                  <a:pt x="803076" y="1005490"/>
                  <a:pt x="803076" y="1049812"/>
                </a:cubicBezTo>
                <a:cubicBezTo>
                  <a:pt x="803076" y="1051923"/>
                  <a:pt x="803076" y="1055089"/>
                  <a:pt x="803076" y="1057199"/>
                </a:cubicBezTo>
                <a:cubicBezTo>
                  <a:pt x="802020" y="1058255"/>
                  <a:pt x="800965" y="1058255"/>
                  <a:pt x="800965" y="1058255"/>
                </a:cubicBezTo>
                <a:cubicBezTo>
                  <a:pt x="798855" y="1056144"/>
                  <a:pt x="794633" y="1055089"/>
                  <a:pt x="791467" y="1052978"/>
                </a:cubicBezTo>
                <a:cubicBezTo>
                  <a:pt x="530811" y="923178"/>
                  <a:pt x="271210" y="794433"/>
                  <a:pt x="10553" y="665688"/>
                </a:cubicBezTo>
                <a:cubicBezTo>
                  <a:pt x="7387" y="664633"/>
                  <a:pt x="5276" y="662522"/>
                  <a:pt x="2111" y="661467"/>
                </a:cubicBezTo>
                <a:cubicBezTo>
                  <a:pt x="1055" y="661467"/>
                  <a:pt x="0" y="661467"/>
                  <a:pt x="0" y="661467"/>
                </a:cubicBezTo>
                <a:cubicBezTo>
                  <a:pt x="0" y="532722"/>
                  <a:pt x="0" y="403977"/>
                  <a:pt x="0" y="275232"/>
                </a:cubicBezTo>
                <a:close/>
                <a:moveTo>
                  <a:pt x="1612482" y="273123"/>
                </a:moveTo>
                <a:cubicBezTo>
                  <a:pt x="1651527" y="273123"/>
                  <a:pt x="1689518" y="273123"/>
                  <a:pt x="1728564" y="273123"/>
                </a:cubicBezTo>
                <a:cubicBezTo>
                  <a:pt x="1729619" y="273123"/>
                  <a:pt x="1731729" y="273123"/>
                  <a:pt x="1732785" y="273123"/>
                </a:cubicBezTo>
                <a:cubicBezTo>
                  <a:pt x="1738061" y="273123"/>
                  <a:pt x="1738061" y="273123"/>
                  <a:pt x="1738061" y="279454"/>
                </a:cubicBezTo>
                <a:cubicBezTo>
                  <a:pt x="1738061" y="281565"/>
                  <a:pt x="1738061" y="282620"/>
                  <a:pt x="1738061" y="284731"/>
                </a:cubicBezTo>
                <a:cubicBezTo>
                  <a:pt x="1738061" y="406089"/>
                  <a:pt x="1738061" y="528502"/>
                  <a:pt x="1738061" y="649860"/>
                </a:cubicBezTo>
                <a:cubicBezTo>
                  <a:pt x="1738061" y="661468"/>
                  <a:pt x="1740172" y="658302"/>
                  <a:pt x="1729619" y="663579"/>
                </a:cubicBezTo>
                <a:cubicBezTo>
                  <a:pt x="1468962" y="792324"/>
                  <a:pt x="1209361" y="922124"/>
                  <a:pt x="948704" y="1050869"/>
                </a:cubicBezTo>
                <a:cubicBezTo>
                  <a:pt x="945539" y="1051924"/>
                  <a:pt x="942373" y="1052980"/>
                  <a:pt x="940262" y="1056145"/>
                </a:cubicBezTo>
                <a:cubicBezTo>
                  <a:pt x="939207" y="1058256"/>
                  <a:pt x="938151" y="1058256"/>
                  <a:pt x="938151" y="1058256"/>
                </a:cubicBezTo>
                <a:cubicBezTo>
                  <a:pt x="938151" y="1049814"/>
                  <a:pt x="938151" y="1041371"/>
                  <a:pt x="938151" y="1031874"/>
                </a:cubicBezTo>
                <a:cubicBezTo>
                  <a:pt x="938151" y="992828"/>
                  <a:pt x="938151" y="953783"/>
                  <a:pt x="938151" y="915792"/>
                </a:cubicBezTo>
                <a:cubicBezTo>
                  <a:pt x="938151" y="913682"/>
                  <a:pt x="938151" y="911571"/>
                  <a:pt x="938151" y="908405"/>
                </a:cubicBezTo>
                <a:cubicBezTo>
                  <a:pt x="938151" y="906295"/>
                  <a:pt x="939207" y="905239"/>
                  <a:pt x="941317" y="904184"/>
                </a:cubicBezTo>
                <a:cubicBezTo>
                  <a:pt x="943428" y="903129"/>
                  <a:pt x="944483" y="902074"/>
                  <a:pt x="946594" y="901018"/>
                </a:cubicBezTo>
                <a:cubicBezTo>
                  <a:pt x="1161873" y="795490"/>
                  <a:pt x="1376097" y="689961"/>
                  <a:pt x="1591376" y="583377"/>
                </a:cubicBezTo>
                <a:cubicBezTo>
                  <a:pt x="1604039" y="577045"/>
                  <a:pt x="1601929" y="581266"/>
                  <a:pt x="1601929" y="566492"/>
                </a:cubicBezTo>
                <a:cubicBezTo>
                  <a:pt x="1601929" y="472572"/>
                  <a:pt x="1601929" y="377596"/>
                  <a:pt x="1601929" y="283675"/>
                </a:cubicBezTo>
                <a:cubicBezTo>
                  <a:pt x="1601929" y="272067"/>
                  <a:pt x="1600874" y="273123"/>
                  <a:pt x="1612482" y="273123"/>
                </a:cubicBezTo>
                <a:close/>
                <a:moveTo>
                  <a:pt x="1600875" y="0"/>
                </a:moveTo>
                <a:lnTo>
                  <a:pt x="1737007" y="0"/>
                </a:lnTo>
                <a:lnTo>
                  <a:pt x="1737007" y="119049"/>
                </a:lnTo>
                <a:cubicBezTo>
                  <a:pt x="1737007" y="129602"/>
                  <a:pt x="1738063" y="128547"/>
                  <a:pt x="1727510" y="128547"/>
                </a:cubicBezTo>
                <a:cubicBezTo>
                  <a:pt x="1687409" y="128547"/>
                  <a:pt x="1648363" y="128547"/>
                  <a:pt x="1608262" y="128547"/>
                </a:cubicBezTo>
                <a:cubicBezTo>
                  <a:pt x="1600875" y="128547"/>
                  <a:pt x="1600875" y="128547"/>
                  <a:pt x="1600875" y="121160"/>
                </a:cubicBezTo>
                <a:close/>
                <a:moveTo>
                  <a:pt x="0" y="0"/>
                </a:moveTo>
                <a:lnTo>
                  <a:pt x="138243" y="0"/>
                </a:lnTo>
                <a:lnTo>
                  <a:pt x="138243" y="115885"/>
                </a:lnTo>
                <a:cubicBezTo>
                  <a:pt x="138243" y="117995"/>
                  <a:pt x="138243" y="119051"/>
                  <a:pt x="138243" y="121161"/>
                </a:cubicBezTo>
                <a:cubicBezTo>
                  <a:pt x="138243" y="129604"/>
                  <a:pt x="138243" y="128548"/>
                  <a:pt x="130856" y="128548"/>
                </a:cubicBezTo>
                <a:cubicBezTo>
                  <a:pt x="90755" y="128548"/>
                  <a:pt x="50654" y="128548"/>
                  <a:pt x="9498" y="128548"/>
                </a:cubicBezTo>
                <a:cubicBezTo>
                  <a:pt x="7387" y="128548"/>
                  <a:pt x="4221" y="128548"/>
                  <a:pt x="2111" y="127493"/>
                </a:cubicBezTo>
                <a:cubicBezTo>
                  <a:pt x="1055" y="127493"/>
                  <a:pt x="1055" y="128548"/>
                  <a:pt x="0" y="12854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444" name="Google Shape;444;p35"/>
          <p:cNvGrpSpPr/>
          <p:nvPr/>
        </p:nvGrpSpPr>
        <p:grpSpPr>
          <a:xfrm>
            <a:off x="-2081975" y="0"/>
            <a:ext cx="2040900" cy="2230200"/>
            <a:chOff x="-2081975" y="0"/>
            <a:chExt cx="2040900" cy="2230200"/>
          </a:xfrm>
        </p:grpSpPr>
        <p:sp>
          <p:nvSpPr>
            <p:cNvPr id="445" name="Google Shape;445;p35"/>
            <p:cNvSpPr/>
            <p:nvPr/>
          </p:nvSpPr>
          <p:spPr>
            <a:xfrm>
              <a:off x="-2081975" y="0"/>
              <a:ext cx="2040900" cy="2230200"/>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446" name="Google Shape;446;p35"/>
            <p:cNvSpPr txBox="1"/>
            <p:nvPr/>
          </p:nvSpPr>
          <p:spPr>
            <a:xfrm>
              <a:off x="-1871562" y="221184"/>
              <a:ext cx="16200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100" b="0" i="0" u="none" strike="noStrike" cap="none">
                  <a:solidFill>
                    <a:schemeClr val="lt1"/>
                  </a:solidFill>
                  <a:latin typeface="Avenir"/>
                  <a:ea typeface="Avenir"/>
                  <a:cs typeface="Avenir"/>
                  <a:sym typeface="Avenir"/>
                </a:rPr>
                <a:t>Afbeelding vervangen</a:t>
              </a:r>
              <a:endParaRPr sz="1100" b="0" i="0" u="none" strike="noStrike" cap="none">
                <a:solidFill>
                  <a:srgbClr val="000000"/>
                </a:solidFill>
                <a:latin typeface="Arial"/>
                <a:ea typeface="Arial"/>
                <a:cs typeface="Arial"/>
                <a:sym typeface="Arial"/>
              </a:endParaRPr>
            </a:p>
          </p:txBody>
        </p:sp>
        <p:sp>
          <p:nvSpPr>
            <p:cNvPr id="447" name="Google Shape;447;p35"/>
            <p:cNvSpPr txBox="1"/>
            <p:nvPr/>
          </p:nvSpPr>
          <p:spPr>
            <a:xfrm>
              <a:off x="-1871562" y="583459"/>
              <a:ext cx="1620000" cy="1354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Om de afbeelding te kunnen vervangen heb je een afbeelding nodig die in het juiste formaat is opgemaakt. </a:t>
              </a:r>
              <a:endParaRPr sz="800"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800" b="0" i="0" u="none" strike="noStrike" cap="none">
                  <a:solidFill>
                    <a:schemeClr val="lt1"/>
                  </a:solidFill>
                  <a:latin typeface="Avenir"/>
                  <a:ea typeface="Avenir"/>
                  <a:cs typeface="Avenir"/>
                  <a:sym typeface="Avenir"/>
                </a:rPr>
                <a:t>Als je deze hebt dan kun je met de rechtermuisknop op de afbeelding klikken, kies vervolgens voor “Afbeelding vervangen” en klik op “Uploaden vanaf computer”. Selecteer de gewenste afbeelding en voeg deze in.</a:t>
              </a:r>
              <a:endParaRPr sz="1100" b="0" i="0" u="none" strike="noStrike" cap="none">
                <a:solidFill>
                  <a:srgbClr val="000000"/>
                </a:solidFill>
                <a:latin typeface="Arial"/>
                <a:ea typeface="Arial"/>
                <a:cs typeface="Arial"/>
                <a:sym typeface="Arial"/>
              </a:endParaRPr>
            </a:p>
          </p:txBody>
        </p:sp>
        <p:pic>
          <p:nvPicPr>
            <p:cNvPr id="448" name="Google Shape;448;p35"/>
            <p:cNvPicPr preferRelativeResize="0"/>
            <p:nvPr/>
          </p:nvPicPr>
          <p:blipFill rotWithShape="1">
            <a:blip r:embed="rId2">
              <a:alphaModFix/>
            </a:blip>
            <a:srcRect/>
            <a:stretch/>
          </p:blipFill>
          <p:spPr>
            <a:xfrm>
              <a:off x="-2081975" y="160591"/>
              <a:ext cx="61922" cy="263979"/>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okkenslide met tekst">
  <p:cSld name="Blokkenslide met tekst">
    <p:spTree>
      <p:nvGrpSpPr>
        <p:cNvPr id="1" name="Shape 449"/>
        <p:cNvGrpSpPr/>
        <p:nvPr/>
      </p:nvGrpSpPr>
      <p:grpSpPr>
        <a:xfrm>
          <a:off x="0" y="0"/>
          <a:ext cx="0" cy="0"/>
          <a:chOff x="0" y="0"/>
          <a:chExt cx="0" cy="0"/>
        </a:xfrm>
      </p:grpSpPr>
      <p:sp>
        <p:nvSpPr>
          <p:cNvPr id="450" name="Google Shape;450;p36"/>
          <p:cNvSpPr/>
          <p:nvPr/>
        </p:nvSpPr>
        <p:spPr>
          <a:xfrm flipH="1">
            <a:off x="0" y="4149969"/>
            <a:ext cx="9144000" cy="993531"/>
          </a:xfrm>
          <a:custGeom>
            <a:avLst/>
            <a:gdLst/>
            <a:ahLst/>
            <a:cxnLst/>
            <a:rect l="l" t="t" r="r" b="b"/>
            <a:pathLst>
              <a:path w="6096000" h="6858000" extrusionOk="0">
                <a:moveTo>
                  <a:pt x="0" y="0"/>
                </a:moveTo>
                <a:lnTo>
                  <a:pt x="6096000" y="0"/>
                </a:lnTo>
                <a:lnTo>
                  <a:pt x="6096000" y="6858000"/>
                </a:lnTo>
                <a:lnTo>
                  <a:pt x="0" y="6858000"/>
                </a:ln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51" name="Google Shape;451;p36"/>
          <p:cNvSpPr/>
          <p:nvPr/>
        </p:nvSpPr>
        <p:spPr>
          <a:xfrm>
            <a:off x="1122538" y="1741988"/>
            <a:ext cx="1201646" cy="1210325"/>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52" name="Google Shape;452;p36"/>
          <p:cNvSpPr/>
          <p:nvPr/>
        </p:nvSpPr>
        <p:spPr>
          <a:xfrm>
            <a:off x="563499" y="1668989"/>
            <a:ext cx="1690584" cy="1702652"/>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53" name="Google Shape;453;p36"/>
          <p:cNvSpPr/>
          <p:nvPr/>
        </p:nvSpPr>
        <p:spPr>
          <a:xfrm>
            <a:off x="0" y="732662"/>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54" name="Google Shape;454;p36"/>
          <p:cNvSpPr txBox="1">
            <a:spLocks noGrp="1"/>
          </p:cNvSpPr>
          <p:nvPr>
            <p:ph type="ctrTitle"/>
          </p:nvPr>
        </p:nvSpPr>
        <p:spPr>
          <a:xfrm>
            <a:off x="563501" y="697000"/>
            <a:ext cx="7653000" cy="7560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4500"/>
              <a:buFont typeface="Avenir"/>
              <a:buNone/>
              <a:defRPr sz="45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55" name="Google Shape;455;p36"/>
          <p:cNvSpPr txBox="1">
            <a:spLocks noGrp="1"/>
          </p:cNvSpPr>
          <p:nvPr>
            <p:ph type="body" idx="1"/>
          </p:nvPr>
        </p:nvSpPr>
        <p:spPr>
          <a:xfrm>
            <a:off x="734534" y="2109538"/>
            <a:ext cx="1348513" cy="82155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456" name="Google Shape;456;p36"/>
          <p:cNvSpPr/>
          <p:nvPr/>
        </p:nvSpPr>
        <p:spPr>
          <a:xfrm>
            <a:off x="3174518" y="2096072"/>
            <a:ext cx="1201646" cy="1210325"/>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57" name="Google Shape;457;p36"/>
          <p:cNvSpPr/>
          <p:nvPr/>
        </p:nvSpPr>
        <p:spPr>
          <a:xfrm>
            <a:off x="2608634" y="1668989"/>
            <a:ext cx="1690584" cy="1702652"/>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58" name="Google Shape;458;p36"/>
          <p:cNvSpPr txBox="1">
            <a:spLocks noGrp="1"/>
          </p:cNvSpPr>
          <p:nvPr>
            <p:ph type="body" idx="2"/>
          </p:nvPr>
        </p:nvSpPr>
        <p:spPr>
          <a:xfrm>
            <a:off x="2779670" y="2109538"/>
            <a:ext cx="1348513" cy="82155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459" name="Google Shape;459;p36"/>
          <p:cNvSpPr/>
          <p:nvPr/>
        </p:nvSpPr>
        <p:spPr>
          <a:xfrm>
            <a:off x="4897223" y="2225868"/>
            <a:ext cx="1201646" cy="1210325"/>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60" name="Google Shape;460;p36"/>
          <p:cNvSpPr/>
          <p:nvPr/>
        </p:nvSpPr>
        <p:spPr>
          <a:xfrm>
            <a:off x="4652754" y="1668989"/>
            <a:ext cx="1690584" cy="1702652"/>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61" name="Google Shape;461;p36"/>
          <p:cNvSpPr txBox="1">
            <a:spLocks noGrp="1"/>
          </p:cNvSpPr>
          <p:nvPr>
            <p:ph type="body" idx="3"/>
          </p:nvPr>
        </p:nvSpPr>
        <p:spPr>
          <a:xfrm>
            <a:off x="4823789" y="2109538"/>
            <a:ext cx="1348513" cy="82155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462" name="Google Shape;462;p36"/>
          <p:cNvSpPr/>
          <p:nvPr/>
        </p:nvSpPr>
        <p:spPr>
          <a:xfrm>
            <a:off x="6624602" y="1733415"/>
            <a:ext cx="1201646" cy="1210325"/>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63" name="Google Shape;463;p36"/>
          <p:cNvSpPr/>
          <p:nvPr/>
        </p:nvSpPr>
        <p:spPr>
          <a:xfrm>
            <a:off x="6696874" y="1668989"/>
            <a:ext cx="1690584" cy="1702652"/>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64" name="Google Shape;464;p36"/>
          <p:cNvSpPr txBox="1">
            <a:spLocks noGrp="1"/>
          </p:cNvSpPr>
          <p:nvPr>
            <p:ph type="body" idx="4"/>
          </p:nvPr>
        </p:nvSpPr>
        <p:spPr>
          <a:xfrm>
            <a:off x="6867909" y="2109538"/>
            <a:ext cx="1348513" cy="82155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465" name="Google Shape;465;p36"/>
          <p:cNvSpPr/>
          <p:nvPr/>
        </p:nvSpPr>
        <p:spPr>
          <a:xfrm>
            <a:off x="2140858" y="3281000"/>
            <a:ext cx="1201646" cy="1210325"/>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66" name="Google Shape;466;p36"/>
          <p:cNvSpPr/>
          <p:nvPr/>
        </p:nvSpPr>
        <p:spPr>
          <a:xfrm>
            <a:off x="1581819" y="3208001"/>
            <a:ext cx="1690584" cy="1702652"/>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67" name="Google Shape;467;p36"/>
          <p:cNvSpPr txBox="1">
            <a:spLocks noGrp="1"/>
          </p:cNvSpPr>
          <p:nvPr>
            <p:ph type="body" idx="5"/>
          </p:nvPr>
        </p:nvSpPr>
        <p:spPr>
          <a:xfrm>
            <a:off x="1752854" y="3648550"/>
            <a:ext cx="1348513" cy="82155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468" name="Google Shape;468;p36"/>
          <p:cNvSpPr/>
          <p:nvPr/>
        </p:nvSpPr>
        <p:spPr>
          <a:xfrm>
            <a:off x="4192838" y="3635084"/>
            <a:ext cx="1201646" cy="1210325"/>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69" name="Google Shape;469;p36"/>
          <p:cNvSpPr/>
          <p:nvPr/>
        </p:nvSpPr>
        <p:spPr>
          <a:xfrm>
            <a:off x="3626954" y="3208001"/>
            <a:ext cx="1690584" cy="1702652"/>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70" name="Google Shape;470;p36"/>
          <p:cNvSpPr txBox="1">
            <a:spLocks noGrp="1"/>
          </p:cNvSpPr>
          <p:nvPr>
            <p:ph type="body" idx="6"/>
          </p:nvPr>
        </p:nvSpPr>
        <p:spPr>
          <a:xfrm>
            <a:off x="3797989" y="3648550"/>
            <a:ext cx="1348513" cy="82155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471" name="Google Shape;471;p36"/>
          <p:cNvSpPr/>
          <p:nvPr/>
        </p:nvSpPr>
        <p:spPr>
          <a:xfrm>
            <a:off x="5915543" y="3764880"/>
            <a:ext cx="1201646" cy="1210325"/>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72" name="Google Shape;472;p36"/>
          <p:cNvSpPr/>
          <p:nvPr/>
        </p:nvSpPr>
        <p:spPr>
          <a:xfrm>
            <a:off x="5671074" y="3208001"/>
            <a:ext cx="1690584" cy="1702652"/>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73" name="Google Shape;473;p36"/>
          <p:cNvSpPr txBox="1">
            <a:spLocks noGrp="1"/>
          </p:cNvSpPr>
          <p:nvPr>
            <p:ph type="body" idx="7"/>
          </p:nvPr>
        </p:nvSpPr>
        <p:spPr>
          <a:xfrm>
            <a:off x="5842109" y="3648550"/>
            <a:ext cx="1348513" cy="821555"/>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02164E"/>
              </a:buClr>
              <a:buSzPts val="1100"/>
              <a:buNone/>
              <a:defRPr sz="1100">
                <a:solidFill>
                  <a:srgbClr val="02164E"/>
                </a:solidFill>
              </a:defRPr>
            </a:lvl1pPr>
            <a:lvl2pPr marL="914400" lvl="1" indent="-298450" algn="l">
              <a:lnSpc>
                <a:spcPct val="90000"/>
              </a:lnSpc>
              <a:spcBef>
                <a:spcPts val="400"/>
              </a:spcBef>
              <a:spcAft>
                <a:spcPts val="0"/>
              </a:spcAft>
              <a:buClr>
                <a:srgbClr val="02164E"/>
              </a:buClr>
              <a:buSzPts val="1100"/>
              <a:buChar char="•"/>
              <a:defRPr sz="1100">
                <a:solidFill>
                  <a:srgbClr val="02164E"/>
                </a:solidFill>
              </a:defRPr>
            </a:lvl2pPr>
            <a:lvl3pPr marL="1371600" lvl="2" indent="-298450" algn="l">
              <a:lnSpc>
                <a:spcPct val="90000"/>
              </a:lnSpc>
              <a:spcBef>
                <a:spcPts val="400"/>
              </a:spcBef>
              <a:spcAft>
                <a:spcPts val="0"/>
              </a:spcAft>
              <a:buClr>
                <a:srgbClr val="02164E"/>
              </a:buClr>
              <a:buSzPts val="1100"/>
              <a:buChar char="•"/>
              <a:defRPr sz="1100">
                <a:solidFill>
                  <a:srgbClr val="02164E"/>
                </a:solidFill>
              </a:defRPr>
            </a:lvl3pPr>
            <a:lvl4pPr marL="1828800" lvl="3" indent="-298450" algn="l">
              <a:lnSpc>
                <a:spcPct val="90000"/>
              </a:lnSpc>
              <a:spcBef>
                <a:spcPts val="400"/>
              </a:spcBef>
              <a:spcAft>
                <a:spcPts val="0"/>
              </a:spcAft>
              <a:buClr>
                <a:srgbClr val="02164E"/>
              </a:buClr>
              <a:buSzPts val="1100"/>
              <a:buChar char="•"/>
              <a:defRPr sz="1100">
                <a:solidFill>
                  <a:srgbClr val="02164E"/>
                </a:solidFill>
              </a:defRPr>
            </a:lvl4pPr>
            <a:lvl5pPr marL="2286000" lvl="4" indent="-298450" algn="l">
              <a:lnSpc>
                <a:spcPct val="90000"/>
              </a:lnSpc>
              <a:spcBef>
                <a:spcPts val="400"/>
              </a:spcBef>
              <a:spcAft>
                <a:spcPts val="0"/>
              </a:spcAft>
              <a:buClr>
                <a:srgbClr val="02164E"/>
              </a:buClr>
              <a:buSzPts val="1100"/>
              <a:buChar char="•"/>
              <a:defRPr sz="1100">
                <a:solidFill>
                  <a:srgbClr val="02164E"/>
                </a:solidFill>
              </a:defRPr>
            </a:lvl5pPr>
            <a:lvl6pPr marL="2743200" lvl="5" indent="-298450" algn="l">
              <a:lnSpc>
                <a:spcPct val="90000"/>
              </a:lnSpc>
              <a:spcBef>
                <a:spcPts val="400"/>
              </a:spcBef>
              <a:spcAft>
                <a:spcPts val="0"/>
              </a:spcAft>
              <a:buClr>
                <a:srgbClr val="02164E"/>
              </a:buClr>
              <a:buSzPts val="1100"/>
              <a:buChar char="•"/>
              <a:defRPr sz="1100">
                <a:solidFill>
                  <a:srgbClr val="02164E"/>
                </a:solidFill>
              </a:defRPr>
            </a:lvl6pPr>
            <a:lvl7pPr marL="3200400" lvl="6" indent="-298450" algn="l">
              <a:lnSpc>
                <a:spcPct val="90000"/>
              </a:lnSpc>
              <a:spcBef>
                <a:spcPts val="400"/>
              </a:spcBef>
              <a:spcAft>
                <a:spcPts val="0"/>
              </a:spcAft>
              <a:buClr>
                <a:srgbClr val="02164E"/>
              </a:buClr>
              <a:buSzPts val="1100"/>
              <a:buChar char="•"/>
              <a:defRPr sz="1100">
                <a:solidFill>
                  <a:srgbClr val="02164E"/>
                </a:solidFill>
              </a:defRPr>
            </a:lvl7pPr>
            <a:lvl8pPr marL="3657600" lvl="7" indent="-298450" algn="l">
              <a:lnSpc>
                <a:spcPct val="90000"/>
              </a:lnSpc>
              <a:spcBef>
                <a:spcPts val="400"/>
              </a:spcBef>
              <a:spcAft>
                <a:spcPts val="0"/>
              </a:spcAft>
              <a:buClr>
                <a:srgbClr val="02164E"/>
              </a:buClr>
              <a:buSzPts val="1100"/>
              <a:buChar char="•"/>
              <a:defRPr sz="1100">
                <a:solidFill>
                  <a:srgbClr val="02164E"/>
                </a:solidFill>
              </a:defRPr>
            </a:lvl8pPr>
            <a:lvl9pPr marL="4114800" lvl="8" indent="-298450" algn="l">
              <a:lnSpc>
                <a:spcPct val="90000"/>
              </a:lnSpc>
              <a:spcBef>
                <a:spcPts val="400"/>
              </a:spcBef>
              <a:spcAft>
                <a:spcPts val="0"/>
              </a:spcAft>
              <a:buClr>
                <a:srgbClr val="02164E"/>
              </a:buClr>
              <a:buSzPts val="1100"/>
              <a:buChar char="•"/>
              <a:defRPr sz="1100">
                <a:solidFill>
                  <a:srgbClr val="02164E"/>
                </a:solidFill>
              </a:defRPr>
            </a:lvl9pPr>
          </a:lstStyle>
          <a:p>
            <a:endParaRPr/>
          </a:p>
        </p:txBody>
      </p:sp>
      <p:sp>
        <p:nvSpPr>
          <p:cNvPr id="474" name="Google Shape;474;p36"/>
          <p:cNvSpPr/>
          <p:nvPr/>
        </p:nvSpPr>
        <p:spPr>
          <a:xfrm>
            <a:off x="9119425" y="4939188"/>
            <a:ext cx="24574" cy="105156"/>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475" name="Google Shape;475;p36"/>
          <p:cNvGrpSpPr/>
          <p:nvPr/>
        </p:nvGrpSpPr>
        <p:grpSpPr>
          <a:xfrm>
            <a:off x="8815388" y="4884038"/>
            <a:ext cx="219455" cy="215455"/>
            <a:chOff x="11753850" y="6512051"/>
            <a:chExt cx="292607" cy="287274"/>
          </a:xfrm>
        </p:grpSpPr>
        <p:sp>
          <p:nvSpPr>
            <p:cNvPr id="476" name="Google Shape;476;p36"/>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77" name="Google Shape;477;p36"/>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78" name="Google Shape;478;p36"/>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79" name="Google Shape;479;p36"/>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80" name="Google Shape;480;p36"/>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81" name="Google Shape;481;p36"/>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482" name="Google Shape;482;p36"/>
          <p:cNvSpPr/>
          <p:nvPr/>
        </p:nvSpPr>
        <p:spPr>
          <a:xfrm>
            <a:off x="8313472" y="270368"/>
            <a:ext cx="433729" cy="427366"/>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83" name="Google Shape;483;p36"/>
          <p:cNvSpPr/>
          <p:nvPr/>
        </p:nvSpPr>
        <p:spPr>
          <a:xfrm>
            <a:off x="8560972" y="664281"/>
            <a:ext cx="583027" cy="714222"/>
          </a:xfrm>
          <a:custGeom>
            <a:avLst/>
            <a:gdLst/>
            <a:ahLst/>
            <a:cxnLst/>
            <a:rect l="l" t="t" r="r" b="b"/>
            <a:pathLst>
              <a:path w="777370" h="952296" extrusionOk="0">
                <a:moveTo>
                  <a:pt x="777370" y="741194"/>
                </a:moveTo>
                <a:lnTo>
                  <a:pt x="777370" y="824263"/>
                </a:lnTo>
                <a:lnTo>
                  <a:pt x="527491" y="948189"/>
                </a:lnTo>
                <a:cubicBezTo>
                  <a:pt x="525731" y="948776"/>
                  <a:pt x="523970" y="949362"/>
                  <a:pt x="522797" y="951123"/>
                </a:cubicBezTo>
                <a:cubicBezTo>
                  <a:pt x="522210" y="952296"/>
                  <a:pt x="521623" y="952296"/>
                  <a:pt x="521623" y="952296"/>
                </a:cubicBezTo>
                <a:cubicBezTo>
                  <a:pt x="521623" y="947602"/>
                  <a:pt x="521623" y="942908"/>
                  <a:pt x="521623" y="937627"/>
                </a:cubicBezTo>
                <a:cubicBezTo>
                  <a:pt x="521623" y="915918"/>
                  <a:pt x="521623" y="894208"/>
                  <a:pt x="521623" y="873085"/>
                </a:cubicBezTo>
                <a:cubicBezTo>
                  <a:pt x="521623" y="871911"/>
                  <a:pt x="521623" y="870738"/>
                  <a:pt x="521623" y="868978"/>
                </a:cubicBezTo>
                <a:cubicBezTo>
                  <a:pt x="521623" y="867804"/>
                  <a:pt x="522210" y="867217"/>
                  <a:pt x="523383" y="866631"/>
                </a:cubicBezTo>
                <a:cubicBezTo>
                  <a:pt x="524557" y="866044"/>
                  <a:pt x="525144" y="865457"/>
                  <a:pt x="526317" y="864870"/>
                </a:cubicBezTo>
                <a:close/>
                <a:moveTo>
                  <a:pt x="0" y="516927"/>
                </a:moveTo>
                <a:cubicBezTo>
                  <a:pt x="2347" y="516927"/>
                  <a:pt x="4107" y="516927"/>
                  <a:pt x="6454" y="516927"/>
                </a:cubicBezTo>
                <a:cubicBezTo>
                  <a:pt x="28164" y="516927"/>
                  <a:pt x="50461" y="516927"/>
                  <a:pt x="72171" y="516927"/>
                </a:cubicBezTo>
                <a:cubicBezTo>
                  <a:pt x="73344" y="516927"/>
                  <a:pt x="74518" y="516927"/>
                  <a:pt x="75691" y="516927"/>
                </a:cubicBezTo>
                <a:cubicBezTo>
                  <a:pt x="76865" y="516927"/>
                  <a:pt x="77451" y="517514"/>
                  <a:pt x="77451" y="518687"/>
                </a:cubicBezTo>
                <a:cubicBezTo>
                  <a:pt x="77451" y="520447"/>
                  <a:pt x="77451" y="521621"/>
                  <a:pt x="77451" y="523381"/>
                </a:cubicBezTo>
                <a:cubicBezTo>
                  <a:pt x="77451" y="575602"/>
                  <a:pt x="77451" y="627236"/>
                  <a:pt x="77451" y="679457"/>
                </a:cubicBezTo>
                <a:cubicBezTo>
                  <a:pt x="77451" y="687671"/>
                  <a:pt x="76278" y="685911"/>
                  <a:pt x="83319" y="688845"/>
                </a:cubicBezTo>
                <a:cubicBezTo>
                  <a:pt x="202430" y="747520"/>
                  <a:pt x="322128" y="806195"/>
                  <a:pt x="441239" y="864870"/>
                </a:cubicBezTo>
                <a:cubicBezTo>
                  <a:pt x="447106" y="867803"/>
                  <a:pt x="446520" y="866043"/>
                  <a:pt x="446520" y="873084"/>
                </a:cubicBezTo>
                <a:cubicBezTo>
                  <a:pt x="446520" y="897728"/>
                  <a:pt x="446520" y="922958"/>
                  <a:pt x="446520" y="947601"/>
                </a:cubicBezTo>
                <a:cubicBezTo>
                  <a:pt x="446520" y="948775"/>
                  <a:pt x="446520" y="950535"/>
                  <a:pt x="446520" y="951709"/>
                </a:cubicBezTo>
                <a:cubicBezTo>
                  <a:pt x="445933" y="952295"/>
                  <a:pt x="445346" y="952295"/>
                  <a:pt x="445346" y="952295"/>
                </a:cubicBezTo>
                <a:cubicBezTo>
                  <a:pt x="444173" y="951122"/>
                  <a:pt x="441825" y="950535"/>
                  <a:pt x="440065" y="949362"/>
                </a:cubicBezTo>
                <a:cubicBezTo>
                  <a:pt x="295137" y="877191"/>
                  <a:pt x="150796" y="805608"/>
                  <a:pt x="5868" y="734024"/>
                </a:cubicBezTo>
                <a:cubicBezTo>
                  <a:pt x="4107" y="733438"/>
                  <a:pt x="2934" y="732264"/>
                  <a:pt x="1174" y="731677"/>
                </a:cubicBezTo>
                <a:cubicBezTo>
                  <a:pt x="587" y="731677"/>
                  <a:pt x="0" y="731677"/>
                  <a:pt x="0" y="731677"/>
                </a:cubicBezTo>
                <a:cubicBezTo>
                  <a:pt x="0" y="660094"/>
                  <a:pt x="0" y="588510"/>
                  <a:pt x="0" y="516927"/>
                </a:cubicBezTo>
                <a:close/>
                <a:moveTo>
                  <a:pt x="445346" y="588"/>
                </a:moveTo>
                <a:cubicBezTo>
                  <a:pt x="446520" y="1761"/>
                  <a:pt x="445933" y="2935"/>
                  <a:pt x="445933" y="4108"/>
                </a:cubicBezTo>
                <a:cubicBezTo>
                  <a:pt x="445933" y="29925"/>
                  <a:pt x="445933" y="55155"/>
                  <a:pt x="445933" y="80972"/>
                </a:cubicBezTo>
                <a:cubicBezTo>
                  <a:pt x="445933" y="80972"/>
                  <a:pt x="445933" y="81559"/>
                  <a:pt x="445933" y="81559"/>
                </a:cubicBezTo>
                <a:cubicBezTo>
                  <a:pt x="446520" y="83906"/>
                  <a:pt x="445346" y="85080"/>
                  <a:pt x="442999" y="86253"/>
                </a:cubicBezTo>
                <a:cubicBezTo>
                  <a:pt x="425983" y="94468"/>
                  <a:pt x="409554" y="102682"/>
                  <a:pt x="392538" y="110897"/>
                </a:cubicBezTo>
                <a:cubicBezTo>
                  <a:pt x="289270" y="161944"/>
                  <a:pt x="185414" y="212404"/>
                  <a:pt x="82146" y="263452"/>
                </a:cubicBezTo>
                <a:cubicBezTo>
                  <a:pt x="76278" y="266385"/>
                  <a:pt x="76865" y="264625"/>
                  <a:pt x="76865" y="272253"/>
                </a:cubicBezTo>
                <a:cubicBezTo>
                  <a:pt x="76865" y="324474"/>
                  <a:pt x="76865" y="376694"/>
                  <a:pt x="76865" y="428328"/>
                </a:cubicBezTo>
                <a:cubicBezTo>
                  <a:pt x="76865" y="429502"/>
                  <a:pt x="76865" y="430089"/>
                  <a:pt x="76865" y="431262"/>
                </a:cubicBezTo>
                <a:cubicBezTo>
                  <a:pt x="76865" y="435956"/>
                  <a:pt x="76865" y="435369"/>
                  <a:pt x="72757" y="435369"/>
                </a:cubicBezTo>
                <a:cubicBezTo>
                  <a:pt x="50461" y="435369"/>
                  <a:pt x="28164" y="435369"/>
                  <a:pt x="5281" y="435369"/>
                </a:cubicBezTo>
                <a:cubicBezTo>
                  <a:pt x="4107" y="435369"/>
                  <a:pt x="2347" y="435369"/>
                  <a:pt x="1174" y="434783"/>
                </a:cubicBezTo>
                <a:cubicBezTo>
                  <a:pt x="587" y="434783"/>
                  <a:pt x="587" y="435369"/>
                  <a:pt x="0" y="435369"/>
                </a:cubicBezTo>
                <a:cubicBezTo>
                  <a:pt x="0" y="363786"/>
                  <a:pt x="0" y="291616"/>
                  <a:pt x="0" y="220032"/>
                </a:cubicBezTo>
                <a:cubicBezTo>
                  <a:pt x="0" y="220619"/>
                  <a:pt x="587" y="221206"/>
                  <a:pt x="1174" y="220619"/>
                </a:cubicBezTo>
                <a:cubicBezTo>
                  <a:pt x="2347" y="220032"/>
                  <a:pt x="2934" y="220032"/>
                  <a:pt x="3521" y="219445"/>
                </a:cubicBezTo>
                <a:cubicBezTo>
                  <a:pt x="149035" y="147275"/>
                  <a:pt x="295137" y="74518"/>
                  <a:pt x="440652" y="2348"/>
                </a:cubicBezTo>
                <a:cubicBezTo>
                  <a:pt x="442412" y="1761"/>
                  <a:pt x="443586" y="588"/>
                  <a:pt x="445346" y="588"/>
                </a:cubicBezTo>
                <a:close/>
                <a:moveTo>
                  <a:pt x="521624" y="0"/>
                </a:moveTo>
                <a:cubicBezTo>
                  <a:pt x="523384" y="1174"/>
                  <a:pt x="525145" y="1760"/>
                  <a:pt x="526905" y="2347"/>
                </a:cubicBezTo>
                <a:cubicBezTo>
                  <a:pt x="585580" y="31685"/>
                  <a:pt x="644255" y="60435"/>
                  <a:pt x="702931" y="89773"/>
                </a:cubicBezTo>
                <a:lnTo>
                  <a:pt x="777370" y="126823"/>
                </a:lnTo>
                <a:lnTo>
                  <a:pt x="777370" y="210515"/>
                </a:lnTo>
                <a:lnTo>
                  <a:pt x="526318" y="86839"/>
                </a:lnTo>
                <a:cubicBezTo>
                  <a:pt x="520451" y="83905"/>
                  <a:pt x="521624" y="85666"/>
                  <a:pt x="521037" y="79211"/>
                </a:cubicBezTo>
                <a:cubicBezTo>
                  <a:pt x="521037" y="54568"/>
                  <a:pt x="521037" y="29924"/>
                  <a:pt x="521037" y="5281"/>
                </a:cubicBezTo>
                <a:cubicBezTo>
                  <a:pt x="521624" y="3521"/>
                  <a:pt x="521624" y="2347"/>
                  <a:pt x="521624" y="0"/>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484" name="Google Shape;484;p36"/>
          <p:cNvSpPr/>
          <p:nvPr/>
        </p:nvSpPr>
        <p:spPr>
          <a:xfrm>
            <a:off x="8571831" y="0"/>
            <a:ext cx="572170" cy="285148"/>
          </a:xfrm>
          <a:custGeom>
            <a:avLst/>
            <a:gdLst/>
            <a:ahLst/>
            <a:cxnLst/>
            <a:rect l="l" t="t" r="r" b="b"/>
            <a:pathLst>
              <a:path w="762893" h="380197" extrusionOk="0">
                <a:moveTo>
                  <a:pt x="762893" y="176226"/>
                </a:moveTo>
                <a:lnTo>
                  <a:pt x="762893" y="259344"/>
                </a:lnTo>
                <a:lnTo>
                  <a:pt x="527491" y="376090"/>
                </a:lnTo>
                <a:cubicBezTo>
                  <a:pt x="525731" y="376677"/>
                  <a:pt x="523970" y="377263"/>
                  <a:pt x="522797" y="379024"/>
                </a:cubicBezTo>
                <a:cubicBezTo>
                  <a:pt x="522210" y="380197"/>
                  <a:pt x="521623" y="380197"/>
                  <a:pt x="521623" y="380197"/>
                </a:cubicBezTo>
                <a:cubicBezTo>
                  <a:pt x="521623" y="375503"/>
                  <a:pt x="521623" y="370809"/>
                  <a:pt x="521623" y="365528"/>
                </a:cubicBezTo>
                <a:cubicBezTo>
                  <a:pt x="521623" y="343819"/>
                  <a:pt x="521623" y="322109"/>
                  <a:pt x="521623" y="300986"/>
                </a:cubicBezTo>
                <a:cubicBezTo>
                  <a:pt x="521623" y="299812"/>
                  <a:pt x="521623" y="298639"/>
                  <a:pt x="521623" y="296879"/>
                </a:cubicBezTo>
                <a:cubicBezTo>
                  <a:pt x="521623" y="295705"/>
                  <a:pt x="522210" y="295118"/>
                  <a:pt x="523383" y="294532"/>
                </a:cubicBezTo>
                <a:cubicBezTo>
                  <a:pt x="524557" y="293945"/>
                  <a:pt x="525144" y="293358"/>
                  <a:pt x="526317" y="292771"/>
                </a:cubicBezTo>
                <a:close/>
                <a:moveTo>
                  <a:pt x="0" y="0"/>
                </a:moveTo>
                <a:lnTo>
                  <a:pt x="77451" y="0"/>
                </a:lnTo>
                <a:lnTo>
                  <a:pt x="77451" y="107358"/>
                </a:lnTo>
                <a:cubicBezTo>
                  <a:pt x="77451" y="115572"/>
                  <a:pt x="76278" y="113812"/>
                  <a:pt x="83319" y="116746"/>
                </a:cubicBezTo>
                <a:cubicBezTo>
                  <a:pt x="202430" y="175421"/>
                  <a:pt x="322128" y="234096"/>
                  <a:pt x="441239" y="292771"/>
                </a:cubicBezTo>
                <a:cubicBezTo>
                  <a:pt x="447106" y="295704"/>
                  <a:pt x="446520" y="293944"/>
                  <a:pt x="446520" y="300985"/>
                </a:cubicBezTo>
                <a:cubicBezTo>
                  <a:pt x="446520" y="325629"/>
                  <a:pt x="446520" y="350859"/>
                  <a:pt x="446520" y="375502"/>
                </a:cubicBezTo>
                <a:cubicBezTo>
                  <a:pt x="446520" y="376676"/>
                  <a:pt x="446520" y="378436"/>
                  <a:pt x="446520" y="379610"/>
                </a:cubicBezTo>
                <a:cubicBezTo>
                  <a:pt x="445933" y="380196"/>
                  <a:pt x="445346" y="380196"/>
                  <a:pt x="445346" y="380196"/>
                </a:cubicBezTo>
                <a:cubicBezTo>
                  <a:pt x="444173" y="379023"/>
                  <a:pt x="441825" y="378436"/>
                  <a:pt x="440065" y="377263"/>
                </a:cubicBezTo>
                <a:cubicBezTo>
                  <a:pt x="295137" y="305092"/>
                  <a:pt x="150796" y="233509"/>
                  <a:pt x="5868" y="161925"/>
                </a:cubicBezTo>
                <a:cubicBezTo>
                  <a:pt x="4107" y="161339"/>
                  <a:pt x="2934" y="160165"/>
                  <a:pt x="1174" y="159578"/>
                </a:cubicBezTo>
                <a:cubicBezTo>
                  <a:pt x="587" y="159578"/>
                  <a:pt x="0" y="159578"/>
                  <a:pt x="0" y="159578"/>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7"/>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venir"/>
              <a:buNone/>
              <a:defRPr sz="3300" b="0"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27"/>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venir"/>
                <a:ea typeface="Avenir"/>
                <a:cs typeface="Avenir"/>
                <a:sym typeface="Avenir"/>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venir"/>
                <a:ea typeface="Avenir"/>
                <a:cs typeface="Avenir"/>
                <a:sym typeface="Avenir"/>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venir"/>
                <a:ea typeface="Avenir"/>
                <a:cs typeface="Avenir"/>
                <a:sym typeface="Avenir"/>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venir"/>
                <a:ea typeface="Avenir"/>
                <a:cs typeface="Avenir"/>
                <a:sym typeface="Avenir"/>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venir"/>
                <a:ea typeface="Avenir"/>
                <a:cs typeface="Avenir"/>
                <a:sym typeface="Avenir"/>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venir"/>
                <a:ea typeface="Avenir"/>
                <a:cs typeface="Avenir"/>
                <a:sym typeface="Avenir"/>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venir"/>
                <a:ea typeface="Avenir"/>
                <a:cs typeface="Avenir"/>
                <a:sym typeface="Avenir"/>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venir"/>
                <a:ea typeface="Avenir"/>
                <a:cs typeface="Avenir"/>
                <a:sym typeface="Avenir"/>
              </a:defRPr>
            </a:lvl9pPr>
          </a:lstStyle>
          <a:p>
            <a:endParaRPr/>
          </a:p>
        </p:txBody>
      </p:sp>
      <p:sp>
        <p:nvSpPr>
          <p:cNvPr id="8" name="Google Shape;8;p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Avenir"/>
                <a:ea typeface="Avenir"/>
                <a:cs typeface="Avenir"/>
                <a:sym typeface="Avenir"/>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9pPr>
          </a:lstStyle>
          <a:p>
            <a:endParaRPr/>
          </a:p>
        </p:txBody>
      </p:sp>
      <p:sp>
        <p:nvSpPr>
          <p:cNvPr id="9" name="Google Shape;9;p2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Avenir"/>
                <a:ea typeface="Avenir"/>
                <a:cs typeface="Avenir"/>
                <a:sym typeface="Avenir"/>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venir"/>
                <a:ea typeface="Avenir"/>
                <a:cs typeface="Avenir"/>
                <a:sym typeface="Avenir"/>
              </a:defRPr>
            </a:lvl9pPr>
          </a:lstStyle>
          <a:p>
            <a:endParaRPr/>
          </a:p>
        </p:txBody>
      </p:sp>
      <p:sp>
        <p:nvSpPr>
          <p:cNvPr id="10" name="Google Shape;10;p27"/>
          <p:cNvSpPr txBox="1">
            <a:spLocks noGrp="1"/>
          </p:cNvSpPr>
          <p:nvPr>
            <p:ph type="sldNum" idx="12"/>
          </p:nvPr>
        </p:nvSpPr>
        <p:spPr>
          <a:xfrm>
            <a:off x="6457950" y="4827825"/>
            <a:ext cx="1879200" cy="2133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2164E"/>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2164E"/>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2164E"/>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2164E"/>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2164E"/>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2164E"/>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2164E"/>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2164E"/>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2164E"/>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3"/>
          <p:cNvSpPr txBox="1">
            <a:spLocks noGrp="1"/>
          </p:cNvSpPr>
          <p:nvPr>
            <p:ph type="body" idx="1"/>
          </p:nvPr>
        </p:nvSpPr>
        <p:spPr>
          <a:xfrm>
            <a:off x="4191376" y="3350031"/>
            <a:ext cx="4205100" cy="240600"/>
          </a:xfrm>
          <a:prstGeom prst="rect">
            <a:avLst/>
          </a:prstGeom>
          <a:noFill/>
          <a:ln>
            <a:noFill/>
          </a:ln>
        </p:spPr>
        <p:txBody>
          <a:bodyPr spcFirstLastPara="1" wrap="square" lIns="0" tIns="0" rIns="0" bIns="0" anchor="t" anchorCtr="0">
            <a:noAutofit/>
          </a:bodyPr>
          <a:lstStyle/>
          <a:p>
            <a:pPr marL="0" lvl="0" indent="0"/>
            <a:r>
              <a:rPr lang="nl-NL" sz="1700"/>
              <a:t>Regio Midden IJssel</a:t>
            </a:r>
          </a:p>
        </p:txBody>
      </p:sp>
      <p:sp>
        <p:nvSpPr>
          <p:cNvPr id="779" name="Google Shape;779;p3"/>
          <p:cNvSpPr txBox="1">
            <a:spLocks noGrp="1"/>
          </p:cNvSpPr>
          <p:nvPr>
            <p:ph type="body" idx="2"/>
          </p:nvPr>
        </p:nvSpPr>
        <p:spPr>
          <a:xfrm>
            <a:off x="4191377" y="3648759"/>
            <a:ext cx="4205100" cy="240600"/>
          </a:xfrm>
          <a:prstGeom prst="rect">
            <a:avLst/>
          </a:prstGeom>
          <a:noFill/>
          <a:ln>
            <a:noFill/>
          </a:ln>
        </p:spPr>
        <p:txBody>
          <a:bodyPr spcFirstLastPara="1" wrap="square" lIns="0" tIns="0" rIns="0" bIns="0" anchor="t" anchorCtr="0">
            <a:normAutofit/>
          </a:bodyPr>
          <a:lstStyle/>
          <a:p>
            <a:pPr marL="0" lvl="0" indent="0"/>
            <a:r>
              <a:rPr lang="nl-NL"/>
              <a:t>21 mei 2026</a:t>
            </a:r>
          </a:p>
        </p:txBody>
      </p:sp>
      <p:pic>
        <p:nvPicPr>
          <p:cNvPr id="780" name="Google Shape;780;p3"/>
          <p:cNvPicPr preferRelativeResize="0"/>
          <p:nvPr/>
        </p:nvPicPr>
        <p:blipFill rotWithShape="1">
          <a:blip r:embed="rId3">
            <a:alphaModFix/>
          </a:blip>
          <a:srcRect/>
          <a:stretch/>
        </p:blipFill>
        <p:spPr>
          <a:xfrm>
            <a:off x="899750" y="1492763"/>
            <a:ext cx="2561398" cy="2528875"/>
          </a:xfrm>
          <a:prstGeom prst="rect">
            <a:avLst/>
          </a:prstGeom>
          <a:noFill/>
          <a:ln>
            <a:noFill/>
          </a:ln>
        </p:spPr>
      </p:pic>
      <p:sp>
        <p:nvSpPr>
          <p:cNvPr id="4" name="Google Shape;778;p3">
            <a:extLst>
              <a:ext uri="{FF2B5EF4-FFF2-40B4-BE49-F238E27FC236}">
                <a16:creationId xmlns:a16="http://schemas.microsoft.com/office/drawing/2014/main" id="{45DC999E-5501-7E73-FA89-FBBA10DA0723}"/>
              </a:ext>
            </a:extLst>
          </p:cNvPr>
          <p:cNvSpPr txBox="1">
            <a:spLocks noGrp="1"/>
          </p:cNvSpPr>
          <p:nvPr>
            <p:ph type="ctrTitle"/>
          </p:nvPr>
        </p:nvSpPr>
        <p:spPr>
          <a:xfrm>
            <a:off x="4191376" y="1492763"/>
            <a:ext cx="4568903" cy="1715385"/>
          </a:xfrm>
          <a:prstGeom prst="rect">
            <a:avLst/>
          </a:prstGeom>
          <a:noFill/>
          <a:ln>
            <a:noFill/>
          </a:ln>
        </p:spPr>
        <p:txBody>
          <a:bodyPr spcFirstLastPara="1" wrap="square" lIns="0" tIns="0" rIns="0" bIns="0" anchor="t" anchorCtr="0">
            <a:noAutofit/>
          </a:bodyPr>
          <a:lstStyle/>
          <a:p>
            <a:r>
              <a:rPr lang="nl"/>
              <a:t>Uitgangspunten tariefberekening </a:t>
            </a:r>
            <a:br>
              <a:rPr lang="nl"/>
            </a:br>
            <a:r>
              <a:rPr lang="nl" sz="900">
                <a:solidFill>
                  <a:schemeClr val="bg1"/>
                </a:solidFill>
              </a:rPr>
              <a:t>x</a:t>
            </a:r>
            <a:br>
              <a:rPr lang="nl" sz="2000"/>
            </a:br>
            <a:r>
              <a:rPr lang="nl" sz="2000"/>
              <a:t>Wmo Beschermd Wonen en Safehouse</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62">
          <a:extLst>
            <a:ext uri="{FF2B5EF4-FFF2-40B4-BE49-F238E27FC236}">
              <a16:creationId xmlns:a16="http://schemas.microsoft.com/office/drawing/2014/main" id="{E80AEC24-0239-A1FC-669C-CF8B62FA208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E211D6B-DFF7-991D-D3BA-2AB6D73D1890}"/>
              </a:ext>
            </a:extLst>
          </p:cNvPr>
          <p:cNvSpPr>
            <a:spLocks noGrp="1"/>
          </p:cNvSpPr>
          <p:nvPr>
            <p:ph type="ctrTitle"/>
          </p:nvPr>
        </p:nvSpPr>
        <p:spPr/>
        <p:txBody>
          <a:bodyPr>
            <a:normAutofit/>
          </a:bodyPr>
          <a:lstStyle/>
          <a:p>
            <a:r>
              <a:rPr lang="en-US" sz="3200" err="1"/>
              <a:t>Inrichting</a:t>
            </a:r>
            <a:r>
              <a:rPr lang="en-US" sz="3200"/>
              <a:t> </a:t>
            </a:r>
            <a:r>
              <a:rPr lang="en-US" sz="3200" err="1"/>
              <a:t>Telefonische</a:t>
            </a:r>
            <a:r>
              <a:rPr lang="en-US" sz="3200"/>
              <a:t> </a:t>
            </a:r>
            <a:r>
              <a:rPr lang="en-US" sz="3200" err="1"/>
              <a:t>bereikbaarheid</a:t>
            </a:r>
            <a:endParaRPr lang="en-US" sz="3200"/>
          </a:p>
        </p:txBody>
      </p:sp>
      <p:sp>
        <p:nvSpPr>
          <p:cNvPr id="2" name="Google Shape;864;g10ca515ca3c_0_40">
            <a:extLst>
              <a:ext uri="{FF2B5EF4-FFF2-40B4-BE49-F238E27FC236}">
                <a16:creationId xmlns:a16="http://schemas.microsoft.com/office/drawing/2014/main" id="{4AD5F269-4D8A-8903-4210-4F0E6A6C79DE}"/>
              </a:ext>
            </a:extLst>
          </p:cNvPr>
          <p:cNvSpPr txBox="1">
            <a:spLocks noGrp="1"/>
          </p:cNvSpPr>
          <p:nvPr>
            <p:ph type="body" idx="1"/>
          </p:nvPr>
        </p:nvSpPr>
        <p:spPr>
          <a:xfrm>
            <a:off x="563165" y="1305166"/>
            <a:ext cx="6534947" cy="3457607"/>
          </a:xfrm>
          <a:prstGeom prst="rect">
            <a:avLst/>
          </a:prstGeom>
          <a:noFill/>
          <a:ln>
            <a:noFill/>
          </a:ln>
        </p:spPr>
        <p:txBody>
          <a:bodyPr spcFirstLastPara="1" wrap="square" lIns="0" tIns="0" rIns="0" bIns="0" anchor="t" anchorCtr="0">
            <a:noAutofit/>
          </a:bodyPr>
          <a:lstStyle/>
          <a:p>
            <a:pPr marL="285750" lvl="0" indent="-285750" algn="l" rtl="0">
              <a:lnSpc>
                <a:spcPct val="90000"/>
              </a:lnSpc>
              <a:spcBef>
                <a:spcPts val="0"/>
              </a:spcBef>
              <a:spcAft>
                <a:spcPts val="0"/>
              </a:spcAft>
              <a:buSzPts val="1800"/>
              <a:buFont typeface="Arial" panose="020B0604020202020204" pitchFamily="34" charset="0"/>
              <a:buChar char="•"/>
            </a:pPr>
            <a:r>
              <a:rPr lang="nl-NL" sz="1500">
                <a:solidFill>
                  <a:schemeClr val="accent4"/>
                </a:solidFill>
              </a:rPr>
              <a:t>Standaard berekening:</a:t>
            </a:r>
          </a:p>
          <a:p>
            <a:pPr marL="742950" lvl="1" indent="-285750">
              <a:spcBef>
                <a:spcPts val="0"/>
              </a:spcBef>
              <a:buFont typeface="Arial" panose="020B0604020202020204" pitchFamily="34" charset="0"/>
              <a:buChar char="•"/>
            </a:pPr>
            <a:r>
              <a:rPr lang="nl-NL" sz="1500">
                <a:solidFill>
                  <a:schemeClr val="accent4"/>
                </a:solidFill>
              </a:rPr>
              <a:t>Standaard vergoeding volgens cao</a:t>
            </a:r>
          </a:p>
          <a:p>
            <a:pPr marL="742950" lvl="1" indent="-285750">
              <a:spcBef>
                <a:spcPts val="0"/>
              </a:spcBef>
              <a:buFont typeface="Arial" panose="020B0604020202020204" pitchFamily="34" charset="0"/>
              <a:buChar char="•"/>
            </a:pPr>
            <a:r>
              <a:rPr lang="nl-NL" sz="1500">
                <a:solidFill>
                  <a:schemeClr val="accent4"/>
                </a:solidFill>
              </a:rPr>
              <a:t>Indien gebeld:</a:t>
            </a:r>
          </a:p>
          <a:p>
            <a:pPr marL="1200150" lvl="2" indent="-285750">
              <a:spcBef>
                <a:spcPts val="0"/>
              </a:spcBef>
              <a:buFont typeface="Arial" panose="020B0604020202020204" pitchFamily="34" charset="0"/>
              <a:buChar char="•"/>
            </a:pPr>
            <a:r>
              <a:rPr lang="nl-NL" sz="1500">
                <a:solidFill>
                  <a:schemeClr val="accent4"/>
                </a:solidFill>
              </a:rPr>
              <a:t>Standaard uurtarief inclusief ORT</a:t>
            </a:r>
          </a:p>
          <a:p>
            <a:pPr marL="1200150" lvl="2" indent="-285750">
              <a:spcBef>
                <a:spcPts val="0"/>
              </a:spcBef>
              <a:buFont typeface="Arial" panose="020B0604020202020204" pitchFamily="34" charset="0"/>
              <a:buChar char="•"/>
            </a:pPr>
            <a:r>
              <a:rPr lang="nl-NL" sz="1500">
                <a:solidFill>
                  <a:schemeClr val="accent4"/>
                </a:solidFill>
              </a:rPr>
              <a:t>Consignatiebonus: 62%</a:t>
            </a:r>
          </a:p>
          <a:p>
            <a:pPr marL="1200150" lvl="2" indent="-285750">
              <a:spcBef>
                <a:spcPts val="0"/>
              </a:spcBef>
              <a:buFont typeface="Arial" panose="020B0604020202020204" pitchFamily="34" charset="0"/>
              <a:buChar char="•"/>
            </a:pPr>
            <a:r>
              <a:rPr lang="nl-NL" sz="1500">
                <a:solidFill>
                  <a:schemeClr val="accent4"/>
                </a:solidFill>
              </a:rPr>
              <a:t>Tijd voor tijd: 1 telefoontje minimaal 0,5 uur</a:t>
            </a:r>
          </a:p>
          <a:p>
            <a:pPr marL="285750" indent="-285750">
              <a:buSzPct val="120000"/>
              <a:buFont typeface="Arial" panose="020B0604020202020204" pitchFamily="34" charset="0"/>
              <a:buChar char="•"/>
            </a:pPr>
            <a:r>
              <a:rPr lang="nl-NL" sz="1500" err="1">
                <a:solidFill>
                  <a:schemeClr val="accent4"/>
                </a:solidFill>
              </a:rPr>
              <a:t>Safehouse</a:t>
            </a:r>
            <a:r>
              <a:rPr lang="nl-NL" sz="1500">
                <a:solidFill>
                  <a:schemeClr val="accent4"/>
                </a:solidFill>
              </a:rPr>
              <a:t>:</a:t>
            </a:r>
          </a:p>
          <a:p>
            <a:pPr marL="742950" lvl="1" indent="-285750">
              <a:buFont typeface="Arial" panose="020B0604020202020204" pitchFamily="34" charset="0"/>
              <a:buChar char="•"/>
            </a:pPr>
            <a:r>
              <a:rPr lang="nl-NL" sz="1500">
                <a:solidFill>
                  <a:schemeClr val="accent4"/>
                </a:solidFill>
              </a:rPr>
              <a:t>2,4 maal per maand telefoon</a:t>
            </a:r>
          </a:p>
          <a:p>
            <a:pPr marL="742950" lvl="1" indent="-285750">
              <a:buFont typeface="Arial" panose="020B0604020202020204" pitchFamily="34" charset="0"/>
              <a:buChar char="•"/>
            </a:pPr>
            <a:r>
              <a:rPr lang="nl-NL" sz="1500">
                <a:solidFill>
                  <a:schemeClr val="accent4"/>
                </a:solidFill>
              </a:rPr>
              <a:t>1 maal per maand telefoon uitrukken naar locatie (uitgaande van 2 uur incl. reistijd)</a:t>
            </a:r>
          </a:p>
          <a:p>
            <a:pPr marL="742950" lvl="1" indent="-285750">
              <a:buFont typeface="Arial" panose="020B0604020202020204" pitchFamily="34" charset="0"/>
              <a:buChar char="•"/>
            </a:pPr>
            <a:r>
              <a:rPr lang="nl-NL" sz="1500">
                <a:solidFill>
                  <a:schemeClr val="accent4"/>
                </a:solidFill>
              </a:rPr>
              <a:t>Vanaf 19:30 uur bereikbare dienst</a:t>
            </a:r>
          </a:p>
          <a:p>
            <a:pPr marL="285750" indent="-285750">
              <a:buFont typeface="Arial" panose="020B0604020202020204" pitchFamily="34" charset="0"/>
              <a:buChar char="•"/>
            </a:pPr>
            <a:endParaRPr lang="nl-NL" sz="1500">
              <a:solidFill>
                <a:schemeClr val="accent4"/>
              </a:solidFill>
            </a:endParaRPr>
          </a:p>
          <a:p>
            <a:pPr marL="457200" lvl="0" indent="-323850" algn="l" rtl="0">
              <a:lnSpc>
                <a:spcPct val="90000"/>
              </a:lnSpc>
              <a:spcBef>
                <a:spcPts val="0"/>
              </a:spcBef>
              <a:spcAft>
                <a:spcPts val="0"/>
              </a:spcAft>
              <a:buClr>
                <a:schemeClr val="accent4"/>
              </a:buClr>
              <a:buSzPts val="1500"/>
              <a:buChar char="●"/>
            </a:pPr>
            <a:endParaRPr lang="nl" sz="1500">
              <a:solidFill>
                <a:schemeClr val="accent4"/>
              </a:solidFill>
            </a:endParaRPr>
          </a:p>
          <a:p>
            <a:pPr marL="457200" lvl="0" indent="-323850" algn="l" rtl="0">
              <a:lnSpc>
                <a:spcPct val="90000"/>
              </a:lnSpc>
              <a:spcBef>
                <a:spcPts val="0"/>
              </a:spcBef>
              <a:spcAft>
                <a:spcPts val="0"/>
              </a:spcAft>
              <a:buClr>
                <a:schemeClr val="accent4"/>
              </a:buClr>
              <a:buSzPts val="1500"/>
              <a:buChar char="●"/>
            </a:pPr>
            <a:endParaRPr lang="nl" sz="1500">
              <a:solidFill>
                <a:schemeClr val="accent4"/>
              </a:solidFill>
            </a:endParaRPr>
          </a:p>
          <a:p>
            <a:pPr marL="457200" lvl="0" indent="-323850" algn="l" rtl="0">
              <a:lnSpc>
                <a:spcPct val="90000"/>
              </a:lnSpc>
              <a:spcBef>
                <a:spcPts val="0"/>
              </a:spcBef>
              <a:spcAft>
                <a:spcPts val="0"/>
              </a:spcAft>
              <a:buClr>
                <a:schemeClr val="accent4"/>
              </a:buClr>
              <a:buSzPts val="1500"/>
              <a:buChar char="●"/>
            </a:pPr>
            <a:endParaRPr lang="nl" sz="1500">
              <a:solidFill>
                <a:schemeClr val="accent4"/>
              </a:solidFill>
            </a:endParaRPr>
          </a:p>
          <a:p>
            <a:pPr marL="457200" lvl="0" indent="-323850" algn="l" rtl="0">
              <a:lnSpc>
                <a:spcPct val="90000"/>
              </a:lnSpc>
              <a:spcBef>
                <a:spcPts val="0"/>
              </a:spcBef>
              <a:spcAft>
                <a:spcPts val="0"/>
              </a:spcAft>
              <a:buClr>
                <a:schemeClr val="accent4"/>
              </a:buClr>
              <a:buSzPts val="1500"/>
              <a:buChar char="●"/>
            </a:pPr>
            <a:endParaRPr lang="nl" sz="1500">
              <a:solidFill>
                <a:schemeClr val="accent4"/>
              </a:solidFill>
            </a:endParaRPr>
          </a:p>
          <a:p>
            <a:pPr marL="457200" lvl="0" indent="-323850" algn="l" rtl="0">
              <a:lnSpc>
                <a:spcPct val="90000"/>
              </a:lnSpc>
              <a:spcBef>
                <a:spcPts val="0"/>
              </a:spcBef>
              <a:spcAft>
                <a:spcPts val="0"/>
              </a:spcAft>
              <a:buClr>
                <a:schemeClr val="accent4"/>
              </a:buClr>
              <a:buSzPts val="1500"/>
              <a:buChar char="●"/>
            </a:pPr>
            <a:endParaRPr lang="nl" sz="1500">
              <a:solidFill>
                <a:schemeClr val="accent4"/>
              </a:solidFill>
            </a:endParaRPr>
          </a:p>
          <a:p>
            <a:pPr marL="457200" lvl="0" indent="-323850" algn="l" rtl="0">
              <a:lnSpc>
                <a:spcPct val="90000"/>
              </a:lnSpc>
              <a:spcBef>
                <a:spcPts val="0"/>
              </a:spcBef>
              <a:spcAft>
                <a:spcPts val="0"/>
              </a:spcAft>
              <a:buClr>
                <a:schemeClr val="accent4"/>
              </a:buClr>
              <a:buSzPts val="1500"/>
              <a:buChar char="●"/>
            </a:pPr>
            <a:endParaRPr lang="nl" sz="1500">
              <a:solidFill>
                <a:schemeClr val="accent4"/>
              </a:solidFill>
            </a:endParaRPr>
          </a:p>
          <a:p>
            <a:pPr marL="0" lvl="0" indent="0" algn="l" rtl="0">
              <a:lnSpc>
                <a:spcPct val="90000"/>
              </a:lnSpc>
              <a:spcBef>
                <a:spcPts val="0"/>
              </a:spcBef>
              <a:spcAft>
                <a:spcPts val="0"/>
              </a:spcAft>
              <a:buSzPts val="1100"/>
              <a:buNone/>
            </a:pPr>
            <a:r>
              <a:rPr lang="nl" sz="1500">
                <a:solidFill>
                  <a:schemeClr val="accent4"/>
                </a:solidFill>
              </a:rPr>
              <a:t> </a:t>
            </a:r>
            <a:endParaRPr sz="1500">
              <a:solidFill>
                <a:schemeClr val="accent4"/>
              </a:solidFill>
            </a:endParaRPr>
          </a:p>
          <a:p>
            <a:pPr marL="0" lvl="0" indent="0" algn="l" rtl="0">
              <a:lnSpc>
                <a:spcPct val="90000"/>
              </a:lnSpc>
              <a:spcBef>
                <a:spcPts val="0"/>
              </a:spcBef>
              <a:spcAft>
                <a:spcPts val="0"/>
              </a:spcAft>
              <a:buSzPts val="1100"/>
              <a:buNone/>
            </a:pPr>
            <a:endParaRPr sz="1500">
              <a:solidFill>
                <a:schemeClr val="accent4"/>
              </a:solidFill>
            </a:endParaRPr>
          </a:p>
          <a:p>
            <a:pPr marL="0" lvl="0" indent="0" algn="l" rtl="0">
              <a:lnSpc>
                <a:spcPct val="90000"/>
              </a:lnSpc>
              <a:spcBef>
                <a:spcPts val="0"/>
              </a:spcBef>
              <a:spcAft>
                <a:spcPts val="0"/>
              </a:spcAft>
              <a:buSzPts val="1100"/>
              <a:buNone/>
            </a:pPr>
            <a:endParaRPr sz="1500">
              <a:solidFill>
                <a:schemeClr val="accent4"/>
              </a:solidFill>
            </a:endParaRPr>
          </a:p>
          <a:p>
            <a:pPr marL="0" lvl="0" indent="0" algn="l" rtl="0">
              <a:lnSpc>
                <a:spcPct val="90000"/>
              </a:lnSpc>
              <a:spcBef>
                <a:spcPts val="0"/>
              </a:spcBef>
              <a:spcAft>
                <a:spcPts val="0"/>
              </a:spcAft>
              <a:buSzPts val="1100"/>
              <a:buNone/>
            </a:pPr>
            <a:endParaRPr sz="1500">
              <a:solidFill>
                <a:schemeClr val="accent4"/>
              </a:solidFill>
            </a:endParaRPr>
          </a:p>
          <a:p>
            <a:pPr marL="0" lvl="0" indent="0" algn="l" rtl="0">
              <a:lnSpc>
                <a:spcPct val="90000"/>
              </a:lnSpc>
              <a:spcBef>
                <a:spcPts val="0"/>
              </a:spcBef>
              <a:spcAft>
                <a:spcPts val="0"/>
              </a:spcAft>
              <a:buSzPts val="1100"/>
              <a:buNone/>
            </a:pPr>
            <a:endParaRPr sz="1500">
              <a:solidFill>
                <a:schemeClr val="accent4"/>
              </a:solidFill>
            </a:endParaRPr>
          </a:p>
          <a:p>
            <a:pPr marL="0" lvl="0" indent="0" algn="l" rtl="0">
              <a:lnSpc>
                <a:spcPct val="100000"/>
              </a:lnSpc>
              <a:spcBef>
                <a:spcPts val="0"/>
              </a:spcBef>
              <a:spcAft>
                <a:spcPts val="0"/>
              </a:spcAft>
              <a:buSzPts val="1100"/>
              <a:buNone/>
            </a:pPr>
            <a:endParaRPr sz="1500">
              <a:solidFill>
                <a:schemeClr val="accent4"/>
              </a:solidFill>
            </a:endParaRPr>
          </a:p>
          <a:p>
            <a:pPr marL="0" lvl="0" indent="0" algn="l" rtl="0">
              <a:lnSpc>
                <a:spcPct val="100000"/>
              </a:lnSpc>
              <a:spcBef>
                <a:spcPts val="0"/>
              </a:spcBef>
              <a:spcAft>
                <a:spcPts val="0"/>
              </a:spcAft>
              <a:buSzPts val="1100"/>
              <a:buNone/>
            </a:pPr>
            <a:endParaRPr lang="nl-NL"/>
          </a:p>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63559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76">
          <a:extLst>
            <a:ext uri="{FF2B5EF4-FFF2-40B4-BE49-F238E27FC236}">
              <a16:creationId xmlns:a16="http://schemas.microsoft.com/office/drawing/2014/main" id="{2B6685A9-25B4-1FD2-E73F-9136F10709BE}"/>
            </a:ext>
          </a:extLst>
        </p:cNvPr>
        <p:cNvGrpSpPr/>
        <p:nvPr/>
      </p:nvGrpSpPr>
      <p:grpSpPr>
        <a:xfrm>
          <a:off x="0" y="0"/>
          <a:ext cx="0" cy="0"/>
          <a:chOff x="0" y="0"/>
          <a:chExt cx="0" cy="0"/>
        </a:xfrm>
      </p:grpSpPr>
      <p:sp>
        <p:nvSpPr>
          <p:cNvPr id="877" name="Google Shape;877;p14">
            <a:extLst>
              <a:ext uri="{FF2B5EF4-FFF2-40B4-BE49-F238E27FC236}">
                <a16:creationId xmlns:a16="http://schemas.microsoft.com/office/drawing/2014/main" id="{7C71AC2B-3817-1A49-D873-61485B06BA9F}"/>
              </a:ext>
            </a:extLst>
          </p:cNvPr>
          <p:cNvSpPr txBox="1">
            <a:spLocks noGrp="1"/>
          </p:cNvSpPr>
          <p:nvPr>
            <p:ph type="ctrTitle"/>
          </p:nvPr>
        </p:nvSpPr>
        <p:spPr>
          <a:xfrm>
            <a:off x="385482" y="502789"/>
            <a:ext cx="3505980" cy="535823"/>
          </a:xfrm>
          <a:prstGeom prst="rect">
            <a:avLst/>
          </a:prstGeom>
          <a:noFill/>
          <a:ln>
            <a:noFill/>
          </a:ln>
        </p:spPr>
        <p:txBody>
          <a:bodyPr spcFirstLastPara="1" wrap="square" lIns="0" tIns="0" rIns="0" bIns="0" anchor="t" anchorCtr="0">
            <a:noAutofit/>
          </a:bodyPr>
          <a:lstStyle/>
          <a:p>
            <a:pPr lvl="0"/>
            <a:r>
              <a:rPr lang="nl-NL" sz="1500" b="1">
                <a:solidFill>
                  <a:srgbClr val="FB940B"/>
                </a:solidFill>
              </a:rPr>
              <a:t>Beschermd Wonen Regulier - Dag</a:t>
            </a:r>
            <a:endParaRPr sz="1500" b="1">
              <a:solidFill>
                <a:srgbClr val="FB940B"/>
              </a:solidFill>
            </a:endParaRPr>
          </a:p>
        </p:txBody>
      </p:sp>
      <p:sp>
        <p:nvSpPr>
          <p:cNvPr id="879" name="Google Shape;879;p14">
            <a:extLst>
              <a:ext uri="{FF2B5EF4-FFF2-40B4-BE49-F238E27FC236}">
                <a16:creationId xmlns:a16="http://schemas.microsoft.com/office/drawing/2014/main" id="{EEE2273F-7EE8-35A7-E856-2B01820BE733}"/>
              </a:ext>
            </a:extLst>
          </p:cNvPr>
          <p:cNvSpPr txBox="1">
            <a:spLocks noGrp="1"/>
          </p:cNvSpPr>
          <p:nvPr>
            <p:ph type="ctrTitle"/>
          </p:nvPr>
        </p:nvSpPr>
        <p:spPr>
          <a:xfrm>
            <a:off x="4742052" y="508042"/>
            <a:ext cx="3590546" cy="29867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3600"/>
              <a:buNone/>
            </a:pPr>
            <a:r>
              <a:rPr lang="nl-NL" sz="1500" b="1">
                <a:solidFill>
                  <a:srgbClr val="002060"/>
                </a:solidFill>
                <a:cs typeface="Arial"/>
                <a:sym typeface="Arial"/>
              </a:rPr>
              <a:t>Beschermd Wonen Regulier - Nacht</a:t>
            </a:r>
            <a:endParaRPr sz="1500" b="1">
              <a:solidFill>
                <a:srgbClr val="002060"/>
              </a:solidFill>
              <a:cs typeface="Arial"/>
              <a:sym typeface="Arial"/>
            </a:endParaRPr>
          </a:p>
        </p:txBody>
      </p:sp>
      <p:graphicFrame>
        <p:nvGraphicFramePr>
          <p:cNvPr id="7" name="Google Shape;878;p14">
            <a:extLst>
              <a:ext uri="{FF2B5EF4-FFF2-40B4-BE49-F238E27FC236}">
                <a16:creationId xmlns:a16="http://schemas.microsoft.com/office/drawing/2014/main" id="{45F9B1B2-588B-EBDB-D35C-650941377B8E}"/>
              </a:ext>
            </a:extLst>
          </p:cNvPr>
          <p:cNvGraphicFramePr/>
          <p:nvPr>
            <p:extLst>
              <p:ext uri="{D42A27DB-BD31-4B8C-83A1-F6EECF244321}">
                <p14:modId xmlns:p14="http://schemas.microsoft.com/office/powerpoint/2010/main" val="1999662370"/>
              </p:ext>
            </p:extLst>
          </p:nvPr>
        </p:nvGraphicFramePr>
        <p:xfrm>
          <a:off x="385482" y="852767"/>
          <a:ext cx="3764596" cy="3130104"/>
        </p:xfrm>
        <a:graphic>
          <a:graphicData uri="http://schemas.openxmlformats.org/drawingml/2006/table">
            <a:tbl>
              <a:tblPr>
                <a:noFill/>
                <a:tableStyleId>{9B634413-A125-4BF5-B2CE-50D00810AE5C}</a:tableStyleId>
              </a:tblPr>
              <a:tblGrid>
                <a:gridCol w="941149">
                  <a:extLst>
                    <a:ext uri="{9D8B030D-6E8A-4147-A177-3AD203B41FA5}">
                      <a16:colId xmlns:a16="http://schemas.microsoft.com/office/drawing/2014/main" val="20000"/>
                    </a:ext>
                  </a:extLst>
                </a:gridCol>
                <a:gridCol w="941149">
                  <a:extLst>
                    <a:ext uri="{9D8B030D-6E8A-4147-A177-3AD203B41FA5}">
                      <a16:colId xmlns:a16="http://schemas.microsoft.com/office/drawing/2014/main" val="20001"/>
                    </a:ext>
                  </a:extLst>
                </a:gridCol>
                <a:gridCol w="941149">
                  <a:extLst>
                    <a:ext uri="{9D8B030D-6E8A-4147-A177-3AD203B41FA5}">
                      <a16:colId xmlns:a16="http://schemas.microsoft.com/office/drawing/2014/main" val="20002"/>
                    </a:ext>
                  </a:extLst>
                </a:gridCol>
                <a:gridCol w="941149">
                  <a:extLst>
                    <a:ext uri="{9D8B030D-6E8A-4147-A177-3AD203B41FA5}">
                      <a16:colId xmlns:a16="http://schemas.microsoft.com/office/drawing/2014/main" val="20003"/>
                    </a:ext>
                  </a:extLst>
                </a:gridCol>
              </a:tblGrid>
              <a:tr h="260842">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Cao</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Loonschaal</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Aandeel</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ORT </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35</a:t>
                      </a:r>
                      <a:endParaRPr sz="900" u="none" strike="noStrike" cap="none">
                        <a:solidFill>
                          <a:srgbClr val="FB940B"/>
                        </a:solidFill>
                        <a:latin typeface="Avenir"/>
                        <a:ea typeface="Avenir"/>
                        <a:cs typeface="Avenir"/>
                        <a:sym typeface="Avenir"/>
                      </a:endParaRP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11,18%</a:t>
                      </a: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14,65%</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0001"/>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GHZ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rgbClr val="FB940B"/>
                          </a:solidFill>
                          <a:latin typeface="Avenir"/>
                          <a:ea typeface="Avenir"/>
                          <a:cs typeface="Avenir"/>
                          <a:sym typeface="Avenir"/>
                        </a:rPr>
                        <a:t>FWG 35</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5,59%</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17,52%</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2237099236"/>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Sociaal Werk</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Schaal 5</a:t>
                      </a: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3,99%</a:t>
                      </a: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12,00%</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0002"/>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GHZ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40</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25,55%</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17,52%</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4245388392"/>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Sociaal Werk</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Schaal 6</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19,16%</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12,00%</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490509462"/>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45</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19,18%</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14,65%</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518249207"/>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GHZ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rgbClr val="FB940B"/>
                          </a:solidFill>
                          <a:latin typeface="Avenir"/>
                          <a:ea typeface="Avenir"/>
                          <a:cs typeface="Avenir"/>
                          <a:sym typeface="Avenir"/>
                        </a:rPr>
                        <a:t>FWG 45</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1,04%</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17,52%</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839635957"/>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50</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5,21%</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14,65%</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3577973267"/>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GHZ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FGW 50</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4,14%</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17,52%</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938749482"/>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Sociaal Werk</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Schaal 8</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4,67%</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12,00%</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2432996828"/>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Sociaal Werk</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Schaal 11</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0,30%</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0,75%</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2910425413"/>
                  </a:ext>
                </a:extLst>
              </a:tr>
            </a:tbl>
          </a:graphicData>
        </a:graphic>
      </p:graphicFrame>
      <p:graphicFrame>
        <p:nvGraphicFramePr>
          <p:cNvPr id="9" name="Google Shape;880;p14">
            <a:extLst>
              <a:ext uri="{FF2B5EF4-FFF2-40B4-BE49-F238E27FC236}">
                <a16:creationId xmlns:a16="http://schemas.microsoft.com/office/drawing/2014/main" id="{C1BFA467-698A-AA5F-1420-A7E3A5D3FBC2}"/>
              </a:ext>
            </a:extLst>
          </p:cNvPr>
          <p:cNvGraphicFramePr/>
          <p:nvPr/>
        </p:nvGraphicFramePr>
        <p:xfrm>
          <a:off x="4742052" y="862958"/>
          <a:ext cx="3590548" cy="3549150"/>
        </p:xfrm>
        <a:graphic>
          <a:graphicData uri="http://schemas.openxmlformats.org/drawingml/2006/table">
            <a:tbl>
              <a:tblPr>
                <a:noFill/>
                <a:tableStyleId>{9B634413-A125-4BF5-B2CE-50D00810AE5C}</a:tableStyleId>
              </a:tblPr>
              <a:tblGrid>
                <a:gridCol w="897637">
                  <a:extLst>
                    <a:ext uri="{9D8B030D-6E8A-4147-A177-3AD203B41FA5}">
                      <a16:colId xmlns:a16="http://schemas.microsoft.com/office/drawing/2014/main" val="20000"/>
                    </a:ext>
                  </a:extLst>
                </a:gridCol>
                <a:gridCol w="897637">
                  <a:extLst>
                    <a:ext uri="{9D8B030D-6E8A-4147-A177-3AD203B41FA5}">
                      <a16:colId xmlns:a16="http://schemas.microsoft.com/office/drawing/2014/main" val="20001"/>
                    </a:ext>
                  </a:extLst>
                </a:gridCol>
                <a:gridCol w="897637">
                  <a:extLst>
                    <a:ext uri="{9D8B030D-6E8A-4147-A177-3AD203B41FA5}">
                      <a16:colId xmlns:a16="http://schemas.microsoft.com/office/drawing/2014/main" val="20002"/>
                    </a:ext>
                  </a:extLst>
                </a:gridCol>
                <a:gridCol w="897637">
                  <a:extLst>
                    <a:ext uri="{9D8B030D-6E8A-4147-A177-3AD203B41FA5}">
                      <a16:colId xmlns:a16="http://schemas.microsoft.com/office/drawing/2014/main" val="20003"/>
                    </a:ext>
                  </a:extLst>
                </a:gridCol>
              </a:tblGrid>
              <a:tr h="379650">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Cao</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Loonschaal</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Aandeel</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ORT </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278025">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GGZ</a:t>
                      </a:r>
                      <a:endParaRPr sz="900" u="none" strike="noStrike" cap="none">
                        <a:solidFill>
                          <a:srgbClr val="02164E"/>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FWG 30</a:t>
                      </a:r>
                      <a:endParaRPr sz="900" u="none" strike="noStrike" cap="none">
                        <a:solidFill>
                          <a:srgbClr val="02164E"/>
                        </a:solidFill>
                        <a:latin typeface="Avenir"/>
                        <a:ea typeface="Avenir"/>
                        <a:cs typeface="Avenir"/>
                        <a:sym typeface="Avenir"/>
                      </a:endParaRP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2,73%</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45,08%</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2871732397"/>
                  </a:ext>
                </a:extLst>
              </a:tr>
              <a:tr h="278025">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GHZ</a:t>
                      </a:r>
                      <a:endParaRPr sz="900" u="none" strike="noStrike" cap="none">
                        <a:solidFill>
                          <a:srgbClr val="02164E"/>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rgbClr val="02164E"/>
                          </a:solidFill>
                          <a:latin typeface="Avenir"/>
                          <a:ea typeface="Avenir"/>
                          <a:cs typeface="Avenir"/>
                          <a:sym typeface="Avenir"/>
                        </a:rPr>
                        <a:t>FWG 30</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6,15%</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47,02%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051477753"/>
                  </a:ext>
                </a:extLst>
              </a:tr>
              <a:tr h="278025">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Sociaal Werk</a:t>
                      </a:r>
                      <a:endParaRPr sz="900" u="none" strike="noStrike" cap="none">
                        <a:solidFill>
                          <a:srgbClr val="02164E"/>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Schaal 4</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5,47%</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52,46%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2466836598"/>
                  </a:ext>
                </a:extLst>
              </a:tr>
              <a:tr h="278025">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GGZ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35</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9,57%</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45,08%</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GHZ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b="0" i="0" u="none" strike="noStrike" cap="none">
                          <a:solidFill>
                            <a:schemeClr val="accent4"/>
                          </a:solidFill>
                          <a:latin typeface="Avenir"/>
                          <a:ea typeface="Avenir"/>
                          <a:cs typeface="Avenir"/>
                          <a:sym typeface="Avenir"/>
                        </a:rPr>
                        <a:t>FWG 35</a:t>
                      </a: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4,79%</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47,02%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Sociaal Werk</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Schaal 5</a:t>
                      </a: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3,42%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52,46%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0003"/>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GHZ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40</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cs typeface="Arial"/>
                          <a:sym typeface="Arial"/>
                        </a:rPr>
                        <a:t>21,88%</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47,02%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69788033"/>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Sociaal Werk</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Schaal 6</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cs typeface="Arial"/>
                          <a:sym typeface="Arial"/>
                        </a:rPr>
                        <a:t>16,41%</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52,46%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573561496"/>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GGZ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45</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cs typeface="Arial"/>
                          <a:sym typeface="Arial"/>
                        </a:rPr>
                        <a:t>16,42%</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45,08%</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307797656"/>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GHZ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b="0" i="0" u="none" strike="noStrike" cap="none">
                          <a:solidFill>
                            <a:schemeClr val="accent4"/>
                          </a:solidFill>
                          <a:latin typeface="Avenir"/>
                          <a:ea typeface="Avenir"/>
                          <a:cs typeface="Avenir"/>
                          <a:sym typeface="Avenir"/>
                        </a:rPr>
                        <a:t>FWG 45</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cs typeface="Arial"/>
                          <a:sym typeface="Arial"/>
                        </a:rPr>
                        <a:t>0,89%</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47,02%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2507925850"/>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GGZ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50</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cs typeface="Arial"/>
                          <a:sym typeface="Arial"/>
                        </a:rPr>
                        <a:t>4,54%</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45,08%</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801458634"/>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GHZ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FGW 50</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cs typeface="Arial"/>
                          <a:sym typeface="Arial"/>
                        </a:rPr>
                        <a:t>3,63%</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47,02%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4218241023"/>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Sociaal Werk</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Schaal 8</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cs typeface="Arial"/>
                          <a:sym typeface="Arial"/>
                        </a:rPr>
                        <a:t>4,09%</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52,46%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689842053"/>
                  </a:ext>
                </a:extLst>
              </a:tr>
            </a:tbl>
          </a:graphicData>
        </a:graphic>
      </p:graphicFrame>
      <p:sp>
        <p:nvSpPr>
          <p:cNvPr id="3" name="Google Shape;877;p14">
            <a:extLst>
              <a:ext uri="{FF2B5EF4-FFF2-40B4-BE49-F238E27FC236}">
                <a16:creationId xmlns:a16="http://schemas.microsoft.com/office/drawing/2014/main" id="{656FB399-E6F5-0538-7C77-D0E2CBC240BF}"/>
              </a:ext>
            </a:extLst>
          </p:cNvPr>
          <p:cNvSpPr txBox="1">
            <a:spLocks/>
          </p:cNvSpPr>
          <p:nvPr/>
        </p:nvSpPr>
        <p:spPr>
          <a:xfrm>
            <a:off x="1989105" y="4635458"/>
            <a:ext cx="6413161" cy="42551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3600"/>
              <a:buFont typeface="Avenir"/>
              <a:buNone/>
              <a:defRPr sz="3600" b="0" i="0" u="none" strike="noStrike" cap="none">
                <a:solidFill>
                  <a:schemeClr val="lt1"/>
                </a:solidFill>
                <a:latin typeface="Avenir"/>
                <a:ea typeface="Avenir"/>
                <a:cs typeface="Avenir"/>
                <a:sym typeface="Avenir"/>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nl-NL" sz="1200" dirty="0">
                <a:solidFill>
                  <a:srgbClr val="FB940B"/>
                </a:solidFill>
              </a:rPr>
              <a:t>De verhoudingen van de functiemix zijn gebaseerd op het HHM rapport met daarin de verdeling van dag en nacht samen minimaal 30% HBO als wens van de Regio.</a:t>
            </a:r>
          </a:p>
        </p:txBody>
      </p:sp>
    </p:spTree>
    <p:extLst>
      <p:ext uri="{BB962C8B-B14F-4D97-AF65-F5344CB8AC3E}">
        <p14:creationId xmlns:p14="http://schemas.microsoft.com/office/powerpoint/2010/main" val="3095056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76">
          <a:extLst>
            <a:ext uri="{FF2B5EF4-FFF2-40B4-BE49-F238E27FC236}">
              <a16:creationId xmlns:a16="http://schemas.microsoft.com/office/drawing/2014/main" id="{5F902FAF-AF03-410C-B3B4-84DC0FC537DA}"/>
            </a:ext>
          </a:extLst>
        </p:cNvPr>
        <p:cNvGrpSpPr/>
        <p:nvPr/>
      </p:nvGrpSpPr>
      <p:grpSpPr>
        <a:xfrm>
          <a:off x="0" y="0"/>
          <a:ext cx="0" cy="0"/>
          <a:chOff x="0" y="0"/>
          <a:chExt cx="0" cy="0"/>
        </a:xfrm>
      </p:grpSpPr>
      <p:sp>
        <p:nvSpPr>
          <p:cNvPr id="877" name="Google Shape;877;p14">
            <a:extLst>
              <a:ext uri="{FF2B5EF4-FFF2-40B4-BE49-F238E27FC236}">
                <a16:creationId xmlns:a16="http://schemas.microsoft.com/office/drawing/2014/main" id="{5F351BBE-E5B2-FF9B-DA43-2F6DEC86396C}"/>
              </a:ext>
            </a:extLst>
          </p:cNvPr>
          <p:cNvSpPr txBox="1">
            <a:spLocks noGrp="1"/>
          </p:cNvSpPr>
          <p:nvPr>
            <p:ph type="ctrTitle"/>
          </p:nvPr>
        </p:nvSpPr>
        <p:spPr>
          <a:xfrm>
            <a:off x="385482" y="502787"/>
            <a:ext cx="3505980" cy="535823"/>
          </a:xfrm>
          <a:prstGeom prst="rect">
            <a:avLst/>
          </a:prstGeom>
          <a:noFill/>
          <a:ln>
            <a:noFill/>
          </a:ln>
        </p:spPr>
        <p:txBody>
          <a:bodyPr spcFirstLastPara="1" wrap="square" lIns="0" tIns="0" rIns="0" bIns="0" anchor="t" anchorCtr="0">
            <a:noAutofit/>
          </a:bodyPr>
          <a:lstStyle/>
          <a:p>
            <a:pPr lvl="0"/>
            <a:r>
              <a:rPr lang="nl-NL" sz="1500" b="1">
                <a:solidFill>
                  <a:srgbClr val="FB940B"/>
                </a:solidFill>
              </a:rPr>
              <a:t>Beschermd Wonen Plus - Dag</a:t>
            </a:r>
            <a:endParaRPr sz="1500" b="1">
              <a:solidFill>
                <a:srgbClr val="FB940B"/>
              </a:solidFill>
            </a:endParaRPr>
          </a:p>
        </p:txBody>
      </p:sp>
      <p:sp>
        <p:nvSpPr>
          <p:cNvPr id="879" name="Google Shape;879;p14">
            <a:extLst>
              <a:ext uri="{FF2B5EF4-FFF2-40B4-BE49-F238E27FC236}">
                <a16:creationId xmlns:a16="http://schemas.microsoft.com/office/drawing/2014/main" id="{5525352F-96B3-FD8E-7E06-5C237A34EFEE}"/>
              </a:ext>
            </a:extLst>
          </p:cNvPr>
          <p:cNvSpPr txBox="1">
            <a:spLocks noGrp="1"/>
          </p:cNvSpPr>
          <p:nvPr>
            <p:ph type="ctrTitle"/>
          </p:nvPr>
        </p:nvSpPr>
        <p:spPr>
          <a:xfrm>
            <a:off x="4742052" y="508040"/>
            <a:ext cx="3590546" cy="29867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3600"/>
              <a:buNone/>
            </a:pPr>
            <a:r>
              <a:rPr lang="nl-NL" sz="1500" b="1">
                <a:solidFill>
                  <a:srgbClr val="002060"/>
                </a:solidFill>
                <a:cs typeface="Arial"/>
                <a:sym typeface="Arial"/>
              </a:rPr>
              <a:t>Beschermd Wonen Plus - Nacht</a:t>
            </a:r>
            <a:endParaRPr sz="1500" b="1">
              <a:solidFill>
                <a:srgbClr val="002060"/>
              </a:solidFill>
              <a:cs typeface="Arial"/>
              <a:sym typeface="Arial"/>
            </a:endParaRPr>
          </a:p>
        </p:txBody>
      </p:sp>
      <p:graphicFrame>
        <p:nvGraphicFramePr>
          <p:cNvPr id="7" name="Google Shape;878;p14">
            <a:extLst>
              <a:ext uri="{FF2B5EF4-FFF2-40B4-BE49-F238E27FC236}">
                <a16:creationId xmlns:a16="http://schemas.microsoft.com/office/drawing/2014/main" id="{85C70928-17A3-9B04-1C4D-97063BCB4DFF}"/>
              </a:ext>
            </a:extLst>
          </p:cNvPr>
          <p:cNvGraphicFramePr/>
          <p:nvPr>
            <p:extLst>
              <p:ext uri="{D42A27DB-BD31-4B8C-83A1-F6EECF244321}">
                <p14:modId xmlns:p14="http://schemas.microsoft.com/office/powerpoint/2010/main" val="432727894"/>
              </p:ext>
            </p:extLst>
          </p:nvPr>
        </p:nvGraphicFramePr>
        <p:xfrm>
          <a:off x="385482" y="852765"/>
          <a:ext cx="3764596" cy="3130104"/>
        </p:xfrm>
        <a:graphic>
          <a:graphicData uri="http://schemas.openxmlformats.org/drawingml/2006/table">
            <a:tbl>
              <a:tblPr>
                <a:noFill/>
                <a:tableStyleId>{9B634413-A125-4BF5-B2CE-50D00810AE5C}</a:tableStyleId>
              </a:tblPr>
              <a:tblGrid>
                <a:gridCol w="941149">
                  <a:extLst>
                    <a:ext uri="{9D8B030D-6E8A-4147-A177-3AD203B41FA5}">
                      <a16:colId xmlns:a16="http://schemas.microsoft.com/office/drawing/2014/main" val="20000"/>
                    </a:ext>
                  </a:extLst>
                </a:gridCol>
                <a:gridCol w="941149">
                  <a:extLst>
                    <a:ext uri="{9D8B030D-6E8A-4147-A177-3AD203B41FA5}">
                      <a16:colId xmlns:a16="http://schemas.microsoft.com/office/drawing/2014/main" val="20001"/>
                    </a:ext>
                  </a:extLst>
                </a:gridCol>
                <a:gridCol w="941149">
                  <a:extLst>
                    <a:ext uri="{9D8B030D-6E8A-4147-A177-3AD203B41FA5}">
                      <a16:colId xmlns:a16="http://schemas.microsoft.com/office/drawing/2014/main" val="20002"/>
                    </a:ext>
                  </a:extLst>
                </a:gridCol>
                <a:gridCol w="941149">
                  <a:extLst>
                    <a:ext uri="{9D8B030D-6E8A-4147-A177-3AD203B41FA5}">
                      <a16:colId xmlns:a16="http://schemas.microsoft.com/office/drawing/2014/main" val="20003"/>
                    </a:ext>
                  </a:extLst>
                </a:gridCol>
              </a:tblGrid>
              <a:tr h="260842">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Cao</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Loonschaal</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Aandeel</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ORT </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35</a:t>
                      </a:r>
                      <a:endParaRPr sz="900" u="none" strike="noStrike" cap="none">
                        <a:solidFill>
                          <a:srgbClr val="FB940B"/>
                        </a:solidFill>
                        <a:latin typeface="Avenir"/>
                        <a:ea typeface="Avenir"/>
                        <a:cs typeface="Avenir"/>
                        <a:sym typeface="Avenir"/>
                      </a:endParaRP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10,06%</a:t>
                      </a: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14,65%</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0001"/>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GHZ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rgbClr val="FB940B"/>
                          </a:solidFill>
                          <a:latin typeface="Avenir"/>
                          <a:ea typeface="Avenir"/>
                          <a:cs typeface="Avenir"/>
                          <a:sym typeface="Avenir"/>
                        </a:rPr>
                        <a:t>FWG 35</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5,03%</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17,52%</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2237099236"/>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Sociaal Werk</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Schaal 5</a:t>
                      </a: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3,59%</a:t>
                      </a: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12,00%</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0002"/>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GHZ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40</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cs typeface="Arial"/>
                          <a:sym typeface="Arial"/>
                        </a:rPr>
                        <a:t>26,33%</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17,52%</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4245388392"/>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Sociaal Werk</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Schaal 6</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cs typeface="Arial"/>
                          <a:sym typeface="Arial"/>
                        </a:rPr>
                        <a:t>20,58%</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12,00%</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490509462"/>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45</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cs typeface="Arial"/>
                          <a:sym typeface="Arial"/>
                        </a:rPr>
                        <a:t>18,59%</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14,65%</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518249207"/>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GHZ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rgbClr val="FB940B"/>
                          </a:solidFill>
                          <a:latin typeface="Avenir"/>
                          <a:ea typeface="Avenir"/>
                          <a:cs typeface="Avenir"/>
                          <a:sym typeface="Avenir"/>
                        </a:rPr>
                        <a:t>FWG 45</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cs typeface="Arial"/>
                          <a:sym typeface="Arial"/>
                        </a:rPr>
                        <a:t>0,93%</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17,52%</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839635957"/>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50</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cs typeface="Arial"/>
                          <a:sym typeface="Arial"/>
                        </a:rPr>
                        <a:t>5,11%</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14,65%</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3577973267"/>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GHZ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FGW 50</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cs typeface="Arial"/>
                          <a:sym typeface="Arial"/>
                        </a:rPr>
                        <a:t>4,15%</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17,52%</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938749482"/>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Sociaal Werk</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Schaal 8</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cs typeface="Arial"/>
                          <a:sym typeface="Arial"/>
                        </a:rPr>
                        <a:t>4,63%</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12,00%</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2432996828"/>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Sociaal Werk</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Schaal 11</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cs typeface="Arial"/>
                          <a:sym typeface="Arial"/>
                        </a:rPr>
                        <a:t>1,00%</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0,75%</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627259776"/>
                  </a:ext>
                </a:extLst>
              </a:tr>
            </a:tbl>
          </a:graphicData>
        </a:graphic>
      </p:graphicFrame>
      <p:graphicFrame>
        <p:nvGraphicFramePr>
          <p:cNvPr id="9" name="Google Shape;880;p14">
            <a:extLst>
              <a:ext uri="{FF2B5EF4-FFF2-40B4-BE49-F238E27FC236}">
                <a16:creationId xmlns:a16="http://schemas.microsoft.com/office/drawing/2014/main" id="{85D49587-0629-AF65-DF6F-3EB7BADE04DE}"/>
              </a:ext>
            </a:extLst>
          </p:cNvPr>
          <p:cNvGraphicFramePr/>
          <p:nvPr/>
        </p:nvGraphicFramePr>
        <p:xfrm>
          <a:off x="4742052" y="862956"/>
          <a:ext cx="3590548" cy="3549150"/>
        </p:xfrm>
        <a:graphic>
          <a:graphicData uri="http://schemas.openxmlformats.org/drawingml/2006/table">
            <a:tbl>
              <a:tblPr>
                <a:noFill/>
                <a:tableStyleId>{9B634413-A125-4BF5-B2CE-50D00810AE5C}</a:tableStyleId>
              </a:tblPr>
              <a:tblGrid>
                <a:gridCol w="897637">
                  <a:extLst>
                    <a:ext uri="{9D8B030D-6E8A-4147-A177-3AD203B41FA5}">
                      <a16:colId xmlns:a16="http://schemas.microsoft.com/office/drawing/2014/main" val="20000"/>
                    </a:ext>
                  </a:extLst>
                </a:gridCol>
                <a:gridCol w="897637">
                  <a:extLst>
                    <a:ext uri="{9D8B030D-6E8A-4147-A177-3AD203B41FA5}">
                      <a16:colId xmlns:a16="http://schemas.microsoft.com/office/drawing/2014/main" val="20001"/>
                    </a:ext>
                  </a:extLst>
                </a:gridCol>
                <a:gridCol w="897637">
                  <a:extLst>
                    <a:ext uri="{9D8B030D-6E8A-4147-A177-3AD203B41FA5}">
                      <a16:colId xmlns:a16="http://schemas.microsoft.com/office/drawing/2014/main" val="20002"/>
                    </a:ext>
                  </a:extLst>
                </a:gridCol>
                <a:gridCol w="897637">
                  <a:extLst>
                    <a:ext uri="{9D8B030D-6E8A-4147-A177-3AD203B41FA5}">
                      <a16:colId xmlns:a16="http://schemas.microsoft.com/office/drawing/2014/main" val="20003"/>
                    </a:ext>
                  </a:extLst>
                </a:gridCol>
              </a:tblGrid>
              <a:tr h="379650">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Cao</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Loonschaal</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Aandeel</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ORT </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278025">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GGZ</a:t>
                      </a:r>
                      <a:endParaRPr sz="900" u="none" strike="noStrike" cap="none">
                        <a:solidFill>
                          <a:srgbClr val="02164E"/>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FWG 30</a:t>
                      </a:r>
                      <a:endParaRPr sz="900" u="none" strike="noStrike" cap="none">
                        <a:solidFill>
                          <a:srgbClr val="02164E"/>
                        </a:solidFill>
                        <a:latin typeface="Avenir"/>
                        <a:ea typeface="Avenir"/>
                        <a:cs typeface="Avenir"/>
                        <a:sym typeface="Avenir"/>
                      </a:endParaRP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2,73%</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45,08%</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2871732397"/>
                  </a:ext>
                </a:extLst>
              </a:tr>
              <a:tr h="278025">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GHZ</a:t>
                      </a:r>
                      <a:endParaRPr sz="900" u="none" strike="noStrike" cap="none">
                        <a:solidFill>
                          <a:srgbClr val="02164E"/>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rgbClr val="02164E"/>
                          </a:solidFill>
                          <a:latin typeface="Avenir"/>
                          <a:ea typeface="Avenir"/>
                          <a:cs typeface="Avenir"/>
                          <a:sym typeface="Avenir"/>
                        </a:rPr>
                        <a:t>FWG 30</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6,15%</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47,02%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051477753"/>
                  </a:ext>
                </a:extLst>
              </a:tr>
              <a:tr h="278025">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Sociaal Werk</a:t>
                      </a:r>
                      <a:endParaRPr sz="900" u="none" strike="noStrike" cap="none">
                        <a:solidFill>
                          <a:srgbClr val="02164E"/>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Schaal 4</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5,47%</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52,46%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2466836598"/>
                  </a:ext>
                </a:extLst>
              </a:tr>
              <a:tr h="278025">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GGZ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35</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9,57%</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45,08%</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GHZ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b="0" i="0" u="none" strike="noStrike" cap="none">
                          <a:solidFill>
                            <a:schemeClr val="accent4"/>
                          </a:solidFill>
                          <a:latin typeface="Avenir"/>
                          <a:ea typeface="Avenir"/>
                          <a:cs typeface="Avenir"/>
                          <a:sym typeface="Avenir"/>
                        </a:rPr>
                        <a:t>FWG 35</a:t>
                      </a: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4,79%</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47,02%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Sociaal Werk</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Schaal 5</a:t>
                      </a: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3,42%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52,46%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0003"/>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GHZ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40</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21,88%</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47,02%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69788033"/>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Sociaal Werk</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Schaal 6</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16,41%</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52,46%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573561496"/>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GGZ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45</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16,42%</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45,08%</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307797656"/>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GHZ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b="0" i="0" u="none" strike="noStrike" cap="none">
                          <a:solidFill>
                            <a:schemeClr val="accent4"/>
                          </a:solidFill>
                          <a:latin typeface="Avenir"/>
                          <a:ea typeface="Avenir"/>
                          <a:cs typeface="Avenir"/>
                          <a:sym typeface="Avenir"/>
                        </a:rPr>
                        <a:t>FWG 45</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0,89%</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47,02%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2507925850"/>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GGZ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50</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4,54%</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45,08%</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801458634"/>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GHZ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FGW 50</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3,63%</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47,02%</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4218241023"/>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Sociaal Werk</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Schaal 8</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4,09%</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4"/>
                          </a:solidFill>
                          <a:effectLst/>
                          <a:uLnTx/>
                          <a:uFillTx/>
                          <a:latin typeface="Avenir"/>
                          <a:ea typeface="Avenir"/>
                          <a:cs typeface="Avenir"/>
                          <a:sym typeface="Avenir"/>
                        </a:rPr>
                        <a:t>52,46%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689842053"/>
                  </a:ext>
                </a:extLst>
              </a:tr>
            </a:tbl>
          </a:graphicData>
        </a:graphic>
      </p:graphicFrame>
      <p:sp>
        <p:nvSpPr>
          <p:cNvPr id="4" name="Google Shape;877;p14">
            <a:extLst>
              <a:ext uri="{FF2B5EF4-FFF2-40B4-BE49-F238E27FC236}">
                <a16:creationId xmlns:a16="http://schemas.microsoft.com/office/drawing/2014/main" id="{4721FC17-3995-8D69-D3DD-A958E984B330}"/>
              </a:ext>
            </a:extLst>
          </p:cNvPr>
          <p:cNvSpPr txBox="1">
            <a:spLocks/>
          </p:cNvSpPr>
          <p:nvPr/>
        </p:nvSpPr>
        <p:spPr>
          <a:xfrm>
            <a:off x="1989105" y="4635458"/>
            <a:ext cx="6413161" cy="42551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3600"/>
              <a:buFont typeface="Avenir"/>
              <a:buNone/>
              <a:defRPr sz="3600" b="0" i="0" u="none" strike="noStrike" cap="none">
                <a:solidFill>
                  <a:schemeClr val="lt1"/>
                </a:solidFill>
                <a:latin typeface="Avenir"/>
                <a:ea typeface="Avenir"/>
                <a:cs typeface="Avenir"/>
                <a:sym typeface="Avenir"/>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nl-NL" sz="1200" dirty="0">
                <a:solidFill>
                  <a:srgbClr val="FB940B"/>
                </a:solidFill>
              </a:rPr>
              <a:t>De verhoudingen van de functiemix zijn gebaseerd op het HHM rapport met daarin de verdeling van dag en nacht samen minimaal 30% HBO als wens van de Regio.</a:t>
            </a:r>
          </a:p>
        </p:txBody>
      </p:sp>
    </p:spTree>
    <p:extLst>
      <p:ext uri="{BB962C8B-B14F-4D97-AF65-F5344CB8AC3E}">
        <p14:creationId xmlns:p14="http://schemas.microsoft.com/office/powerpoint/2010/main" val="1490556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76">
          <a:extLst>
            <a:ext uri="{FF2B5EF4-FFF2-40B4-BE49-F238E27FC236}">
              <a16:creationId xmlns:a16="http://schemas.microsoft.com/office/drawing/2014/main" id="{8A728506-BEB7-8BED-4359-E54D4DEE0A95}"/>
            </a:ext>
          </a:extLst>
        </p:cNvPr>
        <p:cNvGrpSpPr/>
        <p:nvPr/>
      </p:nvGrpSpPr>
      <p:grpSpPr>
        <a:xfrm>
          <a:off x="0" y="0"/>
          <a:ext cx="0" cy="0"/>
          <a:chOff x="0" y="0"/>
          <a:chExt cx="0" cy="0"/>
        </a:xfrm>
      </p:grpSpPr>
      <p:sp>
        <p:nvSpPr>
          <p:cNvPr id="877" name="Google Shape;877;p14">
            <a:extLst>
              <a:ext uri="{FF2B5EF4-FFF2-40B4-BE49-F238E27FC236}">
                <a16:creationId xmlns:a16="http://schemas.microsoft.com/office/drawing/2014/main" id="{E2FD3469-E149-B225-B6E1-69D3BED9228D}"/>
              </a:ext>
            </a:extLst>
          </p:cNvPr>
          <p:cNvSpPr txBox="1">
            <a:spLocks noGrp="1"/>
          </p:cNvSpPr>
          <p:nvPr>
            <p:ph type="ctrTitle"/>
          </p:nvPr>
        </p:nvSpPr>
        <p:spPr>
          <a:xfrm>
            <a:off x="385482" y="509361"/>
            <a:ext cx="3505980" cy="535823"/>
          </a:xfrm>
          <a:prstGeom prst="rect">
            <a:avLst/>
          </a:prstGeom>
          <a:noFill/>
          <a:ln>
            <a:noFill/>
          </a:ln>
        </p:spPr>
        <p:txBody>
          <a:bodyPr spcFirstLastPara="1" wrap="square" lIns="0" tIns="0" rIns="0" bIns="0" anchor="t" anchorCtr="0">
            <a:noAutofit/>
          </a:bodyPr>
          <a:lstStyle/>
          <a:p>
            <a:pPr lvl="0"/>
            <a:r>
              <a:rPr lang="nl-NL" sz="1500" b="1" err="1">
                <a:solidFill>
                  <a:srgbClr val="FB940B"/>
                </a:solidFill>
              </a:rPr>
              <a:t>Safehouse</a:t>
            </a:r>
            <a:r>
              <a:rPr lang="nl-NL" sz="1500" b="1">
                <a:solidFill>
                  <a:srgbClr val="FB940B"/>
                </a:solidFill>
              </a:rPr>
              <a:t> - Dag</a:t>
            </a:r>
            <a:endParaRPr sz="1500" b="1">
              <a:solidFill>
                <a:srgbClr val="FB940B"/>
              </a:solidFill>
            </a:endParaRPr>
          </a:p>
        </p:txBody>
      </p:sp>
      <p:sp>
        <p:nvSpPr>
          <p:cNvPr id="879" name="Google Shape;879;p14">
            <a:extLst>
              <a:ext uri="{FF2B5EF4-FFF2-40B4-BE49-F238E27FC236}">
                <a16:creationId xmlns:a16="http://schemas.microsoft.com/office/drawing/2014/main" id="{5ED4E540-E887-CCC2-B18D-39215B100CFA}"/>
              </a:ext>
            </a:extLst>
          </p:cNvPr>
          <p:cNvSpPr txBox="1">
            <a:spLocks noGrp="1"/>
          </p:cNvSpPr>
          <p:nvPr>
            <p:ph type="ctrTitle"/>
          </p:nvPr>
        </p:nvSpPr>
        <p:spPr>
          <a:xfrm>
            <a:off x="4742052" y="514614"/>
            <a:ext cx="3590546" cy="29867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3600"/>
              <a:buNone/>
            </a:pPr>
            <a:r>
              <a:rPr lang="nl-NL" sz="1500" b="1" err="1">
                <a:solidFill>
                  <a:srgbClr val="002060"/>
                </a:solidFill>
                <a:cs typeface="Arial"/>
                <a:sym typeface="Arial"/>
              </a:rPr>
              <a:t>Safehouse</a:t>
            </a:r>
            <a:r>
              <a:rPr lang="nl-NL" sz="1500" b="1">
                <a:solidFill>
                  <a:srgbClr val="002060"/>
                </a:solidFill>
                <a:cs typeface="Arial"/>
                <a:sym typeface="Arial"/>
              </a:rPr>
              <a:t> – Nacht telefonisch</a:t>
            </a:r>
            <a:endParaRPr sz="1500" b="1">
              <a:solidFill>
                <a:srgbClr val="002060"/>
              </a:solidFill>
              <a:cs typeface="Arial"/>
              <a:sym typeface="Arial"/>
            </a:endParaRPr>
          </a:p>
        </p:txBody>
      </p:sp>
      <p:graphicFrame>
        <p:nvGraphicFramePr>
          <p:cNvPr id="7" name="Google Shape;878;p14">
            <a:extLst>
              <a:ext uri="{FF2B5EF4-FFF2-40B4-BE49-F238E27FC236}">
                <a16:creationId xmlns:a16="http://schemas.microsoft.com/office/drawing/2014/main" id="{DF89C045-5D89-4546-4950-1D973B954EB5}"/>
              </a:ext>
            </a:extLst>
          </p:cNvPr>
          <p:cNvGraphicFramePr/>
          <p:nvPr>
            <p:extLst>
              <p:ext uri="{D42A27DB-BD31-4B8C-83A1-F6EECF244321}">
                <p14:modId xmlns:p14="http://schemas.microsoft.com/office/powerpoint/2010/main" val="2716910440"/>
              </p:ext>
            </p:extLst>
          </p:nvPr>
        </p:nvGraphicFramePr>
        <p:xfrm>
          <a:off x="385482" y="859339"/>
          <a:ext cx="3764596" cy="2315336"/>
        </p:xfrm>
        <a:graphic>
          <a:graphicData uri="http://schemas.openxmlformats.org/drawingml/2006/table">
            <a:tbl>
              <a:tblPr>
                <a:noFill/>
                <a:tableStyleId>{9B634413-A125-4BF5-B2CE-50D00810AE5C}</a:tableStyleId>
              </a:tblPr>
              <a:tblGrid>
                <a:gridCol w="941149">
                  <a:extLst>
                    <a:ext uri="{9D8B030D-6E8A-4147-A177-3AD203B41FA5}">
                      <a16:colId xmlns:a16="http://schemas.microsoft.com/office/drawing/2014/main" val="20000"/>
                    </a:ext>
                  </a:extLst>
                </a:gridCol>
                <a:gridCol w="941149">
                  <a:extLst>
                    <a:ext uri="{9D8B030D-6E8A-4147-A177-3AD203B41FA5}">
                      <a16:colId xmlns:a16="http://schemas.microsoft.com/office/drawing/2014/main" val="20001"/>
                    </a:ext>
                  </a:extLst>
                </a:gridCol>
                <a:gridCol w="941149">
                  <a:extLst>
                    <a:ext uri="{9D8B030D-6E8A-4147-A177-3AD203B41FA5}">
                      <a16:colId xmlns:a16="http://schemas.microsoft.com/office/drawing/2014/main" val="20002"/>
                    </a:ext>
                  </a:extLst>
                </a:gridCol>
                <a:gridCol w="941149">
                  <a:extLst>
                    <a:ext uri="{9D8B030D-6E8A-4147-A177-3AD203B41FA5}">
                      <a16:colId xmlns:a16="http://schemas.microsoft.com/office/drawing/2014/main" val="20003"/>
                    </a:ext>
                  </a:extLst>
                </a:gridCol>
              </a:tblGrid>
              <a:tr h="212943">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Cao</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Loonschaal</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Aandeel</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ORT </a:t>
                      </a:r>
                      <a:endParaRPr sz="900" b="1" u="none" strike="noStrike" cap="none">
                        <a:solidFill>
                          <a:srgbClr val="002060"/>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35</a:t>
                      </a:r>
                      <a:endParaRPr sz="900" u="none" strike="noStrike" cap="none">
                        <a:solidFill>
                          <a:srgbClr val="FB940B"/>
                        </a:solidFill>
                        <a:latin typeface="Avenir"/>
                        <a:ea typeface="Avenir"/>
                        <a:cs typeface="Avenir"/>
                        <a:sym typeface="Avenir"/>
                      </a:endParaRP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16,51%</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12,26%</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0001"/>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40</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30,18%</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12,26%</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4245388392"/>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45</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13,64%</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12,26%</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518249207"/>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50</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9,67%</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12,26%</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3577973267"/>
                  </a:ext>
                </a:extLst>
              </a:tr>
              <a:tr h="260842">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Sociaal Werk</a:t>
                      </a:r>
                      <a:endParaRPr sz="900" u="none" strike="noStrike" cap="none">
                        <a:solidFill>
                          <a:srgbClr val="FB940B"/>
                        </a:solidFill>
                        <a:latin typeface="Avenir"/>
                        <a:ea typeface="Avenir"/>
                        <a:cs typeface="Avenir"/>
                        <a:sym typeface="Avenir"/>
                      </a:endParaRP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Schaal 5</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7,08%</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11,31%</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073590874"/>
                  </a:ext>
                </a:extLst>
              </a:tr>
              <a:tr h="260842">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Sociaal Werk</a:t>
                      </a: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rgbClr val="FB940B"/>
                          </a:solidFill>
                          <a:latin typeface="Avenir"/>
                          <a:ea typeface="Avenir"/>
                          <a:cs typeface="Avenir"/>
                          <a:sym typeface="Avenir"/>
                        </a:rPr>
                        <a:t>Schaal 6</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12,93%</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11,31%</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380650898"/>
                  </a:ext>
                </a:extLst>
              </a:tr>
              <a:tr h="260842">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Sociaal Werk</a:t>
                      </a: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rgbClr val="FB940B"/>
                          </a:solidFill>
                          <a:latin typeface="Avenir"/>
                          <a:ea typeface="Avenir"/>
                          <a:cs typeface="Avenir"/>
                          <a:sym typeface="Avenir"/>
                        </a:rPr>
                        <a:t>Schaal 7</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5,85%</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11,31%</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821586234"/>
                  </a:ext>
                </a:extLst>
              </a:tr>
              <a:tr h="260842">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Sociaal Werk</a:t>
                      </a:r>
                    </a:p>
                  </a:txBody>
                  <a:tcPr anchor="ctr">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rgbClr val="FB940B"/>
                          </a:solidFill>
                          <a:latin typeface="Avenir"/>
                          <a:ea typeface="Avenir"/>
                          <a:cs typeface="Avenir"/>
                          <a:sym typeface="Avenir"/>
                        </a:rPr>
                        <a:t>Schaal 8</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rgbClr val="FB940B"/>
                          </a:solidFill>
                          <a:effectLst/>
                          <a:uLnTx/>
                          <a:uFillTx/>
                          <a:latin typeface="Avenir"/>
                          <a:sym typeface="Arial"/>
                        </a:rPr>
                        <a:t>4,14%</a:t>
                      </a:r>
                    </a:p>
                  </a:txBody>
                  <a:tcPr anchor="ctr">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11,31%</a:t>
                      </a:r>
                    </a:p>
                  </a:txBody>
                  <a:tcPr anchor="ctr">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lgn="ctr">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3930248592"/>
                  </a:ext>
                </a:extLst>
              </a:tr>
            </a:tbl>
          </a:graphicData>
        </a:graphic>
      </p:graphicFrame>
      <p:graphicFrame>
        <p:nvGraphicFramePr>
          <p:cNvPr id="9" name="Google Shape;880;p14">
            <a:extLst>
              <a:ext uri="{FF2B5EF4-FFF2-40B4-BE49-F238E27FC236}">
                <a16:creationId xmlns:a16="http://schemas.microsoft.com/office/drawing/2014/main" id="{F32B2E89-B4F3-F162-87B0-1376906B2F6D}"/>
              </a:ext>
            </a:extLst>
          </p:cNvPr>
          <p:cNvGraphicFramePr/>
          <p:nvPr>
            <p:extLst>
              <p:ext uri="{D42A27DB-BD31-4B8C-83A1-F6EECF244321}">
                <p14:modId xmlns:p14="http://schemas.microsoft.com/office/powerpoint/2010/main" val="1160004573"/>
              </p:ext>
            </p:extLst>
          </p:nvPr>
        </p:nvGraphicFramePr>
        <p:xfrm>
          <a:off x="4742052" y="869530"/>
          <a:ext cx="3590548" cy="2620494"/>
        </p:xfrm>
        <a:graphic>
          <a:graphicData uri="http://schemas.openxmlformats.org/drawingml/2006/table">
            <a:tbl>
              <a:tblPr>
                <a:noFill/>
                <a:tableStyleId>{9B634413-A125-4BF5-B2CE-50D00810AE5C}</a:tableStyleId>
              </a:tblPr>
              <a:tblGrid>
                <a:gridCol w="897637">
                  <a:extLst>
                    <a:ext uri="{9D8B030D-6E8A-4147-A177-3AD203B41FA5}">
                      <a16:colId xmlns:a16="http://schemas.microsoft.com/office/drawing/2014/main" val="20000"/>
                    </a:ext>
                  </a:extLst>
                </a:gridCol>
                <a:gridCol w="897637">
                  <a:extLst>
                    <a:ext uri="{9D8B030D-6E8A-4147-A177-3AD203B41FA5}">
                      <a16:colId xmlns:a16="http://schemas.microsoft.com/office/drawing/2014/main" val="20001"/>
                    </a:ext>
                  </a:extLst>
                </a:gridCol>
                <a:gridCol w="897637">
                  <a:extLst>
                    <a:ext uri="{9D8B030D-6E8A-4147-A177-3AD203B41FA5}">
                      <a16:colId xmlns:a16="http://schemas.microsoft.com/office/drawing/2014/main" val="20002"/>
                    </a:ext>
                  </a:extLst>
                </a:gridCol>
                <a:gridCol w="897637">
                  <a:extLst>
                    <a:ext uri="{9D8B030D-6E8A-4147-A177-3AD203B41FA5}">
                      <a16:colId xmlns:a16="http://schemas.microsoft.com/office/drawing/2014/main" val="20003"/>
                    </a:ext>
                  </a:extLst>
                </a:gridCol>
              </a:tblGrid>
              <a:tr h="235644">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Cao</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Loonschaal</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Aandeel</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chemeClr val="accent2"/>
                          </a:solidFill>
                          <a:latin typeface="Avenir"/>
                          <a:ea typeface="Avenir"/>
                          <a:cs typeface="Avenir"/>
                          <a:sym typeface="Avenir"/>
                        </a:rPr>
                        <a:t>ORT </a:t>
                      </a:r>
                      <a:endParaRPr sz="9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278025">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GGZ</a:t>
                      </a:r>
                      <a:endParaRPr sz="900" u="none" strike="noStrike" cap="none">
                        <a:solidFill>
                          <a:srgbClr val="02164E"/>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02164E"/>
                          </a:solidFill>
                          <a:latin typeface="Avenir"/>
                          <a:ea typeface="Avenir"/>
                          <a:cs typeface="Avenir"/>
                          <a:sym typeface="Avenir"/>
                        </a:rPr>
                        <a:t>FWG 30</a:t>
                      </a:r>
                      <a:endParaRPr sz="900" u="none" strike="noStrike" cap="none">
                        <a:solidFill>
                          <a:srgbClr val="02164E"/>
                        </a:solidFill>
                        <a:latin typeface="Avenir"/>
                        <a:ea typeface="Avenir"/>
                        <a:cs typeface="Avenir"/>
                        <a:sym typeface="Avenir"/>
                      </a:endParaRP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10,05%</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02164E"/>
                          </a:solidFill>
                          <a:effectLst/>
                          <a:uLnTx/>
                          <a:uFillTx/>
                          <a:latin typeface="Avenir"/>
                          <a:ea typeface="Avenir"/>
                          <a:cs typeface="Avenir"/>
                          <a:sym typeface="Avenir"/>
                        </a:rPr>
                        <a:t>41,06%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2871732397"/>
                  </a:ext>
                </a:extLst>
              </a:tr>
              <a:tr h="278025">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GGZ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35</a:t>
                      </a:r>
                      <a:endParaRPr sz="900" b="0" i="0" u="none" strike="noStrike" cap="none">
                        <a:solidFill>
                          <a:schemeClr val="accent4"/>
                        </a:solidFill>
                        <a:latin typeface="Avenir"/>
                        <a:ea typeface="Avenir"/>
                        <a:cs typeface="Avenir"/>
                        <a:sym typeface="Avenir"/>
                      </a:endParaRP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12,44%</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02164E"/>
                          </a:solidFill>
                          <a:effectLst/>
                          <a:uLnTx/>
                          <a:uFillTx/>
                          <a:latin typeface="Avenir"/>
                          <a:ea typeface="Avenir"/>
                          <a:cs typeface="Avenir"/>
                          <a:sym typeface="Avenir"/>
                        </a:rPr>
                        <a:t>41,06%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GGZ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40</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26,80%</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02164E"/>
                          </a:solidFill>
                          <a:effectLst/>
                          <a:uLnTx/>
                          <a:uFillTx/>
                          <a:latin typeface="Avenir"/>
                          <a:ea typeface="Avenir"/>
                          <a:cs typeface="Avenir"/>
                          <a:sym typeface="Avenir"/>
                        </a:rPr>
                        <a:t>41,06%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69788033"/>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GGZ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45</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12,12%</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02164E"/>
                          </a:solidFill>
                          <a:effectLst/>
                          <a:uLnTx/>
                          <a:uFillTx/>
                          <a:latin typeface="Avenir"/>
                          <a:ea typeface="Avenir"/>
                          <a:cs typeface="Avenir"/>
                          <a:sym typeface="Avenir"/>
                        </a:rPr>
                        <a:t>41,06%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307797656"/>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GGZ</a:t>
                      </a:r>
                      <a:endParaRPr sz="9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b="0" i="0" u="none" strike="noStrike" cap="none">
                          <a:solidFill>
                            <a:schemeClr val="accent4"/>
                          </a:solidFill>
                          <a:latin typeface="Avenir"/>
                          <a:ea typeface="Avenir"/>
                          <a:cs typeface="Avenir"/>
                          <a:sym typeface="Avenir"/>
                        </a:rPr>
                        <a:t>FWG 50</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8,59%</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02164E"/>
                          </a:solidFill>
                          <a:effectLst/>
                          <a:uLnTx/>
                          <a:uFillTx/>
                          <a:latin typeface="Avenir"/>
                          <a:ea typeface="Avenir"/>
                          <a:cs typeface="Avenir"/>
                          <a:sym typeface="Avenir"/>
                        </a:rPr>
                        <a:t>41,06%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801458634"/>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chemeClr val="accent1"/>
                          </a:solidFill>
                          <a:latin typeface="Avenir"/>
                          <a:ea typeface="Avenir"/>
                          <a:cs typeface="Avenir"/>
                          <a:sym typeface="Avenir"/>
                        </a:rPr>
                        <a:t>Sociaal Werk</a:t>
                      </a:r>
                      <a:endParaRPr sz="900" u="none" strike="noStrike" cap="none">
                        <a:solidFill>
                          <a:schemeClr val="accent1"/>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chemeClr val="accent1"/>
                          </a:solidFill>
                          <a:latin typeface="Avenir"/>
                          <a:ea typeface="Avenir"/>
                          <a:cs typeface="Avenir"/>
                          <a:sym typeface="Avenir"/>
                        </a:rPr>
                        <a:t>Schaal 4</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4,31%</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02164E"/>
                          </a:solidFill>
                          <a:effectLst/>
                          <a:uLnTx/>
                          <a:uFillTx/>
                          <a:latin typeface="Avenir"/>
                          <a:ea typeface="Avenir"/>
                          <a:cs typeface="Avenir"/>
                          <a:sym typeface="Avenir"/>
                        </a:rPr>
                        <a:t>25,96%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125775565"/>
                  </a:ext>
                </a:extLst>
              </a:tr>
              <a:tr h="0">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chemeClr val="accent1"/>
                          </a:solidFill>
                          <a:latin typeface="Avenir"/>
                          <a:ea typeface="Avenir"/>
                          <a:cs typeface="Avenir"/>
                          <a:sym typeface="Avenir"/>
                        </a:rPr>
                        <a:t>Sociaal Werk</a:t>
                      </a:r>
                      <a:endParaRPr sz="900" u="none" strike="noStrike" cap="none">
                        <a:solidFill>
                          <a:schemeClr val="accent1"/>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chemeClr val="accent1"/>
                          </a:solidFill>
                          <a:latin typeface="Avenir"/>
                          <a:ea typeface="Avenir"/>
                          <a:cs typeface="Avenir"/>
                          <a:sym typeface="Avenir"/>
                        </a:rPr>
                        <a:t>Schaal 5</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5,33%</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02164E"/>
                          </a:solidFill>
                          <a:effectLst/>
                          <a:uLnTx/>
                          <a:uFillTx/>
                          <a:latin typeface="Avenir"/>
                          <a:ea typeface="Avenir"/>
                          <a:cs typeface="Avenir"/>
                          <a:sym typeface="Avenir"/>
                        </a:rPr>
                        <a:t>25,96%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586935702"/>
                  </a:ext>
                </a:extLst>
              </a:tr>
              <a:tr h="0">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1"/>
                          </a:solidFill>
                          <a:effectLst/>
                          <a:uLnTx/>
                          <a:uFillTx/>
                          <a:latin typeface="Avenir"/>
                          <a:ea typeface="Avenir"/>
                          <a:cs typeface="Avenir"/>
                          <a:sym typeface="Avenir"/>
                        </a:rPr>
                        <a:t>Sociaal Werk</a:t>
                      </a: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chemeClr val="accent1"/>
                          </a:solidFill>
                          <a:latin typeface="Avenir"/>
                          <a:ea typeface="Avenir"/>
                          <a:cs typeface="Avenir"/>
                          <a:sym typeface="Avenir"/>
                        </a:rPr>
                        <a:t>Schaal 6</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11,49%</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02164E"/>
                          </a:solidFill>
                          <a:effectLst/>
                          <a:uLnTx/>
                          <a:uFillTx/>
                          <a:latin typeface="Avenir"/>
                          <a:ea typeface="Avenir"/>
                          <a:cs typeface="Avenir"/>
                          <a:sym typeface="Avenir"/>
                        </a:rPr>
                        <a:t>25,96%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756055674"/>
                  </a:ext>
                </a:extLst>
              </a:tr>
              <a:tr h="0">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1"/>
                          </a:solidFill>
                          <a:effectLst/>
                          <a:uLnTx/>
                          <a:uFillTx/>
                          <a:latin typeface="Avenir"/>
                          <a:ea typeface="Avenir"/>
                          <a:cs typeface="Avenir"/>
                          <a:sym typeface="Avenir"/>
                        </a:rPr>
                        <a:t>Sociaal Werk</a:t>
                      </a: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chemeClr val="accent1"/>
                          </a:solidFill>
                          <a:latin typeface="Avenir"/>
                          <a:ea typeface="Avenir"/>
                          <a:cs typeface="Avenir"/>
                          <a:sym typeface="Avenir"/>
                        </a:rPr>
                        <a:t>Schaal 7</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5,19%</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02164E"/>
                          </a:solidFill>
                          <a:effectLst/>
                          <a:uLnTx/>
                          <a:uFillTx/>
                          <a:latin typeface="Avenir"/>
                          <a:ea typeface="Avenir"/>
                          <a:cs typeface="Avenir"/>
                          <a:sym typeface="Avenir"/>
                        </a:rPr>
                        <a:t>25,96%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727245483"/>
                  </a:ext>
                </a:extLst>
              </a:tr>
              <a:tr h="0">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chemeClr val="accent1"/>
                          </a:solidFill>
                          <a:effectLst/>
                          <a:uLnTx/>
                          <a:uFillTx/>
                          <a:latin typeface="Avenir"/>
                          <a:ea typeface="Avenir"/>
                          <a:cs typeface="Avenir"/>
                          <a:sym typeface="Avenir"/>
                        </a:rPr>
                        <a:t>Sociaal Werk</a:t>
                      </a: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chemeClr val="accent1"/>
                          </a:solidFill>
                          <a:latin typeface="Avenir"/>
                          <a:ea typeface="Avenir"/>
                          <a:cs typeface="Avenir"/>
                          <a:sym typeface="Avenir"/>
                        </a:rPr>
                        <a:t>Schaal 8</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a:ln>
                            <a:noFill/>
                          </a:ln>
                          <a:solidFill>
                            <a:schemeClr val="accent4"/>
                          </a:solidFill>
                          <a:effectLst/>
                          <a:uLnTx/>
                          <a:uFillTx/>
                          <a:latin typeface="Avenir"/>
                          <a:sym typeface="Arial"/>
                        </a:rPr>
                        <a:t>3,68%</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02164E"/>
                          </a:solidFill>
                          <a:effectLst/>
                          <a:uLnTx/>
                          <a:uFillTx/>
                          <a:latin typeface="Avenir"/>
                          <a:ea typeface="Avenir"/>
                          <a:cs typeface="Avenir"/>
                          <a:sym typeface="Avenir"/>
                        </a:rPr>
                        <a:t>25,96%</a:t>
                      </a:r>
                    </a:p>
                  </a:txBody>
                  <a:tcPr anchor="ctr">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979181107"/>
                  </a:ext>
                </a:extLst>
              </a:tr>
            </a:tbl>
          </a:graphicData>
        </a:graphic>
      </p:graphicFrame>
      <p:sp>
        <p:nvSpPr>
          <p:cNvPr id="2" name="Google Shape;877;p14">
            <a:extLst>
              <a:ext uri="{FF2B5EF4-FFF2-40B4-BE49-F238E27FC236}">
                <a16:creationId xmlns:a16="http://schemas.microsoft.com/office/drawing/2014/main" id="{BCFB8821-826D-A859-E578-57750E09536C}"/>
              </a:ext>
            </a:extLst>
          </p:cNvPr>
          <p:cNvSpPr txBox="1">
            <a:spLocks/>
          </p:cNvSpPr>
          <p:nvPr/>
        </p:nvSpPr>
        <p:spPr>
          <a:xfrm>
            <a:off x="1989105" y="4635458"/>
            <a:ext cx="6413161" cy="42551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3600"/>
              <a:buFont typeface="Avenir"/>
              <a:buNone/>
              <a:defRPr sz="3600" b="0" i="0" u="none" strike="noStrike" cap="none">
                <a:solidFill>
                  <a:schemeClr val="lt1"/>
                </a:solidFill>
                <a:latin typeface="Avenir"/>
                <a:ea typeface="Avenir"/>
                <a:cs typeface="Avenir"/>
                <a:sym typeface="Avenir"/>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nl-NL" sz="1200" dirty="0">
                <a:solidFill>
                  <a:srgbClr val="FB940B"/>
                </a:solidFill>
              </a:rPr>
              <a:t>De verhoudingen van de functiemix zijn gebaseerd op het HHM rapport met daarin de verdeling van dag en nacht samen minimaal 30% HBO als wens van de Regio.</a:t>
            </a:r>
          </a:p>
        </p:txBody>
      </p:sp>
    </p:spTree>
    <p:extLst>
      <p:ext uri="{BB962C8B-B14F-4D97-AF65-F5344CB8AC3E}">
        <p14:creationId xmlns:p14="http://schemas.microsoft.com/office/powerpoint/2010/main" val="3000466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76">
          <a:extLst>
            <a:ext uri="{FF2B5EF4-FFF2-40B4-BE49-F238E27FC236}">
              <a16:creationId xmlns:a16="http://schemas.microsoft.com/office/drawing/2014/main" id="{5B8D5CDD-BCDD-3D30-E725-28C346ABD879}"/>
            </a:ext>
          </a:extLst>
        </p:cNvPr>
        <p:cNvGrpSpPr/>
        <p:nvPr/>
      </p:nvGrpSpPr>
      <p:grpSpPr>
        <a:xfrm>
          <a:off x="0" y="0"/>
          <a:ext cx="0" cy="0"/>
          <a:chOff x="0" y="0"/>
          <a:chExt cx="0" cy="0"/>
        </a:xfrm>
      </p:grpSpPr>
      <p:sp>
        <p:nvSpPr>
          <p:cNvPr id="877" name="Google Shape;877;p14">
            <a:extLst>
              <a:ext uri="{FF2B5EF4-FFF2-40B4-BE49-F238E27FC236}">
                <a16:creationId xmlns:a16="http://schemas.microsoft.com/office/drawing/2014/main" id="{460D1BAB-21F1-4844-6317-15DD9F83AD93}"/>
              </a:ext>
            </a:extLst>
          </p:cNvPr>
          <p:cNvSpPr txBox="1">
            <a:spLocks noGrp="1"/>
          </p:cNvSpPr>
          <p:nvPr>
            <p:ph type="ctrTitle"/>
          </p:nvPr>
        </p:nvSpPr>
        <p:spPr>
          <a:xfrm>
            <a:off x="563100" y="488305"/>
            <a:ext cx="3773576" cy="535823"/>
          </a:xfrm>
          <a:prstGeom prst="rect">
            <a:avLst/>
          </a:prstGeom>
          <a:noFill/>
          <a:ln>
            <a:noFill/>
          </a:ln>
        </p:spPr>
        <p:txBody>
          <a:bodyPr spcFirstLastPara="1" wrap="square" lIns="0" tIns="0" rIns="0" bIns="0" anchor="t" anchorCtr="0">
            <a:noAutofit/>
          </a:bodyPr>
          <a:lstStyle/>
          <a:p>
            <a:pPr lvl="0"/>
            <a:r>
              <a:rPr lang="nl-NL" sz="2000">
                <a:solidFill>
                  <a:srgbClr val="FB940B"/>
                </a:solidFill>
              </a:rPr>
              <a:t>Functiemix </a:t>
            </a:r>
            <a:r>
              <a:rPr lang="nl-NL" sz="2000" err="1">
                <a:solidFill>
                  <a:srgbClr val="FB940B"/>
                </a:solidFill>
              </a:rPr>
              <a:t>Safehouse</a:t>
            </a:r>
            <a:r>
              <a:rPr lang="nl-NL" sz="2000">
                <a:solidFill>
                  <a:srgbClr val="FB940B"/>
                </a:solidFill>
              </a:rPr>
              <a:t> – Herstelgerichte activiteiten</a:t>
            </a:r>
            <a:endParaRPr sz="2000">
              <a:solidFill>
                <a:srgbClr val="FB940B"/>
              </a:solidFill>
            </a:endParaRPr>
          </a:p>
        </p:txBody>
      </p:sp>
      <p:graphicFrame>
        <p:nvGraphicFramePr>
          <p:cNvPr id="7" name="Google Shape;878;p14">
            <a:extLst>
              <a:ext uri="{FF2B5EF4-FFF2-40B4-BE49-F238E27FC236}">
                <a16:creationId xmlns:a16="http://schemas.microsoft.com/office/drawing/2014/main" id="{AA696242-8DAB-EBF0-8F59-6A03F00A3DAD}"/>
              </a:ext>
            </a:extLst>
          </p:cNvPr>
          <p:cNvGraphicFramePr/>
          <p:nvPr>
            <p:extLst>
              <p:ext uri="{D42A27DB-BD31-4B8C-83A1-F6EECF244321}">
                <p14:modId xmlns:p14="http://schemas.microsoft.com/office/powerpoint/2010/main" val="23099525"/>
              </p:ext>
            </p:extLst>
          </p:nvPr>
        </p:nvGraphicFramePr>
        <p:xfrm>
          <a:off x="563100" y="1166934"/>
          <a:ext cx="3396504" cy="1600050"/>
        </p:xfrm>
        <a:graphic>
          <a:graphicData uri="http://schemas.openxmlformats.org/drawingml/2006/table">
            <a:tbl>
              <a:tblPr>
                <a:noFill/>
                <a:tableStyleId>{9B634413-A125-4BF5-B2CE-50D00810AE5C}</a:tableStyleId>
              </a:tblPr>
              <a:tblGrid>
                <a:gridCol w="849126">
                  <a:extLst>
                    <a:ext uri="{9D8B030D-6E8A-4147-A177-3AD203B41FA5}">
                      <a16:colId xmlns:a16="http://schemas.microsoft.com/office/drawing/2014/main" val="20000"/>
                    </a:ext>
                  </a:extLst>
                </a:gridCol>
                <a:gridCol w="849126">
                  <a:extLst>
                    <a:ext uri="{9D8B030D-6E8A-4147-A177-3AD203B41FA5}">
                      <a16:colId xmlns:a16="http://schemas.microsoft.com/office/drawing/2014/main" val="20001"/>
                    </a:ext>
                  </a:extLst>
                </a:gridCol>
                <a:gridCol w="849126">
                  <a:extLst>
                    <a:ext uri="{9D8B030D-6E8A-4147-A177-3AD203B41FA5}">
                      <a16:colId xmlns:a16="http://schemas.microsoft.com/office/drawing/2014/main" val="20002"/>
                    </a:ext>
                  </a:extLst>
                </a:gridCol>
                <a:gridCol w="849126">
                  <a:extLst>
                    <a:ext uri="{9D8B030D-6E8A-4147-A177-3AD203B41FA5}">
                      <a16:colId xmlns:a16="http://schemas.microsoft.com/office/drawing/2014/main" val="20003"/>
                    </a:ext>
                  </a:extLst>
                </a:gridCol>
              </a:tblGrid>
              <a:tr h="215745">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Cao</a:t>
                      </a:r>
                      <a:endParaRPr sz="900" b="1" u="none" strike="noStrike" cap="none">
                        <a:solidFill>
                          <a:srgbClr val="002060"/>
                        </a:solidFill>
                        <a:latin typeface="Avenir"/>
                        <a:ea typeface="Avenir"/>
                        <a:cs typeface="Avenir"/>
                        <a:sym typeface="Avenir"/>
                      </a:endParaRPr>
                    </a:p>
                  </a:txBody>
                  <a:tcPr marL="91425" marR="91425" marT="91425" marB="91425">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Loonschaal</a:t>
                      </a:r>
                      <a:endParaRPr sz="900" b="1" u="none" strike="noStrike" cap="none">
                        <a:solidFill>
                          <a:srgbClr val="002060"/>
                        </a:solidFill>
                        <a:latin typeface="Avenir"/>
                        <a:ea typeface="Avenir"/>
                        <a:cs typeface="Avenir"/>
                        <a:sym typeface="Avenir"/>
                      </a:endParaRPr>
                    </a:p>
                  </a:txBody>
                  <a:tcPr marL="91425" marR="91425" marT="91425" marB="91425">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Aandeel</a:t>
                      </a:r>
                      <a:endParaRPr sz="900" b="1" u="none" strike="noStrike" cap="none">
                        <a:solidFill>
                          <a:srgbClr val="002060"/>
                        </a:solidFill>
                        <a:latin typeface="Avenir"/>
                        <a:ea typeface="Avenir"/>
                        <a:cs typeface="Avenir"/>
                        <a:sym typeface="Avenir"/>
                      </a:endParaRPr>
                    </a:p>
                  </a:txBody>
                  <a:tcPr marL="91425" marR="91425" marT="91425" marB="91425">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solidFill>
                        <a:srgbClr val="FB940B"/>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900" b="1" u="none" strike="noStrike" cap="none">
                          <a:solidFill>
                            <a:srgbClr val="002060"/>
                          </a:solidFill>
                          <a:latin typeface="Avenir"/>
                          <a:ea typeface="Avenir"/>
                          <a:cs typeface="Avenir"/>
                          <a:sym typeface="Avenir"/>
                        </a:rPr>
                        <a:t>ORT </a:t>
                      </a:r>
                      <a:endParaRPr sz="900" b="1" u="none" strike="noStrike" cap="none">
                        <a:solidFill>
                          <a:srgbClr val="002060"/>
                        </a:solidFill>
                        <a:latin typeface="Avenir"/>
                        <a:ea typeface="Avenir"/>
                        <a:cs typeface="Avenir"/>
                        <a:sym typeface="Avenir"/>
                      </a:endParaRPr>
                    </a:p>
                  </a:txBody>
                  <a:tcPr marL="91425" marR="91425" marT="91425" marB="91425">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215745">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Sociaal werk </a:t>
                      </a:r>
                      <a:endParaRPr sz="900" u="none" strike="noStrike" cap="none">
                        <a:solidFill>
                          <a:srgbClr val="FB940B"/>
                        </a:solidFill>
                        <a:latin typeface="Avenir"/>
                        <a:ea typeface="Avenir"/>
                        <a:cs typeface="Avenir"/>
                        <a:sym typeface="Avenir"/>
                      </a:endParaRPr>
                    </a:p>
                  </a:txBody>
                  <a:tcPr marL="91425" marR="91425" marT="91425" marB="91425">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Schaal 6</a:t>
                      </a:r>
                      <a:endParaRPr sz="900" u="none" strike="noStrike" cap="none">
                        <a:solidFill>
                          <a:srgbClr val="FB940B"/>
                        </a:solidFill>
                        <a:latin typeface="Avenir"/>
                        <a:ea typeface="Avenir"/>
                        <a:cs typeface="Avenir"/>
                        <a:sym typeface="Avenir"/>
                      </a:endParaRPr>
                    </a:p>
                  </a:txBody>
                  <a:tcPr marL="91425" marR="91425" marT="91425" marB="91425">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18,00%</a:t>
                      </a:r>
                      <a:endParaRPr sz="900" u="none" strike="noStrike" cap="none">
                        <a:solidFill>
                          <a:srgbClr val="FB940B"/>
                        </a:solidFill>
                        <a:latin typeface="Avenir"/>
                        <a:ea typeface="Avenir"/>
                        <a:cs typeface="Avenir"/>
                        <a:sym typeface="Avenir"/>
                      </a:endParaRPr>
                    </a:p>
                  </a:txBody>
                  <a:tcPr marL="91425" marR="91425" marT="91425" marB="91425">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0,00%</a:t>
                      </a:r>
                    </a:p>
                  </a:txBody>
                  <a:tcPr marL="91425" marR="91425" marT="91425" marB="91425">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561278290"/>
                  </a:ext>
                </a:extLst>
              </a:tr>
              <a:tr h="215745">
                <a:tc>
                  <a:txBody>
                    <a:bodyPr/>
                    <a:lstStyle/>
                    <a:p>
                      <a:pPr marL="0" marR="0" lvl="0" indent="0" algn="l" rtl="0">
                        <a:lnSpc>
                          <a:spcPct val="100000"/>
                        </a:lnSpc>
                        <a:spcBef>
                          <a:spcPts val="0"/>
                        </a:spcBef>
                        <a:spcAft>
                          <a:spcPts val="0"/>
                        </a:spcAft>
                        <a:buClr>
                          <a:srgbClr val="000000"/>
                        </a:buClr>
                        <a:buSzPts val="900"/>
                        <a:buFont typeface="Arial"/>
                        <a:buNone/>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marL="91425" marR="91425" marT="91425" marB="91425">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40</a:t>
                      </a:r>
                      <a:endParaRPr sz="900" u="none" strike="noStrike" cap="none">
                        <a:solidFill>
                          <a:srgbClr val="FB940B"/>
                        </a:solidFill>
                        <a:latin typeface="Avenir"/>
                        <a:ea typeface="Avenir"/>
                        <a:cs typeface="Avenir"/>
                        <a:sym typeface="Avenir"/>
                      </a:endParaRPr>
                    </a:p>
                  </a:txBody>
                  <a:tcPr marL="91425" marR="91425" marT="91425" marB="91425">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42,00 %</a:t>
                      </a:r>
                      <a:endParaRPr sz="900" u="none" strike="noStrike" cap="none">
                        <a:solidFill>
                          <a:srgbClr val="FB940B"/>
                        </a:solidFill>
                        <a:latin typeface="Avenir"/>
                        <a:ea typeface="Avenir"/>
                        <a:cs typeface="Avenir"/>
                        <a:sym typeface="Avenir"/>
                      </a:endParaRPr>
                    </a:p>
                  </a:txBody>
                  <a:tcPr marL="91425" marR="91425" marT="91425" marB="91425">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0,00%</a:t>
                      </a:r>
                    </a:p>
                  </a:txBody>
                  <a:tcPr marL="91425" marR="91425" marT="91425" marB="91425">
                    <a:lnL w="9525" cap="flat" cmpd="sng">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10001"/>
                  </a:ext>
                </a:extLst>
              </a:tr>
              <a:tr h="215745">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Sociaal werk</a:t>
                      </a:r>
                      <a:endParaRPr sz="900" u="none" strike="noStrike" cap="none">
                        <a:solidFill>
                          <a:srgbClr val="FB940B"/>
                        </a:solidFill>
                        <a:latin typeface="Avenir"/>
                        <a:ea typeface="Avenir"/>
                        <a:cs typeface="Avenir"/>
                        <a:sym typeface="Avenir"/>
                      </a:endParaRPr>
                    </a:p>
                  </a:txBody>
                  <a:tcPr marL="91425" marR="91425" marT="91425" marB="91425">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Schaal 7</a:t>
                      </a:r>
                    </a:p>
                  </a:txBody>
                  <a:tcPr marL="91425" marR="91425" marT="91425" marB="91425">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rgbClr val="FB940B"/>
                          </a:solidFill>
                          <a:latin typeface="Avenir"/>
                          <a:ea typeface="Avenir"/>
                          <a:cs typeface="Avenir"/>
                          <a:sym typeface="Avenir"/>
                        </a:rPr>
                        <a:t>12,00%</a:t>
                      </a:r>
                    </a:p>
                  </a:txBody>
                  <a:tcPr marL="91425" marR="91425" marT="91425" marB="91425">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0,00%</a:t>
                      </a:r>
                    </a:p>
                  </a:txBody>
                  <a:tcPr marL="91425" marR="91425" marT="91425" marB="91425">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384274180"/>
                  </a:ext>
                </a:extLst>
              </a:tr>
              <a:tr h="215745">
                <a:tc>
                  <a:txBody>
                    <a:bodyPr/>
                    <a:lstStyle/>
                    <a:p>
                      <a:pPr marL="0" marR="0" lvl="0" indent="0" algn="l" rtl="0">
                        <a:lnSpc>
                          <a:spcPct val="100000"/>
                        </a:lnSpc>
                        <a:spcBef>
                          <a:spcPts val="0"/>
                        </a:spcBef>
                        <a:spcAft>
                          <a:spcPts val="0"/>
                        </a:spcAft>
                        <a:buClr>
                          <a:srgbClr val="000000"/>
                        </a:buClr>
                        <a:buSzPts val="900"/>
                        <a:buFont typeface="Arial"/>
                        <a:buNone/>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GGZ</a:t>
                      </a:r>
                      <a:endParaRPr sz="900" u="none" strike="noStrike" cap="none">
                        <a:solidFill>
                          <a:srgbClr val="FB940B"/>
                        </a:solidFill>
                        <a:latin typeface="Avenir"/>
                        <a:ea typeface="Avenir"/>
                        <a:cs typeface="Avenir"/>
                        <a:sym typeface="Avenir"/>
                      </a:endParaRPr>
                    </a:p>
                  </a:txBody>
                  <a:tcPr marL="91425" marR="91425" marT="91425" marB="91425">
                    <a:lnL w="9525" cap="flat" cmpd="sng">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900" u="none" strike="noStrike" cap="none">
                          <a:solidFill>
                            <a:srgbClr val="FB940B"/>
                          </a:solidFill>
                          <a:latin typeface="Avenir"/>
                          <a:ea typeface="Avenir"/>
                          <a:cs typeface="Avenir"/>
                          <a:sym typeface="Avenir"/>
                        </a:rPr>
                        <a:t>FWG 45</a:t>
                      </a:r>
                    </a:p>
                  </a:txBody>
                  <a:tcPr marL="91425" marR="91425" marT="91425" marB="91425">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nl-NL" sz="900" u="none" strike="noStrike" cap="none">
                          <a:solidFill>
                            <a:srgbClr val="FB940B"/>
                          </a:solidFill>
                          <a:latin typeface="Avenir"/>
                          <a:ea typeface="Avenir"/>
                          <a:cs typeface="Avenir"/>
                          <a:sym typeface="Avenir"/>
                        </a:rPr>
                        <a:t>28,00 %</a:t>
                      </a:r>
                    </a:p>
                  </a:txBody>
                  <a:tcPr marL="91425" marR="91425" marT="91425" marB="91425">
                    <a:lnL w="9525" cap="flat" cmpd="sng" algn="ctr">
                      <a:solidFill>
                        <a:srgbClr val="FB940B"/>
                      </a:solidFill>
                      <a:prstDash val="solid"/>
                      <a:round/>
                      <a:headEnd type="none" w="sm" len="sm"/>
                      <a:tailEnd type="none" w="sm" len="sm"/>
                    </a:lnL>
                    <a:lnR w="9525" cap="flat" cmpd="sng" algn="ctr">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nl-NL" sz="900" b="0" i="0" u="none" strike="noStrike" kern="0" cap="none" spc="0" normalizeH="0" baseline="0" noProof="0">
                          <a:ln>
                            <a:noFill/>
                          </a:ln>
                          <a:solidFill>
                            <a:srgbClr val="FB940B"/>
                          </a:solidFill>
                          <a:effectLst/>
                          <a:uLnTx/>
                          <a:uFillTx/>
                          <a:latin typeface="Avenir"/>
                          <a:ea typeface="Avenir"/>
                          <a:cs typeface="Avenir"/>
                          <a:sym typeface="Avenir"/>
                        </a:rPr>
                        <a:t>0,00%</a:t>
                      </a:r>
                    </a:p>
                  </a:txBody>
                  <a:tcPr marL="91425" marR="91425" marT="91425" marB="91425">
                    <a:lnL w="9525" cap="flat" cmpd="sng" algn="ctr">
                      <a:solidFill>
                        <a:srgbClr val="FB940B"/>
                      </a:solidFill>
                      <a:prstDash val="solid"/>
                      <a:round/>
                      <a:headEnd type="none" w="sm" len="sm"/>
                      <a:tailEnd type="none" w="sm" len="sm"/>
                    </a:lnL>
                    <a:lnR w="9525" cap="flat" cmpd="sng">
                      <a:solidFill>
                        <a:srgbClr val="FB940B"/>
                      </a:solidFill>
                      <a:prstDash val="solid"/>
                      <a:round/>
                      <a:headEnd type="none" w="sm" len="sm"/>
                      <a:tailEnd type="none" w="sm" len="sm"/>
                    </a:lnR>
                    <a:lnT w="9525" cap="flat" cmpd="sng">
                      <a:solidFill>
                        <a:srgbClr val="FB940B"/>
                      </a:solidFill>
                      <a:prstDash val="solid"/>
                      <a:round/>
                      <a:headEnd type="none" w="sm" len="sm"/>
                      <a:tailEnd type="none" w="sm" len="sm"/>
                    </a:lnT>
                    <a:lnB w="9525" cap="flat" cmpd="sng" algn="ctr">
                      <a:solidFill>
                        <a:srgbClr val="FB940B"/>
                      </a:solidFill>
                      <a:prstDash val="solid"/>
                      <a:round/>
                      <a:headEnd type="none" w="sm" len="sm"/>
                      <a:tailEnd type="none" w="sm" len="sm"/>
                    </a:lnB>
                  </a:tcPr>
                </a:tc>
                <a:extLst>
                  <a:ext uri="{0D108BD9-81ED-4DB2-BD59-A6C34878D82A}">
                    <a16:rowId xmlns:a16="http://schemas.microsoft.com/office/drawing/2014/main" val="2237099236"/>
                  </a:ext>
                </a:extLst>
              </a:tr>
            </a:tbl>
          </a:graphicData>
        </a:graphic>
      </p:graphicFrame>
      <p:sp>
        <p:nvSpPr>
          <p:cNvPr id="2" name="Google Shape;877;p14">
            <a:extLst>
              <a:ext uri="{FF2B5EF4-FFF2-40B4-BE49-F238E27FC236}">
                <a16:creationId xmlns:a16="http://schemas.microsoft.com/office/drawing/2014/main" id="{C85DE999-F9EE-7023-DEE0-E8001D61E2D8}"/>
              </a:ext>
            </a:extLst>
          </p:cNvPr>
          <p:cNvSpPr txBox="1">
            <a:spLocks/>
          </p:cNvSpPr>
          <p:nvPr/>
        </p:nvSpPr>
        <p:spPr>
          <a:xfrm>
            <a:off x="563101" y="3059207"/>
            <a:ext cx="3396503" cy="75514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3600"/>
              <a:buFont typeface="Avenir"/>
              <a:buNone/>
              <a:defRPr sz="3600" b="0" i="0" u="none" strike="noStrike" cap="none">
                <a:solidFill>
                  <a:schemeClr val="lt1"/>
                </a:solidFill>
                <a:latin typeface="Avenir"/>
                <a:ea typeface="Avenir"/>
                <a:cs typeface="Avenir"/>
                <a:sym typeface="Avenir"/>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nl-NL" sz="1200" dirty="0">
                <a:solidFill>
                  <a:srgbClr val="FB940B"/>
                </a:solidFill>
              </a:rPr>
              <a:t>De verhoudingen voor de herstelgerichte activiteiten zijn gebaseerd op de zwaarste vorm van de huidige producten van de dagbesteding. </a:t>
            </a:r>
          </a:p>
        </p:txBody>
      </p:sp>
    </p:spTree>
    <p:extLst>
      <p:ext uri="{BB962C8B-B14F-4D97-AF65-F5344CB8AC3E}">
        <p14:creationId xmlns:p14="http://schemas.microsoft.com/office/powerpoint/2010/main" val="1409221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5" name="Tekstvak 4">
            <a:extLst>
              <a:ext uri="{FF2B5EF4-FFF2-40B4-BE49-F238E27FC236}">
                <a16:creationId xmlns:a16="http://schemas.microsoft.com/office/drawing/2014/main" id="{9603787B-E824-119D-9E1D-7098B8BFD5EC}"/>
              </a:ext>
            </a:extLst>
          </p:cNvPr>
          <p:cNvSpPr txBox="1"/>
          <p:nvPr/>
        </p:nvSpPr>
        <p:spPr>
          <a:xfrm>
            <a:off x="487205" y="4017163"/>
            <a:ext cx="7437596" cy="861774"/>
          </a:xfrm>
          <a:prstGeom prst="rect">
            <a:avLst/>
          </a:prstGeom>
          <a:noFill/>
        </p:spPr>
        <p:txBody>
          <a:bodyPr wrap="square" lIns="91440" tIns="45720" rIns="91440" bIns="45720" anchor="t">
            <a:spAutoFit/>
          </a:bodyPr>
          <a:lstStyle/>
          <a:p>
            <a:r>
              <a:rPr lang="nl-NL" sz="1000" b="0" i="0" u="none" strike="noStrike" baseline="0" dirty="0">
                <a:solidFill>
                  <a:schemeClr val="accent1"/>
                </a:solidFill>
                <a:latin typeface="Avenir Book" panose="02000503020000020003" pitchFamily="2" charset="0"/>
              </a:rPr>
              <a:t>Het betreffen concepttarieven o.b.v. de uitgangspunten en parameterwaarden zoals in de </a:t>
            </a:r>
            <a:r>
              <a:rPr lang="nl-NL" sz="1000" dirty="0">
                <a:solidFill>
                  <a:schemeClr val="accent1"/>
                </a:solidFill>
                <a:latin typeface="Avenir Book" panose="02000503020000020003" pitchFamily="2" charset="0"/>
              </a:rPr>
              <a:t>twee</a:t>
            </a:r>
            <a:r>
              <a:rPr lang="nl-NL" sz="1000" b="0" i="0" u="none" strike="noStrike" baseline="0" dirty="0">
                <a:solidFill>
                  <a:schemeClr val="accent1"/>
                </a:solidFill>
                <a:latin typeface="Avenir Book" panose="02000503020000020003" pitchFamily="2" charset="0"/>
              </a:rPr>
              <a:t> marktconsultaties gepresenteerd. Hier kunnen nog wijzigingen op plaatsvinden n.a.v. </a:t>
            </a:r>
            <a:r>
              <a:rPr lang="nl-NL" sz="1000" dirty="0">
                <a:solidFill>
                  <a:schemeClr val="accent1"/>
                </a:solidFill>
                <a:latin typeface="Avenir Book" panose="02000503020000020003" pitchFamily="2" charset="0"/>
              </a:rPr>
              <a:t>de tweede Nota van Antwoorden</a:t>
            </a:r>
            <a:r>
              <a:rPr lang="nl-NL" sz="1000" b="0" i="0" u="none" strike="noStrike" baseline="0" dirty="0">
                <a:solidFill>
                  <a:schemeClr val="accent1"/>
                </a:solidFill>
                <a:latin typeface="Avenir Book" panose="02000503020000020003" pitchFamily="2" charset="0"/>
              </a:rPr>
              <a:t> en er dient nog besluitvorming plaats te vinden door Regio Midden IJssel op het advies van TransitiePartners plaats te vinden. </a:t>
            </a:r>
          </a:p>
          <a:p>
            <a:endParaRPr lang="nl-NL" sz="1000" dirty="0">
              <a:solidFill>
                <a:schemeClr val="accent1"/>
              </a:solidFill>
              <a:latin typeface="Avenir Book" panose="02000503020000020003" pitchFamily="2" charset="0"/>
            </a:endParaRPr>
          </a:p>
          <a:p>
            <a:r>
              <a:rPr lang="nl-NL" sz="1000" b="1" i="0" u="none" strike="noStrike" baseline="0" dirty="0">
                <a:solidFill>
                  <a:schemeClr val="accent1"/>
                </a:solidFill>
                <a:latin typeface="Avenir Book" panose="02000503020000020003" pitchFamily="2" charset="0"/>
              </a:rPr>
              <a:t>Er kunnen dus geen </a:t>
            </a:r>
            <a:r>
              <a:rPr lang="nl-NL" sz="1000" b="1" dirty="0">
                <a:solidFill>
                  <a:schemeClr val="accent1"/>
                </a:solidFill>
                <a:latin typeface="Avenir Book" panose="02000503020000020003" pitchFamily="2" charset="0"/>
              </a:rPr>
              <a:t>rechten</a:t>
            </a:r>
            <a:r>
              <a:rPr lang="nl-NL" sz="1000" b="1" i="0" u="none" strike="noStrike" baseline="0" dirty="0">
                <a:solidFill>
                  <a:schemeClr val="accent1"/>
                </a:solidFill>
                <a:latin typeface="Avenir Book" panose="02000503020000020003" pitchFamily="2" charset="0"/>
              </a:rPr>
              <a:t> worden ontleend aan deze concepttarieven.</a:t>
            </a:r>
            <a:endParaRPr lang="nl-NL" sz="1000" b="1" dirty="0">
              <a:solidFill>
                <a:schemeClr val="accent1"/>
              </a:solidFill>
              <a:latin typeface="Avenir Book" panose="02000503020000020003" pitchFamily="2" charset="0"/>
            </a:endParaRPr>
          </a:p>
        </p:txBody>
      </p:sp>
      <p:sp>
        <p:nvSpPr>
          <p:cNvPr id="9" name="Google Shape;814;g112998e9388_0_18">
            <a:extLst>
              <a:ext uri="{FF2B5EF4-FFF2-40B4-BE49-F238E27FC236}">
                <a16:creationId xmlns:a16="http://schemas.microsoft.com/office/drawing/2014/main" id="{851EF8FA-B362-7555-ABEA-733CD089CC61}"/>
              </a:ext>
            </a:extLst>
          </p:cNvPr>
          <p:cNvSpPr txBox="1">
            <a:spLocks noGrp="1"/>
          </p:cNvSpPr>
          <p:nvPr>
            <p:ph type="ctrTitle"/>
          </p:nvPr>
        </p:nvSpPr>
        <p:spPr>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dk1"/>
              </a:buClr>
              <a:buSzPts val="4500"/>
              <a:buFont typeface="Arial"/>
              <a:buNone/>
            </a:pPr>
            <a:r>
              <a:rPr lang="nl-NL" sz="3200">
                <a:solidFill>
                  <a:schemeClr val="accent1"/>
                </a:solidFill>
              </a:rPr>
              <a:t>Concepttarieven</a:t>
            </a:r>
            <a:endParaRPr sz="3200">
              <a:solidFill>
                <a:schemeClr val="accent1"/>
              </a:solidFill>
            </a:endParaRPr>
          </a:p>
          <a:p>
            <a:pPr marL="0" lvl="0" indent="0" algn="l" rtl="0">
              <a:lnSpc>
                <a:spcPct val="90000"/>
              </a:lnSpc>
              <a:spcBef>
                <a:spcPts val="0"/>
              </a:spcBef>
              <a:spcAft>
                <a:spcPts val="0"/>
              </a:spcAft>
              <a:buSzPts val="4500"/>
              <a:buNone/>
            </a:pPr>
            <a:endParaRPr sz="3200"/>
          </a:p>
        </p:txBody>
      </p:sp>
      <p:graphicFrame>
        <p:nvGraphicFramePr>
          <p:cNvPr id="10" name="Tabel 9">
            <a:extLst>
              <a:ext uri="{FF2B5EF4-FFF2-40B4-BE49-F238E27FC236}">
                <a16:creationId xmlns:a16="http://schemas.microsoft.com/office/drawing/2014/main" id="{49794488-0169-9F3B-8CC0-286157A26A6A}"/>
              </a:ext>
            </a:extLst>
          </p:cNvPr>
          <p:cNvGraphicFramePr>
            <a:graphicFrameLocks noGrp="1"/>
          </p:cNvGraphicFramePr>
          <p:nvPr>
            <p:extLst>
              <p:ext uri="{D42A27DB-BD31-4B8C-83A1-F6EECF244321}">
                <p14:modId xmlns:p14="http://schemas.microsoft.com/office/powerpoint/2010/main" val="1440080421"/>
              </p:ext>
            </p:extLst>
          </p:nvPr>
        </p:nvGraphicFramePr>
        <p:xfrm>
          <a:off x="563165" y="1329696"/>
          <a:ext cx="6719950" cy="1266160"/>
        </p:xfrm>
        <a:graphic>
          <a:graphicData uri="http://schemas.openxmlformats.org/drawingml/2006/table">
            <a:tbl>
              <a:tblPr/>
              <a:tblGrid>
                <a:gridCol w="2500877">
                  <a:extLst>
                    <a:ext uri="{9D8B030D-6E8A-4147-A177-3AD203B41FA5}">
                      <a16:colId xmlns:a16="http://schemas.microsoft.com/office/drawing/2014/main" val="3168210806"/>
                    </a:ext>
                  </a:extLst>
                </a:gridCol>
                <a:gridCol w="1596190">
                  <a:extLst>
                    <a:ext uri="{9D8B030D-6E8A-4147-A177-3AD203B41FA5}">
                      <a16:colId xmlns:a16="http://schemas.microsoft.com/office/drawing/2014/main" val="2114119858"/>
                    </a:ext>
                  </a:extLst>
                </a:gridCol>
                <a:gridCol w="1571519">
                  <a:extLst>
                    <a:ext uri="{9D8B030D-6E8A-4147-A177-3AD203B41FA5}">
                      <a16:colId xmlns:a16="http://schemas.microsoft.com/office/drawing/2014/main" val="330592553"/>
                    </a:ext>
                  </a:extLst>
                </a:gridCol>
                <a:gridCol w="1051364">
                  <a:extLst>
                    <a:ext uri="{9D8B030D-6E8A-4147-A177-3AD203B41FA5}">
                      <a16:colId xmlns:a16="http://schemas.microsoft.com/office/drawing/2014/main" val="2367513961"/>
                    </a:ext>
                  </a:extLst>
                </a:gridCol>
              </a:tblGrid>
              <a:tr h="305198">
                <a:tc>
                  <a:txBody>
                    <a:bodyPr/>
                    <a:lstStyle/>
                    <a:p>
                      <a:pPr algn="l" fontAlgn="t"/>
                      <a:r>
                        <a:rPr lang="nl-NL" sz="1000" b="1" i="0" u="none" strike="noStrike">
                          <a:solidFill>
                            <a:srgbClr val="FB9303"/>
                          </a:solidFill>
                          <a:effectLst/>
                          <a:latin typeface="Avenir Book" panose="02000503020000020003" pitchFamily="2" charset="0"/>
                        </a:rPr>
                        <a:t>Productnaam</a:t>
                      </a:r>
                    </a:p>
                  </a:txBody>
                  <a:tcPr marL="9525" marR="9525" marT="9525"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01154D"/>
                    </a:solidFill>
                  </a:tcPr>
                </a:tc>
                <a:tc>
                  <a:txBody>
                    <a:bodyPr/>
                    <a:lstStyle/>
                    <a:p>
                      <a:pPr algn="l" fontAlgn="t">
                        <a:buNone/>
                      </a:pPr>
                      <a:r>
                        <a:rPr lang="nl-NL" sz="1000" b="1" i="0" u="none" strike="noStrike">
                          <a:solidFill>
                            <a:srgbClr val="FB9303"/>
                          </a:solidFill>
                          <a:effectLst/>
                          <a:latin typeface="Avenir Book" panose="02000503020000020003" pitchFamily="2" charset="0"/>
                        </a:rPr>
                        <a:t>Tarief Midden IJssel</a:t>
                      </a:r>
                      <a:br>
                        <a:rPr lang="nl-NL" sz="1000" b="1" i="0" u="none" strike="noStrike">
                          <a:solidFill>
                            <a:srgbClr val="FB9303"/>
                          </a:solidFill>
                          <a:effectLst/>
                          <a:latin typeface="Avenir Book" panose="02000503020000020003" pitchFamily="2" charset="0"/>
                        </a:rPr>
                      </a:br>
                      <a:r>
                        <a:rPr lang="nl-NL" sz="1000" b="1" i="0" u="none" strike="noStrike">
                          <a:solidFill>
                            <a:srgbClr val="FB9303"/>
                          </a:solidFill>
                          <a:effectLst/>
                          <a:latin typeface="Avenir Book" panose="02000503020000020003" pitchFamily="2" charset="0"/>
                        </a:rPr>
                        <a:t>Prijspeil januari 2027</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01154D"/>
                    </a:solidFill>
                  </a:tcPr>
                </a:tc>
                <a:tc>
                  <a:txBody>
                    <a:bodyPr/>
                    <a:lstStyle/>
                    <a:p>
                      <a:pPr algn="l" fontAlgn="t">
                        <a:buNone/>
                      </a:pPr>
                      <a:r>
                        <a:rPr lang="nl-NL" sz="1000" b="1" i="0" u="none" strike="noStrike">
                          <a:solidFill>
                            <a:srgbClr val="FB9303"/>
                          </a:solidFill>
                          <a:effectLst/>
                          <a:latin typeface="Avenir Book" panose="02000503020000020003" pitchFamily="2" charset="0"/>
                        </a:rPr>
                        <a:t>Tarief Midden IJssel 2028 (dus incl. indexatie)</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01154D"/>
                    </a:solidFill>
                  </a:tcPr>
                </a:tc>
                <a:tc>
                  <a:txBody>
                    <a:bodyPr/>
                    <a:lstStyle/>
                    <a:p>
                      <a:pPr algn="l" fontAlgn="t"/>
                      <a:r>
                        <a:rPr lang="nl-NL" sz="1000" b="1" i="0" u="none" strike="noStrike">
                          <a:solidFill>
                            <a:srgbClr val="FB9303"/>
                          </a:solidFill>
                          <a:effectLst/>
                          <a:latin typeface="Avenir Book" panose="02000503020000020003" pitchFamily="2" charset="0"/>
                        </a:rPr>
                        <a:t>Eenheid</a:t>
                      </a:r>
                    </a:p>
                  </a:txBody>
                  <a:tcPr marL="9525" marR="9525" marT="9525"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01154D"/>
                    </a:solidFill>
                  </a:tcPr>
                </a:tc>
                <a:extLst>
                  <a:ext uri="{0D108BD9-81ED-4DB2-BD59-A6C34878D82A}">
                    <a16:rowId xmlns:a16="http://schemas.microsoft.com/office/drawing/2014/main" val="1585331881"/>
                  </a:ext>
                </a:extLst>
              </a:tr>
              <a:tr h="190748">
                <a:tc>
                  <a:txBody>
                    <a:bodyPr/>
                    <a:lstStyle/>
                    <a:p>
                      <a:pPr algn="l" fontAlgn="t">
                        <a:buNone/>
                      </a:pPr>
                      <a:r>
                        <a:rPr lang="nl-NL" sz="1100" b="0" i="0" u="none" strike="noStrike">
                          <a:solidFill>
                            <a:schemeClr val="accent1"/>
                          </a:solidFill>
                          <a:effectLst/>
                          <a:latin typeface="Avenir Book" panose="02000503020000020003" pitchFamily="2" charset="0"/>
                        </a:rPr>
                        <a:t>Beschermd Wonen - Regulier</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t">
                        <a:buNone/>
                      </a:pPr>
                      <a:r>
                        <a:rPr lang="nl-NL" sz="1100" b="0" i="0" u="none" strike="noStrike">
                          <a:solidFill>
                            <a:schemeClr val="accent4"/>
                          </a:solidFill>
                          <a:effectLst/>
                          <a:latin typeface="Avenir Book" panose="02000503020000020003" pitchFamily="2" charset="0"/>
                        </a:rPr>
                        <a:t>€ 187,76</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t">
                        <a:buNone/>
                      </a:pPr>
                      <a:r>
                        <a:rPr lang="nl-NL" sz="1100" b="0" i="0" u="none" strike="noStrike">
                          <a:solidFill>
                            <a:schemeClr val="accent4"/>
                          </a:solidFill>
                          <a:effectLst/>
                          <a:latin typeface="Avenir Book" panose="02000503020000020003" pitchFamily="2" charset="0"/>
                        </a:rPr>
                        <a:t>€ 194,78</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l" fontAlgn="t">
                        <a:buNone/>
                      </a:pPr>
                      <a:r>
                        <a:rPr lang="nl-NL" sz="1100" b="0" i="0" u="none" strike="noStrike">
                          <a:solidFill>
                            <a:schemeClr val="accent1"/>
                          </a:solidFill>
                          <a:effectLst/>
                          <a:latin typeface="Avenir Book" panose="02000503020000020003" pitchFamily="2" charset="0"/>
                        </a:rPr>
                        <a:t>Per etmaal</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extLst>
                  <a:ext uri="{0D108BD9-81ED-4DB2-BD59-A6C34878D82A}">
                    <a16:rowId xmlns:a16="http://schemas.microsoft.com/office/drawing/2014/main" val="2847438535"/>
                  </a:ext>
                </a:extLst>
              </a:tr>
              <a:tr h="190748">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a:buNone/>
                        <a:tabLst/>
                        <a:defRPr/>
                      </a:pPr>
                      <a:r>
                        <a:rPr kumimoji="0" lang="nl-NL" sz="1100" b="0" i="0" u="none" strike="noStrike" kern="0" cap="none" spc="0" normalizeH="0" baseline="0" noProof="0">
                          <a:ln>
                            <a:noFill/>
                          </a:ln>
                          <a:solidFill>
                            <a:schemeClr val="accent1"/>
                          </a:solidFill>
                          <a:effectLst/>
                          <a:uLnTx/>
                          <a:uFillTx/>
                          <a:latin typeface="Avenir Book" panose="02000503020000020003" pitchFamily="2" charset="0"/>
                          <a:ea typeface="+mn-ea"/>
                          <a:cs typeface="+mn-cs"/>
                          <a:sym typeface="Arial"/>
                        </a:rPr>
                        <a:t>Beschermd Wonen - Plus</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t">
                        <a:buNone/>
                      </a:pPr>
                      <a:r>
                        <a:rPr lang="nl-NL" sz="1100" b="0" i="0" u="none" strike="noStrike">
                          <a:solidFill>
                            <a:schemeClr val="accent4"/>
                          </a:solidFill>
                          <a:effectLst/>
                          <a:latin typeface="Avenir Book" panose="02000503020000020003" pitchFamily="2" charset="0"/>
                        </a:rPr>
                        <a:t>€ 232,88</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t">
                        <a:buNone/>
                      </a:pPr>
                      <a:r>
                        <a:rPr lang="nl-NL" sz="1100" b="0" i="0" u="none" strike="noStrike">
                          <a:solidFill>
                            <a:schemeClr val="accent4"/>
                          </a:solidFill>
                          <a:effectLst/>
                          <a:latin typeface="Avenir Book" panose="02000503020000020003" pitchFamily="2" charset="0"/>
                        </a:rPr>
                        <a:t>€ 241,59</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a:buNone/>
                        <a:tabLst/>
                        <a:defRPr/>
                      </a:pPr>
                      <a:r>
                        <a:rPr kumimoji="0" lang="nl-NL" sz="1100" b="0" i="0" u="none" strike="noStrike" kern="0" cap="none" spc="0" normalizeH="0" baseline="0" noProof="0">
                          <a:ln>
                            <a:noFill/>
                          </a:ln>
                          <a:solidFill>
                            <a:srgbClr val="02164E"/>
                          </a:solidFill>
                          <a:effectLst/>
                          <a:uLnTx/>
                          <a:uFillTx/>
                          <a:latin typeface="Avenir Book" panose="02000503020000020003" pitchFamily="2" charset="0"/>
                          <a:ea typeface="+mn-ea"/>
                          <a:cs typeface="+mn-cs"/>
                          <a:sym typeface="Arial"/>
                        </a:rPr>
                        <a:t>Per etmaal</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extLst>
                  <a:ext uri="{0D108BD9-81ED-4DB2-BD59-A6C34878D82A}">
                    <a16:rowId xmlns:a16="http://schemas.microsoft.com/office/drawing/2014/main" val="4254213382"/>
                  </a:ext>
                </a:extLst>
              </a:tr>
              <a:tr h="190748">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a:buNone/>
                        <a:tabLst/>
                        <a:defRPr/>
                      </a:pPr>
                      <a:r>
                        <a:rPr kumimoji="0" lang="nl-NL" sz="1100" b="0" i="0" u="none" strike="noStrike" kern="0" cap="none" spc="0" normalizeH="0" baseline="0" noProof="0">
                          <a:ln>
                            <a:noFill/>
                          </a:ln>
                          <a:solidFill>
                            <a:schemeClr val="accent1"/>
                          </a:solidFill>
                          <a:effectLst/>
                          <a:uLnTx/>
                          <a:uFillTx/>
                          <a:latin typeface="Avenir Book" panose="02000503020000020003" pitchFamily="2" charset="0"/>
                          <a:ea typeface="+mn-ea"/>
                          <a:cs typeface="+mn-cs"/>
                          <a:sym typeface="Arial"/>
                        </a:rPr>
                        <a:t>Beschermd Wonen - Uitstroomgericht</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t">
                        <a:buNone/>
                      </a:pPr>
                      <a:r>
                        <a:rPr lang="nl-NL" sz="1100" b="0" i="0" u="none" strike="noStrike">
                          <a:solidFill>
                            <a:schemeClr val="accent4"/>
                          </a:solidFill>
                          <a:effectLst/>
                          <a:latin typeface="Avenir Book" panose="02000503020000020003" pitchFamily="2" charset="0"/>
                        </a:rPr>
                        <a:t>€ 173,25</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t">
                        <a:buNone/>
                      </a:pPr>
                      <a:r>
                        <a:rPr lang="nl-NL" sz="1100" b="0" i="0" u="none" strike="noStrike">
                          <a:solidFill>
                            <a:schemeClr val="accent4"/>
                          </a:solidFill>
                          <a:effectLst/>
                          <a:latin typeface="Avenir Book" panose="02000503020000020003" pitchFamily="2" charset="0"/>
                        </a:rPr>
                        <a:t>€179,73</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a:buNone/>
                        <a:tabLst/>
                        <a:defRPr/>
                      </a:pPr>
                      <a:r>
                        <a:rPr kumimoji="0" lang="nl-NL" sz="1100" b="0" i="0" u="none" strike="noStrike" kern="0" cap="none" spc="0" normalizeH="0" baseline="0" noProof="0">
                          <a:ln>
                            <a:noFill/>
                          </a:ln>
                          <a:solidFill>
                            <a:srgbClr val="02164E"/>
                          </a:solidFill>
                          <a:effectLst/>
                          <a:uLnTx/>
                          <a:uFillTx/>
                          <a:latin typeface="Avenir Book" panose="02000503020000020003" pitchFamily="2" charset="0"/>
                          <a:ea typeface="+mn-ea"/>
                          <a:cs typeface="+mn-cs"/>
                          <a:sym typeface="Arial"/>
                        </a:rPr>
                        <a:t>Per etmaal</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extLst>
                  <a:ext uri="{0D108BD9-81ED-4DB2-BD59-A6C34878D82A}">
                    <a16:rowId xmlns:a16="http://schemas.microsoft.com/office/drawing/2014/main" val="3171833633"/>
                  </a:ext>
                </a:extLst>
              </a:tr>
              <a:tr h="190748">
                <a:tc>
                  <a:txBody>
                    <a:bodyPr/>
                    <a:lstStyle/>
                    <a:p>
                      <a:pPr algn="l" fontAlgn="t">
                        <a:buNone/>
                      </a:pPr>
                      <a:r>
                        <a:rPr lang="nl-NL" sz="1100" b="0" i="0" u="none" strike="noStrike" err="1">
                          <a:solidFill>
                            <a:schemeClr val="accent1"/>
                          </a:solidFill>
                          <a:effectLst/>
                          <a:latin typeface="Avenir Book" panose="02000503020000020003" pitchFamily="2" charset="0"/>
                        </a:rPr>
                        <a:t>Safehouse</a:t>
                      </a:r>
                      <a:r>
                        <a:rPr lang="nl-NL" sz="1100" b="0" i="0" u="none" strike="noStrike">
                          <a:solidFill>
                            <a:schemeClr val="accent1"/>
                          </a:solidFill>
                          <a:effectLst/>
                          <a:latin typeface="Avenir Book" panose="02000503020000020003" pitchFamily="2" charset="0"/>
                        </a:rPr>
                        <a:t> incl. verblijf</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t">
                        <a:buNone/>
                      </a:pPr>
                      <a:r>
                        <a:rPr lang="nl-NL" sz="1100" b="0" i="0" u="none" strike="noStrike">
                          <a:solidFill>
                            <a:schemeClr val="accent4"/>
                          </a:solidFill>
                          <a:effectLst/>
                          <a:latin typeface="Avenir Book" panose="02000503020000020003" pitchFamily="2" charset="0"/>
                        </a:rPr>
                        <a:t>€ 95,56</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t">
                        <a:buNone/>
                      </a:pPr>
                      <a:r>
                        <a:rPr lang="nl-NL" sz="1100" b="0" i="0" u="none" strike="noStrike">
                          <a:solidFill>
                            <a:schemeClr val="accent4"/>
                          </a:solidFill>
                          <a:effectLst/>
                          <a:latin typeface="Avenir Book" panose="02000503020000020003" pitchFamily="2" charset="0"/>
                        </a:rPr>
                        <a:t>€ 99,13</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a:buNone/>
                        <a:tabLst/>
                        <a:defRPr/>
                      </a:pPr>
                      <a:r>
                        <a:rPr kumimoji="0" lang="nl-NL" sz="1100" b="0" i="0" u="none" strike="noStrike" kern="0" cap="none" spc="0" normalizeH="0" baseline="0" noProof="0">
                          <a:ln>
                            <a:noFill/>
                          </a:ln>
                          <a:solidFill>
                            <a:srgbClr val="02164E"/>
                          </a:solidFill>
                          <a:effectLst/>
                          <a:uLnTx/>
                          <a:uFillTx/>
                          <a:latin typeface="Avenir Book" panose="02000503020000020003" pitchFamily="2" charset="0"/>
                          <a:ea typeface="+mn-ea"/>
                          <a:cs typeface="+mn-cs"/>
                          <a:sym typeface="Arial"/>
                        </a:rPr>
                        <a:t>Per etmaal</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extLst>
                  <a:ext uri="{0D108BD9-81ED-4DB2-BD59-A6C34878D82A}">
                    <a16:rowId xmlns:a16="http://schemas.microsoft.com/office/drawing/2014/main" val="539422725"/>
                  </a:ext>
                </a:extLst>
              </a:tr>
              <a:tr h="190748">
                <a:tc>
                  <a:txBody>
                    <a:bodyPr/>
                    <a:lstStyle/>
                    <a:p>
                      <a:pPr algn="l" fontAlgn="t">
                        <a:buNone/>
                      </a:pPr>
                      <a:r>
                        <a:rPr lang="nl-NL" sz="1100" b="0" i="0" u="none" strike="noStrike" err="1">
                          <a:solidFill>
                            <a:schemeClr val="accent1"/>
                          </a:solidFill>
                          <a:effectLst/>
                          <a:latin typeface="Avenir Book" panose="02000503020000020003" pitchFamily="2" charset="0"/>
                        </a:rPr>
                        <a:t>Safehouse</a:t>
                      </a:r>
                      <a:r>
                        <a:rPr lang="nl-NL" sz="1100" b="0" i="0" u="none" strike="noStrike">
                          <a:solidFill>
                            <a:schemeClr val="accent1"/>
                          </a:solidFill>
                          <a:effectLst/>
                          <a:latin typeface="Avenir Book" panose="02000503020000020003" pitchFamily="2" charset="0"/>
                        </a:rPr>
                        <a:t> excl. verblijf</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t">
                        <a:buNone/>
                      </a:pPr>
                      <a:r>
                        <a:rPr lang="nl-NL" sz="1100" b="0" i="0" u="none" strike="noStrike">
                          <a:solidFill>
                            <a:schemeClr val="accent4"/>
                          </a:solidFill>
                          <a:effectLst/>
                          <a:latin typeface="Avenir Book" panose="02000503020000020003" pitchFamily="2" charset="0"/>
                        </a:rPr>
                        <a:t>€ 78,94</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t">
                        <a:buNone/>
                      </a:pPr>
                      <a:r>
                        <a:rPr lang="nl-NL" sz="1100" b="0" i="0" u="none" strike="noStrike">
                          <a:solidFill>
                            <a:schemeClr val="accent4"/>
                          </a:solidFill>
                          <a:effectLst/>
                          <a:latin typeface="Avenir Book" panose="02000503020000020003" pitchFamily="2" charset="0"/>
                        </a:rPr>
                        <a:t>€ 81,89</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marL="0" marR="0" lvl="0" indent="0" algn="l" defTabSz="914400" rtl="0" eaLnBrk="1" fontAlgn="t" latinLnBrk="0" hangingPunct="1">
                        <a:lnSpc>
                          <a:spcPct val="100000"/>
                        </a:lnSpc>
                        <a:spcBef>
                          <a:spcPts val="0"/>
                        </a:spcBef>
                        <a:spcAft>
                          <a:spcPts val="0"/>
                        </a:spcAft>
                        <a:buClr>
                          <a:srgbClr val="000000"/>
                        </a:buClr>
                        <a:buSzTx/>
                        <a:buFont typeface="Arial"/>
                        <a:buNone/>
                        <a:tabLst/>
                        <a:defRPr/>
                      </a:pPr>
                      <a:r>
                        <a:rPr kumimoji="0" lang="nl-NL" sz="1100" b="0" i="0" u="none" strike="noStrike" kern="0" cap="none" spc="0" normalizeH="0" baseline="0" noProof="0">
                          <a:ln>
                            <a:noFill/>
                          </a:ln>
                          <a:solidFill>
                            <a:srgbClr val="02164E"/>
                          </a:solidFill>
                          <a:effectLst/>
                          <a:uLnTx/>
                          <a:uFillTx/>
                          <a:latin typeface="Avenir Book" panose="02000503020000020003" pitchFamily="2" charset="0"/>
                          <a:ea typeface="+mn-ea"/>
                          <a:cs typeface="+mn-cs"/>
                          <a:sym typeface="Arial"/>
                        </a:rPr>
                        <a:t>Per etmaal</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extLst>
                  <a:ext uri="{0D108BD9-81ED-4DB2-BD59-A6C34878D82A}">
                    <a16:rowId xmlns:a16="http://schemas.microsoft.com/office/drawing/2014/main" val="3090126428"/>
                  </a:ext>
                </a:extLst>
              </a:tr>
            </a:tbl>
          </a:graphicData>
        </a:graphic>
      </p:graphicFrame>
      <p:graphicFrame>
        <p:nvGraphicFramePr>
          <p:cNvPr id="4" name="Tabel 3">
            <a:extLst>
              <a:ext uri="{FF2B5EF4-FFF2-40B4-BE49-F238E27FC236}">
                <a16:creationId xmlns:a16="http://schemas.microsoft.com/office/drawing/2014/main" id="{A47AFD78-0CED-87BE-9FCB-E7AEE94A8FD8}"/>
              </a:ext>
            </a:extLst>
          </p:cNvPr>
          <p:cNvGraphicFramePr>
            <a:graphicFrameLocks noGrp="1"/>
          </p:cNvGraphicFramePr>
          <p:nvPr>
            <p:extLst>
              <p:ext uri="{D42A27DB-BD31-4B8C-83A1-F6EECF244321}">
                <p14:modId xmlns:p14="http://schemas.microsoft.com/office/powerpoint/2010/main" val="1268817213"/>
              </p:ext>
            </p:extLst>
          </p:nvPr>
        </p:nvGraphicFramePr>
        <p:xfrm>
          <a:off x="563165" y="3008066"/>
          <a:ext cx="5668586" cy="780620"/>
        </p:xfrm>
        <a:graphic>
          <a:graphicData uri="http://schemas.openxmlformats.org/drawingml/2006/table">
            <a:tbl>
              <a:tblPr/>
              <a:tblGrid>
                <a:gridCol w="2500877">
                  <a:extLst>
                    <a:ext uri="{9D8B030D-6E8A-4147-A177-3AD203B41FA5}">
                      <a16:colId xmlns:a16="http://schemas.microsoft.com/office/drawing/2014/main" val="3168210806"/>
                    </a:ext>
                  </a:extLst>
                </a:gridCol>
                <a:gridCol w="1596190">
                  <a:extLst>
                    <a:ext uri="{9D8B030D-6E8A-4147-A177-3AD203B41FA5}">
                      <a16:colId xmlns:a16="http://schemas.microsoft.com/office/drawing/2014/main" val="2114119858"/>
                    </a:ext>
                  </a:extLst>
                </a:gridCol>
                <a:gridCol w="1571519">
                  <a:extLst>
                    <a:ext uri="{9D8B030D-6E8A-4147-A177-3AD203B41FA5}">
                      <a16:colId xmlns:a16="http://schemas.microsoft.com/office/drawing/2014/main" val="330592553"/>
                    </a:ext>
                  </a:extLst>
                </a:gridCol>
              </a:tblGrid>
              <a:tr h="208376">
                <a:tc>
                  <a:txBody>
                    <a:bodyPr/>
                    <a:lstStyle/>
                    <a:p>
                      <a:pPr algn="l" fontAlgn="t"/>
                      <a:r>
                        <a:rPr lang="nl-NL" sz="1000" b="1" i="0" u="none" strike="noStrike">
                          <a:solidFill>
                            <a:srgbClr val="FB9303"/>
                          </a:solidFill>
                          <a:effectLst/>
                          <a:latin typeface="Avenir Book" panose="02000503020000020003" pitchFamily="2" charset="0"/>
                        </a:rPr>
                        <a:t>Indexatie</a:t>
                      </a:r>
                    </a:p>
                  </a:txBody>
                  <a:tcPr marL="9525" marR="9525" marT="9525"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01154D"/>
                    </a:solidFill>
                  </a:tcPr>
                </a:tc>
                <a:tc>
                  <a:txBody>
                    <a:bodyPr/>
                    <a:lstStyle/>
                    <a:p>
                      <a:pPr algn="l" fontAlgn="t">
                        <a:buNone/>
                      </a:pPr>
                      <a:r>
                        <a:rPr lang="nl-NL" sz="1000" b="1" i="0" u="none" strike="noStrike">
                          <a:solidFill>
                            <a:srgbClr val="FB9303"/>
                          </a:solidFill>
                          <a:effectLst/>
                          <a:latin typeface="Avenir Book" panose="02000503020000020003" pitchFamily="2" charset="0"/>
                        </a:rPr>
                        <a:t>Percentage</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01154D"/>
                    </a:solidFill>
                  </a:tcPr>
                </a:tc>
                <a:tc>
                  <a:txBody>
                    <a:bodyPr/>
                    <a:lstStyle/>
                    <a:p>
                      <a:pPr algn="l" fontAlgn="t">
                        <a:buNone/>
                      </a:pPr>
                      <a:r>
                        <a:rPr lang="nl-NL" sz="1000" b="1" i="0" u="none" strike="noStrike">
                          <a:solidFill>
                            <a:srgbClr val="FB9303"/>
                          </a:solidFill>
                          <a:effectLst/>
                          <a:latin typeface="Avenir Book" panose="02000503020000020003" pitchFamily="2" charset="0"/>
                        </a:rPr>
                        <a:t>Verhouding</a:t>
                      </a:r>
                    </a:p>
                  </a:txBody>
                  <a:tcPr marL="7620" marR="7620" marT="7620" marB="0">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01154D"/>
                    </a:solidFill>
                  </a:tcPr>
                </a:tc>
                <a:extLst>
                  <a:ext uri="{0D108BD9-81ED-4DB2-BD59-A6C34878D82A}">
                    <a16:rowId xmlns:a16="http://schemas.microsoft.com/office/drawing/2014/main" val="1585331881"/>
                  </a:ext>
                </a:extLst>
              </a:tr>
              <a:tr h="190748">
                <a:tc>
                  <a:txBody>
                    <a:bodyPr/>
                    <a:lstStyle/>
                    <a:p>
                      <a:pPr algn="l" fontAlgn="b">
                        <a:buNone/>
                      </a:pPr>
                      <a:r>
                        <a:rPr lang="nl-NL" sz="1100" b="0" i="0" u="none" strike="noStrike">
                          <a:solidFill>
                            <a:srgbClr val="01154D"/>
                          </a:solidFill>
                          <a:effectLst/>
                          <a:latin typeface="Avenir" panose="02000503020000020003" pitchFamily="2" charset="0"/>
                        </a:rPr>
                        <a:t>OVA voorlopig 2027</a:t>
                      </a:r>
                    </a:p>
                  </a:txBody>
                  <a:tcPr marL="9525" marR="9525" marT="9525" marB="0" anchor="b">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b">
                        <a:buNone/>
                      </a:pPr>
                      <a:r>
                        <a:rPr lang="nl-NL" sz="1100" b="0" i="0" u="none" strike="noStrike">
                          <a:solidFill>
                            <a:srgbClr val="01154D"/>
                          </a:solidFill>
                          <a:effectLst/>
                          <a:latin typeface="Avenir" panose="02000503020000020003" pitchFamily="2" charset="0"/>
                        </a:rPr>
                        <a:t>3,96%</a:t>
                      </a:r>
                    </a:p>
                  </a:txBody>
                  <a:tcPr marL="9525" marR="9525" marT="9525" marB="0" anchor="b">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marR="0" algn="ctr" rtl="0" fontAlgn="b">
                        <a:lnSpc>
                          <a:spcPct val="100000"/>
                        </a:lnSpc>
                        <a:spcBef>
                          <a:spcPts val="0"/>
                        </a:spcBef>
                        <a:spcAft>
                          <a:spcPts val="0"/>
                        </a:spcAft>
                        <a:buClr>
                          <a:srgbClr val="000000"/>
                        </a:buClr>
                        <a:buFont typeface="Arial"/>
                        <a:buNone/>
                      </a:pPr>
                      <a:r>
                        <a:rPr lang="nl-NL" sz="1100" b="0" i="0" u="none" strike="noStrike" cap="none">
                          <a:solidFill>
                            <a:srgbClr val="01154D"/>
                          </a:solidFill>
                          <a:effectLst/>
                          <a:latin typeface="Avenir" panose="02000503020000020003" pitchFamily="2" charset="0"/>
                          <a:ea typeface="+mn-ea"/>
                          <a:cs typeface="+mn-cs"/>
                          <a:sym typeface="Arial"/>
                        </a:rPr>
                        <a:t>90%</a:t>
                      </a:r>
                    </a:p>
                  </a:txBody>
                  <a:tcPr marL="9525" marR="9525" marT="9525" marB="0" anchor="b">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extLst>
                  <a:ext uri="{0D108BD9-81ED-4DB2-BD59-A6C34878D82A}">
                    <a16:rowId xmlns:a16="http://schemas.microsoft.com/office/drawing/2014/main" val="2847438535"/>
                  </a:ext>
                </a:extLst>
              </a:tr>
              <a:tr h="190748">
                <a:tc>
                  <a:txBody>
                    <a:bodyPr/>
                    <a:lstStyle/>
                    <a:p>
                      <a:pPr algn="l" fontAlgn="b">
                        <a:buNone/>
                      </a:pPr>
                      <a:r>
                        <a:rPr lang="nl-NL" sz="1100" b="0" i="0" u="none" strike="noStrike">
                          <a:solidFill>
                            <a:srgbClr val="01154D"/>
                          </a:solidFill>
                          <a:effectLst/>
                          <a:latin typeface="Avenir" panose="02000503020000020003" pitchFamily="2" charset="0"/>
                        </a:rPr>
                        <a:t>CEP voorlopig 2027</a:t>
                      </a:r>
                    </a:p>
                  </a:txBody>
                  <a:tcPr marL="9525" marR="9525" marT="9525" marB="0" anchor="b">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b">
                        <a:buNone/>
                      </a:pPr>
                      <a:r>
                        <a:rPr lang="nl-NL" sz="1100" b="0" i="0" u="none" strike="noStrike">
                          <a:solidFill>
                            <a:srgbClr val="01154D"/>
                          </a:solidFill>
                          <a:effectLst/>
                          <a:latin typeface="Avenir" panose="02000503020000020003" pitchFamily="2" charset="0"/>
                        </a:rPr>
                        <a:t>1,77%</a:t>
                      </a:r>
                    </a:p>
                  </a:txBody>
                  <a:tcPr marL="9525" marR="9525" marT="9525" marB="0" anchor="b">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marR="0" algn="ctr" rtl="0" fontAlgn="b">
                        <a:lnSpc>
                          <a:spcPct val="100000"/>
                        </a:lnSpc>
                        <a:spcBef>
                          <a:spcPts val="0"/>
                        </a:spcBef>
                        <a:spcAft>
                          <a:spcPts val="0"/>
                        </a:spcAft>
                        <a:buClr>
                          <a:srgbClr val="000000"/>
                        </a:buClr>
                        <a:buFont typeface="Arial"/>
                        <a:buNone/>
                      </a:pPr>
                      <a:r>
                        <a:rPr lang="nl-NL" sz="1100" b="0" i="0" u="none" strike="noStrike" cap="none">
                          <a:solidFill>
                            <a:srgbClr val="01154D"/>
                          </a:solidFill>
                          <a:effectLst/>
                          <a:latin typeface="Avenir" panose="02000503020000020003" pitchFamily="2" charset="0"/>
                          <a:ea typeface="+mn-ea"/>
                          <a:cs typeface="+mn-cs"/>
                          <a:sym typeface="Arial"/>
                        </a:rPr>
                        <a:t>10%</a:t>
                      </a:r>
                    </a:p>
                  </a:txBody>
                  <a:tcPr marL="9525" marR="9525" marT="9525" marB="0" anchor="b">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extLst>
                  <a:ext uri="{0D108BD9-81ED-4DB2-BD59-A6C34878D82A}">
                    <a16:rowId xmlns:a16="http://schemas.microsoft.com/office/drawing/2014/main" val="4254213382"/>
                  </a:ext>
                </a:extLst>
              </a:tr>
              <a:tr h="190748">
                <a:tc>
                  <a:txBody>
                    <a:bodyPr/>
                    <a:lstStyle/>
                    <a:p>
                      <a:pPr algn="l" fontAlgn="b">
                        <a:buNone/>
                      </a:pPr>
                      <a:r>
                        <a:rPr lang="nl-NL" sz="1100" b="1" i="0" u="none" strike="noStrike">
                          <a:solidFill>
                            <a:srgbClr val="01154D"/>
                          </a:solidFill>
                          <a:effectLst/>
                          <a:latin typeface="Avenir" panose="02000503020000020003" pitchFamily="2" charset="0"/>
                        </a:rPr>
                        <a:t>Indexatie</a:t>
                      </a:r>
                    </a:p>
                  </a:txBody>
                  <a:tcPr marL="9525" marR="9525" marT="9525" marB="0" anchor="b">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algn="ctr" fontAlgn="b">
                        <a:buNone/>
                      </a:pPr>
                      <a:r>
                        <a:rPr lang="nl-NL" sz="1100" b="1" i="0" u="none" strike="noStrike">
                          <a:solidFill>
                            <a:srgbClr val="01154D"/>
                          </a:solidFill>
                          <a:effectLst/>
                          <a:latin typeface="Avenir" panose="02000503020000020003" pitchFamily="2" charset="0"/>
                        </a:rPr>
                        <a:t>3,74%</a:t>
                      </a:r>
                    </a:p>
                  </a:txBody>
                  <a:tcPr marL="9525" marR="9525" marT="9525" marB="0" anchor="b">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tc>
                  <a:txBody>
                    <a:bodyPr/>
                    <a:lstStyle/>
                    <a:p>
                      <a:pPr marR="0" algn="ctr" rtl="0" fontAlgn="b">
                        <a:lnSpc>
                          <a:spcPct val="100000"/>
                        </a:lnSpc>
                        <a:spcBef>
                          <a:spcPts val="0"/>
                        </a:spcBef>
                        <a:spcAft>
                          <a:spcPts val="0"/>
                        </a:spcAft>
                        <a:buClr>
                          <a:srgbClr val="000000"/>
                        </a:buClr>
                        <a:buFont typeface="Arial"/>
                        <a:buNone/>
                      </a:pPr>
                      <a:r>
                        <a:rPr lang="nl-NL" sz="1100" b="1" i="0" u="none" strike="noStrike" cap="none">
                          <a:solidFill>
                            <a:srgbClr val="01154D"/>
                          </a:solidFill>
                          <a:effectLst/>
                          <a:latin typeface="Avenir" panose="02000503020000020003" pitchFamily="2" charset="0"/>
                          <a:ea typeface="+mn-ea"/>
                          <a:cs typeface="+mn-cs"/>
                          <a:sym typeface="Arial"/>
                        </a:rPr>
                        <a:t>100%</a:t>
                      </a:r>
                    </a:p>
                  </a:txBody>
                  <a:tcPr marL="9525" marR="9525" marT="9525" marB="0" anchor="b">
                    <a:lnL w="6350" cap="flat" cmpd="sng" algn="ctr">
                      <a:solidFill>
                        <a:srgbClr val="01154D"/>
                      </a:solidFill>
                      <a:prstDash val="solid"/>
                      <a:round/>
                      <a:headEnd type="none" w="med" len="med"/>
                      <a:tailEnd type="none" w="med" len="med"/>
                    </a:lnL>
                    <a:lnR w="6350" cap="flat" cmpd="sng" algn="ctr">
                      <a:solidFill>
                        <a:srgbClr val="01154D"/>
                      </a:solidFill>
                      <a:prstDash val="solid"/>
                      <a:round/>
                      <a:headEnd type="none" w="med" len="med"/>
                      <a:tailEnd type="none" w="med" len="med"/>
                    </a:lnR>
                    <a:lnT w="6350" cap="flat" cmpd="sng" algn="ctr">
                      <a:solidFill>
                        <a:srgbClr val="01154D"/>
                      </a:solidFill>
                      <a:prstDash val="solid"/>
                      <a:round/>
                      <a:headEnd type="none" w="med" len="med"/>
                      <a:tailEnd type="none" w="med" len="med"/>
                    </a:lnT>
                    <a:lnB w="6350" cap="flat" cmpd="sng" algn="ctr">
                      <a:solidFill>
                        <a:srgbClr val="01154D"/>
                      </a:solidFill>
                      <a:prstDash val="solid"/>
                      <a:round/>
                      <a:headEnd type="none" w="med" len="med"/>
                      <a:tailEnd type="none" w="med" len="med"/>
                    </a:lnB>
                    <a:solidFill>
                      <a:srgbClr val="FFFFFF"/>
                    </a:solidFill>
                  </a:tcPr>
                </a:tc>
                <a:extLst>
                  <a:ext uri="{0D108BD9-81ED-4DB2-BD59-A6C34878D82A}">
                    <a16:rowId xmlns:a16="http://schemas.microsoft.com/office/drawing/2014/main" val="3171833633"/>
                  </a:ext>
                </a:extLst>
              </a:tr>
            </a:tbl>
          </a:graphicData>
        </a:graphic>
      </p:graphicFrame>
      <p:sp>
        <p:nvSpPr>
          <p:cNvPr id="6" name="Tekstvak 5">
            <a:extLst>
              <a:ext uri="{FF2B5EF4-FFF2-40B4-BE49-F238E27FC236}">
                <a16:creationId xmlns:a16="http://schemas.microsoft.com/office/drawing/2014/main" id="{154E79F6-0BF9-70C4-7F22-1CDAF96AC149}"/>
              </a:ext>
            </a:extLst>
          </p:cNvPr>
          <p:cNvSpPr txBox="1"/>
          <p:nvPr/>
        </p:nvSpPr>
        <p:spPr>
          <a:xfrm>
            <a:off x="460309" y="2748397"/>
            <a:ext cx="7437596" cy="276999"/>
          </a:xfrm>
          <a:prstGeom prst="rect">
            <a:avLst/>
          </a:prstGeom>
          <a:noFill/>
        </p:spPr>
        <p:txBody>
          <a:bodyPr wrap="square" lIns="91440" tIns="45720" rIns="91440" bIns="45720" anchor="t">
            <a:spAutoFit/>
          </a:bodyPr>
          <a:lstStyle/>
          <a:p>
            <a:r>
              <a:rPr lang="nl-NL" sz="1200" b="1">
                <a:solidFill>
                  <a:schemeClr val="accent1"/>
                </a:solidFill>
                <a:latin typeface="Avenir Book" panose="02000503020000020003" pitchFamily="2" charset="0"/>
              </a:rPr>
              <a:t>Toegepaste indexatie</a:t>
            </a:r>
          </a:p>
        </p:txBody>
      </p:sp>
      <p:sp>
        <p:nvSpPr>
          <p:cNvPr id="2" name="Tekstvak 1">
            <a:extLst>
              <a:ext uri="{FF2B5EF4-FFF2-40B4-BE49-F238E27FC236}">
                <a16:creationId xmlns:a16="http://schemas.microsoft.com/office/drawing/2014/main" id="{3380F3E5-429C-C9BC-6DD9-50FC2A3D5822}"/>
              </a:ext>
            </a:extLst>
          </p:cNvPr>
          <p:cNvSpPr txBox="1"/>
          <p:nvPr/>
        </p:nvSpPr>
        <p:spPr>
          <a:xfrm>
            <a:off x="6418217" y="2886896"/>
            <a:ext cx="2595155" cy="1061829"/>
          </a:xfrm>
          <a:prstGeom prst="rect">
            <a:avLst/>
          </a:prstGeom>
          <a:noFill/>
        </p:spPr>
        <p:txBody>
          <a:bodyPr wrap="square" lIns="91440" tIns="45720" rIns="91440" bIns="45720" anchor="t">
            <a:spAutoFit/>
          </a:bodyPr>
          <a:lstStyle/>
          <a:p>
            <a:r>
              <a:rPr lang="nl-NL" sz="1050" b="1" dirty="0">
                <a:solidFill>
                  <a:schemeClr val="accent5"/>
                </a:solidFill>
                <a:latin typeface="Avenir Book" panose="02000503020000020003" pitchFamily="2" charset="0"/>
              </a:rPr>
              <a:t>Zoals aangegeven in de marktconsultatie wordt voor de indexatie de contractstandaarden aangehouden. Het adviestarief wordt vastgesteld wanneer het definitieve rapport wordt gedeeld met de regio. </a:t>
            </a:r>
          </a:p>
        </p:txBody>
      </p:sp>
    </p:spTree>
    <p:extLst>
      <p:ext uri="{BB962C8B-B14F-4D97-AF65-F5344CB8AC3E}">
        <p14:creationId xmlns:p14="http://schemas.microsoft.com/office/powerpoint/2010/main" val="937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36DEAB-F4C3-EBD7-A02A-59F6DD2C1AC0}"/>
              </a:ext>
            </a:extLst>
          </p:cNvPr>
          <p:cNvSpPr>
            <a:spLocks noGrp="1"/>
          </p:cNvSpPr>
          <p:nvPr>
            <p:ph type="ctrTitle"/>
          </p:nvPr>
        </p:nvSpPr>
        <p:spPr/>
        <p:txBody>
          <a:bodyPr/>
          <a:lstStyle/>
          <a:p>
            <a:r>
              <a:rPr lang="nl-NL" dirty="0"/>
              <a:t>Vragen vanuit de marktconsulatie</a:t>
            </a:r>
          </a:p>
        </p:txBody>
      </p:sp>
      <p:sp>
        <p:nvSpPr>
          <p:cNvPr id="3" name="Tijdelijke aanduiding voor tekst 2">
            <a:extLst>
              <a:ext uri="{FF2B5EF4-FFF2-40B4-BE49-F238E27FC236}">
                <a16:creationId xmlns:a16="http://schemas.microsoft.com/office/drawing/2014/main" id="{65B63D20-AD51-5E03-9017-467293129069}"/>
              </a:ext>
            </a:extLst>
          </p:cNvPr>
          <p:cNvSpPr>
            <a:spLocks noGrp="1"/>
          </p:cNvSpPr>
          <p:nvPr>
            <p:ph type="body" idx="1"/>
          </p:nvPr>
        </p:nvSpPr>
        <p:spPr>
          <a:xfrm>
            <a:off x="563165" y="1423830"/>
            <a:ext cx="8017669" cy="3209130"/>
          </a:xfrm>
        </p:spPr>
        <p:txBody>
          <a:bodyPr>
            <a:normAutofit/>
          </a:bodyPr>
          <a:lstStyle/>
          <a:p>
            <a:pPr marL="387350" indent="-228600">
              <a:buFont typeface="+mj-lt"/>
              <a:buAutoNum type="arabicPeriod"/>
            </a:pPr>
            <a:r>
              <a:rPr lang="nl-NL" dirty="0"/>
              <a:t>Wij vragen alle aanbieders om een check te doen op de functiemix voor de woonbegeleiding. Mocht u hier afwijkingen constateren, dan verzoeken wij u uw functiemix door te geven met daarbij aan te geven wat het knelpunt is. </a:t>
            </a:r>
          </a:p>
          <a:p>
            <a:pPr marL="387350" indent="-228600">
              <a:buFont typeface="+mj-lt"/>
              <a:buAutoNum type="arabicPeriod"/>
            </a:pPr>
            <a:r>
              <a:rPr lang="nl-NL" dirty="0"/>
              <a:t>Wij vragen de aanbieders van </a:t>
            </a:r>
            <a:r>
              <a:rPr lang="nl-NL" dirty="0" err="1"/>
              <a:t>safehouses</a:t>
            </a:r>
            <a:r>
              <a:rPr lang="nl-NL" dirty="0"/>
              <a:t> om een check te doen op de functiemix voor de herstelgerichte activiteiten. Mocht u hier afwijkingen constateren, dan verzoeken wij u uw functiemix door te geven met daarbij aan te geven wat het knelpunt is. </a:t>
            </a:r>
          </a:p>
          <a:p>
            <a:pPr marL="387350" indent="-228600">
              <a:buFont typeface="+mj-lt"/>
              <a:buAutoNum type="arabicPeriod"/>
            </a:pPr>
            <a:r>
              <a:rPr lang="nl-NL" dirty="0"/>
              <a:t>Graag ontvangen wij inzicht in de gehanteerde tijden voor de dag en nacht bereikbaarheid van alle aanbieders.  </a:t>
            </a:r>
          </a:p>
          <a:p>
            <a:pPr marL="387350" indent="-228600">
              <a:buFont typeface="+mj-lt"/>
              <a:buAutoNum type="arabicPeriod"/>
            </a:pPr>
            <a:r>
              <a:rPr lang="nl-NL" dirty="0"/>
              <a:t>Er is aangegeven dat de bezettingsgraad niet toereikend is. Graag ontvangen wij van alle aanbieders een onderbouwing voor een reële bezettingsgraad. </a:t>
            </a:r>
          </a:p>
          <a:p>
            <a:pPr marL="387350" indent="-228600">
              <a:buFont typeface="+mj-lt"/>
              <a:buAutoNum type="arabicPeriod"/>
            </a:pPr>
            <a:r>
              <a:rPr lang="nl-NL" dirty="0"/>
              <a:t>Vanuit de aanbieders is de vraag gesteld om de berekening van de tarieven te delen. Deze is opgenomen in de bijlage 20260521 Concept tariefberekening. </a:t>
            </a:r>
          </a:p>
          <a:p>
            <a:pPr marL="158750" indent="0">
              <a:buNone/>
            </a:pPr>
            <a:r>
              <a:rPr lang="nl-NL" dirty="0"/>
              <a:t>Zoals ook benoemd in de marktconsultatie, wordt bedrijfsgevoelige informatie niet gepubliceerd en gedeeld. Deze kan vertrouwelijk naar ons worden gemaild op het e-mailadres </a:t>
            </a:r>
            <a:r>
              <a:rPr lang="nl-NL" b="1" dirty="0" err="1">
                <a:solidFill>
                  <a:schemeClr val="accent1"/>
                </a:solidFill>
              </a:rPr>
              <a:t>middenijssel@transitiepartners.nl</a:t>
            </a:r>
            <a:endParaRPr lang="nl-NL" dirty="0">
              <a:solidFill>
                <a:schemeClr val="accent1"/>
              </a:solidFill>
            </a:endParaRPr>
          </a:p>
          <a:p>
            <a:pPr marL="158750" indent="0">
              <a:buNone/>
            </a:pPr>
            <a:endParaRPr lang="nl-NL" dirty="0">
              <a:highlight>
                <a:srgbClr val="FFFF00"/>
              </a:highlight>
            </a:endParaRPr>
          </a:p>
          <a:p>
            <a:pPr marL="158750" indent="0">
              <a:buNone/>
            </a:pPr>
            <a:endParaRPr lang="nl-NL" dirty="0"/>
          </a:p>
        </p:txBody>
      </p:sp>
    </p:spTree>
    <p:extLst>
      <p:ext uri="{BB962C8B-B14F-4D97-AF65-F5344CB8AC3E}">
        <p14:creationId xmlns:p14="http://schemas.microsoft.com/office/powerpoint/2010/main" val="395516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FDE3E1A3-08AB-B826-0170-1E71D72A8E90}"/>
              </a:ext>
            </a:extLst>
          </p:cNvPr>
          <p:cNvSpPr>
            <a:spLocks noGrp="1"/>
          </p:cNvSpPr>
          <p:nvPr>
            <p:ph type="body" idx="1"/>
          </p:nvPr>
        </p:nvSpPr>
        <p:spPr>
          <a:xfrm>
            <a:off x="0" y="0"/>
            <a:ext cx="9144000" cy="5143500"/>
          </a:xfrm>
        </p:spPr>
        <p:txBody>
          <a:bodyPr/>
          <a:lstStyle/>
          <a:p>
            <a:endParaRPr lang="nl-NL"/>
          </a:p>
          <a:p>
            <a:endParaRPr lang="nl-NL"/>
          </a:p>
        </p:txBody>
      </p:sp>
      <p:sp>
        <p:nvSpPr>
          <p:cNvPr id="2" name="Tekstvak 1">
            <a:extLst>
              <a:ext uri="{FF2B5EF4-FFF2-40B4-BE49-F238E27FC236}">
                <a16:creationId xmlns:a16="http://schemas.microsoft.com/office/drawing/2014/main" id="{98D624B8-4C6A-0155-78E9-5D5075E6DF86}"/>
              </a:ext>
            </a:extLst>
          </p:cNvPr>
          <p:cNvSpPr txBox="1"/>
          <p:nvPr/>
        </p:nvSpPr>
        <p:spPr>
          <a:xfrm>
            <a:off x="1577364" y="1894643"/>
            <a:ext cx="5989271" cy="1354217"/>
          </a:xfrm>
          <a:prstGeom prst="rect">
            <a:avLst/>
          </a:prstGeom>
          <a:noFill/>
        </p:spPr>
        <p:txBody>
          <a:bodyPr wrap="square" lIns="91440" tIns="45720" rIns="91440" bIns="45720" rtlCol="0" anchor="ctr">
            <a:spAutoFit/>
          </a:bodyPr>
          <a:lstStyle/>
          <a:p>
            <a:pPr algn="ctr"/>
            <a:r>
              <a:rPr lang="nl-NL" sz="1800" b="0" i="0" u="none" strike="noStrike" cap="none" dirty="0">
                <a:solidFill>
                  <a:schemeClr val="accent5"/>
                </a:solidFill>
                <a:effectLst/>
                <a:latin typeface="Avenir"/>
                <a:ea typeface="Arial"/>
                <a:cs typeface="Arial"/>
                <a:sym typeface="Arial"/>
              </a:rPr>
              <a:t>M</a:t>
            </a:r>
            <a:r>
              <a:rPr lang="nl-NL" sz="1800" dirty="0">
                <a:solidFill>
                  <a:schemeClr val="accent5"/>
                </a:solidFill>
                <a:latin typeface="Avenir"/>
              </a:rPr>
              <a:t>ail uw o</a:t>
            </a:r>
            <a:r>
              <a:rPr lang="nl" sz="1800" dirty="0">
                <a:solidFill>
                  <a:schemeClr val="hlink"/>
                </a:solidFill>
                <a:latin typeface="Avenir"/>
                <a:sym typeface="Avenir"/>
              </a:rPr>
              <a:t>nderbouwde reactie, terugkoppeling en feedback </a:t>
            </a:r>
          </a:p>
          <a:p>
            <a:pPr algn="ctr"/>
            <a:r>
              <a:rPr lang="nl-NL" sz="1800" dirty="0">
                <a:solidFill>
                  <a:schemeClr val="accent5"/>
                </a:solidFill>
                <a:latin typeface="Avenir"/>
              </a:rPr>
              <a:t>uiterlijk </a:t>
            </a:r>
            <a:r>
              <a:rPr lang="nl-NL" sz="1800" u="sng" dirty="0">
                <a:solidFill>
                  <a:schemeClr val="accent5"/>
                </a:solidFill>
                <a:latin typeface="Avenir"/>
              </a:rPr>
              <a:t>1 juni 2026</a:t>
            </a:r>
            <a:r>
              <a:rPr lang="nl-NL" sz="1800" dirty="0">
                <a:solidFill>
                  <a:schemeClr val="accent5"/>
                </a:solidFill>
                <a:latin typeface="Avenir"/>
              </a:rPr>
              <a:t> naar</a:t>
            </a:r>
            <a:endParaRPr lang="nl-NL" sz="1800" b="0" i="0" strike="noStrike" cap="none" dirty="0">
              <a:solidFill>
                <a:schemeClr val="accent5"/>
              </a:solidFill>
              <a:effectLst/>
              <a:latin typeface="Avenir"/>
              <a:ea typeface="Arial"/>
              <a:cs typeface="Arial"/>
              <a:sym typeface="Arial"/>
            </a:endParaRPr>
          </a:p>
          <a:p>
            <a:pPr algn="ctr"/>
            <a:r>
              <a:rPr lang="nl-NL" sz="2800" b="1" u="none" strike="noStrike" cap="none" dirty="0" err="1">
                <a:solidFill>
                  <a:schemeClr val="hlink"/>
                </a:solidFill>
                <a:latin typeface="Avenir"/>
                <a:ea typeface="Avenir"/>
                <a:cs typeface="Avenir"/>
                <a:sym typeface="Avenir"/>
              </a:rPr>
              <a:t>middenijssel@transitiepartners.nl</a:t>
            </a:r>
            <a:endParaRPr lang="nl" sz="2800" b="1" u="none" strike="noStrike" cap="none" dirty="0">
              <a:solidFill>
                <a:schemeClr val="hlink"/>
              </a:solidFill>
              <a:latin typeface="Avenir"/>
              <a:ea typeface="Avenir"/>
              <a:cs typeface="Avenir"/>
              <a:sym typeface="Avenir"/>
            </a:endParaRPr>
          </a:p>
        </p:txBody>
      </p:sp>
    </p:spTree>
    <p:extLst>
      <p:ext uri="{BB962C8B-B14F-4D97-AF65-F5344CB8AC3E}">
        <p14:creationId xmlns:p14="http://schemas.microsoft.com/office/powerpoint/2010/main" val="3821387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23"/>
          <p:cNvSpPr>
            <a:spLocks noGrp="1"/>
          </p:cNvSpPr>
          <p:nvPr>
            <p:ph type="pic" idx="2"/>
          </p:nvPr>
        </p:nvSpPr>
        <p:spPr>
          <a:xfrm>
            <a:off x="-51" y="-574524"/>
            <a:ext cx="9144000" cy="5143500"/>
          </a:xfrm>
          <a:prstGeom prst="rect">
            <a:avLst/>
          </a:prstGeom>
          <a:solidFill>
            <a:schemeClr val="lt1"/>
          </a:solidFill>
          <a:ln>
            <a:noFill/>
          </a:ln>
        </p:spPr>
        <p:txBody>
          <a:bodyPr/>
          <a:lstStyle/>
          <a:p>
            <a:endParaRPr lang="nl-NL"/>
          </a:p>
        </p:txBody>
      </p:sp>
      <p:sp>
        <p:nvSpPr>
          <p:cNvPr id="911" name="Google Shape;911;p23"/>
          <p:cNvSpPr txBox="1">
            <a:spLocks noGrp="1"/>
          </p:cNvSpPr>
          <p:nvPr>
            <p:ph type="body" idx="1"/>
          </p:nvPr>
        </p:nvSpPr>
        <p:spPr>
          <a:xfrm>
            <a:off x="0" y="4362660"/>
            <a:ext cx="9144000" cy="806400"/>
          </a:xfrm>
          <a:prstGeom prst="rect">
            <a:avLst/>
          </a:prstGeom>
          <a:solidFill>
            <a:schemeClr val="lt1">
              <a:alpha val="80000"/>
            </a:schemeClr>
          </a:solidFill>
          <a:ln>
            <a:noFill/>
          </a:ln>
          <a:effectLst>
            <a:outerShdw blurRad="63500" algn="ctr" rotWithShape="0">
              <a:srgbClr val="000000">
                <a:alpha val="27843"/>
              </a:srgbClr>
            </a:outerShdw>
          </a:effectLst>
        </p:spPr>
        <p:txBody>
          <a:bodyPr spcFirstLastPara="1" wrap="square" lIns="68575" tIns="34275" rIns="68575" bIns="34275" anchor="t" anchorCtr="0">
            <a:normAutofit/>
          </a:bodyPr>
          <a:lstStyle/>
          <a:p>
            <a:pPr marL="0" lvl="0" indent="0" algn="l" rtl="0">
              <a:lnSpc>
                <a:spcPct val="90000"/>
              </a:lnSpc>
              <a:spcBef>
                <a:spcPts val="800"/>
              </a:spcBef>
              <a:spcAft>
                <a:spcPts val="0"/>
              </a:spcAft>
              <a:buSzPts val="2100"/>
              <a:buNone/>
            </a:pPr>
            <a:r>
              <a:rPr lang="nl"/>
              <a:t>  </a:t>
            </a:r>
            <a:endParaRPr/>
          </a:p>
        </p:txBody>
      </p:sp>
      <p:sp>
        <p:nvSpPr>
          <p:cNvPr id="912" name="Google Shape;912;p23"/>
          <p:cNvSpPr txBox="1">
            <a:spLocks noGrp="1"/>
          </p:cNvSpPr>
          <p:nvPr>
            <p:ph type="ctrTitle"/>
          </p:nvPr>
        </p:nvSpPr>
        <p:spPr>
          <a:xfrm>
            <a:off x="1081453" y="4505358"/>
            <a:ext cx="6981000" cy="493800"/>
          </a:xfrm>
          <a:prstGeom prst="rect">
            <a:avLst/>
          </a:prstGeom>
          <a:noFill/>
          <a:ln>
            <a:noFill/>
          </a:ln>
        </p:spPr>
        <p:txBody>
          <a:bodyPr spcFirstLastPara="1" wrap="square" lIns="0" tIns="0" rIns="0" bIns="0" anchor="t" anchorCtr="0">
            <a:normAutofit/>
          </a:bodyPr>
          <a:lstStyle/>
          <a:p>
            <a:pPr marL="0" lvl="0" indent="0" algn="ctr" rtl="0">
              <a:lnSpc>
                <a:spcPct val="90000"/>
              </a:lnSpc>
              <a:spcBef>
                <a:spcPts val="0"/>
              </a:spcBef>
              <a:spcAft>
                <a:spcPts val="0"/>
              </a:spcAft>
              <a:buSzPts val="3300"/>
              <a:buNone/>
            </a:pPr>
            <a:r>
              <a:rPr lang="nl"/>
              <a:t>Bedankt!</a:t>
            </a:r>
            <a:endParaRPr/>
          </a:p>
        </p:txBody>
      </p:sp>
      <p:grpSp>
        <p:nvGrpSpPr>
          <p:cNvPr id="913" name="Google Shape;913;p23"/>
          <p:cNvGrpSpPr/>
          <p:nvPr/>
        </p:nvGrpSpPr>
        <p:grpSpPr>
          <a:xfrm>
            <a:off x="3426748" y="614056"/>
            <a:ext cx="2290500" cy="3747087"/>
            <a:chOff x="3426748" y="614056"/>
            <a:chExt cx="2290500" cy="3747087"/>
          </a:xfrm>
        </p:grpSpPr>
        <p:sp>
          <p:nvSpPr>
            <p:cNvPr id="914" name="Google Shape;914;p23"/>
            <p:cNvSpPr/>
            <p:nvPr/>
          </p:nvSpPr>
          <p:spPr>
            <a:xfrm rot="-5400000">
              <a:off x="4517138" y="4074250"/>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nvGrpSpPr>
            <p:cNvPr id="915" name="Google Shape;915;p23"/>
            <p:cNvGrpSpPr/>
            <p:nvPr/>
          </p:nvGrpSpPr>
          <p:grpSpPr>
            <a:xfrm>
              <a:off x="3967046" y="3315170"/>
              <a:ext cx="1207951" cy="286116"/>
              <a:chOff x="5289395" y="3573512"/>
              <a:chExt cx="1610601" cy="381488"/>
            </a:xfrm>
          </p:grpSpPr>
          <p:sp>
            <p:nvSpPr>
              <p:cNvPr id="916" name="Google Shape;916;p23"/>
              <p:cNvSpPr/>
              <p:nvPr/>
            </p:nvSpPr>
            <p:spPr>
              <a:xfrm>
                <a:off x="5289395" y="3573512"/>
                <a:ext cx="1610601" cy="381488"/>
              </a:xfrm>
              <a:custGeom>
                <a:avLst/>
                <a:gdLst/>
                <a:ahLst/>
                <a:cxnLst/>
                <a:rect l="l" t="t" r="r" b="b"/>
                <a:pathLst>
                  <a:path w="2091690" h="454152" extrusionOk="0">
                    <a:moveTo>
                      <a:pt x="2077212" y="454152"/>
                    </a:moveTo>
                    <a:lnTo>
                      <a:pt x="13716" y="454152"/>
                    </a:lnTo>
                    <a:cubicBezTo>
                      <a:pt x="6096" y="454152"/>
                      <a:pt x="0" y="448056"/>
                      <a:pt x="0" y="440436"/>
                    </a:cubicBezTo>
                    <a:lnTo>
                      <a:pt x="0" y="13716"/>
                    </a:lnTo>
                    <a:cubicBezTo>
                      <a:pt x="0" y="6096"/>
                      <a:pt x="6096" y="0"/>
                      <a:pt x="13716" y="0"/>
                    </a:cubicBezTo>
                    <a:lnTo>
                      <a:pt x="2077974" y="0"/>
                    </a:lnTo>
                    <a:cubicBezTo>
                      <a:pt x="2085594" y="0"/>
                      <a:pt x="2091690" y="6096"/>
                      <a:pt x="2091690" y="13716"/>
                    </a:cubicBezTo>
                    <a:lnTo>
                      <a:pt x="2091690" y="440436"/>
                    </a:lnTo>
                    <a:cubicBezTo>
                      <a:pt x="2090928" y="448056"/>
                      <a:pt x="2084832" y="454152"/>
                      <a:pt x="2077212" y="454152"/>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17" name="Google Shape;917;p23"/>
              <p:cNvSpPr/>
              <p:nvPr/>
            </p:nvSpPr>
            <p:spPr>
              <a:xfrm>
                <a:off x="6131744" y="3664342"/>
                <a:ext cx="88159" cy="137134"/>
              </a:xfrm>
              <a:custGeom>
                <a:avLst/>
                <a:gdLst/>
                <a:ahLst/>
                <a:cxnLst/>
                <a:rect l="l" t="t" r="r" b="b"/>
                <a:pathLst>
                  <a:path w="115240" h="179260" extrusionOk="0">
                    <a:moveTo>
                      <a:pt x="179" y="88392"/>
                    </a:moveTo>
                    <a:cubicBezTo>
                      <a:pt x="179" y="62484"/>
                      <a:pt x="179" y="37338"/>
                      <a:pt x="179" y="11430"/>
                    </a:cubicBezTo>
                    <a:cubicBezTo>
                      <a:pt x="179" y="8382"/>
                      <a:pt x="179" y="6096"/>
                      <a:pt x="179" y="3048"/>
                    </a:cubicBezTo>
                    <a:cubicBezTo>
                      <a:pt x="179" y="762"/>
                      <a:pt x="941" y="0"/>
                      <a:pt x="3227" y="0"/>
                    </a:cubicBezTo>
                    <a:cubicBezTo>
                      <a:pt x="3989" y="0"/>
                      <a:pt x="5513" y="0"/>
                      <a:pt x="6275" y="0"/>
                    </a:cubicBezTo>
                    <a:cubicBezTo>
                      <a:pt x="23801" y="0"/>
                      <a:pt x="42089" y="0"/>
                      <a:pt x="59615" y="0"/>
                    </a:cubicBezTo>
                    <a:cubicBezTo>
                      <a:pt x="69521" y="0"/>
                      <a:pt x="79427" y="2286"/>
                      <a:pt x="89333" y="6096"/>
                    </a:cubicBezTo>
                    <a:cubicBezTo>
                      <a:pt x="106097" y="12954"/>
                      <a:pt x="114479" y="25908"/>
                      <a:pt x="115241" y="44196"/>
                    </a:cubicBezTo>
                    <a:cubicBezTo>
                      <a:pt x="115241" y="48768"/>
                      <a:pt x="115241" y="53340"/>
                      <a:pt x="114479" y="58674"/>
                    </a:cubicBezTo>
                    <a:cubicBezTo>
                      <a:pt x="112193" y="75438"/>
                      <a:pt x="102287" y="86868"/>
                      <a:pt x="87047" y="93726"/>
                    </a:cubicBezTo>
                    <a:cubicBezTo>
                      <a:pt x="77141" y="98298"/>
                      <a:pt x="66473" y="99060"/>
                      <a:pt x="55043" y="99060"/>
                    </a:cubicBezTo>
                    <a:cubicBezTo>
                      <a:pt x="46661" y="99060"/>
                      <a:pt x="39041" y="99060"/>
                      <a:pt x="30659" y="99060"/>
                    </a:cubicBezTo>
                    <a:cubicBezTo>
                      <a:pt x="28373" y="99060"/>
                      <a:pt x="26087" y="99060"/>
                      <a:pt x="23801" y="99060"/>
                    </a:cubicBezTo>
                    <a:cubicBezTo>
                      <a:pt x="22277" y="99060"/>
                      <a:pt x="20753" y="100584"/>
                      <a:pt x="20753" y="102108"/>
                    </a:cubicBezTo>
                    <a:cubicBezTo>
                      <a:pt x="20753" y="105156"/>
                      <a:pt x="20753" y="107442"/>
                      <a:pt x="20753" y="110490"/>
                    </a:cubicBezTo>
                    <a:cubicBezTo>
                      <a:pt x="20753" y="129540"/>
                      <a:pt x="20753" y="149352"/>
                      <a:pt x="20753" y="168402"/>
                    </a:cubicBezTo>
                    <a:cubicBezTo>
                      <a:pt x="20753" y="171450"/>
                      <a:pt x="20753" y="173736"/>
                      <a:pt x="20753" y="176784"/>
                    </a:cubicBezTo>
                    <a:cubicBezTo>
                      <a:pt x="20753" y="178308"/>
                      <a:pt x="19991" y="179070"/>
                      <a:pt x="18467" y="179070"/>
                    </a:cubicBezTo>
                    <a:cubicBezTo>
                      <a:pt x="17705" y="179070"/>
                      <a:pt x="16943" y="179070"/>
                      <a:pt x="16181" y="179070"/>
                    </a:cubicBezTo>
                    <a:cubicBezTo>
                      <a:pt x="-2869" y="179070"/>
                      <a:pt x="179" y="182118"/>
                      <a:pt x="179" y="163830"/>
                    </a:cubicBezTo>
                    <a:cubicBezTo>
                      <a:pt x="179" y="138684"/>
                      <a:pt x="179" y="113538"/>
                      <a:pt x="179" y="88392"/>
                    </a:cubicBezTo>
                    <a:close/>
                    <a:moveTo>
                      <a:pt x="20753" y="48768"/>
                    </a:moveTo>
                    <a:cubicBezTo>
                      <a:pt x="20753" y="48768"/>
                      <a:pt x="20753" y="48768"/>
                      <a:pt x="20753" y="48768"/>
                    </a:cubicBezTo>
                    <a:cubicBezTo>
                      <a:pt x="20753" y="57150"/>
                      <a:pt x="20753" y="64770"/>
                      <a:pt x="20753" y="73152"/>
                    </a:cubicBezTo>
                    <a:cubicBezTo>
                      <a:pt x="20753" y="77724"/>
                      <a:pt x="21515" y="78486"/>
                      <a:pt x="26087" y="78486"/>
                    </a:cubicBezTo>
                    <a:cubicBezTo>
                      <a:pt x="37517" y="78486"/>
                      <a:pt x="48185" y="78486"/>
                      <a:pt x="59615" y="78486"/>
                    </a:cubicBezTo>
                    <a:cubicBezTo>
                      <a:pt x="64949" y="78486"/>
                      <a:pt x="69521" y="76962"/>
                      <a:pt x="74093" y="75438"/>
                    </a:cubicBezTo>
                    <a:cubicBezTo>
                      <a:pt x="84761" y="71628"/>
                      <a:pt x="93143" y="63246"/>
                      <a:pt x="93143" y="48006"/>
                    </a:cubicBezTo>
                    <a:cubicBezTo>
                      <a:pt x="93143" y="33528"/>
                      <a:pt x="84761" y="24384"/>
                      <a:pt x="74093" y="21336"/>
                    </a:cubicBezTo>
                    <a:cubicBezTo>
                      <a:pt x="71045" y="20574"/>
                      <a:pt x="67235" y="19050"/>
                      <a:pt x="64187" y="19050"/>
                    </a:cubicBezTo>
                    <a:cubicBezTo>
                      <a:pt x="51233" y="19050"/>
                      <a:pt x="38279" y="19050"/>
                      <a:pt x="26087" y="18288"/>
                    </a:cubicBezTo>
                    <a:cubicBezTo>
                      <a:pt x="22277" y="18288"/>
                      <a:pt x="21515" y="19050"/>
                      <a:pt x="21515" y="23622"/>
                    </a:cubicBezTo>
                    <a:cubicBezTo>
                      <a:pt x="20753" y="32766"/>
                      <a:pt x="20753" y="41148"/>
                      <a:pt x="20753" y="48768"/>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18" name="Google Shape;918;p23"/>
              <p:cNvSpPr/>
              <p:nvPr/>
            </p:nvSpPr>
            <p:spPr>
              <a:xfrm>
                <a:off x="6584342" y="3707768"/>
                <a:ext cx="89476" cy="95732"/>
              </a:xfrm>
              <a:custGeom>
                <a:avLst/>
                <a:gdLst/>
                <a:ahLst/>
                <a:cxnLst/>
                <a:rect l="l" t="t" r="r" b="b"/>
                <a:pathLst>
                  <a:path w="116962" h="125140" extrusionOk="0">
                    <a:moveTo>
                      <a:pt x="97151" y="88825"/>
                    </a:moveTo>
                    <a:cubicBezTo>
                      <a:pt x="103247" y="93397"/>
                      <a:pt x="107057" y="96445"/>
                      <a:pt x="110867" y="99493"/>
                    </a:cubicBezTo>
                    <a:cubicBezTo>
                      <a:pt x="111629" y="102541"/>
                      <a:pt x="110105" y="104065"/>
                      <a:pt x="108581" y="104827"/>
                    </a:cubicBezTo>
                    <a:cubicBezTo>
                      <a:pt x="94103" y="121591"/>
                      <a:pt x="75053" y="126925"/>
                      <a:pt x="53717" y="124639"/>
                    </a:cubicBezTo>
                    <a:cubicBezTo>
                      <a:pt x="12569" y="120829"/>
                      <a:pt x="-2671" y="85777"/>
                      <a:pt x="377" y="56059"/>
                    </a:cubicBezTo>
                    <a:cubicBezTo>
                      <a:pt x="1139" y="51487"/>
                      <a:pt x="1901" y="46915"/>
                      <a:pt x="3425" y="42343"/>
                    </a:cubicBezTo>
                    <a:cubicBezTo>
                      <a:pt x="12569" y="10339"/>
                      <a:pt x="43049" y="-2615"/>
                      <a:pt x="68957" y="433"/>
                    </a:cubicBezTo>
                    <a:cubicBezTo>
                      <a:pt x="94103" y="3481"/>
                      <a:pt x="110105" y="19483"/>
                      <a:pt x="115439" y="43867"/>
                    </a:cubicBezTo>
                    <a:cubicBezTo>
                      <a:pt x="116963" y="49963"/>
                      <a:pt x="116963" y="56821"/>
                      <a:pt x="116963" y="62917"/>
                    </a:cubicBezTo>
                    <a:cubicBezTo>
                      <a:pt x="116963" y="67489"/>
                      <a:pt x="116201" y="67489"/>
                      <a:pt x="111629" y="68251"/>
                    </a:cubicBezTo>
                    <a:cubicBezTo>
                      <a:pt x="109343" y="68251"/>
                      <a:pt x="107057" y="68251"/>
                      <a:pt x="104771" y="68251"/>
                    </a:cubicBezTo>
                    <a:cubicBezTo>
                      <a:pt x="80387" y="68251"/>
                      <a:pt x="56003" y="68251"/>
                      <a:pt x="31619" y="68251"/>
                    </a:cubicBezTo>
                    <a:cubicBezTo>
                      <a:pt x="28571" y="68251"/>
                      <a:pt x="26285" y="68251"/>
                      <a:pt x="23237" y="68251"/>
                    </a:cubicBezTo>
                    <a:cubicBezTo>
                      <a:pt x="22475" y="68251"/>
                      <a:pt x="21713" y="69013"/>
                      <a:pt x="21713" y="70537"/>
                    </a:cubicBezTo>
                    <a:cubicBezTo>
                      <a:pt x="21713" y="71299"/>
                      <a:pt x="21713" y="72061"/>
                      <a:pt x="21713" y="72823"/>
                    </a:cubicBezTo>
                    <a:cubicBezTo>
                      <a:pt x="25523" y="94159"/>
                      <a:pt x="43049" y="108637"/>
                      <a:pt x="65147" y="106351"/>
                    </a:cubicBezTo>
                    <a:cubicBezTo>
                      <a:pt x="76577" y="104827"/>
                      <a:pt x="85721" y="101017"/>
                      <a:pt x="94103" y="92635"/>
                    </a:cubicBezTo>
                    <a:cubicBezTo>
                      <a:pt x="94865" y="91873"/>
                      <a:pt x="95627" y="90349"/>
                      <a:pt x="97151" y="88825"/>
                    </a:cubicBezTo>
                    <a:close/>
                    <a:moveTo>
                      <a:pt x="58289" y="52249"/>
                    </a:moveTo>
                    <a:cubicBezTo>
                      <a:pt x="58289" y="52249"/>
                      <a:pt x="58289" y="52249"/>
                      <a:pt x="58289" y="52249"/>
                    </a:cubicBezTo>
                    <a:cubicBezTo>
                      <a:pt x="68957" y="52249"/>
                      <a:pt x="79625" y="52249"/>
                      <a:pt x="90293" y="52249"/>
                    </a:cubicBezTo>
                    <a:cubicBezTo>
                      <a:pt x="94103" y="52249"/>
                      <a:pt x="95627" y="51487"/>
                      <a:pt x="94865" y="47677"/>
                    </a:cubicBezTo>
                    <a:cubicBezTo>
                      <a:pt x="93341" y="34723"/>
                      <a:pt x="86483" y="25579"/>
                      <a:pt x="74291" y="21007"/>
                    </a:cubicBezTo>
                    <a:cubicBezTo>
                      <a:pt x="63623" y="17197"/>
                      <a:pt x="52193" y="17197"/>
                      <a:pt x="41525" y="22531"/>
                    </a:cubicBezTo>
                    <a:cubicBezTo>
                      <a:pt x="30095" y="27865"/>
                      <a:pt x="23999" y="37009"/>
                      <a:pt x="20951" y="48439"/>
                    </a:cubicBezTo>
                    <a:cubicBezTo>
                      <a:pt x="20189" y="50725"/>
                      <a:pt x="21713" y="52249"/>
                      <a:pt x="23999" y="52249"/>
                    </a:cubicBezTo>
                    <a:cubicBezTo>
                      <a:pt x="35429" y="52249"/>
                      <a:pt x="46859" y="52249"/>
                      <a:pt x="58289" y="522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19" name="Google Shape;919;p23"/>
              <p:cNvSpPr/>
              <p:nvPr/>
            </p:nvSpPr>
            <p:spPr>
              <a:xfrm>
                <a:off x="6015904" y="3707753"/>
                <a:ext cx="89061" cy="95954"/>
              </a:xfrm>
              <a:custGeom>
                <a:avLst/>
                <a:gdLst/>
                <a:ahLst/>
                <a:cxnLst/>
                <a:rect l="l" t="t" r="r" b="b"/>
                <a:pathLst>
                  <a:path w="116419" h="125430" extrusionOk="0">
                    <a:moveTo>
                      <a:pt x="98132" y="89607"/>
                    </a:moveTo>
                    <a:cubicBezTo>
                      <a:pt x="102704" y="93417"/>
                      <a:pt x="107276" y="96465"/>
                      <a:pt x="111848" y="100275"/>
                    </a:cubicBezTo>
                    <a:cubicBezTo>
                      <a:pt x="107276" y="107895"/>
                      <a:pt x="101180" y="113229"/>
                      <a:pt x="94322" y="117039"/>
                    </a:cubicBezTo>
                    <a:cubicBezTo>
                      <a:pt x="72986" y="127707"/>
                      <a:pt x="51650" y="128469"/>
                      <a:pt x="30314" y="117801"/>
                    </a:cubicBezTo>
                    <a:cubicBezTo>
                      <a:pt x="18884" y="111705"/>
                      <a:pt x="10502" y="102561"/>
                      <a:pt x="5930" y="90369"/>
                    </a:cubicBezTo>
                    <a:cubicBezTo>
                      <a:pt x="-928" y="74367"/>
                      <a:pt x="-1690" y="58365"/>
                      <a:pt x="2882" y="41601"/>
                    </a:cubicBezTo>
                    <a:cubicBezTo>
                      <a:pt x="12788" y="9597"/>
                      <a:pt x="42506" y="-2595"/>
                      <a:pt x="67652" y="453"/>
                    </a:cubicBezTo>
                    <a:cubicBezTo>
                      <a:pt x="94322" y="3501"/>
                      <a:pt x="111086" y="20265"/>
                      <a:pt x="114896" y="46935"/>
                    </a:cubicBezTo>
                    <a:cubicBezTo>
                      <a:pt x="115658" y="52269"/>
                      <a:pt x="116420" y="58365"/>
                      <a:pt x="116420" y="63699"/>
                    </a:cubicBezTo>
                    <a:cubicBezTo>
                      <a:pt x="116420" y="67509"/>
                      <a:pt x="115658" y="68271"/>
                      <a:pt x="111848" y="68271"/>
                    </a:cubicBezTo>
                    <a:cubicBezTo>
                      <a:pt x="106514" y="68271"/>
                      <a:pt x="101942" y="68271"/>
                      <a:pt x="96608" y="68271"/>
                    </a:cubicBezTo>
                    <a:cubicBezTo>
                      <a:pt x="75272" y="68271"/>
                      <a:pt x="53174" y="68271"/>
                      <a:pt x="31838" y="68271"/>
                    </a:cubicBezTo>
                    <a:cubicBezTo>
                      <a:pt x="28790" y="68271"/>
                      <a:pt x="24980" y="67509"/>
                      <a:pt x="21932" y="69033"/>
                    </a:cubicBezTo>
                    <a:cubicBezTo>
                      <a:pt x="21932" y="85035"/>
                      <a:pt x="33362" y="101037"/>
                      <a:pt x="49364" y="104847"/>
                    </a:cubicBezTo>
                    <a:cubicBezTo>
                      <a:pt x="65366" y="108657"/>
                      <a:pt x="79082" y="105609"/>
                      <a:pt x="92036" y="94179"/>
                    </a:cubicBezTo>
                    <a:cubicBezTo>
                      <a:pt x="93560" y="93417"/>
                      <a:pt x="95846" y="91893"/>
                      <a:pt x="98132" y="89607"/>
                    </a:cubicBezTo>
                    <a:close/>
                    <a:moveTo>
                      <a:pt x="57746" y="52269"/>
                    </a:moveTo>
                    <a:cubicBezTo>
                      <a:pt x="57746" y="52269"/>
                      <a:pt x="57746" y="52269"/>
                      <a:pt x="57746" y="52269"/>
                    </a:cubicBezTo>
                    <a:cubicBezTo>
                      <a:pt x="60794" y="52269"/>
                      <a:pt x="63080" y="52269"/>
                      <a:pt x="66128" y="52269"/>
                    </a:cubicBezTo>
                    <a:cubicBezTo>
                      <a:pt x="74510" y="52269"/>
                      <a:pt x="82892" y="52269"/>
                      <a:pt x="91274" y="52269"/>
                    </a:cubicBezTo>
                    <a:cubicBezTo>
                      <a:pt x="94322" y="52269"/>
                      <a:pt x="95084" y="51507"/>
                      <a:pt x="95084" y="47697"/>
                    </a:cubicBezTo>
                    <a:cubicBezTo>
                      <a:pt x="93560" y="34743"/>
                      <a:pt x="86702" y="25599"/>
                      <a:pt x="74510" y="21027"/>
                    </a:cubicBezTo>
                    <a:cubicBezTo>
                      <a:pt x="63842" y="17217"/>
                      <a:pt x="52412" y="17217"/>
                      <a:pt x="41744" y="21789"/>
                    </a:cubicBezTo>
                    <a:cubicBezTo>
                      <a:pt x="31076" y="26361"/>
                      <a:pt x="24218" y="35505"/>
                      <a:pt x="21932" y="46935"/>
                    </a:cubicBezTo>
                    <a:cubicBezTo>
                      <a:pt x="21170" y="50745"/>
                      <a:pt x="21932" y="52269"/>
                      <a:pt x="25742" y="52269"/>
                    </a:cubicBezTo>
                    <a:cubicBezTo>
                      <a:pt x="36410" y="52269"/>
                      <a:pt x="47078" y="52269"/>
                      <a:pt x="57746" y="5226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20" name="Google Shape;920;p23"/>
              <p:cNvSpPr/>
              <p:nvPr/>
            </p:nvSpPr>
            <p:spPr>
              <a:xfrm>
                <a:off x="5563675" y="3708289"/>
                <a:ext cx="78048" cy="95256"/>
              </a:xfrm>
              <a:custGeom>
                <a:avLst/>
                <a:gdLst/>
                <a:ahLst/>
                <a:cxnLst/>
                <a:rect l="l" t="t" r="r" b="b"/>
                <a:pathLst>
                  <a:path w="102024" h="124518" extrusionOk="0">
                    <a:moveTo>
                      <a:pt x="5250" y="18802"/>
                    </a:moveTo>
                    <a:cubicBezTo>
                      <a:pt x="7536" y="14230"/>
                      <a:pt x="12108" y="11944"/>
                      <a:pt x="15918" y="9658"/>
                    </a:cubicBezTo>
                    <a:cubicBezTo>
                      <a:pt x="34206" y="-248"/>
                      <a:pt x="52494" y="-2534"/>
                      <a:pt x="72306" y="2800"/>
                    </a:cubicBezTo>
                    <a:cubicBezTo>
                      <a:pt x="88308" y="7372"/>
                      <a:pt x="96690" y="18040"/>
                      <a:pt x="99738" y="33280"/>
                    </a:cubicBezTo>
                    <a:cubicBezTo>
                      <a:pt x="101262" y="39376"/>
                      <a:pt x="101262" y="45472"/>
                      <a:pt x="101262" y="51568"/>
                    </a:cubicBezTo>
                    <a:cubicBezTo>
                      <a:pt x="101262" y="66046"/>
                      <a:pt x="101262" y="81286"/>
                      <a:pt x="101262" y="95764"/>
                    </a:cubicBezTo>
                    <a:cubicBezTo>
                      <a:pt x="101262" y="104146"/>
                      <a:pt x="102024" y="111766"/>
                      <a:pt x="102024" y="120148"/>
                    </a:cubicBezTo>
                    <a:cubicBezTo>
                      <a:pt x="95928" y="120910"/>
                      <a:pt x="89832" y="120910"/>
                      <a:pt x="84498" y="120148"/>
                    </a:cubicBezTo>
                    <a:cubicBezTo>
                      <a:pt x="82212" y="115576"/>
                      <a:pt x="84498" y="110242"/>
                      <a:pt x="82212" y="106432"/>
                    </a:cubicBezTo>
                    <a:cubicBezTo>
                      <a:pt x="79926" y="106432"/>
                      <a:pt x="78402" y="108718"/>
                      <a:pt x="77640" y="110242"/>
                    </a:cubicBezTo>
                    <a:cubicBezTo>
                      <a:pt x="70020" y="117862"/>
                      <a:pt x="60876" y="122434"/>
                      <a:pt x="50208" y="123958"/>
                    </a:cubicBezTo>
                    <a:cubicBezTo>
                      <a:pt x="39540" y="125482"/>
                      <a:pt x="28872" y="123958"/>
                      <a:pt x="18966" y="118624"/>
                    </a:cubicBezTo>
                    <a:cubicBezTo>
                      <a:pt x="-6942" y="106432"/>
                      <a:pt x="-3894" y="72142"/>
                      <a:pt x="13632" y="59950"/>
                    </a:cubicBezTo>
                    <a:cubicBezTo>
                      <a:pt x="22014" y="54616"/>
                      <a:pt x="31158" y="51568"/>
                      <a:pt x="41064" y="50044"/>
                    </a:cubicBezTo>
                    <a:cubicBezTo>
                      <a:pt x="51732" y="47758"/>
                      <a:pt x="61638" y="47758"/>
                      <a:pt x="72306" y="47758"/>
                    </a:cubicBezTo>
                    <a:cubicBezTo>
                      <a:pt x="74592" y="47758"/>
                      <a:pt x="76878" y="47758"/>
                      <a:pt x="79164" y="47758"/>
                    </a:cubicBezTo>
                    <a:cubicBezTo>
                      <a:pt x="81450" y="47758"/>
                      <a:pt x="82212" y="46234"/>
                      <a:pt x="82212" y="44710"/>
                    </a:cubicBezTo>
                    <a:cubicBezTo>
                      <a:pt x="82974" y="31756"/>
                      <a:pt x="76116" y="22612"/>
                      <a:pt x="63162" y="19564"/>
                    </a:cubicBezTo>
                    <a:cubicBezTo>
                      <a:pt x="49446" y="16516"/>
                      <a:pt x="37254" y="19564"/>
                      <a:pt x="25062" y="25660"/>
                    </a:cubicBezTo>
                    <a:cubicBezTo>
                      <a:pt x="22776" y="27184"/>
                      <a:pt x="20490" y="30232"/>
                      <a:pt x="17442" y="29470"/>
                    </a:cubicBezTo>
                    <a:cubicBezTo>
                      <a:pt x="14394" y="28708"/>
                      <a:pt x="12108" y="24898"/>
                      <a:pt x="9822" y="22612"/>
                    </a:cubicBezTo>
                    <a:cubicBezTo>
                      <a:pt x="7536" y="21850"/>
                      <a:pt x="6774" y="20326"/>
                      <a:pt x="5250" y="18802"/>
                    </a:cubicBezTo>
                    <a:close/>
                    <a:moveTo>
                      <a:pt x="44112" y="107956"/>
                    </a:moveTo>
                    <a:cubicBezTo>
                      <a:pt x="53256" y="107956"/>
                      <a:pt x="61638" y="106432"/>
                      <a:pt x="69258" y="100336"/>
                    </a:cubicBezTo>
                    <a:cubicBezTo>
                      <a:pt x="79164" y="91954"/>
                      <a:pt x="82212" y="80524"/>
                      <a:pt x="81450" y="67570"/>
                    </a:cubicBezTo>
                    <a:cubicBezTo>
                      <a:pt x="81450" y="66046"/>
                      <a:pt x="80688" y="65284"/>
                      <a:pt x="79164" y="65284"/>
                    </a:cubicBezTo>
                    <a:cubicBezTo>
                      <a:pt x="65448" y="65284"/>
                      <a:pt x="52494" y="64522"/>
                      <a:pt x="38778" y="67570"/>
                    </a:cubicBezTo>
                    <a:cubicBezTo>
                      <a:pt x="34968" y="68332"/>
                      <a:pt x="31158" y="70618"/>
                      <a:pt x="28110" y="72904"/>
                    </a:cubicBezTo>
                    <a:cubicBezTo>
                      <a:pt x="16680" y="80524"/>
                      <a:pt x="18204" y="101098"/>
                      <a:pt x="32682" y="105670"/>
                    </a:cubicBezTo>
                    <a:cubicBezTo>
                      <a:pt x="36492" y="107194"/>
                      <a:pt x="40302" y="107194"/>
                      <a:pt x="44112" y="10795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21" name="Google Shape;921;p23"/>
              <p:cNvSpPr/>
              <p:nvPr/>
            </p:nvSpPr>
            <p:spPr>
              <a:xfrm>
                <a:off x="6238851" y="3707370"/>
                <a:ext cx="79926" cy="96393"/>
              </a:xfrm>
              <a:custGeom>
                <a:avLst/>
                <a:gdLst/>
                <a:ahLst/>
                <a:cxnLst/>
                <a:rect l="l" t="t" r="r" b="b"/>
                <a:pathLst>
                  <a:path w="104479" h="126004" extrusionOk="0">
                    <a:moveTo>
                      <a:pt x="82035" y="106871"/>
                    </a:moveTo>
                    <a:cubicBezTo>
                      <a:pt x="81273" y="108394"/>
                      <a:pt x="80511" y="108394"/>
                      <a:pt x="79749" y="109156"/>
                    </a:cubicBezTo>
                    <a:cubicBezTo>
                      <a:pt x="65271" y="127444"/>
                      <a:pt x="41649" y="129731"/>
                      <a:pt x="21075" y="121349"/>
                    </a:cubicBezTo>
                    <a:cubicBezTo>
                      <a:pt x="11169" y="117539"/>
                      <a:pt x="3549" y="110681"/>
                      <a:pt x="1263" y="100013"/>
                    </a:cubicBezTo>
                    <a:cubicBezTo>
                      <a:pt x="-1785" y="87059"/>
                      <a:pt x="-261" y="69533"/>
                      <a:pt x="16503" y="59626"/>
                    </a:cubicBezTo>
                    <a:cubicBezTo>
                      <a:pt x="24123" y="55054"/>
                      <a:pt x="31743" y="52769"/>
                      <a:pt x="40125" y="51244"/>
                    </a:cubicBezTo>
                    <a:cubicBezTo>
                      <a:pt x="48507" y="49721"/>
                      <a:pt x="56889" y="48959"/>
                      <a:pt x="65271" y="48959"/>
                    </a:cubicBezTo>
                    <a:cubicBezTo>
                      <a:pt x="69081" y="48959"/>
                      <a:pt x="73653" y="48959"/>
                      <a:pt x="77463" y="48959"/>
                    </a:cubicBezTo>
                    <a:cubicBezTo>
                      <a:pt x="81273" y="48959"/>
                      <a:pt x="82035" y="48196"/>
                      <a:pt x="82035" y="43624"/>
                    </a:cubicBezTo>
                    <a:cubicBezTo>
                      <a:pt x="81273" y="29909"/>
                      <a:pt x="75177" y="22289"/>
                      <a:pt x="61461" y="20003"/>
                    </a:cubicBezTo>
                    <a:cubicBezTo>
                      <a:pt x="48507" y="16954"/>
                      <a:pt x="37077" y="20003"/>
                      <a:pt x="25647" y="26099"/>
                    </a:cubicBezTo>
                    <a:cubicBezTo>
                      <a:pt x="23361" y="27623"/>
                      <a:pt x="20313" y="29146"/>
                      <a:pt x="18027" y="30671"/>
                    </a:cubicBezTo>
                    <a:cubicBezTo>
                      <a:pt x="13455" y="28384"/>
                      <a:pt x="11169" y="24574"/>
                      <a:pt x="8121" y="20764"/>
                    </a:cubicBezTo>
                    <a:cubicBezTo>
                      <a:pt x="6597" y="19241"/>
                      <a:pt x="6597" y="17716"/>
                      <a:pt x="8883" y="15431"/>
                    </a:cubicBezTo>
                    <a:cubicBezTo>
                      <a:pt x="17265" y="8573"/>
                      <a:pt x="26409" y="4001"/>
                      <a:pt x="36315" y="1714"/>
                    </a:cubicBezTo>
                    <a:cubicBezTo>
                      <a:pt x="46983" y="-571"/>
                      <a:pt x="58413" y="-571"/>
                      <a:pt x="69081" y="1714"/>
                    </a:cubicBezTo>
                    <a:cubicBezTo>
                      <a:pt x="85083" y="5524"/>
                      <a:pt x="95751" y="14669"/>
                      <a:pt x="100323" y="31433"/>
                    </a:cubicBezTo>
                    <a:cubicBezTo>
                      <a:pt x="101847" y="37529"/>
                      <a:pt x="101847" y="43624"/>
                      <a:pt x="102609" y="49721"/>
                    </a:cubicBezTo>
                    <a:cubicBezTo>
                      <a:pt x="102609" y="64199"/>
                      <a:pt x="102609" y="77914"/>
                      <a:pt x="102609" y="92393"/>
                    </a:cubicBezTo>
                    <a:cubicBezTo>
                      <a:pt x="102609" y="100774"/>
                      <a:pt x="102609" y="108394"/>
                      <a:pt x="104133" y="116776"/>
                    </a:cubicBezTo>
                    <a:cubicBezTo>
                      <a:pt x="104895" y="120586"/>
                      <a:pt x="104895" y="122873"/>
                      <a:pt x="98799" y="122111"/>
                    </a:cubicBezTo>
                    <a:cubicBezTo>
                      <a:pt x="85083" y="121349"/>
                      <a:pt x="85083" y="125159"/>
                      <a:pt x="84321" y="109156"/>
                    </a:cubicBezTo>
                    <a:cubicBezTo>
                      <a:pt x="83559" y="109156"/>
                      <a:pt x="82797" y="108394"/>
                      <a:pt x="82035" y="106871"/>
                    </a:cubicBezTo>
                    <a:close/>
                    <a:moveTo>
                      <a:pt x="66033" y="65723"/>
                    </a:moveTo>
                    <a:cubicBezTo>
                      <a:pt x="66033" y="65723"/>
                      <a:pt x="66033" y="65723"/>
                      <a:pt x="66033" y="65723"/>
                    </a:cubicBezTo>
                    <a:cubicBezTo>
                      <a:pt x="62223" y="65723"/>
                      <a:pt x="58413" y="65723"/>
                      <a:pt x="54603" y="65723"/>
                    </a:cubicBezTo>
                    <a:cubicBezTo>
                      <a:pt x="46221" y="66484"/>
                      <a:pt x="38601" y="67246"/>
                      <a:pt x="30981" y="71819"/>
                    </a:cubicBezTo>
                    <a:cubicBezTo>
                      <a:pt x="23361" y="76391"/>
                      <a:pt x="19551" y="83249"/>
                      <a:pt x="20313" y="91631"/>
                    </a:cubicBezTo>
                    <a:cubicBezTo>
                      <a:pt x="21837" y="100774"/>
                      <a:pt x="27171" y="106109"/>
                      <a:pt x="35553" y="107633"/>
                    </a:cubicBezTo>
                    <a:cubicBezTo>
                      <a:pt x="40887" y="108394"/>
                      <a:pt x="46221" y="109156"/>
                      <a:pt x="51555" y="108394"/>
                    </a:cubicBezTo>
                    <a:cubicBezTo>
                      <a:pt x="63747" y="106871"/>
                      <a:pt x="72891" y="100013"/>
                      <a:pt x="77463" y="88583"/>
                    </a:cubicBezTo>
                    <a:cubicBezTo>
                      <a:pt x="80511" y="82486"/>
                      <a:pt x="80511" y="75629"/>
                      <a:pt x="80511" y="68771"/>
                    </a:cubicBezTo>
                    <a:cubicBezTo>
                      <a:pt x="80511" y="66484"/>
                      <a:pt x="78987" y="64961"/>
                      <a:pt x="76701" y="64961"/>
                    </a:cubicBezTo>
                    <a:cubicBezTo>
                      <a:pt x="74415" y="65723"/>
                      <a:pt x="70605" y="65723"/>
                      <a:pt x="66033" y="6572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22" name="Google Shape;922;p23"/>
              <p:cNvSpPr/>
              <p:nvPr/>
            </p:nvSpPr>
            <p:spPr>
              <a:xfrm>
                <a:off x="5377484" y="3663758"/>
                <a:ext cx="106182" cy="137579"/>
              </a:xfrm>
              <a:custGeom>
                <a:avLst/>
                <a:gdLst/>
                <a:ahLst/>
                <a:cxnLst/>
                <a:rect l="l" t="t" r="r" b="b"/>
                <a:pathLst>
                  <a:path w="138800" h="179842" extrusionOk="0">
                    <a:moveTo>
                      <a:pt x="69354" y="762"/>
                    </a:moveTo>
                    <a:cubicBezTo>
                      <a:pt x="88404" y="762"/>
                      <a:pt x="107454" y="762"/>
                      <a:pt x="127266" y="762"/>
                    </a:cubicBezTo>
                    <a:cubicBezTo>
                      <a:pt x="129552" y="762"/>
                      <a:pt x="131838" y="762"/>
                      <a:pt x="134124" y="762"/>
                    </a:cubicBezTo>
                    <a:cubicBezTo>
                      <a:pt x="137934" y="762"/>
                      <a:pt x="138696" y="1524"/>
                      <a:pt x="138696" y="6096"/>
                    </a:cubicBezTo>
                    <a:cubicBezTo>
                      <a:pt x="138696" y="22860"/>
                      <a:pt x="140982" y="20574"/>
                      <a:pt x="124218" y="20574"/>
                    </a:cubicBezTo>
                    <a:cubicBezTo>
                      <a:pt x="112788" y="20574"/>
                      <a:pt x="101358" y="20574"/>
                      <a:pt x="89928" y="20574"/>
                    </a:cubicBezTo>
                    <a:cubicBezTo>
                      <a:pt x="87642" y="20574"/>
                      <a:pt x="85356" y="20574"/>
                      <a:pt x="83070" y="20574"/>
                    </a:cubicBezTo>
                    <a:cubicBezTo>
                      <a:pt x="81546" y="20574"/>
                      <a:pt x="80022" y="21336"/>
                      <a:pt x="80022" y="23622"/>
                    </a:cubicBezTo>
                    <a:cubicBezTo>
                      <a:pt x="80022" y="26670"/>
                      <a:pt x="80022" y="29718"/>
                      <a:pt x="80022" y="32766"/>
                    </a:cubicBezTo>
                    <a:cubicBezTo>
                      <a:pt x="80022" y="77724"/>
                      <a:pt x="80022" y="123444"/>
                      <a:pt x="80022" y="168402"/>
                    </a:cubicBezTo>
                    <a:cubicBezTo>
                      <a:pt x="80022" y="180594"/>
                      <a:pt x="81546" y="179832"/>
                      <a:pt x="68592" y="179832"/>
                    </a:cubicBezTo>
                    <a:cubicBezTo>
                      <a:pt x="57924" y="179832"/>
                      <a:pt x="58686" y="180594"/>
                      <a:pt x="58686" y="169164"/>
                    </a:cubicBezTo>
                    <a:cubicBezTo>
                      <a:pt x="58686" y="123444"/>
                      <a:pt x="58686" y="77724"/>
                      <a:pt x="58686" y="31242"/>
                    </a:cubicBezTo>
                    <a:cubicBezTo>
                      <a:pt x="58686" y="19050"/>
                      <a:pt x="59448" y="19812"/>
                      <a:pt x="48018" y="19812"/>
                    </a:cubicBezTo>
                    <a:cubicBezTo>
                      <a:pt x="35826" y="19812"/>
                      <a:pt x="22872" y="19812"/>
                      <a:pt x="10680" y="19812"/>
                    </a:cubicBezTo>
                    <a:cubicBezTo>
                      <a:pt x="8394" y="19812"/>
                      <a:pt x="6108" y="19812"/>
                      <a:pt x="3822" y="19812"/>
                    </a:cubicBezTo>
                    <a:cubicBezTo>
                      <a:pt x="1536" y="19812"/>
                      <a:pt x="12" y="18288"/>
                      <a:pt x="12" y="16002"/>
                    </a:cubicBezTo>
                    <a:cubicBezTo>
                      <a:pt x="12" y="13716"/>
                      <a:pt x="12" y="12192"/>
                      <a:pt x="12" y="9906"/>
                    </a:cubicBezTo>
                    <a:cubicBezTo>
                      <a:pt x="12" y="0"/>
                      <a:pt x="-750" y="0"/>
                      <a:pt x="9918" y="0"/>
                    </a:cubicBezTo>
                    <a:cubicBezTo>
                      <a:pt x="28206" y="762"/>
                      <a:pt x="48780" y="762"/>
                      <a:pt x="69354" y="762"/>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23" name="Google Shape;923;p23"/>
              <p:cNvSpPr/>
              <p:nvPr/>
            </p:nvSpPr>
            <p:spPr>
              <a:xfrm>
                <a:off x="5669213" y="3708353"/>
                <a:ext cx="78696" cy="92432"/>
              </a:xfrm>
              <a:custGeom>
                <a:avLst/>
                <a:gdLst/>
                <a:ahLst/>
                <a:cxnLst/>
                <a:rect l="l" t="t" r="r" b="b"/>
                <a:pathLst>
                  <a:path w="102870" h="120826" extrusionOk="0">
                    <a:moveTo>
                      <a:pt x="19050" y="18719"/>
                    </a:moveTo>
                    <a:cubicBezTo>
                      <a:pt x="20574" y="19481"/>
                      <a:pt x="20574" y="17957"/>
                      <a:pt x="21336" y="17195"/>
                    </a:cubicBezTo>
                    <a:cubicBezTo>
                      <a:pt x="32004" y="2717"/>
                      <a:pt x="54864" y="-4903"/>
                      <a:pt x="76962" y="3479"/>
                    </a:cubicBezTo>
                    <a:cubicBezTo>
                      <a:pt x="90678" y="8813"/>
                      <a:pt x="98298" y="19481"/>
                      <a:pt x="101346" y="33197"/>
                    </a:cubicBezTo>
                    <a:cubicBezTo>
                      <a:pt x="102108" y="38531"/>
                      <a:pt x="102870" y="43865"/>
                      <a:pt x="102870" y="49199"/>
                    </a:cubicBezTo>
                    <a:cubicBezTo>
                      <a:pt x="102870" y="70535"/>
                      <a:pt x="102870" y="92633"/>
                      <a:pt x="102870" y="113969"/>
                    </a:cubicBezTo>
                    <a:cubicBezTo>
                      <a:pt x="102870" y="115493"/>
                      <a:pt x="102870" y="117017"/>
                      <a:pt x="102870" y="117779"/>
                    </a:cubicBezTo>
                    <a:cubicBezTo>
                      <a:pt x="102870" y="120065"/>
                      <a:pt x="101346" y="120827"/>
                      <a:pt x="99822" y="120827"/>
                    </a:cubicBezTo>
                    <a:cubicBezTo>
                      <a:pt x="95250" y="120827"/>
                      <a:pt x="90678" y="120827"/>
                      <a:pt x="86868" y="120827"/>
                    </a:cubicBezTo>
                    <a:cubicBezTo>
                      <a:pt x="84582" y="120827"/>
                      <a:pt x="83820" y="120065"/>
                      <a:pt x="83820" y="117779"/>
                    </a:cubicBezTo>
                    <a:cubicBezTo>
                      <a:pt x="83820" y="114731"/>
                      <a:pt x="83820" y="112445"/>
                      <a:pt x="83820" y="109397"/>
                    </a:cubicBezTo>
                    <a:cubicBezTo>
                      <a:pt x="83820" y="90347"/>
                      <a:pt x="83820" y="71297"/>
                      <a:pt x="83820" y="51485"/>
                    </a:cubicBezTo>
                    <a:cubicBezTo>
                      <a:pt x="83820" y="46151"/>
                      <a:pt x="83820" y="41579"/>
                      <a:pt x="82296" y="36245"/>
                    </a:cubicBezTo>
                    <a:cubicBezTo>
                      <a:pt x="79248" y="24053"/>
                      <a:pt x="71628" y="17195"/>
                      <a:pt x="59436" y="17195"/>
                    </a:cubicBezTo>
                    <a:cubicBezTo>
                      <a:pt x="41910" y="16433"/>
                      <a:pt x="28956" y="24053"/>
                      <a:pt x="23622" y="40055"/>
                    </a:cubicBezTo>
                    <a:cubicBezTo>
                      <a:pt x="20574" y="48437"/>
                      <a:pt x="20574" y="56819"/>
                      <a:pt x="20574" y="65201"/>
                    </a:cubicBezTo>
                    <a:cubicBezTo>
                      <a:pt x="20574" y="80441"/>
                      <a:pt x="20574" y="95681"/>
                      <a:pt x="20574" y="110921"/>
                    </a:cubicBezTo>
                    <a:cubicBezTo>
                      <a:pt x="20574" y="112445"/>
                      <a:pt x="20574" y="113969"/>
                      <a:pt x="20574" y="114731"/>
                    </a:cubicBezTo>
                    <a:cubicBezTo>
                      <a:pt x="20574" y="120065"/>
                      <a:pt x="19812" y="120065"/>
                      <a:pt x="15240" y="120065"/>
                    </a:cubicBezTo>
                    <a:cubicBezTo>
                      <a:pt x="-2286" y="120065"/>
                      <a:pt x="762" y="123113"/>
                      <a:pt x="762" y="106349"/>
                    </a:cubicBezTo>
                    <a:cubicBezTo>
                      <a:pt x="762" y="85013"/>
                      <a:pt x="762" y="63677"/>
                      <a:pt x="762" y="42341"/>
                    </a:cubicBezTo>
                    <a:cubicBezTo>
                      <a:pt x="762" y="30911"/>
                      <a:pt x="0" y="18719"/>
                      <a:pt x="0" y="7289"/>
                    </a:cubicBezTo>
                    <a:cubicBezTo>
                      <a:pt x="0" y="2717"/>
                      <a:pt x="762" y="2717"/>
                      <a:pt x="4572" y="1955"/>
                    </a:cubicBezTo>
                    <a:cubicBezTo>
                      <a:pt x="5334" y="1955"/>
                      <a:pt x="6096" y="1955"/>
                      <a:pt x="6858" y="1955"/>
                    </a:cubicBezTo>
                    <a:cubicBezTo>
                      <a:pt x="21336" y="1955"/>
                      <a:pt x="18288" y="431"/>
                      <a:pt x="19812" y="13385"/>
                    </a:cubicBezTo>
                    <a:cubicBezTo>
                      <a:pt x="18288" y="15671"/>
                      <a:pt x="17526" y="17957"/>
                      <a:pt x="19050" y="1871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24" name="Google Shape;924;p23"/>
              <p:cNvSpPr/>
              <p:nvPr/>
            </p:nvSpPr>
            <p:spPr>
              <a:xfrm>
                <a:off x="6480194" y="3708038"/>
                <a:ext cx="79861" cy="93330"/>
              </a:xfrm>
              <a:custGeom>
                <a:avLst/>
                <a:gdLst/>
                <a:ahLst/>
                <a:cxnLst/>
                <a:rect l="l" t="t" r="r" b="b"/>
                <a:pathLst>
                  <a:path w="104394" h="122000" extrusionOk="0">
                    <a:moveTo>
                      <a:pt x="20574" y="19131"/>
                    </a:moveTo>
                    <a:cubicBezTo>
                      <a:pt x="22098" y="19131"/>
                      <a:pt x="22860" y="17607"/>
                      <a:pt x="23622" y="16083"/>
                    </a:cubicBezTo>
                    <a:cubicBezTo>
                      <a:pt x="34290" y="3891"/>
                      <a:pt x="48006" y="-681"/>
                      <a:pt x="63246" y="81"/>
                    </a:cubicBezTo>
                    <a:cubicBezTo>
                      <a:pt x="67056" y="81"/>
                      <a:pt x="71628" y="843"/>
                      <a:pt x="75438" y="2367"/>
                    </a:cubicBezTo>
                    <a:cubicBezTo>
                      <a:pt x="86868" y="5415"/>
                      <a:pt x="95250" y="13035"/>
                      <a:pt x="99822" y="23703"/>
                    </a:cubicBezTo>
                    <a:cubicBezTo>
                      <a:pt x="102870" y="30561"/>
                      <a:pt x="104394" y="38181"/>
                      <a:pt x="104394" y="45039"/>
                    </a:cubicBezTo>
                    <a:cubicBezTo>
                      <a:pt x="104394" y="68661"/>
                      <a:pt x="104394" y="92283"/>
                      <a:pt x="104394" y="115905"/>
                    </a:cubicBezTo>
                    <a:cubicBezTo>
                      <a:pt x="104394" y="116667"/>
                      <a:pt x="104394" y="117429"/>
                      <a:pt x="104394" y="118191"/>
                    </a:cubicBezTo>
                    <a:cubicBezTo>
                      <a:pt x="104394" y="120477"/>
                      <a:pt x="103632" y="121239"/>
                      <a:pt x="101346" y="121239"/>
                    </a:cubicBezTo>
                    <a:cubicBezTo>
                      <a:pt x="96774" y="121239"/>
                      <a:pt x="92202" y="121239"/>
                      <a:pt x="86868" y="121239"/>
                    </a:cubicBezTo>
                    <a:cubicBezTo>
                      <a:pt x="85344" y="121239"/>
                      <a:pt x="84582" y="120477"/>
                      <a:pt x="84582" y="118953"/>
                    </a:cubicBezTo>
                    <a:cubicBezTo>
                      <a:pt x="84582" y="115905"/>
                      <a:pt x="84582" y="113619"/>
                      <a:pt x="84582" y="110571"/>
                    </a:cubicBezTo>
                    <a:cubicBezTo>
                      <a:pt x="84582" y="90759"/>
                      <a:pt x="84582" y="71709"/>
                      <a:pt x="84582" y="51897"/>
                    </a:cubicBezTo>
                    <a:cubicBezTo>
                      <a:pt x="84582" y="45801"/>
                      <a:pt x="84582" y="40467"/>
                      <a:pt x="82296" y="35133"/>
                    </a:cubicBezTo>
                    <a:cubicBezTo>
                      <a:pt x="79248" y="26751"/>
                      <a:pt x="73152" y="21417"/>
                      <a:pt x="64008" y="19131"/>
                    </a:cubicBezTo>
                    <a:cubicBezTo>
                      <a:pt x="47244" y="15321"/>
                      <a:pt x="31242" y="23703"/>
                      <a:pt x="24384" y="39705"/>
                    </a:cubicBezTo>
                    <a:cubicBezTo>
                      <a:pt x="21336" y="46563"/>
                      <a:pt x="20574" y="54183"/>
                      <a:pt x="20574" y="61803"/>
                    </a:cubicBezTo>
                    <a:cubicBezTo>
                      <a:pt x="20574" y="77805"/>
                      <a:pt x="20574" y="94569"/>
                      <a:pt x="20574" y="110571"/>
                    </a:cubicBezTo>
                    <a:cubicBezTo>
                      <a:pt x="20574" y="113619"/>
                      <a:pt x="20574" y="115905"/>
                      <a:pt x="20574" y="118953"/>
                    </a:cubicBezTo>
                    <a:cubicBezTo>
                      <a:pt x="20574" y="121239"/>
                      <a:pt x="19050" y="122001"/>
                      <a:pt x="17526" y="122001"/>
                    </a:cubicBezTo>
                    <a:cubicBezTo>
                      <a:pt x="12954" y="122001"/>
                      <a:pt x="8382" y="122001"/>
                      <a:pt x="3048" y="122001"/>
                    </a:cubicBezTo>
                    <a:cubicBezTo>
                      <a:pt x="1524" y="122001"/>
                      <a:pt x="762" y="121239"/>
                      <a:pt x="762" y="119715"/>
                    </a:cubicBezTo>
                    <a:cubicBezTo>
                      <a:pt x="762" y="117429"/>
                      <a:pt x="762" y="115905"/>
                      <a:pt x="762" y="113619"/>
                    </a:cubicBezTo>
                    <a:cubicBezTo>
                      <a:pt x="762" y="105999"/>
                      <a:pt x="762" y="98379"/>
                      <a:pt x="762" y="89997"/>
                    </a:cubicBezTo>
                    <a:cubicBezTo>
                      <a:pt x="762" y="63327"/>
                      <a:pt x="1524" y="35895"/>
                      <a:pt x="0" y="9225"/>
                    </a:cubicBezTo>
                    <a:cubicBezTo>
                      <a:pt x="0" y="4653"/>
                      <a:pt x="0" y="3891"/>
                      <a:pt x="4572" y="3891"/>
                    </a:cubicBezTo>
                    <a:cubicBezTo>
                      <a:pt x="9144" y="3891"/>
                      <a:pt x="14478" y="2367"/>
                      <a:pt x="17526" y="4653"/>
                    </a:cubicBezTo>
                    <a:cubicBezTo>
                      <a:pt x="21336" y="7701"/>
                      <a:pt x="18288" y="13035"/>
                      <a:pt x="19050" y="16845"/>
                    </a:cubicBezTo>
                    <a:cubicBezTo>
                      <a:pt x="19812" y="17607"/>
                      <a:pt x="19050" y="19131"/>
                      <a:pt x="20574" y="1913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25" name="Google Shape;925;p23"/>
              <p:cNvSpPr/>
              <p:nvPr/>
            </p:nvSpPr>
            <p:spPr>
              <a:xfrm>
                <a:off x="5767232" y="3708182"/>
                <a:ext cx="70803" cy="95517"/>
              </a:xfrm>
              <a:custGeom>
                <a:avLst/>
                <a:gdLst/>
                <a:ahLst/>
                <a:cxnLst/>
                <a:rect l="l" t="t" r="r" b="b"/>
                <a:pathLst>
                  <a:path w="92553" h="124859" extrusionOk="0">
                    <a:moveTo>
                      <a:pt x="0" y="102761"/>
                    </a:moveTo>
                    <a:cubicBezTo>
                      <a:pt x="5334" y="98951"/>
                      <a:pt x="9906" y="95141"/>
                      <a:pt x="14478" y="91331"/>
                    </a:cubicBezTo>
                    <a:cubicBezTo>
                      <a:pt x="17526" y="92093"/>
                      <a:pt x="19050" y="95141"/>
                      <a:pt x="20574" y="96665"/>
                    </a:cubicBezTo>
                    <a:cubicBezTo>
                      <a:pt x="31242" y="106571"/>
                      <a:pt x="43434" y="108857"/>
                      <a:pt x="57150" y="105047"/>
                    </a:cubicBezTo>
                    <a:cubicBezTo>
                      <a:pt x="60198" y="104285"/>
                      <a:pt x="63246" y="102761"/>
                      <a:pt x="66294" y="100475"/>
                    </a:cubicBezTo>
                    <a:cubicBezTo>
                      <a:pt x="73152" y="95141"/>
                      <a:pt x="73914" y="82187"/>
                      <a:pt x="64770" y="76091"/>
                    </a:cubicBezTo>
                    <a:cubicBezTo>
                      <a:pt x="60960" y="73805"/>
                      <a:pt x="56388" y="72281"/>
                      <a:pt x="51816" y="70757"/>
                    </a:cubicBezTo>
                    <a:cubicBezTo>
                      <a:pt x="46482" y="69233"/>
                      <a:pt x="40386" y="68471"/>
                      <a:pt x="35052" y="66947"/>
                    </a:cubicBezTo>
                    <a:cubicBezTo>
                      <a:pt x="30480" y="65423"/>
                      <a:pt x="26670" y="64661"/>
                      <a:pt x="22860" y="62375"/>
                    </a:cubicBezTo>
                    <a:cubicBezTo>
                      <a:pt x="0" y="53231"/>
                      <a:pt x="1524" y="26561"/>
                      <a:pt x="12954" y="14369"/>
                    </a:cubicBezTo>
                    <a:cubicBezTo>
                      <a:pt x="16764" y="10559"/>
                      <a:pt x="20574" y="7511"/>
                      <a:pt x="25146" y="5225"/>
                    </a:cubicBezTo>
                    <a:cubicBezTo>
                      <a:pt x="38862" y="-871"/>
                      <a:pt x="52578" y="-1633"/>
                      <a:pt x="66294" y="2939"/>
                    </a:cubicBezTo>
                    <a:cubicBezTo>
                      <a:pt x="76200" y="5987"/>
                      <a:pt x="83820" y="12083"/>
                      <a:pt x="88392" y="21227"/>
                    </a:cubicBezTo>
                    <a:cubicBezTo>
                      <a:pt x="84582" y="25799"/>
                      <a:pt x="78486" y="28085"/>
                      <a:pt x="73914" y="31895"/>
                    </a:cubicBezTo>
                    <a:cubicBezTo>
                      <a:pt x="70866" y="31895"/>
                      <a:pt x="70104" y="29609"/>
                      <a:pt x="68580" y="27323"/>
                    </a:cubicBezTo>
                    <a:cubicBezTo>
                      <a:pt x="61722" y="20465"/>
                      <a:pt x="49530" y="15131"/>
                      <a:pt x="35052" y="21227"/>
                    </a:cubicBezTo>
                    <a:cubicBezTo>
                      <a:pt x="32004" y="22751"/>
                      <a:pt x="28956" y="24275"/>
                      <a:pt x="26670" y="27323"/>
                    </a:cubicBezTo>
                    <a:cubicBezTo>
                      <a:pt x="22098" y="33419"/>
                      <a:pt x="22860" y="39515"/>
                      <a:pt x="28956" y="44087"/>
                    </a:cubicBezTo>
                    <a:cubicBezTo>
                      <a:pt x="32004" y="46373"/>
                      <a:pt x="35052" y="47897"/>
                      <a:pt x="38862" y="48659"/>
                    </a:cubicBezTo>
                    <a:cubicBezTo>
                      <a:pt x="44196" y="50183"/>
                      <a:pt x="50292" y="51707"/>
                      <a:pt x="55626" y="52469"/>
                    </a:cubicBezTo>
                    <a:cubicBezTo>
                      <a:pt x="61722" y="53993"/>
                      <a:pt x="67818" y="55517"/>
                      <a:pt x="73914" y="58565"/>
                    </a:cubicBezTo>
                    <a:cubicBezTo>
                      <a:pt x="98298" y="69233"/>
                      <a:pt x="96774" y="101999"/>
                      <a:pt x="80772" y="114191"/>
                    </a:cubicBezTo>
                    <a:cubicBezTo>
                      <a:pt x="75438" y="118001"/>
                      <a:pt x="70104" y="121049"/>
                      <a:pt x="64008" y="122573"/>
                    </a:cubicBezTo>
                    <a:cubicBezTo>
                      <a:pt x="51816" y="125621"/>
                      <a:pt x="39624" y="125621"/>
                      <a:pt x="26670" y="122573"/>
                    </a:cubicBezTo>
                    <a:cubicBezTo>
                      <a:pt x="16002" y="119525"/>
                      <a:pt x="6858" y="113429"/>
                      <a:pt x="0" y="10276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26" name="Google Shape;926;p23"/>
              <p:cNvSpPr/>
              <p:nvPr/>
            </p:nvSpPr>
            <p:spPr>
              <a:xfrm>
                <a:off x="6757474" y="3708093"/>
                <a:ext cx="70424" cy="95607"/>
              </a:xfrm>
              <a:custGeom>
                <a:avLst/>
                <a:gdLst/>
                <a:ahLst/>
                <a:cxnLst/>
                <a:rect l="l" t="t" r="r" b="b"/>
                <a:pathLst>
                  <a:path w="92057" h="124976" extrusionOk="0">
                    <a:moveTo>
                      <a:pt x="12764" y="90687"/>
                    </a:moveTo>
                    <a:cubicBezTo>
                      <a:pt x="15812" y="93735"/>
                      <a:pt x="18098" y="96021"/>
                      <a:pt x="20384" y="98307"/>
                    </a:cubicBezTo>
                    <a:cubicBezTo>
                      <a:pt x="31814" y="107451"/>
                      <a:pt x="44768" y="108975"/>
                      <a:pt x="58484" y="103641"/>
                    </a:cubicBezTo>
                    <a:cubicBezTo>
                      <a:pt x="64579" y="101355"/>
                      <a:pt x="69152" y="96783"/>
                      <a:pt x="69152" y="89163"/>
                    </a:cubicBezTo>
                    <a:cubicBezTo>
                      <a:pt x="69152" y="83829"/>
                      <a:pt x="66866" y="79257"/>
                      <a:pt x="62294" y="76209"/>
                    </a:cubicBezTo>
                    <a:cubicBezTo>
                      <a:pt x="58484" y="73161"/>
                      <a:pt x="53912" y="72399"/>
                      <a:pt x="49339" y="70875"/>
                    </a:cubicBezTo>
                    <a:cubicBezTo>
                      <a:pt x="43244" y="69351"/>
                      <a:pt x="37148" y="67827"/>
                      <a:pt x="31814" y="66303"/>
                    </a:cubicBezTo>
                    <a:cubicBezTo>
                      <a:pt x="27242" y="64779"/>
                      <a:pt x="23432" y="64017"/>
                      <a:pt x="19622" y="61731"/>
                    </a:cubicBezTo>
                    <a:cubicBezTo>
                      <a:pt x="-2476" y="52587"/>
                      <a:pt x="-952" y="26679"/>
                      <a:pt x="9716" y="15249"/>
                    </a:cubicBezTo>
                    <a:cubicBezTo>
                      <a:pt x="12764" y="11439"/>
                      <a:pt x="17336" y="8391"/>
                      <a:pt x="21908" y="6105"/>
                    </a:cubicBezTo>
                    <a:cubicBezTo>
                      <a:pt x="36386" y="-753"/>
                      <a:pt x="51626" y="-2277"/>
                      <a:pt x="66866" y="3819"/>
                    </a:cubicBezTo>
                    <a:cubicBezTo>
                      <a:pt x="74486" y="6867"/>
                      <a:pt x="80582" y="11439"/>
                      <a:pt x="85154" y="17535"/>
                    </a:cubicBezTo>
                    <a:cubicBezTo>
                      <a:pt x="87439" y="20583"/>
                      <a:pt x="86678" y="21345"/>
                      <a:pt x="84392" y="23631"/>
                    </a:cubicBezTo>
                    <a:cubicBezTo>
                      <a:pt x="80582" y="26679"/>
                      <a:pt x="76009" y="28965"/>
                      <a:pt x="72199" y="32013"/>
                    </a:cubicBezTo>
                    <a:cubicBezTo>
                      <a:pt x="69152" y="30489"/>
                      <a:pt x="67628" y="27441"/>
                      <a:pt x="65342" y="25917"/>
                    </a:cubicBezTo>
                    <a:cubicBezTo>
                      <a:pt x="56959" y="18297"/>
                      <a:pt x="43244" y="16011"/>
                      <a:pt x="31052" y="22869"/>
                    </a:cubicBezTo>
                    <a:cubicBezTo>
                      <a:pt x="28004" y="24393"/>
                      <a:pt x="25718" y="26679"/>
                      <a:pt x="24194" y="29727"/>
                    </a:cubicBezTo>
                    <a:cubicBezTo>
                      <a:pt x="21908" y="35061"/>
                      <a:pt x="22669" y="39633"/>
                      <a:pt x="27242" y="43443"/>
                    </a:cubicBezTo>
                    <a:cubicBezTo>
                      <a:pt x="30289" y="46491"/>
                      <a:pt x="34099" y="48015"/>
                      <a:pt x="37909" y="48777"/>
                    </a:cubicBezTo>
                    <a:cubicBezTo>
                      <a:pt x="43244" y="50301"/>
                      <a:pt x="49339" y="51825"/>
                      <a:pt x="54674" y="52587"/>
                    </a:cubicBezTo>
                    <a:cubicBezTo>
                      <a:pt x="60769" y="54111"/>
                      <a:pt x="66866" y="55635"/>
                      <a:pt x="72962" y="57921"/>
                    </a:cubicBezTo>
                    <a:cubicBezTo>
                      <a:pt x="98108" y="68589"/>
                      <a:pt x="96584" y="102117"/>
                      <a:pt x="79058" y="115071"/>
                    </a:cubicBezTo>
                    <a:cubicBezTo>
                      <a:pt x="73724" y="118881"/>
                      <a:pt x="68389" y="121167"/>
                      <a:pt x="62294" y="122691"/>
                    </a:cubicBezTo>
                    <a:cubicBezTo>
                      <a:pt x="50102" y="125739"/>
                      <a:pt x="37909" y="125739"/>
                      <a:pt x="26479" y="122691"/>
                    </a:cubicBezTo>
                    <a:cubicBezTo>
                      <a:pt x="15812" y="120405"/>
                      <a:pt x="6668" y="113547"/>
                      <a:pt x="572" y="105165"/>
                    </a:cubicBezTo>
                    <a:cubicBezTo>
                      <a:pt x="-191" y="103641"/>
                      <a:pt x="-191" y="102879"/>
                      <a:pt x="572" y="101355"/>
                    </a:cubicBezTo>
                    <a:cubicBezTo>
                      <a:pt x="3619" y="97545"/>
                      <a:pt x="8192" y="94497"/>
                      <a:pt x="12764" y="9068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27" name="Google Shape;927;p23"/>
              <p:cNvSpPr/>
              <p:nvPr/>
            </p:nvSpPr>
            <p:spPr>
              <a:xfrm>
                <a:off x="5894411" y="3684023"/>
                <a:ext cx="61894" cy="118963"/>
              </a:xfrm>
              <a:custGeom>
                <a:avLst/>
                <a:gdLst/>
                <a:ahLst/>
                <a:cxnLst/>
                <a:rect l="l" t="t" r="r" b="b"/>
                <a:pathLst>
                  <a:path w="80907" h="155507" extrusionOk="0">
                    <a:moveTo>
                      <a:pt x="80024" y="51257"/>
                    </a:moveTo>
                    <a:cubicBezTo>
                      <a:pt x="74689" y="51257"/>
                      <a:pt x="70118" y="51257"/>
                      <a:pt x="65545" y="51257"/>
                    </a:cubicBezTo>
                    <a:cubicBezTo>
                      <a:pt x="61735" y="51257"/>
                      <a:pt x="57164" y="51257"/>
                      <a:pt x="53354" y="51257"/>
                    </a:cubicBezTo>
                    <a:cubicBezTo>
                      <a:pt x="44971" y="51257"/>
                      <a:pt x="44971" y="51257"/>
                      <a:pt x="44971" y="59639"/>
                    </a:cubicBezTo>
                    <a:cubicBezTo>
                      <a:pt x="44971" y="74117"/>
                      <a:pt x="44971" y="88595"/>
                      <a:pt x="44971" y="103073"/>
                    </a:cubicBezTo>
                    <a:cubicBezTo>
                      <a:pt x="44971" y="107645"/>
                      <a:pt x="44971" y="112217"/>
                      <a:pt x="44971" y="116027"/>
                    </a:cubicBezTo>
                    <a:cubicBezTo>
                      <a:pt x="44971" y="119837"/>
                      <a:pt x="45734" y="123647"/>
                      <a:pt x="46495" y="126695"/>
                    </a:cubicBezTo>
                    <a:cubicBezTo>
                      <a:pt x="48019" y="132029"/>
                      <a:pt x="51068" y="135077"/>
                      <a:pt x="56401" y="136601"/>
                    </a:cubicBezTo>
                    <a:cubicBezTo>
                      <a:pt x="60211" y="137363"/>
                      <a:pt x="64784" y="137363"/>
                      <a:pt x="68594" y="136601"/>
                    </a:cubicBezTo>
                    <a:cubicBezTo>
                      <a:pt x="72404" y="135839"/>
                      <a:pt x="75451" y="135077"/>
                      <a:pt x="79261" y="134315"/>
                    </a:cubicBezTo>
                    <a:cubicBezTo>
                      <a:pt x="81548" y="137363"/>
                      <a:pt x="80785" y="141173"/>
                      <a:pt x="80785" y="144221"/>
                    </a:cubicBezTo>
                    <a:cubicBezTo>
                      <a:pt x="80785" y="151841"/>
                      <a:pt x="80785" y="151079"/>
                      <a:pt x="74689" y="153365"/>
                    </a:cubicBezTo>
                    <a:cubicBezTo>
                      <a:pt x="65545" y="155651"/>
                      <a:pt x="56401" y="156413"/>
                      <a:pt x="46495" y="154127"/>
                    </a:cubicBezTo>
                    <a:cubicBezTo>
                      <a:pt x="36589" y="151841"/>
                      <a:pt x="30494" y="146507"/>
                      <a:pt x="27445" y="136601"/>
                    </a:cubicBezTo>
                    <a:cubicBezTo>
                      <a:pt x="25921" y="129743"/>
                      <a:pt x="25159" y="122885"/>
                      <a:pt x="25159" y="115265"/>
                    </a:cubicBezTo>
                    <a:cubicBezTo>
                      <a:pt x="25159" y="97739"/>
                      <a:pt x="25159" y="79451"/>
                      <a:pt x="25159" y="61925"/>
                    </a:cubicBezTo>
                    <a:cubicBezTo>
                      <a:pt x="25159" y="58877"/>
                      <a:pt x="25159" y="56591"/>
                      <a:pt x="25159" y="53543"/>
                    </a:cubicBezTo>
                    <a:cubicBezTo>
                      <a:pt x="25159" y="51257"/>
                      <a:pt x="23635" y="50495"/>
                      <a:pt x="22111" y="50495"/>
                    </a:cubicBezTo>
                    <a:cubicBezTo>
                      <a:pt x="17539" y="50495"/>
                      <a:pt x="12968" y="50495"/>
                      <a:pt x="9158" y="50495"/>
                    </a:cubicBezTo>
                    <a:cubicBezTo>
                      <a:pt x="-749" y="50495"/>
                      <a:pt x="14" y="51257"/>
                      <a:pt x="14" y="41351"/>
                    </a:cubicBezTo>
                    <a:cubicBezTo>
                      <a:pt x="14" y="39827"/>
                      <a:pt x="14" y="38303"/>
                      <a:pt x="14" y="37541"/>
                    </a:cubicBezTo>
                    <a:cubicBezTo>
                      <a:pt x="14" y="35255"/>
                      <a:pt x="1538" y="34493"/>
                      <a:pt x="3061" y="34493"/>
                    </a:cubicBezTo>
                    <a:cubicBezTo>
                      <a:pt x="7634" y="34493"/>
                      <a:pt x="12205" y="34493"/>
                      <a:pt x="16015" y="34493"/>
                    </a:cubicBezTo>
                    <a:cubicBezTo>
                      <a:pt x="25159" y="34493"/>
                      <a:pt x="25159" y="35255"/>
                      <a:pt x="25159" y="24587"/>
                    </a:cubicBezTo>
                    <a:cubicBezTo>
                      <a:pt x="25159" y="17729"/>
                      <a:pt x="25159" y="10871"/>
                      <a:pt x="25159" y="4013"/>
                    </a:cubicBezTo>
                    <a:cubicBezTo>
                      <a:pt x="25159" y="965"/>
                      <a:pt x="25921" y="203"/>
                      <a:pt x="29731" y="203"/>
                    </a:cubicBezTo>
                    <a:cubicBezTo>
                      <a:pt x="48019" y="203"/>
                      <a:pt x="44971" y="-2845"/>
                      <a:pt x="44971" y="14681"/>
                    </a:cubicBezTo>
                    <a:cubicBezTo>
                      <a:pt x="44971" y="20015"/>
                      <a:pt x="44971" y="24587"/>
                      <a:pt x="44971" y="29921"/>
                    </a:cubicBezTo>
                    <a:cubicBezTo>
                      <a:pt x="44971" y="32969"/>
                      <a:pt x="45734" y="33731"/>
                      <a:pt x="49544" y="33731"/>
                    </a:cubicBezTo>
                    <a:cubicBezTo>
                      <a:pt x="56401" y="33731"/>
                      <a:pt x="63259" y="33731"/>
                      <a:pt x="70118" y="33731"/>
                    </a:cubicBezTo>
                    <a:cubicBezTo>
                      <a:pt x="72404" y="33731"/>
                      <a:pt x="74689" y="33731"/>
                      <a:pt x="76975" y="33731"/>
                    </a:cubicBezTo>
                    <a:cubicBezTo>
                      <a:pt x="78499" y="33731"/>
                      <a:pt x="80024" y="34493"/>
                      <a:pt x="80024" y="36779"/>
                    </a:cubicBezTo>
                    <a:cubicBezTo>
                      <a:pt x="80024" y="42113"/>
                      <a:pt x="80024" y="45923"/>
                      <a:pt x="80024" y="5125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28" name="Google Shape;928;p23"/>
              <p:cNvSpPr/>
              <p:nvPr/>
            </p:nvSpPr>
            <p:spPr>
              <a:xfrm>
                <a:off x="6400264" y="3685189"/>
                <a:ext cx="63194" cy="118380"/>
              </a:xfrm>
              <a:custGeom>
                <a:avLst/>
                <a:gdLst/>
                <a:ahLst/>
                <a:cxnLst/>
                <a:rect l="l" t="t" r="r" b="b"/>
                <a:pathLst>
                  <a:path w="82607" h="154745" extrusionOk="0">
                    <a:moveTo>
                      <a:pt x="80772" y="133553"/>
                    </a:moveTo>
                    <a:cubicBezTo>
                      <a:pt x="82296" y="136601"/>
                      <a:pt x="81534" y="139649"/>
                      <a:pt x="82296" y="142697"/>
                    </a:cubicBezTo>
                    <a:cubicBezTo>
                      <a:pt x="83058" y="151079"/>
                      <a:pt x="83058" y="151079"/>
                      <a:pt x="74676" y="152603"/>
                    </a:cubicBezTo>
                    <a:cubicBezTo>
                      <a:pt x="65532" y="154889"/>
                      <a:pt x="56388" y="155651"/>
                      <a:pt x="47244" y="153365"/>
                    </a:cubicBezTo>
                    <a:cubicBezTo>
                      <a:pt x="36576" y="151079"/>
                      <a:pt x="30480" y="144983"/>
                      <a:pt x="28194" y="135077"/>
                    </a:cubicBezTo>
                    <a:cubicBezTo>
                      <a:pt x="26670" y="128981"/>
                      <a:pt x="25908" y="122123"/>
                      <a:pt x="25908" y="116027"/>
                    </a:cubicBezTo>
                    <a:cubicBezTo>
                      <a:pt x="25908" y="97739"/>
                      <a:pt x="25908" y="79451"/>
                      <a:pt x="25908" y="61163"/>
                    </a:cubicBezTo>
                    <a:cubicBezTo>
                      <a:pt x="25908" y="58877"/>
                      <a:pt x="25908" y="56591"/>
                      <a:pt x="25908" y="54305"/>
                    </a:cubicBezTo>
                    <a:cubicBezTo>
                      <a:pt x="25908" y="50495"/>
                      <a:pt x="25146" y="49733"/>
                      <a:pt x="22098" y="49733"/>
                    </a:cubicBezTo>
                    <a:cubicBezTo>
                      <a:pt x="16002" y="49733"/>
                      <a:pt x="10668" y="49733"/>
                      <a:pt x="4572" y="49733"/>
                    </a:cubicBezTo>
                    <a:cubicBezTo>
                      <a:pt x="762" y="49733"/>
                      <a:pt x="0" y="48971"/>
                      <a:pt x="0" y="45161"/>
                    </a:cubicBezTo>
                    <a:cubicBezTo>
                      <a:pt x="0" y="42875"/>
                      <a:pt x="0" y="41351"/>
                      <a:pt x="0" y="39065"/>
                    </a:cubicBezTo>
                    <a:cubicBezTo>
                      <a:pt x="0" y="33731"/>
                      <a:pt x="762" y="33731"/>
                      <a:pt x="6096" y="33731"/>
                    </a:cubicBezTo>
                    <a:cubicBezTo>
                      <a:pt x="11430" y="33731"/>
                      <a:pt x="16764" y="33731"/>
                      <a:pt x="22098" y="33731"/>
                    </a:cubicBezTo>
                    <a:cubicBezTo>
                      <a:pt x="24384" y="33731"/>
                      <a:pt x="25908" y="32207"/>
                      <a:pt x="25908" y="29921"/>
                    </a:cubicBezTo>
                    <a:cubicBezTo>
                      <a:pt x="25908" y="21539"/>
                      <a:pt x="25908" y="13157"/>
                      <a:pt x="25908" y="4775"/>
                    </a:cubicBezTo>
                    <a:cubicBezTo>
                      <a:pt x="25908" y="203"/>
                      <a:pt x="26670" y="203"/>
                      <a:pt x="30480" y="203"/>
                    </a:cubicBezTo>
                    <a:cubicBezTo>
                      <a:pt x="48768" y="203"/>
                      <a:pt x="45720" y="-2845"/>
                      <a:pt x="45720" y="14681"/>
                    </a:cubicBezTo>
                    <a:cubicBezTo>
                      <a:pt x="45720" y="20015"/>
                      <a:pt x="45720" y="25349"/>
                      <a:pt x="45720" y="30683"/>
                    </a:cubicBezTo>
                    <a:cubicBezTo>
                      <a:pt x="45720" y="32969"/>
                      <a:pt x="47244" y="33731"/>
                      <a:pt x="48768" y="33731"/>
                    </a:cubicBezTo>
                    <a:cubicBezTo>
                      <a:pt x="56388" y="33731"/>
                      <a:pt x="63246" y="33731"/>
                      <a:pt x="70866" y="33731"/>
                    </a:cubicBezTo>
                    <a:cubicBezTo>
                      <a:pt x="73152" y="33731"/>
                      <a:pt x="75438" y="33731"/>
                      <a:pt x="77724" y="33731"/>
                    </a:cubicBezTo>
                    <a:cubicBezTo>
                      <a:pt x="78486" y="33731"/>
                      <a:pt x="79248" y="35255"/>
                      <a:pt x="80010" y="35255"/>
                    </a:cubicBezTo>
                    <a:cubicBezTo>
                      <a:pt x="80010" y="39065"/>
                      <a:pt x="80010" y="43637"/>
                      <a:pt x="80010" y="47447"/>
                    </a:cubicBezTo>
                    <a:cubicBezTo>
                      <a:pt x="80010" y="48971"/>
                      <a:pt x="78486" y="49733"/>
                      <a:pt x="76962" y="49733"/>
                    </a:cubicBezTo>
                    <a:cubicBezTo>
                      <a:pt x="70866" y="49733"/>
                      <a:pt x="65532" y="49733"/>
                      <a:pt x="59436" y="49733"/>
                    </a:cubicBezTo>
                    <a:cubicBezTo>
                      <a:pt x="55626" y="49733"/>
                      <a:pt x="51816" y="49733"/>
                      <a:pt x="48006" y="49733"/>
                    </a:cubicBezTo>
                    <a:cubicBezTo>
                      <a:pt x="45720" y="49733"/>
                      <a:pt x="44958" y="50495"/>
                      <a:pt x="44958" y="52781"/>
                    </a:cubicBezTo>
                    <a:cubicBezTo>
                      <a:pt x="44958" y="54305"/>
                      <a:pt x="44958" y="55829"/>
                      <a:pt x="44958" y="56591"/>
                    </a:cubicBezTo>
                    <a:cubicBezTo>
                      <a:pt x="44958" y="75641"/>
                      <a:pt x="44958" y="94691"/>
                      <a:pt x="44958" y="114503"/>
                    </a:cubicBezTo>
                    <a:cubicBezTo>
                      <a:pt x="44958" y="116789"/>
                      <a:pt x="44958" y="119075"/>
                      <a:pt x="44958" y="121361"/>
                    </a:cubicBezTo>
                    <a:cubicBezTo>
                      <a:pt x="46482" y="131267"/>
                      <a:pt x="51816" y="135839"/>
                      <a:pt x="61722" y="136601"/>
                    </a:cubicBezTo>
                    <a:cubicBezTo>
                      <a:pt x="64008" y="136601"/>
                      <a:pt x="67056" y="135839"/>
                      <a:pt x="69342" y="135839"/>
                    </a:cubicBezTo>
                    <a:cubicBezTo>
                      <a:pt x="74676" y="135077"/>
                      <a:pt x="77724" y="134315"/>
                      <a:pt x="80772" y="13355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29" name="Google Shape;929;p23"/>
              <p:cNvSpPr/>
              <p:nvPr/>
            </p:nvSpPr>
            <p:spPr>
              <a:xfrm>
                <a:off x="5501183" y="3708100"/>
                <a:ext cx="49549" cy="92685"/>
              </a:xfrm>
              <a:custGeom>
                <a:avLst/>
                <a:gdLst/>
                <a:ahLst/>
                <a:cxnLst/>
                <a:rect l="l" t="t" r="r" b="b"/>
                <a:pathLst>
                  <a:path w="64770" h="121157" extrusionOk="0">
                    <a:moveTo>
                      <a:pt x="18288" y="19050"/>
                    </a:moveTo>
                    <a:cubicBezTo>
                      <a:pt x="19812" y="17526"/>
                      <a:pt x="21336" y="15240"/>
                      <a:pt x="23622" y="13716"/>
                    </a:cubicBezTo>
                    <a:cubicBezTo>
                      <a:pt x="33528" y="3810"/>
                      <a:pt x="45720" y="0"/>
                      <a:pt x="59436" y="0"/>
                    </a:cubicBezTo>
                    <a:cubicBezTo>
                      <a:pt x="64008" y="0"/>
                      <a:pt x="64770" y="1524"/>
                      <a:pt x="64770" y="5334"/>
                    </a:cubicBezTo>
                    <a:cubicBezTo>
                      <a:pt x="64770" y="9906"/>
                      <a:pt x="64008" y="14478"/>
                      <a:pt x="64008" y="19812"/>
                    </a:cubicBezTo>
                    <a:cubicBezTo>
                      <a:pt x="60198" y="19812"/>
                      <a:pt x="57150" y="19812"/>
                      <a:pt x="54102" y="19812"/>
                    </a:cubicBezTo>
                    <a:cubicBezTo>
                      <a:pt x="37338" y="19812"/>
                      <a:pt x="26670" y="27432"/>
                      <a:pt x="22098" y="43434"/>
                    </a:cubicBezTo>
                    <a:cubicBezTo>
                      <a:pt x="19812" y="51054"/>
                      <a:pt x="19812" y="58674"/>
                      <a:pt x="19812" y="66294"/>
                    </a:cubicBezTo>
                    <a:cubicBezTo>
                      <a:pt x="19812" y="81534"/>
                      <a:pt x="19812" y="96774"/>
                      <a:pt x="19812" y="112014"/>
                    </a:cubicBezTo>
                    <a:cubicBezTo>
                      <a:pt x="19812" y="114300"/>
                      <a:pt x="19812" y="115824"/>
                      <a:pt x="19812" y="118110"/>
                    </a:cubicBezTo>
                    <a:cubicBezTo>
                      <a:pt x="19812" y="120396"/>
                      <a:pt x="19050" y="121158"/>
                      <a:pt x="16764" y="121158"/>
                    </a:cubicBezTo>
                    <a:cubicBezTo>
                      <a:pt x="12192" y="121158"/>
                      <a:pt x="7620" y="121158"/>
                      <a:pt x="3810" y="121158"/>
                    </a:cubicBezTo>
                    <a:cubicBezTo>
                      <a:pt x="762" y="121158"/>
                      <a:pt x="762" y="119634"/>
                      <a:pt x="762" y="117348"/>
                    </a:cubicBezTo>
                    <a:cubicBezTo>
                      <a:pt x="762" y="112014"/>
                      <a:pt x="762" y="106680"/>
                      <a:pt x="762" y="101346"/>
                    </a:cubicBezTo>
                    <a:cubicBezTo>
                      <a:pt x="762" y="79248"/>
                      <a:pt x="762" y="57150"/>
                      <a:pt x="762" y="34290"/>
                    </a:cubicBezTo>
                    <a:cubicBezTo>
                      <a:pt x="762" y="25146"/>
                      <a:pt x="0" y="16002"/>
                      <a:pt x="0" y="6858"/>
                    </a:cubicBezTo>
                    <a:cubicBezTo>
                      <a:pt x="0" y="3810"/>
                      <a:pt x="762" y="3048"/>
                      <a:pt x="3810" y="3048"/>
                    </a:cubicBezTo>
                    <a:cubicBezTo>
                      <a:pt x="8382" y="3048"/>
                      <a:pt x="13716" y="1524"/>
                      <a:pt x="17526" y="3810"/>
                    </a:cubicBezTo>
                    <a:cubicBezTo>
                      <a:pt x="21336" y="6096"/>
                      <a:pt x="19050" y="12192"/>
                      <a:pt x="19812" y="16002"/>
                    </a:cubicBezTo>
                    <a:cubicBezTo>
                      <a:pt x="16764" y="17526"/>
                      <a:pt x="16764" y="19050"/>
                      <a:pt x="18288"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30" name="Google Shape;930;p23"/>
              <p:cNvSpPr/>
              <p:nvPr/>
            </p:nvSpPr>
            <p:spPr>
              <a:xfrm>
                <a:off x="6697818" y="3708100"/>
                <a:ext cx="50131" cy="92772"/>
              </a:xfrm>
              <a:custGeom>
                <a:avLst/>
                <a:gdLst/>
                <a:ahLst/>
                <a:cxnLst/>
                <a:rect l="l" t="t" r="r" b="b"/>
                <a:pathLst>
                  <a:path w="65531" h="121270" extrusionOk="0">
                    <a:moveTo>
                      <a:pt x="17526" y="19812"/>
                    </a:moveTo>
                    <a:cubicBezTo>
                      <a:pt x="21336" y="18288"/>
                      <a:pt x="22098" y="16002"/>
                      <a:pt x="23622" y="14478"/>
                    </a:cubicBezTo>
                    <a:cubicBezTo>
                      <a:pt x="32766" y="4572"/>
                      <a:pt x="44196" y="762"/>
                      <a:pt x="57150" y="0"/>
                    </a:cubicBezTo>
                    <a:cubicBezTo>
                      <a:pt x="59436" y="0"/>
                      <a:pt x="60960" y="0"/>
                      <a:pt x="63246" y="762"/>
                    </a:cubicBezTo>
                    <a:cubicBezTo>
                      <a:pt x="64770" y="762"/>
                      <a:pt x="65532" y="2286"/>
                      <a:pt x="65532" y="3810"/>
                    </a:cubicBezTo>
                    <a:cubicBezTo>
                      <a:pt x="65532" y="6858"/>
                      <a:pt x="65532" y="9144"/>
                      <a:pt x="65532" y="12192"/>
                    </a:cubicBezTo>
                    <a:cubicBezTo>
                      <a:pt x="64770" y="20574"/>
                      <a:pt x="64770" y="20574"/>
                      <a:pt x="56388" y="20574"/>
                    </a:cubicBezTo>
                    <a:cubicBezTo>
                      <a:pt x="54864" y="20574"/>
                      <a:pt x="53340" y="20574"/>
                      <a:pt x="52578" y="20574"/>
                    </a:cubicBezTo>
                    <a:cubicBezTo>
                      <a:pt x="38100" y="21336"/>
                      <a:pt x="28194" y="28194"/>
                      <a:pt x="22860" y="41910"/>
                    </a:cubicBezTo>
                    <a:cubicBezTo>
                      <a:pt x="20574" y="48768"/>
                      <a:pt x="19812" y="55626"/>
                      <a:pt x="19812" y="62484"/>
                    </a:cubicBezTo>
                    <a:cubicBezTo>
                      <a:pt x="19812" y="78486"/>
                      <a:pt x="19812" y="94488"/>
                      <a:pt x="19812" y="109728"/>
                    </a:cubicBezTo>
                    <a:cubicBezTo>
                      <a:pt x="19812" y="112014"/>
                      <a:pt x="19812" y="114300"/>
                      <a:pt x="19812" y="116586"/>
                    </a:cubicBezTo>
                    <a:cubicBezTo>
                      <a:pt x="19812" y="120396"/>
                      <a:pt x="19050" y="121158"/>
                      <a:pt x="15240" y="121158"/>
                    </a:cubicBezTo>
                    <a:cubicBezTo>
                      <a:pt x="15240" y="121158"/>
                      <a:pt x="14478" y="121158"/>
                      <a:pt x="14478" y="121158"/>
                    </a:cubicBezTo>
                    <a:cubicBezTo>
                      <a:pt x="-2286" y="121158"/>
                      <a:pt x="762" y="123444"/>
                      <a:pt x="762" y="107442"/>
                    </a:cubicBezTo>
                    <a:cubicBezTo>
                      <a:pt x="762" y="74676"/>
                      <a:pt x="1524" y="41910"/>
                      <a:pt x="0" y="9144"/>
                    </a:cubicBezTo>
                    <a:cubicBezTo>
                      <a:pt x="0" y="7620"/>
                      <a:pt x="0" y="6096"/>
                      <a:pt x="0" y="5334"/>
                    </a:cubicBezTo>
                    <a:cubicBezTo>
                      <a:pt x="0" y="3810"/>
                      <a:pt x="762" y="3048"/>
                      <a:pt x="2286" y="3048"/>
                    </a:cubicBezTo>
                    <a:cubicBezTo>
                      <a:pt x="5334" y="3048"/>
                      <a:pt x="9144" y="3048"/>
                      <a:pt x="12192" y="3048"/>
                    </a:cubicBezTo>
                    <a:cubicBezTo>
                      <a:pt x="17526" y="3048"/>
                      <a:pt x="17526" y="3048"/>
                      <a:pt x="17526" y="9144"/>
                    </a:cubicBezTo>
                    <a:cubicBezTo>
                      <a:pt x="17526" y="12192"/>
                      <a:pt x="17526" y="16002"/>
                      <a:pt x="17526" y="1981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31" name="Google Shape;931;p23"/>
              <p:cNvSpPr/>
              <p:nvPr/>
            </p:nvSpPr>
            <p:spPr>
              <a:xfrm>
                <a:off x="6344253" y="3708100"/>
                <a:ext cx="51297" cy="93277"/>
              </a:xfrm>
              <a:custGeom>
                <a:avLst/>
                <a:gdLst/>
                <a:ahLst/>
                <a:cxnLst/>
                <a:rect l="l" t="t" r="r" b="b"/>
                <a:pathLst>
                  <a:path w="67055" h="121931" extrusionOk="0">
                    <a:moveTo>
                      <a:pt x="19050" y="21336"/>
                    </a:moveTo>
                    <a:cubicBezTo>
                      <a:pt x="22860" y="17526"/>
                      <a:pt x="24384" y="15240"/>
                      <a:pt x="26670" y="12954"/>
                    </a:cubicBezTo>
                    <a:cubicBezTo>
                      <a:pt x="36576" y="3810"/>
                      <a:pt x="48006" y="0"/>
                      <a:pt x="61722" y="0"/>
                    </a:cubicBezTo>
                    <a:cubicBezTo>
                      <a:pt x="65532" y="0"/>
                      <a:pt x="67056" y="1524"/>
                      <a:pt x="67056" y="5334"/>
                    </a:cubicBezTo>
                    <a:cubicBezTo>
                      <a:pt x="67056" y="7620"/>
                      <a:pt x="67056" y="9144"/>
                      <a:pt x="67056" y="11430"/>
                    </a:cubicBezTo>
                    <a:cubicBezTo>
                      <a:pt x="66294" y="19812"/>
                      <a:pt x="66294" y="19812"/>
                      <a:pt x="57912" y="19812"/>
                    </a:cubicBezTo>
                    <a:cubicBezTo>
                      <a:pt x="55626" y="19812"/>
                      <a:pt x="54102" y="19812"/>
                      <a:pt x="51816" y="19812"/>
                    </a:cubicBezTo>
                    <a:cubicBezTo>
                      <a:pt x="39624" y="20574"/>
                      <a:pt x="30480" y="26670"/>
                      <a:pt x="25146" y="38862"/>
                    </a:cubicBezTo>
                    <a:cubicBezTo>
                      <a:pt x="22098" y="45720"/>
                      <a:pt x="20574" y="53340"/>
                      <a:pt x="20574" y="61722"/>
                    </a:cubicBezTo>
                    <a:cubicBezTo>
                      <a:pt x="20574" y="77724"/>
                      <a:pt x="20574" y="93726"/>
                      <a:pt x="20574" y="110490"/>
                    </a:cubicBezTo>
                    <a:cubicBezTo>
                      <a:pt x="20574" y="113538"/>
                      <a:pt x="20574" y="115824"/>
                      <a:pt x="20574" y="118872"/>
                    </a:cubicBezTo>
                    <a:cubicBezTo>
                      <a:pt x="20574" y="121158"/>
                      <a:pt x="19812" y="121920"/>
                      <a:pt x="17526" y="121920"/>
                    </a:cubicBezTo>
                    <a:cubicBezTo>
                      <a:pt x="15240" y="121920"/>
                      <a:pt x="12954" y="121920"/>
                      <a:pt x="10668" y="121920"/>
                    </a:cubicBezTo>
                    <a:cubicBezTo>
                      <a:pt x="0" y="121920"/>
                      <a:pt x="762" y="122682"/>
                      <a:pt x="762" y="112014"/>
                    </a:cubicBezTo>
                    <a:cubicBezTo>
                      <a:pt x="762" y="77724"/>
                      <a:pt x="1524" y="44196"/>
                      <a:pt x="0" y="9906"/>
                    </a:cubicBezTo>
                    <a:cubicBezTo>
                      <a:pt x="0" y="9144"/>
                      <a:pt x="0" y="7620"/>
                      <a:pt x="0" y="6858"/>
                    </a:cubicBezTo>
                    <a:cubicBezTo>
                      <a:pt x="0" y="5334"/>
                      <a:pt x="762" y="3810"/>
                      <a:pt x="3048" y="3810"/>
                    </a:cubicBezTo>
                    <a:cubicBezTo>
                      <a:pt x="7620" y="3810"/>
                      <a:pt x="11430" y="3810"/>
                      <a:pt x="16002" y="3810"/>
                    </a:cubicBezTo>
                    <a:cubicBezTo>
                      <a:pt x="17526" y="3810"/>
                      <a:pt x="18288" y="4572"/>
                      <a:pt x="18288" y="6096"/>
                    </a:cubicBezTo>
                    <a:cubicBezTo>
                      <a:pt x="19050" y="10668"/>
                      <a:pt x="19050" y="14478"/>
                      <a:pt x="19050"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32" name="Google Shape;932;p23"/>
              <p:cNvSpPr/>
              <p:nvPr/>
            </p:nvSpPr>
            <p:spPr>
              <a:xfrm>
                <a:off x="5860999" y="3709757"/>
                <a:ext cx="15415" cy="91116"/>
              </a:xfrm>
              <a:custGeom>
                <a:avLst/>
                <a:gdLst/>
                <a:ahLst/>
                <a:cxnLst/>
                <a:rect l="l" t="t" r="r" b="b"/>
                <a:pathLst>
                  <a:path w="20150" h="119106" extrusionOk="0">
                    <a:moveTo>
                      <a:pt x="19267" y="60320"/>
                    </a:moveTo>
                    <a:cubicBezTo>
                      <a:pt x="19267" y="77084"/>
                      <a:pt x="19267" y="93086"/>
                      <a:pt x="19267" y="109850"/>
                    </a:cubicBezTo>
                    <a:cubicBezTo>
                      <a:pt x="19267" y="112136"/>
                      <a:pt x="19267" y="114422"/>
                      <a:pt x="19267" y="116708"/>
                    </a:cubicBezTo>
                    <a:cubicBezTo>
                      <a:pt x="19267" y="118232"/>
                      <a:pt x="18505" y="118994"/>
                      <a:pt x="16981" y="118994"/>
                    </a:cubicBezTo>
                    <a:cubicBezTo>
                      <a:pt x="16219" y="118994"/>
                      <a:pt x="14695" y="118994"/>
                      <a:pt x="13933" y="118994"/>
                    </a:cubicBezTo>
                    <a:cubicBezTo>
                      <a:pt x="-2831" y="118994"/>
                      <a:pt x="217" y="121280"/>
                      <a:pt x="217" y="105278"/>
                    </a:cubicBezTo>
                    <a:cubicBezTo>
                      <a:pt x="217" y="74036"/>
                      <a:pt x="217" y="43556"/>
                      <a:pt x="217" y="12314"/>
                    </a:cubicBezTo>
                    <a:cubicBezTo>
                      <a:pt x="217" y="9266"/>
                      <a:pt x="217" y="6980"/>
                      <a:pt x="217" y="3932"/>
                    </a:cubicBezTo>
                    <a:cubicBezTo>
                      <a:pt x="217" y="1646"/>
                      <a:pt x="1741" y="122"/>
                      <a:pt x="4027" y="122"/>
                    </a:cubicBezTo>
                    <a:cubicBezTo>
                      <a:pt x="4789" y="122"/>
                      <a:pt x="6313" y="122"/>
                      <a:pt x="7075" y="122"/>
                    </a:cubicBezTo>
                    <a:cubicBezTo>
                      <a:pt x="22315" y="122"/>
                      <a:pt x="20029" y="-2164"/>
                      <a:pt x="20029" y="13076"/>
                    </a:cubicBezTo>
                    <a:cubicBezTo>
                      <a:pt x="20029" y="29078"/>
                      <a:pt x="19267" y="45080"/>
                      <a:pt x="19267" y="6032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33" name="Google Shape;933;p23"/>
              <p:cNvSpPr/>
              <p:nvPr/>
            </p:nvSpPr>
            <p:spPr>
              <a:xfrm>
                <a:off x="5974790" y="3710930"/>
                <a:ext cx="15468" cy="90595"/>
              </a:xfrm>
              <a:custGeom>
                <a:avLst/>
                <a:gdLst/>
                <a:ahLst/>
                <a:cxnLst/>
                <a:rect l="l" t="t" r="r" b="b"/>
                <a:pathLst>
                  <a:path w="20219" h="118425" extrusionOk="0">
                    <a:moveTo>
                      <a:pt x="952" y="58787"/>
                    </a:moveTo>
                    <a:cubicBezTo>
                      <a:pt x="952" y="42023"/>
                      <a:pt x="952" y="26021"/>
                      <a:pt x="952" y="9257"/>
                    </a:cubicBezTo>
                    <a:cubicBezTo>
                      <a:pt x="952" y="6971"/>
                      <a:pt x="952" y="4685"/>
                      <a:pt x="952" y="2399"/>
                    </a:cubicBezTo>
                    <a:cubicBezTo>
                      <a:pt x="952" y="875"/>
                      <a:pt x="2476" y="113"/>
                      <a:pt x="3239" y="113"/>
                    </a:cubicBezTo>
                    <a:cubicBezTo>
                      <a:pt x="4001" y="113"/>
                      <a:pt x="5525" y="113"/>
                      <a:pt x="6286" y="113"/>
                    </a:cubicBezTo>
                    <a:cubicBezTo>
                      <a:pt x="23051" y="113"/>
                      <a:pt x="20002" y="-2173"/>
                      <a:pt x="20002" y="13829"/>
                    </a:cubicBezTo>
                    <a:cubicBezTo>
                      <a:pt x="20002" y="45071"/>
                      <a:pt x="20002" y="76313"/>
                      <a:pt x="20002" y="107555"/>
                    </a:cubicBezTo>
                    <a:cubicBezTo>
                      <a:pt x="20002" y="110603"/>
                      <a:pt x="20002" y="112889"/>
                      <a:pt x="20002" y="115937"/>
                    </a:cubicBezTo>
                    <a:cubicBezTo>
                      <a:pt x="20002" y="117461"/>
                      <a:pt x="19241" y="118223"/>
                      <a:pt x="17716" y="118223"/>
                    </a:cubicBezTo>
                    <a:cubicBezTo>
                      <a:pt x="16955" y="118223"/>
                      <a:pt x="16192" y="118223"/>
                      <a:pt x="15431" y="118223"/>
                    </a:cubicBezTo>
                    <a:cubicBezTo>
                      <a:pt x="-2858" y="118223"/>
                      <a:pt x="191" y="121271"/>
                      <a:pt x="191" y="103745"/>
                    </a:cubicBezTo>
                    <a:cubicBezTo>
                      <a:pt x="952" y="88505"/>
                      <a:pt x="952" y="74027"/>
                      <a:pt x="952" y="5878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34" name="Google Shape;934;p23"/>
              <p:cNvSpPr/>
              <p:nvPr/>
            </p:nvSpPr>
            <p:spPr>
              <a:xfrm>
                <a:off x="5833484" y="3832153"/>
                <a:ext cx="49808" cy="39223"/>
              </a:xfrm>
              <a:custGeom>
                <a:avLst/>
                <a:gdLst/>
                <a:ahLst/>
                <a:cxnLst/>
                <a:rect l="l" t="t" r="r" b="b"/>
                <a:pathLst>
                  <a:path w="65108" h="51272" extrusionOk="0">
                    <a:moveTo>
                      <a:pt x="57489" y="49816"/>
                    </a:moveTo>
                    <a:cubicBezTo>
                      <a:pt x="49869" y="49816"/>
                      <a:pt x="46059" y="46768"/>
                      <a:pt x="46059" y="39148"/>
                    </a:cubicBezTo>
                    <a:cubicBezTo>
                      <a:pt x="45297" y="33052"/>
                      <a:pt x="46059" y="26194"/>
                      <a:pt x="46059" y="20098"/>
                    </a:cubicBezTo>
                    <a:cubicBezTo>
                      <a:pt x="46059" y="15526"/>
                      <a:pt x="46059" y="15526"/>
                      <a:pt x="40725" y="14764"/>
                    </a:cubicBezTo>
                    <a:cubicBezTo>
                      <a:pt x="36915" y="14002"/>
                      <a:pt x="34629" y="14002"/>
                      <a:pt x="32343" y="17050"/>
                    </a:cubicBezTo>
                    <a:cubicBezTo>
                      <a:pt x="31581" y="18574"/>
                      <a:pt x="30057" y="18574"/>
                      <a:pt x="28533" y="17812"/>
                    </a:cubicBezTo>
                    <a:cubicBezTo>
                      <a:pt x="27009" y="17050"/>
                      <a:pt x="25485" y="16288"/>
                      <a:pt x="23961" y="15526"/>
                    </a:cubicBezTo>
                    <a:cubicBezTo>
                      <a:pt x="19389" y="14002"/>
                      <a:pt x="15579" y="14764"/>
                      <a:pt x="11769" y="17812"/>
                    </a:cubicBezTo>
                    <a:cubicBezTo>
                      <a:pt x="6435" y="21622"/>
                      <a:pt x="4911" y="30766"/>
                      <a:pt x="8721" y="37624"/>
                    </a:cubicBezTo>
                    <a:cubicBezTo>
                      <a:pt x="12531" y="43720"/>
                      <a:pt x="18627" y="46006"/>
                      <a:pt x="26247" y="43720"/>
                    </a:cubicBezTo>
                    <a:cubicBezTo>
                      <a:pt x="27771" y="42958"/>
                      <a:pt x="29295" y="42196"/>
                      <a:pt x="30819" y="41434"/>
                    </a:cubicBezTo>
                    <a:cubicBezTo>
                      <a:pt x="32343" y="41434"/>
                      <a:pt x="33105" y="42196"/>
                      <a:pt x="33867" y="43720"/>
                    </a:cubicBezTo>
                    <a:cubicBezTo>
                      <a:pt x="33867" y="44482"/>
                      <a:pt x="33867" y="46006"/>
                      <a:pt x="33105" y="46768"/>
                    </a:cubicBezTo>
                    <a:cubicBezTo>
                      <a:pt x="25485" y="53626"/>
                      <a:pt x="7197" y="53626"/>
                      <a:pt x="1863" y="39910"/>
                    </a:cubicBezTo>
                    <a:cubicBezTo>
                      <a:pt x="-1947" y="31528"/>
                      <a:pt x="339" y="21622"/>
                      <a:pt x="6435" y="15526"/>
                    </a:cubicBezTo>
                    <a:cubicBezTo>
                      <a:pt x="12531" y="9430"/>
                      <a:pt x="22437" y="8668"/>
                      <a:pt x="30819" y="12478"/>
                    </a:cubicBezTo>
                    <a:cubicBezTo>
                      <a:pt x="32343" y="13240"/>
                      <a:pt x="33105" y="14764"/>
                      <a:pt x="34629" y="15526"/>
                    </a:cubicBezTo>
                    <a:cubicBezTo>
                      <a:pt x="35391" y="16288"/>
                      <a:pt x="36153" y="15526"/>
                      <a:pt x="36915" y="14764"/>
                    </a:cubicBezTo>
                    <a:cubicBezTo>
                      <a:pt x="37677" y="14002"/>
                      <a:pt x="37677" y="11716"/>
                      <a:pt x="39201" y="11716"/>
                    </a:cubicBezTo>
                    <a:cubicBezTo>
                      <a:pt x="46059" y="11716"/>
                      <a:pt x="46059" y="7906"/>
                      <a:pt x="46059" y="2572"/>
                    </a:cubicBezTo>
                    <a:cubicBezTo>
                      <a:pt x="46059" y="286"/>
                      <a:pt x="47583" y="-476"/>
                      <a:pt x="49869" y="286"/>
                    </a:cubicBezTo>
                    <a:cubicBezTo>
                      <a:pt x="51393" y="286"/>
                      <a:pt x="52155" y="1048"/>
                      <a:pt x="52917" y="2572"/>
                    </a:cubicBezTo>
                    <a:cubicBezTo>
                      <a:pt x="52917" y="3334"/>
                      <a:pt x="52917" y="4096"/>
                      <a:pt x="52917" y="4858"/>
                    </a:cubicBezTo>
                    <a:cubicBezTo>
                      <a:pt x="53679" y="10954"/>
                      <a:pt x="53679" y="10954"/>
                      <a:pt x="59775" y="11716"/>
                    </a:cubicBezTo>
                    <a:cubicBezTo>
                      <a:pt x="60537" y="11716"/>
                      <a:pt x="62061" y="11716"/>
                      <a:pt x="62823" y="11716"/>
                    </a:cubicBezTo>
                    <a:cubicBezTo>
                      <a:pt x="63585" y="11716"/>
                      <a:pt x="64347" y="13240"/>
                      <a:pt x="64347" y="14002"/>
                    </a:cubicBezTo>
                    <a:cubicBezTo>
                      <a:pt x="64347" y="15526"/>
                      <a:pt x="63585" y="16288"/>
                      <a:pt x="62061" y="17050"/>
                    </a:cubicBezTo>
                    <a:cubicBezTo>
                      <a:pt x="62061" y="17050"/>
                      <a:pt x="61299" y="17050"/>
                      <a:pt x="61299" y="17050"/>
                    </a:cubicBezTo>
                    <a:cubicBezTo>
                      <a:pt x="52155" y="17050"/>
                      <a:pt x="52917" y="18574"/>
                      <a:pt x="52917" y="25432"/>
                    </a:cubicBezTo>
                    <a:cubicBezTo>
                      <a:pt x="52917" y="30004"/>
                      <a:pt x="52917" y="34576"/>
                      <a:pt x="52917" y="38386"/>
                    </a:cubicBezTo>
                    <a:cubicBezTo>
                      <a:pt x="52917" y="43720"/>
                      <a:pt x="54441" y="45244"/>
                      <a:pt x="60537" y="45244"/>
                    </a:cubicBezTo>
                    <a:cubicBezTo>
                      <a:pt x="61299" y="45244"/>
                      <a:pt x="62061" y="45244"/>
                      <a:pt x="62823" y="45244"/>
                    </a:cubicBezTo>
                    <a:cubicBezTo>
                      <a:pt x="63585" y="45244"/>
                      <a:pt x="64347" y="46006"/>
                      <a:pt x="65109" y="46768"/>
                    </a:cubicBezTo>
                    <a:cubicBezTo>
                      <a:pt x="65109" y="48292"/>
                      <a:pt x="65109" y="49816"/>
                      <a:pt x="63585" y="50578"/>
                    </a:cubicBezTo>
                    <a:cubicBezTo>
                      <a:pt x="60537" y="49054"/>
                      <a:pt x="58251" y="49816"/>
                      <a:pt x="57489" y="4981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35" name="Google Shape;935;p23"/>
              <p:cNvSpPr/>
              <p:nvPr/>
            </p:nvSpPr>
            <p:spPr>
              <a:xfrm>
                <a:off x="6380427" y="3837956"/>
                <a:ext cx="45144" cy="31297"/>
              </a:xfrm>
              <a:custGeom>
                <a:avLst/>
                <a:gdLst/>
                <a:ahLst/>
                <a:cxnLst/>
                <a:rect l="l" t="t" r="r" b="b"/>
                <a:pathLst>
                  <a:path w="59012" h="40911" extrusionOk="0">
                    <a:moveTo>
                      <a:pt x="31242" y="6423"/>
                    </a:moveTo>
                    <a:cubicBezTo>
                      <a:pt x="33528" y="4899"/>
                      <a:pt x="35814" y="3375"/>
                      <a:pt x="38100" y="1852"/>
                    </a:cubicBezTo>
                    <a:cubicBezTo>
                      <a:pt x="47244" y="-2721"/>
                      <a:pt x="57912" y="2613"/>
                      <a:pt x="58674" y="12519"/>
                    </a:cubicBezTo>
                    <a:cubicBezTo>
                      <a:pt x="59436" y="20902"/>
                      <a:pt x="58674" y="30045"/>
                      <a:pt x="58674" y="38427"/>
                    </a:cubicBezTo>
                    <a:cubicBezTo>
                      <a:pt x="58674" y="39952"/>
                      <a:pt x="57150" y="40713"/>
                      <a:pt x="55626" y="40713"/>
                    </a:cubicBezTo>
                    <a:cubicBezTo>
                      <a:pt x="54102" y="40713"/>
                      <a:pt x="52578" y="39952"/>
                      <a:pt x="52578" y="38427"/>
                    </a:cubicBezTo>
                    <a:cubicBezTo>
                      <a:pt x="52578" y="33855"/>
                      <a:pt x="52578" y="29283"/>
                      <a:pt x="52578" y="23949"/>
                    </a:cubicBezTo>
                    <a:cubicBezTo>
                      <a:pt x="52578" y="20902"/>
                      <a:pt x="52578" y="17092"/>
                      <a:pt x="52578" y="14043"/>
                    </a:cubicBezTo>
                    <a:cubicBezTo>
                      <a:pt x="51816" y="9472"/>
                      <a:pt x="48768" y="6423"/>
                      <a:pt x="44958" y="6423"/>
                    </a:cubicBezTo>
                    <a:cubicBezTo>
                      <a:pt x="41148" y="5662"/>
                      <a:pt x="37338" y="7947"/>
                      <a:pt x="35052" y="11757"/>
                    </a:cubicBezTo>
                    <a:cubicBezTo>
                      <a:pt x="33528" y="14043"/>
                      <a:pt x="33528" y="17092"/>
                      <a:pt x="33528" y="19377"/>
                    </a:cubicBezTo>
                    <a:cubicBezTo>
                      <a:pt x="33528" y="25473"/>
                      <a:pt x="33528" y="31569"/>
                      <a:pt x="33528" y="37665"/>
                    </a:cubicBezTo>
                    <a:cubicBezTo>
                      <a:pt x="33528" y="39952"/>
                      <a:pt x="31242" y="41475"/>
                      <a:pt x="28956" y="40713"/>
                    </a:cubicBezTo>
                    <a:cubicBezTo>
                      <a:pt x="27432" y="39952"/>
                      <a:pt x="26670" y="39189"/>
                      <a:pt x="26670" y="37665"/>
                    </a:cubicBezTo>
                    <a:cubicBezTo>
                      <a:pt x="26670" y="31569"/>
                      <a:pt x="26670" y="26235"/>
                      <a:pt x="26670" y="20139"/>
                    </a:cubicBezTo>
                    <a:cubicBezTo>
                      <a:pt x="26670" y="17092"/>
                      <a:pt x="26670" y="14043"/>
                      <a:pt x="25908" y="10995"/>
                    </a:cubicBezTo>
                    <a:cubicBezTo>
                      <a:pt x="24384" y="7185"/>
                      <a:pt x="22098" y="5662"/>
                      <a:pt x="18288" y="5662"/>
                    </a:cubicBezTo>
                    <a:cubicBezTo>
                      <a:pt x="12192" y="6423"/>
                      <a:pt x="8382" y="9472"/>
                      <a:pt x="7620" y="16329"/>
                    </a:cubicBezTo>
                    <a:cubicBezTo>
                      <a:pt x="6858" y="19377"/>
                      <a:pt x="7620" y="23187"/>
                      <a:pt x="6858" y="26235"/>
                    </a:cubicBezTo>
                    <a:cubicBezTo>
                      <a:pt x="6858" y="29283"/>
                      <a:pt x="6858" y="33093"/>
                      <a:pt x="6858" y="36142"/>
                    </a:cubicBezTo>
                    <a:cubicBezTo>
                      <a:pt x="6858" y="39189"/>
                      <a:pt x="5334" y="39952"/>
                      <a:pt x="3048" y="39952"/>
                    </a:cubicBezTo>
                    <a:cubicBezTo>
                      <a:pt x="762" y="39952"/>
                      <a:pt x="0" y="38427"/>
                      <a:pt x="0" y="36903"/>
                    </a:cubicBezTo>
                    <a:cubicBezTo>
                      <a:pt x="0" y="31569"/>
                      <a:pt x="0" y="26997"/>
                      <a:pt x="0" y="21663"/>
                    </a:cubicBezTo>
                    <a:cubicBezTo>
                      <a:pt x="0" y="15567"/>
                      <a:pt x="0" y="10233"/>
                      <a:pt x="0" y="4137"/>
                    </a:cubicBezTo>
                    <a:cubicBezTo>
                      <a:pt x="0" y="327"/>
                      <a:pt x="2286" y="-435"/>
                      <a:pt x="5334" y="1852"/>
                    </a:cubicBezTo>
                    <a:cubicBezTo>
                      <a:pt x="6858" y="3375"/>
                      <a:pt x="7620" y="4137"/>
                      <a:pt x="9906" y="2613"/>
                    </a:cubicBezTo>
                    <a:cubicBezTo>
                      <a:pt x="17526" y="-1958"/>
                      <a:pt x="24384" y="-435"/>
                      <a:pt x="31242" y="642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36" name="Google Shape;936;p23"/>
              <p:cNvSpPr/>
              <p:nvPr/>
            </p:nvSpPr>
            <p:spPr>
              <a:xfrm>
                <a:off x="6300418" y="3820548"/>
                <a:ext cx="31555" cy="49942"/>
              </a:xfrm>
              <a:custGeom>
                <a:avLst/>
                <a:gdLst/>
                <a:ahLst/>
                <a:cxnLst/>
                <a:rect l="l" t="t" r="r" b="b"/>
                <a:pathLst>
                  <a:path w="41248" h="65284" extrusionOk="0">
                    <a:moveTo>
                      <a:pt x="35152" y="26873"/>
                    </a:moveTo>
                    <a:cubicBezTo>
                      <a:pt x="35152" y="18491"/>
                      <a:pt x="35152" y="10871"/>
                      <a:pt x="35152" y="3251"/>
                    </a:cubicBezTo>
                    <a:cubicBezTo>
                      <a:pt x="35152" y="1727"/>
                      <a:pt x="35152" y="965"/>
                      <a:pt x="36676" y="203"/>
                    </a:cubicBezTo>
                    <a:cubicBezTo>
                      <a:pt x="38962" y="-559"/>
                      <a:pt x="41248" y="965"/>
                      <a:pt x="41248" y="2489"/>
                    </a:cubicBezTo>
                    <a:cubicBezTo>
                      <a:pt x="41248" y="4775"/>
                      <a:pt x="41248" y="6299"/>
                      <a:pt x="41248" y="8585"/>
                    </a:cubicBezTo>
                    <a:cubicBezTo>
                      <a:pt x="41248" y="23825"/>
                      <a:pt x="41248" y="39065"/>
                      <a:pt x="41248" y="54305"/>
                    </a:cubicBezTo>
                    <a:cubicBezTo>
                      <a:pt x="41248" y="55829"/>
                      <a:pt x="41248" y="57353"/>
                      <a:pt x="41248" y="59639"/>
                    </a:cubicBezTo>
                    <a:cubicBezTo>
                      <a:pt x="41248" y="61163"/>
                      <a:pt x="41248" y="63449"/>
                      <a:pt x="39724" y="63449"/>
                    </a:cubicBezTo>
                    <a:cubicBezTo>
                      <a:pt x="37438" y="64211"/>
                      <a:pt x="35914" y="63449"/>
                      <a:pt x="35152" y="61163"/>
                    </a:cubicBezTo>
                    <a:cubicBezTo>
                      <a:pt x="35152" y="59639"/>
                      <a:pt x="33628" y="59639"/>
                      <a:pt x="32866" y="60401"/>
                    </a:cubicBezTo>
                    <a:cubicBezTo>
                      <a:pt x="31342" y="61163"/>
                      <a:pt x="29818" y="62687"/>
                      <a:pt x="27532" y="63449"/>
                    </a:cubicBezTo>
                    <a:cubicBezTo>
                      <a:pt x="19150" y="67259"/>
                      <a:pt x="10006" y="64973"/>
                      <a:pt x="4672" y="58115"/>
                    </a:cubicBezTo>
                    <a:cubicBezTo>
                      <a:pt x="-1424" y="50495"/>
                      <a:pt x="-1424" y="39065"/>
                      <a:pt x="3910" y="31445"/>
                    </a:cubicBezTo>
                    <a:cubicBezTo>
                      <a:pt x="9244" y="24587"/>
                      <a:pt x="18388" y="21539"/>
                      <a:pt x="26770" y="24587"/>
                    </a:cubicBezTo>
                    <a:cubicBezTo>
                      <a:pt x="29056" y="25349"/>
                      <a:pt x="30580" y="27635"/>
                      <a:pt x="35152" y="26873"/>
                    </a:cubicBezTo>
                    <a:close/>
                    <a:moveTo>
                      <a:pt x="20674" y="58877"/>
                    </a:moveTo>
                    <a:cubicBezTo>
                      <a:pt x="28294" y="58877"/>
                      <a:pt x="34390" y="52781"/>
                      <a:pt x="34390" y="44399"/>
                    </a:cubicBezTo>
                    <a:cubicBezTo>
                      <a:pt x="34390" y="36017"/>
                      <a:pt x="28294" y="29159"/>
                      <a:pt x="19912" y="29159"/>
                    </a:cubicBezTo>
                    <a:cubicBezTo>
                      <a:pt x="11530" y="29159"/>
                      <a:pt x="6196" y="36017"/>
                      <a:pt x="6196" y="44399"/>
                    </a:cubicBezTo>
                    <a:cubicBezTo>
                      <a:pt x="6958" y="52781"/>
                      <a:pt x="13054" y="58877"/>
                      <a:pt x="20674" y="5887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37" name="Google Shape;937;p23"/>
              <p:cNvSpPr/>
              <p:nvPr/>
            </p:nvSpPr>
            <p:spPr>
              <a:xfrm>
                <a:off x="5761397" y="3838750"/>
                <a:ext cx="32210" cy="45508"/>
              </a:xfrm>
              <a:custGeom>
                <a:avLst/>
                <a:gdLst/>
                <a:ahLst/>
                <a:cxnLst/>
                <a:rect l="l" t="t" r="r" b="b"/>
                <a:pathLst>
                  <a:path w="42104" h="59488" extrusionOk="0">
                    <a:moveTo>
                      <a:pt x="6096" y="36628"/>
                    </a:moveTo>
                    <a:cubicBezTo>
                      <a:pt x="6096" y="42724"/>
                      <a:pt x="6096" y="48058"/>
                      <a:pt x="6096" y="53392"/>
                    </a:cubicBezTo>
                    <a:cubicBezTo>
                      <a:pt x="6096" y="54916"/>
                      <a:pt x="6096" y="56440"/>
                      <a:pt x="5334" y="57964"/>
                    </a:cubicBezTo>
                    <a:cubicBezTo>
                      <a:pt x="5334" y="58726"/>
                      <a:pt x="3810" y="59488"/>
                      <a:pt x="3048" y="59488"/>
                    </a:cubicBezTo>
                    <a:cubicBezTo>
                      <a:pt x="1524" y="59488"/>
                      <a:pt x="0" y="59488"/>
                      <a:pt x="0" y="57964"/>
                    </a:cubicBezTo>
                    <a:cubicBezTo>
                      <a:pt x="0" y="57202"/>
                      <a:pt x="0" y="55678"/>
                      <a:pt x="0" y="54916"/>
                    </a:cubicBezTo>
                    <a:cubicBezTo>
                      <a:pt x="0" y="38152"/>
                      <a:pt x="0" y="22150"/>
                      <a:pt x="0" y="5386"/>
                    </a:cubicBezTo>
                    <a:cubicBezTo>
                      <a:pt x="0" y="5386"/>
                      <a:pt x="0" y="4624"/>
                      <a:pt x="0" y="4624"/>
                    </a:cubicBezTo>
                    <a:cubicBezTo>
                      <a:pt x="0" y="1576"/>
                      <a:pt x="3048" y="52"/>
                      <a:pt x="4572" y="1576"/>
                    </a:cubicBezTo>
                    <a:cubicBezTo>
                      <a:pt x="7620" y="4624"/>
                      <a:pt x="9906" y="3862"/>
                      <a:pt x="12954" y="1576"/>
                    </a:cubicBezTo>
                    <a:cubicBezTo>
                      <a:pt x="15240" y="814"/>
                      <a:pt x="17526" y="52"/>
                      <a:pt x="19812" y="52"/>
                    </a:cubicBezTo>
                    <a:cubicBezTo>
                      <a:pt x="31242" y="-710"/>
                      <a:pt x="40386" y="6910"/>
                      <a:pt x="41910" y="18340"/>
                    </a:cubicBezTo>
                    <a:cubicBezTo>
                      <a:pt x="43434" y="29008"/>
                      <a:pt x="35814" y="39676"/>
                      <a:pt x="25146" y="41200"/>
                    </a:cubicBezTo>
                    <a:cubicBezTo>
                      <a:pt x="20574" y="41962"/>
                      <a:pt x="16764" y="41200"/>
                      <a:pt x="13716" y="39676"/>
                    </a:cubicBezTo>
                    <a:cubicBezTo>
                      <a:pt x="11430" y="38152"/>
                      <a:pt x="9906" y="36628"/>
                      <a:pt x="6096" y="36628"/>
                    </a:cubicBezTo>
                    <a:close/>
                    <a:moveTo>
                      <a:pt x="20574" y="5386"/>
                    </a:moveTo>
                    <a:cubicBezTo>
                      <a:pt x="12954" y="5386"/>
                      <a:pt x="6858" y="11482"/>
                      <a:pt x="6096" y="19102"/>
                    </a:cubicBezTo>
                    <a:cubicBezTo>
                      <a:pt x="5334" y="27484"/>
                      <a:pt x="11430" y="34342"/>
                      <a:pt x="19812" y="34342"/>
                    </a:cubicBezTo>
                    <a:cubicBezTo>
                      <a:pt x="27432" y="34342"/>
                      <a:pt x="33528" y="29008"/>
                      <a:pt x="34290" y="20626"/>
                    </a:cubicBezTo>
                    <a:cubicBezTo>
                      <a:pt x="34290" y="12244"/>
                      <a:pt x="28956" y="6148"/>
                      <a:pt x="20574" y="538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38" name="Google Shape;938;p23"/>
              <p:cNvSpPr/>
              <p:nvPr/>
            </p:nvSpPr>
            <p:spPr>
              <a:xfrm>
                <a:off x="5707721" y="3837782"/>
                <a:ext cx="44561" cy="31318"/>
              </a:xfrm>
              <a:custGeom>
                <a:avLst/>
                <a:gdLst/>
                <a:ahLst/>
                <a:cxnLst/>
                <a:rect l="l" t="t" r="r" b="b"/>
                <a:pathLst>
                  <a:path w="58250" h="40939" extrusionOk="0">
                    <a:moveTo>
                      <a:pt x="30480" y="6650"/>
                    </a:moveTo>
                    <a:cubicBezTo>
                      <a:pt x="32766" y="5126"/>
                      <a:pt x="34290" y="3602"/>
                      <a:pt x="36576" y="2078"/>
                    </a:cubicBezTo>
                    <a:cubicBezTo>
                      <a:pt x="46482" y="-3256"/>
                      <a:pt x="57150" y="2078"/>
                      <a:pt x="57912" y="13508"/>
                    </a:cubicBezTo>
                    <a:cubicBezTo>
                      <a:pt x="58674" y="21890"/>
                      <a:pt x="57912" y="30272"/>
                      <a:pt x="57912" y="38654"/>
                    </a:cubicBezTo>
                    <a:cubicBezTo>
                      <a:pt x="57912" y="40178"/>
                      <a:pt x="56388" y="40940"/>
                      <a:pt x="54864" y="40940"/>
                    </a:cubicBezTo>
                    <a:cubicBezTo>
                      <a:pt x="53340" y="40940"/>
                      <a:pt x="52578" y="40178"/>
                      <a:pt x="51816" y="38654"/>
                    </a:cubicBezTo>
                    <a:cubicBezTo>
                      <a:pt x="51816" y="37130"/>
                      <a:pt x="51816" y="35606"/>
                      <a:pt x="51816" y="34844"/>
                    </a:cubicBezTo>
                    <a:cubicBezTo>
                      <a:pt x="51816" y="30272"/>
                      <a:pt x="51816" y="25700"/>
                      <a:pt x="51816" y="20366"/>
                    </a:cubicBezTo>
                    <a:cubicBezTo>
                      <a:pt x="51816" y="18080"/>
                      <a:pt x="51816" y="16556"/>
                      <a:pt x="51816" y="14270"/>
                    </a:cubicBezTo>
                    <a:cubicBezTo>
                      <a:pt x="51054" y="10460"/>
                      <a:pt x="48768" y="7412"/>
                      <a:pt x="44958" y="6650"/>
                    </a:cubicBezTo>
                    <a:cubicBezTo>
                      <a:pt x="41148" y="5888"/>
                      <a:pt x="36576" y="7412"/>
                      <a:pt x="34290" y="11222"/>
                    </a:cubicBezTo>
                    <a:cubicBezTo>
                      <a:pt x="32766" y="13508"/>
                      <a:pt x="32004" y="16556"/>
                      <a:pt x="32004" y="19604"/>
                    </a:cubicBezTo>
                    <a:cubicBezTo>
                      <a:pt x="32004" y="25700"/>
                      <a:pt x="32004" y="31034"/>
                      <a:pt x="32004" y="37130"/>
                    </a:cubicBezTo>
                    <a:cubicBezTo>
                      <a:pt x="32004" y="40178"/>
                      <a:pt x="31242" y="40940"/>
                      <a:pt x="28956" y="40940"/>
                    </a:cubicBezTo>
                    <a:cubicBezTo>
                      <a:pt x="25908" y="40940"/>
                      <a:pt x="25908" y="38654"/>
                      <a:pt x="25908" y="36368"/>
                    </a:cubicBezTo>
                    <a:cubicBezTo>
                      <a:pt x="25908" y="30272"/>
                      <a:pt x="25908" y="24938"/>
                      <a:pt x="25908" y="18842"/>
                    </a:cubicBezTo>
                    <a:cubicBezTo>
                      <a:pt x="25908" y="15794"/>
                      <a:pt x="25908" y="13508"/>
                      <a:pt x="25146" y="11222"/>
                    </a:cubicBezTo>
                    <a:cubicBezTo>
                      <a:pt x="23622" y="7412"/>
                      <a:pt x="21336" y="5888"/>
                      <a:pt x="17526" y="6650"/>
                    </a:cubicBezTo>
                    <a:cubicBezTo>
                      <a:pt x="12954" y="7412"/>
                      <a:pt x="9906" y="9698"/>
                      <a:pt x="7620" y="14270"/>
                    </a:cubicBezTo>
                    <a:cubicBezTo>
                      <a:pt x="6096" y="17318"/>
                      <a:pt x="6096" y="21128"/>
                      <a:pt x="6096" y="24176"/>
                    </a:cubicBezTo>
                    <a:cubicBezTo>
                      <a:pt x="6096" y="28748"/>
                      <a:pt x="6096" y="33320"/>
                      <a:pt x="6096" y="38654"/>
                    </a:cubicBezTo>
                    <a:cubicBezTo>
                      <a:pt x="6096" y="40940"/>
                      <a:pt x="4572" y="40940"/>
                      <a:pt x="2286" y="40940"/>
                    </a:cubicBezTo>
                    <a:cubicBezTo>
                      <a:pt x="762" y="40940"/>
                      <a:pt x="0" y="40178"/>
                      <a:pt x="0" y="38654"/>
                    </a:cubicBezTo>
                    <a:cubicBezTo>
                      <a:pt x="0" y="32558"/>
                      <a:pt x="0" y="26462"/>
                      <a:pt x="0" y="20366"/>
                    </a:cubicBezTo>
                    <a:cubicBezTo>
                      <a:pt x="0" y="15032"/>
                      <a:pt x="0" y="10460"/>
                      <a:pt x="0" y="5126"/>
                    </a:cubicBezTo>
                    <a:cubicBezTo>
                      <a:pt x="0" y="2078"/>
                      <a:pt x="3048" y="554"/>
                      <a:pt x="4572" y="2840"/>
                    </a:cubicBezTo>
                    <a:cubicBezTo>
                      <a:pt x="6858" y="5126"/>
                      <a:pt x="8382" y="5126"/>
                      <a:pt x="10668" y="3602"/>
                    </a:cubicBezTo>
                    <a:cubicBezTo>
                      <a:pt x="16764" y="-1732"/>
                      <a:pt x="24384" y="554"/>
                      <a:pt x="30480" y="66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39" name="Google Shape;939;p23"/>
              <p:cNvSpPr/>
              <p:nvPr/>
            </p:nvSpPr>
            <p:spPr>
              <a:xfrm>
                <a:off x="5975519" y="3820704"/>
                <a:ext cx="26490" cy="48382"/>
              </a:xfrm>
              <a:custGeom>
                <a:avLst/>
                <a:gdLst/>
                <a:ahLst/>
                <a:cxnLst/>
                <a:rect l="l" t="t" r="r" b="b"/>
                <a:pathLst>
                  <a:path w="34628" h="63245" extrusionOk="0">
                    <a:moveTo>
                      <a:pt x="7620" y="26670"/>
                    </a:moveTo>
                    <a:cubicBezTo>
                      <a:pt x="10668" y="27432"/>
                      <a:pt x="12954" y="25146"/>
                      <a:pt x="14478" y="24384"/>
                    </a:cubicBezTo>
                    <a:cubicBezTo>
                      <a:pt x="25146" y="21336"/>
                      <a:pt x="33528" y="25908"/>
                      <a:pt x="34290" y="37338"/>
                    </a:cubicBezTo>
                    <a:cubicBezTo>
                      <a:pt x="35052" y="44958"/>
                      <a:pt x="34290" y="52578"/>
                      <a:pt x="34290" y="60198"/>
                    </a:cubicBezTo>
                    <a:cubicBezTo>
                      <a:pt x="34290" y="62484"/>
                      <a:pt x="33528" y="63246"/>
                      <a:pt x="31242" y="63246"/>
                    </a:cubicBezTo>
                    <a:cubicBezTo>
                      <a:pt x="28956" y="63246"/>
                      <a:pt x="28194" y="62484"/>
                      <a:pt x="27432" y="59436"/>
                    </a:cubicBezTo>
                    <a:cubicBezTo>
                      <a:pt x="27432" y="54864"/>
                      <a:pt x="27432" y="51054"/>
                      <a:pt x="27432" y="46482"/>
                    </a:cubicBezTo>
                    <a:cubicBezTo>
                      <a:pt x="27432" y="43434"/>
                      <a:pt x="27432" y="41148"/>
                      <a:pt x="27432" y="38100"/>
                    </a:cubicBezTo>
                    <a:cubicBezTo>
                      <a:pt x="26670" y="32766"/>
                      <a:pt x="25146" y="29718"/>
                      <a:pt x="20574" y="28956"/>
                    </a:cubicBezTo>
                    <a:cubicBezTo>
                      <a:pt x="16002" y="28194"/>
                      <a:pt x="11430" y="29718"/>
                      <a:pt x="9144" y="33528"/>
                    </a:cubicBezTo>
                    <a:cubicBezTo>
                      <a:pt x="6858" y="35814"/>
                      <a:pt x="6858" y="38862"/>
                      <a:pt x="6858" y="41910"/>
                    </a:cubicBezTo>
                    <a:cubicBezTo>
                      <a:pt x="6858" y="47244"/>
                      <a:pt x="6858" y="51816"/>
                      <a:pt x="6858" y="57150"/>
                    </a:cubicBezTo>
                    <a:cubicBezTo>
                      <a:pt x="6858" y="58674"/>
                      <a:pt x="6858" y="60198"/>
                      <a:pt x="6858" y="60960"/>
                    </a:cubicBezTo>
                    <a:cubicBezTo>
                      <a:pt x="6858" y="62484"/>
                      <a:pt x="5334" y="63246"/>
                      <a:pt x="3810" y="63246"/>
                    </a:cubicBezTo>
                    <a:cubicBezTo>
                      <a:pt x="2286" y="63246"/>
                      <a:pt x="762" y="63246"/>
                      <a:pt x="762" y="61722"/>
                    </a:cubicBezTo>
                    <a:cubicBezTo>
                      <a:pt x="762" y="60198"/>
                      <a:pt x="0" y="59436"/>
                      <a:pt x="0" y="57912"/>
                    </a:cubicBezTo>
                    <a:cubicBezTo>
                      <a:pt x="0" y="40386"/>
                      <a:pt x="0" y="22860"/>
                      <a:pt x="0" y="5334"/>
                    </a:cubicBezTo>
                    <a:cubicBezTo>
                      <a:pt x="0" y="3810"/>
                      <a:pt x="0" y="2286"/>
                      <a:pt x="762" y="1524"/>
                    </a:cubicBezTo>
                    <a:cubicBezTo>
                      <a:pt x="1524" y="0"/>
                      <a:pt x="3048" y="0"/>
                      <a:pt x="4572" y="0"/>
                    </a:cubicBezTo>
                    <a:cubicBezTo>
                      <a:pt x="5334" y="0"/>
                      <a:pt x="6858" y="762"/>
                      <a:pt x="6858" y="1524"/>
                    </a:cubicBezTo>
                    <a:cubicBezTo>
                      <a:pt x="7620" y="3048"/>
                      <a:pt x="6858" y="4572"/>
                      <a:pt x="6858" y="6858"/>
                    </a:cubicBezTo>
                    <a:cubicBezTo>
                      <a:pt x="7620" y="12954"/>
                      <a:pt x="6858" y="19812"/>
                      <a:pt x="7620" y="2667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40" name="Google Shape;940;p23"/>
              <p:cNvSpPr/>
              <p:nvPr/>
            </p:nvSpPr>
            <p:spPr>
              <a:xfrm>
                <a:off x="6432936" y="3838423"/>
                <a:ext cx="29639" cy="32011"/>
              </a:xfrm>
              <a:custGeom>
                <a:avLst/>
                <a:gdLst/>
                <a:ahLst/>
                <a:cxnLst/>
                <a:rect l="l" t="t" r="r" b="b"/>
                <a:pathLst>
                  <a:path w="38744" h="41845" extrusionOk="0">
                    <a:moveTo>
                      <a:pt x="0" y="22578"/>
                    </a:moveTo>
                    <a:cubicBezTo>
                      <a:pt x="0" y="10386"/>
                      <a:pt x="6096" y="2004"/>
                      <a:pt x="16002" y="480"/>
                    </a:cubicBezTo>
                    <a:cubicBezTo>
                      <a:pt x="26670" y="-1806"/>
                      <a:pt x="35814" y="4290"/>
                      <a:pt x="38100" y="14196"/>
                    </a:cubicBezTo>
                    <a:cubicBezTo>
                      <a:pt x="39624" y="22578"/>
                      <a:pt x="38862" y="22578"/>
                      <a:pt x="31242" y="22578"/>
                    </a:cubicBezTo>
                    <a:cubicBezTo>
                      <a:pt x="24384" y="22578"/>
                      <a:pt x="17526" y="22578"/>
                      <a:pt x="10668" y="22578"/>
                    </a:cubicBezTo>
                    <a:cubicBezTo>
                      <a:pt x="7620" y="22578"/>
                      <a:pt x="6096" y="24864"/>
                      <a:pt x="7620" y="27912"/>
                    </a:cubicBezTo>
                    <a:cubicBezTo>
                      <a:pt x="10668" y="34008"/>
                      <a:pt x="16002" y="36294"/>
                      <a:pt x="22860" y="34770"/>
                    </a:cubicBezTo>
                    <a:cubicBezTo>
                      <a:pt x="25908" y="34008"/>
                      <a:pt x="28194" y="32484"/>
                      <a:pt x="29718" y="30960"/>
                    </a:cubicBezTo>
                    <a:cubicBezTo>
                      <a:pt x="31242" y="29436"/>
                      <a:pt x="32766" y="30198"/>
                      <a:pt x="34290" y="31722"/>
                    </a:cubicBezTo>
                    <a:cubicBezTo>
                      <a:pt x="35814" y="33246"/>
                      <a:pt x="35052" y="34770"/>
                      <a:pt x="33528" y="36294"/>
                    </a:cubicBezTo>
                    <a:cubicBezTo>
                      <a:pt x="26670" y="42390"/>
                      <a:pt x="18288" y="43152"/>
                      <a:pt x="9906" y="40104"/>
                    </a:cubicBezTo>
                    <a:cubicBezTo>
                      <a:pt x="3810" y="36294"/>
                      <a:pt x="762" y="29436"/>
                      <a:pt x="0" y="22578"/>
                    </a:cubicBezTo>
                    <a:close/>
                    <a:moveTo>
                      <a:pt x="19050" y="17244"/>
                    </a:moveTo>
                    <a:cubicBezTo>
                      <a:pt x="19050" y="17244"/>
                      <a:pt x="19050" y="17244"/>
                      <a:pt x="19050" y="17244"/>
                    </a:cubicBezTo>
                    <a:cubicBezTo>
                      <a:pt x="22098" y="17244"/>
                      <a:pt x="25908" y="17244"/>
                      <a:pt x="28956" y="17244"/>
                    </a:cubicBezTo>
                    <a:cubicBezTo>
                      <a:pt x="30480" y="17244"/>
                      <a:pt x="32004" y="15720"/>
                      <a:pt x="31242" y="13434"/>
                    </a:cubicBezTo>
                    <a:cubicBezTo>
                      <a:pt x="27432" y="4290"/>
                      <a:pt x="16764" y="3528"/>
                      <a:pt x="9906" y="10386"/>
                    </a:cubicBezTo>
                    <a:cubicBezTo>
                      <a:pt x="8382" y="11910"/>
                      <a:pt x="7620" y="13434"/>
                      <a:pt x="8382" y="15720"/>
                    </a:cubicBezTo>
                    <a:cubicBezTo>
                      <a:pt x="9144" y="17244"/>
                      <a:pt x="11430" y="16482"/>
                      <a:pt x="12954" y="17244"/>
                    </a:cubicBezTo>
                    <a:cubicBezTo>
                      <a:pt x="15240" y="17244"/>
                      <a:pt x="17526" y="17244"/>
                      <a:pt x="19050" y="1724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41" name="Google Shape;941;p23"/>
              <p:cNvSpPr/>
              <p:nvPr/>
            </p:nvSpPr>
            <p:spPr>
              <a:xfrm>
                <a:off x="6009867" y="3837919"/>
                <a:ext cx="30387" cy="32126"/>
              </a:xfrm>
              <a:custGeom>
                <a:avLst/>
                <a:gdLst/>
                <a:ahLst/>
                <a:cxnLst/>
                <a:rect l="l" t="t" r="r" b="b"/>
                <a:pathLst>
                  <a:path w="39722" h="41995" extrusionOk="0">
                    <a:moveTo>
                      <a:pt x="22958" y="23235"/>
                    </a:moveTo>
                    <a:cubicBezTo>
                      <a:pt x="18386" y="23235"/>
                      <a:pt x="14576" y="23235"/>
                      <a:pt x="10004" y="23235"/>
                    </a:cubicBezTo>
                    <a:cubicBezTo>
                      <a:pt x="8480" y="23235"/>
                      <a:pt x="7718" y="24759"/>
                      <a:pt x="8480" y="26283"/>
                    </a:cubicBezTo>
                    <a:cubicBezTo>
                      <a:pt x="10766" y="33141"/>
                      <a:pt x="16862" y="36951"/>
                      <a:pt x="24482" y="35427"/>
                    </a:cubicBezTo>
                    <a:cubicBezTo>
                      <a:pt x="27530" y="34665"/>
                      <a:pt x="29816" y="33903"/>
                      <a:pt x="31340" y="32379"/>
                    </a:cubicBezTo>
                    <a:cubicBezTo>
                      <a:pt x="32102" y="31617"/>
                      <a:pt x="32864" y="31617"/>
                      <a:pt x="33626" y="31617"/>
                    </a:cubicBezTo>
                    <a:cubicBezTo>
                      <a:pt x="34388" y="31617"/>
                      <a:pt x="35150" y="32379"/>
                      <a:pt x="35912" y="33141"/>
                    </a:cubicBezTo>
                    <a:cubicBezTo>
                      <a:pt x="36674" y="33903"/>
                      <a:pt x="36674" y="34665"/>
                      <a:pt x="35912" y="35427"/>
                    </a:cubicBezTo>
                    <a:cubicBezTo>
                      <a:pt x="27530" y="45333"/>
                      <a:pt x="10004" y="43809"/>
                      <a:pt x="3146" y="32379"/>
                    </a:cubicBezTo>
                    <a:cubicBezTo>
                      <a:pt x="-4474" y="19425"/>
                      <a:pt x="2384" y="3423"/>
                      <a:pt x="16862" y="375"/>
                    </a:cubicBezTo>
                    <a:cubicBezTo>
                      <a:pt x="29054" y="-1911"/>
                      <a:pt x="38960" y="6471"/>
                      <a:pt x="39722" y="19425"/>
                    </a:cubicBezTo>
                    <a:cubicBezTo>
                      <a:pt x="39722" y="21711"/>
                      <a:pt x="38198" y="22473"/>
                      <a:pt x="36674" y="22473"/>
                    </a:cubicBezTo>
                    <a:cubicBezTo>
                      <a:pt x="32102" y="23235"/>
                      <a:pt x="27530" y="23235"/>
                      <a:pt x="22958" y="23235"/>
                    </a:cubicBezTo>
                    <a:cubicBezTo>
                      <a:pt x="22958" y="23235"/>
                      <a:pt x="22958" y="23235"/>
                      <a:pt x="22958" y="23235"/>
                    </a:cubicBezTo>
                    <a:close/>
                    <a:moveTo>
                      <a:pt x="19910" y="17901"/>
                    </a:moveTo>
                    <a:cubicBezTo>
                      <a:pt x="19910" y="17901"/>
                      <a:pt x="19910" y="17901"/>
                      <a:pt x="19910" y="17901"/>
                    </a:cubicBezTo>
                    <a:cubicBezTo>
                      <a:pt x="22958" y="17901"/>
                      <a:pt x="26006" y="17901"/>
                      <a:pt x="29054" y="17901"/>
                    </a:cubicBezTo>
                    <a:cubicBezTo>
                      <a:pt x="31340" y="17901"/>
                      <a:pt x="32102" y="15615"/>
                      <a:pt x="31340" y="13329"/>
                    </a:cubicBezTo>
                    <a:cubicBezTo>
                      <a:pt x="29054" y="8757"/>
                      <a:pt x="25244" y="6471"/>
                      <a:pt x="19910" y="6471"/>
                    </a:cubicBezTo>
                    <a:cubicBezTo>
                      <a:pt x="14576" y="6471"/>
                      <a:pt x="10004" y="9519"/>
                      <a:pt x="8480" y="14091"/>
                    </a:cubicBezTo>
                    <a:cubicBezTo>
                      <a:pt x="7718" y="15615"/>
                      <a:pt x="8480" y="17139"/>
                      <a:pt x="10004" y="17139"/>
                    </a:cubicBezTo>
                    <a:cubicBezTo>
                      <a:pt x="13052" y="17901"/>
                      <a:pt x="16862" y="17901"/>
                      <a:pt x="19910" y="1790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42" name="Google Shape;942;p23"/>
              <p:cNvSpPr/>
              <p:nvPr/>
            </p:nvSpPr>
            <p:spPr>
              <a:xfrm>
                <a:off x="6200033" y="3837660"/>
                <a:ext cx="25759" cy="31842"/>
              </a:xfrm>
              <a:custGeom>
                <a:avLst/>
                <a:gdLst/>
                <a:ahLst/>
                <a:cxnLst/>
                <a:rect l="l" t="t" r="r" b="b"/>
                <a:pathLst>
                  <a:path w="33672" h="41623" extrusionOk="0">
                    <a:moveTo>
                      <a:pt x="33673" y="27383"/>
                    </a:moveTo>
                    <a:cubicBezTo>
                      <a:pt x="33673" y="30431"/>
                      <a:pt x="33673" y="34241"/>
                      <a:pt x="33673" y="37289"/>
                    </a:cubicBezTo>
                    <a:cubicBezTo>
                      <a:pt x="33673" y="38813"/>
                      <a:pt x="33673" y="40337"/>
                      <a:pt x="32148" y="40337"/>
                    </a:cubicBezTo>
                    <a:cubicBezTo>
                      <a:pt x="30624" y="41099"/>
                      <a:pt x="28338" y="41099"/>
                      <a:pt x="27577" y="38813"/>
                    </a:cubicBezTo>
                    <a:cubicBezTo>
                      <a:pt x="26814" y="36527"/>
                      <a:pt x="25291" y="36527"/>
                      <a:pt x="23767" y="38051"/>
                    </a:cubicBezTo>
                    <a:cubicBezTo>
                      <a:pt x="18433" y="41861"/>
                      <a:pt x="13098" y="42623"/>
                      <a:pt x="7764" y="40337"/>
                    </a:cubicBezTo>
                    <a:cubicBezTo>
                      <a:pt x="3193" y="38813"/>
                      <a:pt x="144" y="35765"/>
                      <a:pt x="144" y="31193"/>
                    </a:cubicBezTo>
                    <a:cubicBezTo>
                      <a:pt x="-617" y="25859"/>
                      <a:pt x="1668" y="22049"/>
                      <a:pt x="6241" y="19763"/>
                    </a:cubicBezTo>
                    <a:cubicBezTo>
                      <a:pt x="9288" y="18239"/>
                      <a:pt x="13098" y="16715"/>
                      <a:pt x="16908" y="16715"/>
                    </a:cubicBezTo>
                    <a:cubicBezTo>
                      <a:pt x="19957" y="16715"/>
                      <a:pt x="22243" y="16715"/>
                      <a:pt x="25291" y="15953"/>
                    </a:cubicBezTo>
                    <a:cubicBezTo>
                      <a:pt x="26814" y="15953"/>
                      <a:pt x="27577" y="13667"/>
                      <a:pt x="27577" y="12143"/>
                    </a:cubicBezTo>
                    <a:cubicBezTo>
                      <a:pt x="26814" y="8333"/>
                      <a:pt x="23767" y="6809"/>
                      <a:pt x="19957" y="6047"/>
                    </a:cubicBezTo>
                    <a:cubicBezTo>
                      <a:pt x="16908" y="5285"/>
                      <a:pt x="13098" y="6047"/>
                      <a:pt x="10051" y="7571"/>
                    </a:cubicBezTo>
                    <a:cubicBezTo>
                      <a:pt x="8527" y="8333"/>
                      <a:pt x="7764" y="9095"/>
                      <a:pt x="6241" y="9095"/>
                    </a:cubicBezTo>
                    <a:cubicBezTo>
                      <a:pt x="4717" y="9095"/>
                      <a:pt x="3954" y="8333"/>
                      <a:pt x="3193" y="6809"/>
                    </a:cubicBezTo>
                    <a:cubicBezTo>
                      <a:pt x="3193" y="6047"/>
                      <a:pt x="3193" y="4523"/>
                      <a:pt x="3954" y="4523"/>
                    </a:cubicBezTo>
                    <a:cubicBezTo>
                      <a:pt x="10051" y="-49"/>
                      <a:pt x="16147" y="-811"/>
                      <a:pt x="23004" y="713"/>
                    </a:cubicBezTo>
                    <a:cubicBezTo>
                      <a:pt x="29101" y="2237"/>
                      <a:pt x="32911" y="6047"/>
                      <a:pt x="33673" y="12905"/>
                    </a:cubicBezTo>
                    <a:cubicBezTo>
                      <a:pt x="32911" y="18239"/>
                      <a:pt x="32911" y="22811"/>
                      <a:pt x="33673" y="27383"/>
                    </a:cubicBezTo>
                    <a:cubicBezTo>
                      <a:pt x="32911" y="27383"/>
                      <a:pt x="32911" y="27383"/>
                      <a:pt x="33673" y="27383"/>
                    </a:cubicBezTo>
                    <a:close/>
                    <a:moveTo>
                      <a:pt x="14623" y="37289"/>
                    </a:moveTo>
                    <a:cubicBezTo>
                      <a:pt x="19957" y="37289"/>
                      <a:pt x="23004" y="35003"/>
                      <a:pt x="25291" y="30431"/>
                    </a:cubicBezTo>
                    <a:cubicBezTo>
                      <a:pt x="28338" y="25097"/>
                      <a:pt x="26814" y="22811"/>
                      <a:pt x="19957" y="22811"/>
                    </a:cubicBezTo>
                    <a:cubicBezTo>
                      <a:pt x="16908" y="22811"/>
                      <a:pt x="13098" y="22811"/>
                      <a:pt x="10051" y="24335"/>
                    </a:cubicBezTo>
                    <a:cubicBezTo>
                      <a:pt x="7764" y="25859"/>
                      <a:pt x="5478" y="27383"/>
                      <a:pt x="6241" y="30431"/>
                    </a:cubicBezTo>
                    <a:cubicBezTo>
                      <a:pt x="6241" y="33479"/>
                      <a:pt x="8527" y="35765"/>
                      <a:pt x="11574" y="36527"/>
                    </a:cubicBezTo>
                    <a:cubicBezTo>
                      <a:pt x="13098" y="36527"/>
                      <a:pt x="13861" y="37289"/>
                      <a:pt x="14623" y="3728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43" name="Google Shape;943;p23"/>
              <p:cNvSpPr/>
              <p:nvPr/>
            </p:nvSpPr>
            <p:spPr>
              <a:xfrm>
                <a:off x="5799761" y="3838227"/>
                <a:ext cx="25792" cy="31057"/>
              </a:xfrm>
              <a:custGeom>
                <a:avLst/>
                <a:gdLst/>
                <a:ahLst/>
                <a:cxnLst/>
                <a:rect l="l" t="t" r="r" b="b"/>
                <a:pathLst>
                  <a:path w="33715" h="40598" extrusionOk="0">
                    <a:moveTo>
                      <a:pt x="33715" y="26644"/>
                    </a:moveTo>
                    <a:cubicBezTo>
                      <a:pt x="33715" y="29692"/>
                      <a:pt x="33715" y="33502"/>
                      <a:pt x="33715" y="36550"/>
                    </a:cubicBezTo>
                    <a:cubicBezTo>
                      <a:pt x="33715" y="39598"/>
                      <a:pt x="30667" y="41884"/>
                      <a:pt x="28381" y="38836"/>
                    </a:cubicBezTo>
                    <a:cubicBezTo>
                      <a:pt x="26095" y="36550"/>
                      <a:pt x="24571" y="36550"/>
                      <a:pt x="23047" y="38074"/>
                    </a:cubicBezTo>
                    <a:cubicBezTo>
                      <a:pt x="18475" y="41122"/>
                      <a:pt x="13141" y="41122"/>
                      <a:pt x="7807" y="39598"/>
                    </a:cubicBezTo>
                    <a:cubicBezTo>
                      <a:pt x="3997" y="38074"/>
                      <a:pt x="949" y="35026"/>
                      <a:pt x="187" y="30454"/>
                    </a:cubicBezTo>
                    <a:cubicBezTo>
                      <a:pt x="-575" y="25120"/>
                      <a:pt x="949" y="21310"/>
                      <a:pt x="5521" y="18262"/>
                    </a:cubicBezTo>
                    <a:cubicBezTo>
                      <a:pt x="8569" y="16738"/>
                      <a:pt x="12379" y="15214"/>
                      <a:pt x="16189" y="15214"/>
                    </a:cubicBezTo>
                    <a:cubicBezTo>
                      <a:pt x="18475" y="15214"/>
                      <a:pt x="19999" y="15214"/>
                      <a:pt x="22285" y="15214"/>
                    </a:cubicBezTo>
                    <a:cubicBezTo>
                      <a:pt x="23809" y="15214"/>
                      <a:pt x="26095" y="15976"/>
                      <a:pt x="26857" y="13690"/>
                    </a:cubicBezTo>
                    <a:cubicBezTo>
                      <a:pt x="27619" y="11404"/>
                      <a:pt x="26857" y="9880"/>
                      <a:pt x="25333" y="8356"/>
                    </a:cubicBezTo>
                    <a:cubicBezTo>
                      <a:pt x="22285" y="5308"/>
                      <a:pt x="18475" y="5308"/>
                      <a:pt x="14665" y="6070"/>
                    </a:cubicBezTo>
                    <a:cubicBezTo>
                      <a:pt x="12379" y="6832"/>
                      <a:pt x="9331" y="7594"/>
                      <a:pt x="7045" y="9118"/>
                    </a:cubicBezTo>
                    <a:cubicBezTo>
                      <a:pt x="4759" y="9880"/>
                      <a:pt x="3997" y="8356"/>
                      <a:pt x="3235" y="6832"/>
                    </a:cubicBezTo>
                    <a:cubicBezTo>
                      <a:pt x="2473" y="5308"/>
                      <a:pt x="3235" y="4546"/>
                      <a:pt x="4759" y="3784"/>
                    </a:cubicBezTo>
                    <a:cubicBezTo>
                      <a:pt x="10855" y="-26"/>
                      <a:pt x="16951" y="-788"/>
                      <a:pt x="23809" y="736"/>
                    </a:cubicBezTo>
                    <a:cubicBezTo>
                      <a:pt x="29143" y="2260"/>
                      <a:pt x="32953" y="6070"/>
                      <a:pt x="32953" y="11404"/>
                    </a:cubicBezTo>
                    <a:cubicBezTo>
                      <a:pt x="32953" y="16738"/>
                      <a:pt x="32953" y="22072"/>
                      <a:pt x="33715" y="26644"/>
                    </a:cubicBezTo>
                    <a:cubicBezTo>
                      <a:pt x="32953" y="26644"/>
                      <a:pt x="32953" y="26644"/>
                      <a:pt x="33715" y="26644"/>
                    </a:cubicBezTo>
                    <a:close/>
                    <a:moveTo>
                      <a:pt x="17713" y="22072"/>
                    </a:moveTo>
                    <a:cubicBezTo>
                      <a:pt x="16189" y="22072"/>
                      <a:pt x="12379" y="22072"/>
                      <a:pt x="9331" y="24358"/>
                    </a:cubicBezTo>
                    <a:cubicBezTo>
                      <a:pt x="5521" y="27406"/>
                      <a:pt x="5521" y="32740"/>
                      <a:pt x="10093" y="35026"/>
                    </a:cubicBezTo>
                    <a:cubicBezTo>
                      <a:pt x="13903" y="37312"/>
                      <a:pt x="17713" y="36550"/>
                      <a:pt x="21523" y="34264"/>
                    </a:cubicBezTo>
                    <a:cubicBezTo>
                      <a:pt x="25333" y="31978"/>
                      <a:pt x="26857" y="28168"/>
                      <a:pt x="26857" y="24358"/>
                    </a:cubicBezTo>
                    <a:cubicBezTo>
                      <a:pt x="26857" y="22834"/>
                      <a:pt x="26095" y="22072"/>
                      <a:pt x="25333" y="22072"/>
                    </a:cubicBezTo>
                    <a:cubicBezTo>
                      <a:pt x="23047" y="22072"/>
                      <a:pt x="21523" y="22072"/>
                      <a:pt x="17713" y="2207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44" name="Google Shape;944;p23"/>
              <p:cNvSpPr/>
              <p:nvPr/>
            </p:nvSpPr>
            <p:spPr>
              <a:xfrm>
                <a:off x="6339586" y="3838790"/>
                <a:ext cx="32643" cy="32061"/>
              </a:xfrm>
              <a:custGeom>
                <a:avLst/>
                <a:gdLst/>
                <a:ahLst/>
                <a:cxnLst/>
                <a:rect l="l" t="t" r="r" b="b"/>
                <a:pathLst>
                  <a:path w="42671" h="41910" extrusionOk="0">
                    <a:moveTo>
                      <a:pt x="0" y="20574"/>
                    </a:moveTo>
                    <a:cubicBezTo>
                      <a:pt x="0" y="8382"/>
                      <a:pt x="8382" y="0"/>
                      <a:pt x="21336" y="0"/>
                    </a:cubicBezTo>
                    <a:cubicBezTo>
                      <a:pt x="33528" y="0"/>
                      <a:pt x="42672" y="9144"/>
                      <a:pt x="42672" y="21336"/>
                    </a:cubicBezTo>
                    <a:cubicBezTo>
                      <a:pt x="42672" y="32766"/>
                      <a:pt x="33528" y="41148"/>
                      <a:pt x="22098" y="41910"/>
                    </a:cubicBezTo>
                    <a:cubicBezTo>
                      <a:pt x="9144" y="41148"/>
                      <a:pt x="0" y="32766"/>
                      <a:pt x="0" y="20574"/>
                    </a:cubicBezTo>
                    <a:close/>
                    <a:moveTo>
                      <a:pt x="21336" y="5334"/>
                    </a:moveTo>
                    <a:cubicBezTo>
                      <a:pt x="12954" y="5334"/>
                      <a:pt x="6858" y="11430"/>
                      <a:pt x="6858" y="19812"/>
                    </a:cubicBezTo>
                    <a:cubicBezTo>
                      <a:pt x="6858" y="28194"/>
                      <a:pt x="12954" y="34290"/>
                      <a:pt x="20574" y="34290"/>
                    </a:cubicBezTo>
                    <a:cubicBezTo>
                      <a:pt x="28194" y="34290"/>
                      <a:pt x="34290" y="28956"/>
                      <a:pt x="35052" y="20574"/>
                    </a:cubicBezTo>
                    <a:cubicBezTo>
                      <a:pt x="35814" y="12192"/>
                      <a:pt x="29718" y="6096"/>
                      <a:pt x="21336" y="53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45" name="Google Shape;945;p23"/>
              <p:cNvSpPr/>
              <p:nvPr/>
            </p:nvSpPr>
            <p:spPr>
              <a:xfrm>
                <a:off x="6113794" y="3838207"/>
                <a:ext cx="32644" cy="31512"/>
              </a:xfrm>
              <a:custGeom>
                <a:avLst/>
                <a:gdLst/>
                <a:ahLst/>
                <a:cxnLst/>
                <a:rect l="l" t="t" r="r" b="b"/>
                <a:pathLst>
                  <a:path w="42672" h="41192" extrusionOk="0">
                    <a:moveTo>
                      <a:pt x="42672" y="20574"/>
                    </a:moveTo>
                    <a:cubicBezTo>
                      <a:pt x="42672" y="32766"/>
                      <a:pt x="35052" y="41910"/>
                      <a:pt x="21336" y="41148"/>
                    </a:cubicBezTo>
                    <a:cubicBezTo>
                      <a:pt x="6858" y="41148"/>
                      <a:pt x="762" y="30480"/>
                      <a:pt x="0" y="21336"/>
                    </a:cubicBezTo>
                    <a:cubicBezTo>
                      <a:pt x="0" y="6858"/>
                      <a:pt x="10668" y="0"/>
                      <a:pt x="20574" y="0"/>
                    </a:cubicBezTo>
                    <a:cubicBezTo>
                      <a:pt x="33528" y="0"/>
                      <a:pt x="42672" y="8382"/>
                      <a:pt x="42672" y="20574"/>
                    </a:cubicBezTo>
                    <a:close/>
                    <a:moveTo>
                      <a:pt x="35814" y="21336"/>
                    </a:moveTo>
                    <a:cubicBezTo>
                      <a:pt x="35814" y="12954"/>
                      <a:pt x="29718" y="6096"/>
                      <a:pt x="22098" y="6096"/>
                    </a:cubicBezTo>
                    <a:cubicBezTo>
                      <a:pt x="14478" y="6096"/>
                      <a:pt x="8382" y="12192"/>
                      <a:pt x="8382" y="20574"/>
                    </a:cubicBezTo>
                    <a:cubicBezTo>
                      <a:pt x="8382" y="28956"/>
                      <a:pt x="14478" y="35814"/>
                      <a:pt x="22098" y="35814"/>
                    </a:cubicBezTo>
                    <a:cubicBezTo>
                      <a:pt x="29718" y="35814"/>
                      <a:pt x="35814" y="29718"/>
                      <a:pt x="35814"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46" name="Google Shape;946;p23"/>
              <p:cNvSpPr/>
              <p:nvPr/>
            </p:nvSpPr>
            <p:spPr>
              <a:xfrm>
                <a:off x="6232706" y="3838790"/>
                <a:ext cx="26342" cy="31041"/>
              </a:xfrm>
              <a:custGeom>
                <a:avLst/>
                <a:gdLst/>
                <a:ahLst/>
                <a:cxnLst/>
                <a:rect l="l" t="t" r="r" b="b"/>
                <a:pathLst>
                  <a:path w="34434" h="40576" extrusionOk="0">
                    <a:moveTo>
                      <a:pt x="34434" y="25146"/>
                    </a:moveTo>
                    <a:cubicBezTo>
                      <a:pt x="34434" y="28956"/>
                      <a:pt x="34434" y="32766"/>
                      <a:pt x="34434" y="36576"/>
                    </a:cubicBezTo>
                    <a:cubicBezTo>
                      <a:pt x="34434" y="38100"/>
                      <a:pt x="34434" y="39624"/>
                      <a:pt x="32910" y="39624"/>
                    </a:cubicBezTo>
                    <a:cubicBezTo>
                      <a:pt x="31386" y="39624"/>
                      <a:pt x="29862" y="40386"/>
                      <a:pt x="29100" y="38862"/>
                    </a:cubicBezTo>
                    <a:cubicBezTo>
                      <a:pt x="28339" y="36576"/>
                      <a:pt x="26814" y="35814"/>
                      <a:pt x="24529" y="37338"/>
                    </a:cubicBezTo>
                    <a:cubicBezTo>
                      <a:pt x="19194" y="41148"/>
                      <a:pt x="13860" y="41148"/>
                      <a:pt x="8526" y="39624"/>
                    </a:cubicBezTo>
                    <a:cubicBezTo>
                      <a:pt x="3954" y="38100"/>
                      <a:pt x="906" y="35052"/>
                      <a:pt x="144" y="30480"/>
                    </a:cubicBezTo>
                    <a:cubicBezTo>
                      <a:pt x="-618" y="25908"/>
                      <a:pt x="1669" y="21336"/>
                      <a:pt x="6240" y="19050"/>
                    </a:cubicBezTo>
                    <a:cubicBezTo>
                      <a:pt x="10050" y="16764"/>
                      <a:pt x="13860" y="16002"/>
                      <a:pt x="17670" y="16002"/>
                    </a:cubicBezTo>
                    <a:cubicBezTo>
                      <a:pt x="19956" y="16002"/>
                      <a:pt x="22242" y="16002"/>
                      <a:pt x="24529" y="16002"/>
                    </a:cubicBezTo>
                    <a:cubicBezTo>
                      <a:pt x="26052" y="16002"/>
                      <a:pt x="26814" y="13716"/>
                      <a:pt x="26052" y="12192"/>
                    </a:cubicBezTo>
                    <a:cubicBezTo>
                      <a:pt x="25290" y="9144"/>
                      <a:pt x="23004" y="7620"/>
                      <a:pt x="20719" y="6858"/>
                    </a:cubicBezTo>
                    <a:cubicBezTo>
                      <a:pt x="17670" y="6096"/>
                      <a:pt x="14622" y="6096"/>
                      <a:pt x="11574" y="6858"/>
                    </a:cubicBezTo>
                    <a:cubicBezTo>
                      <a:pt x="10050" y="7620"/>
                      <a:pt x="7764" y="8382"/>
                      <a:pt x="6240" y="9144"/>
                    </a:cubicBezTo>
                    <a:cubicBezTo>
                      <a:pt x="4716" y="9906"/>
                      <a:pt x="3954" y="8382"/>
                      <a:pt x="3192" y="7620"/>
                    </a:cubicBezTo>
                    <a:cubicBezTo>
                      <a:pt x="2430" y="6096"/>
                      <a:pt x="3192" y="5334"/>
                      <a:pt x="3954" y="3810"/>
                    </a:cubicBezTo>
                    <a:cubicBezTo>
                      <a:pt x="4716" y="3048"/>
                      <a:pt x="4716" y="3048"/>
                      <a:pt x="5479" y="3048"/>
                    </a:cubicBezTo>
                    <a:cubicBezTo>
                      <a:pt x="10050" y="762"/>
                      <a:pt x="13860" y="0"/>
                      <a:pt x="19194" y="0"/>
                    </a:cubicBezTo>
                    <a:cubicBezTo>
                      <a:pt x="28339" y="762"/>
                      <a:pt x="32910" y="5334"/>
                      <a:pt x="33672" y="13716"/>
                    </a:cubicBezTo>
                    <a:cubicBezTo>
                      <a:pt x="34434" y="17526"/>
                      <a:pt x="34434" y="21336"/>
                      <a:pt x="34434" y="25146"/>
                    </a:cubicBezTo>
                    <a:cubicBezTo>
                      <a:pt x="34434" y="25146"/>
                      <a:pt x="34434" y="25146"/>
                      <a:pt x="34434" y="25146"/>
                    </a:cubicBezTo>
                    <a:close/>
                    <a:moveTo>
                      <a:pt x="23004" y="21336"/>
                    </a:moveTo>
                    <a:cubicBezTo>
                      <a:pt x="19194" y="21336"/>
                      <a:pt x="15384" y="21336"/>
                      <a:pt x="11574" y="22860"/>
                    </a:cubicBezTo>
                    <a:cubicBezTo>
                      <a:pt x="9289" y="24384"/>
                      <a:pt x="7764" y="25908"/>
                      <a:pt x="7764" y="28956"/>
                    </a:cubicBezTo>
                    <a:cubicBezTo>
                      <a:pt x="7764" y="32004"/>
                      <a:pt x="9289" y="33528"/>
                      <a:pt x="12336" y="35052"/>
                    </a:cubicBezTo>
                    <a:cubicBezTo>
                      <a:pt x="19956" y="37338"/>
                      <a:pt x="26814" y="32004"/>
                      <a:pt x="27576" y="23622"/>
                    </a:cubicBezTo>
                    <a:cubicBezTo>
                      <a:pt x="27576" y="22860"/>
                      <a:pt x="27576" y="21336"/>
                      <a:pt x="26052" y="21336"/>
                    </a:cubicBezTo>
                    <a:cubicBezTo>
                      <a:pt x="25290" y="21336"/>
                      <a:pt x="23766" y="21336"/>
                      <a:pt x="23004"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47" name="Google Shape;947;p23"/>
              <p:cNvSpPr/>
              <p:nvPr/>
            </p:nvSpPr>
            <p:spPr>
              <a:xfrm>
                <a:off x="5921843" y="3838207"/>
                <a:ext cx="26232" cy="31477"/>
              </a:xfrm>
              <a:custGeom>
                <a:avLst/>
                <a:gdLst/>
                <a:ahLst/>
                <a:cxnLst/>
                <a:rect l="l" t="t" r="r" b="b"/>
                <a:pathLst>
                  <a:path w="34290" h="41147" extrusionOk="0">
                    <a:moveTo>
                      <a:pt x="0" y="21336"/>
                    </a:moveTo>
                    <a:cubicBezTo>
                      <a:pt x="0" y="16002"/>
                      <a:pt x="0" y="10668"/>
                      <a:pt x="0" y="5334"/>
                    </a:cubicBezTo>
                    <a:cubicBezTo>
                      <a:pt x="0" y="2286"/>
                      <a:pt x="3048" y="762"/>
                      <a:pt x="4572" y="2286"/>
                    </a:cubicBezTo>
                    <a:cubicBezTo>
                      <a:pt x="7620" y="5334"/>
                      <a:pt x="9144" y="4572"/>
                      <a:pt x="12192" y="2286"/>
                    </a:cubicBezTo>
                    <a:cubicBezTo>
                      <a:pt x="14478" y="762"/>
                      <a:pt x="17526" y="0"/>
                      <a:pt x="20574" y="0"/>
                    </a:cubicBezTo>
                    <a:cubicBezTo>
                      <a:pt x="27432" y="762"/>
                      <a:pt x="32004" y="3810"/>
                      <a:pt x="33528" y="10668"/>
                    </a:cubicBezTo>
                    <a:cubicBezTo>
                      <a:pt x="34290" y="12954"/>
                      <a:pt x="34290" y="16002"/>
                      <a:pt x="34290" y="18288"/>
                    </a:cubicBezTo>
                    <a:cubicBezTo>
                      <a:pt x="34290" y="24384"/>
                      <a:pt x="34290" y="30480"/>
                      <a:pt x="34290" y="36576"/>
                    </a:cubicBezTo>
                    <a:cubicBezTo>
                      <a:pt x="34290" y="39624"/>
                      <a:pt x="33528" y="40386"/>
                      <a:pt x="30480" y="40386"/>
                    </a:cubicBezTo>
                    <a:cubicBezTo>
                      <a:pt x="27432" y="40386"/>
                      <a:pt x="27432" y="38100"/>
                      <a:pt x="27432" y="36576"/>
                    </a:cubicBezTo>
                    <a:cubicBezTo>
                      <a:pt x="27432" y="32004"/>
                      <a:pt x="27432" y="28194"/>
                      <a:pt x="27432" y="23622"/>
                    </a:cubicBezTo>
                    <a:cubicBezTo>
                      <a:pt x="27432" y="20574"/>
                      <a:pt x="27432" y="18288"/>
                      <a:pt x="27432" y="15240"/>
                    </a:cubicBezTo>
                    <a:cubicBezTo>
                      <a:pt x="26670" y="9906"/>
                      <a:pt x="24384" y="7620"/>
                      <a:pt x="20574" y="6858"/>
                    </a:cubicBezTo>
                    <a:cubicBezTo>
                      <a:pt x="16002" y="6096"/>
                      <a:pt x="11430" y="7620"/>
                      <a:pt x="9144" y="11430"/>
                    </a:cubicBezTo>
                    <a:cubicBezTo>
                      <a:pt x="7620" y="14478"/>
                      <a:pt x="6858" y="17526"/>
                      <a:pt x="6858" y="21336"/>
                    </a:cubicBezTo>
                    <a:cubicBezTo>
                      <a:pt x="6858" y="27432"/>
                      <a:pt x="6858" y="32766"/>
                      <a:pt x="6858" y="38862"/>
                    </a:cubicBezTo>
                    <a:cubicBezTo>
                      <a:pt x="6858" y="41148"/>
                      <a:pt x="5334" y="41148"/>
                      <a:pt x="3048" y="41148"/>
                    </a:cubicBezTo>
                    <a:cubicBezTo>
                      <a:pt x="1524" y="41148"/>
                      <a:pt x="0" y="40386"/>
                      <a:pt x="0" y="38862"/>
                    </a:cubicBezTo>
                    <a:cubicBezTo>
                      <a:pt x="762" y="32766"/>
                      <a:pt x="762" y="26670"/>
                      <a:pt x="0" y="21336"/>
                    </a:cubicBezTo>
                    <a:cubicBezTo>
                      <a:pt x="762" y="21336"/>
                      <a:pt x="0" y="21336"/>
                      <a:pt x="0"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48" name="Google Shape;948;p23"/>
              <p:cNvSpPr/>
              <p:nvPr/>
            </p:nvSpPr>
            <p:spPr>
              <a:xfrm>
                <a:off x="6486028" y="3838561"/>
                <a:ext cx="26490" cy="30540"/>
              </a:xfrm>
              <a:custGeom>
                <a:avLst/>
                <a:gdLst/>
                <a:ahLst/>
                <a:cxnLst/>
                <a:rect l="l" t="t" r="r" b="b"/>
                <a:pathLst>
                  <a:path w="34628" h="39922" extrusionOk="0">
                    <a:moveTo>
                      <a:pt x="0" y="20873"/>
                    </a:moveTo>
                    <a:cubicBezTo>
                      <a:pt x="0" y="15539"/>
                      <a:pt x="0" y="10205"/>
                      <a:pt x="0" y="4871"/>
                    </a:cubicBezTo>
                    <a:cubicBezTo>
                      <a:pt x="0" y="2585"/>
                      <a:pt x="3048" y="299"/>
                      <a:pt x="4572" y="1823"/>
                    </a:cubicBezTo>
                    <a:cubicBezTo>
                      <a:pt x="7620" y="5633"/>
                      <a:pt x="9906" y="3347"/>
                      <a:pt x="12192" y="1823"/>
                    </a:cubicBezTo>
                    <a:cubicBezTo>
                      <a:pt x="15240" y="299"/>
                      <a:pt x="18288" y="-463"/>
                      <a:pt x="22098" y="299"/>
                    </a:cubicBezTo>
                    <a:cubicBezTo>
                      <a:pt x="28956" y="1061"/>
                      <a:pt x="33528" y="4871"/>
                      <a:pt x="34290" y="11729"/>
                    </a:cubicBezTo>
                    <a:cubicBezTo>
                      <a:pt x="35052" y="20111"/>
                      <a:pt x="34290" y="29255"/>
                      <a:pt x="34290" y="37637"/>
                    </a:cubicBezTo>
                    <a:cubicBezTo>
                      <a:pt x="34290" y="39923"/>
                      <a:pt x="32766" y="39923"/>
                      <a:pt x="30480" y="39923"/>
                    </a:cubicBezTo>
                    <a:cubicBezTo>
                      <a:pt x="28956" y="39923"/>
                      <a:pt x="28194" y="39161"/>
                      <a:pt x="28194" y="37637"/>
                    </a:cubicBezTo>
                    <a:cubicBezTo>
                      <a:pt x="28194" y="34589"/>
                      <a:pt x="28194" y="32303"/>
                      <a:pt x="28194" y="29255"/>
                    </a:cubicBezTo>
                    <a:cubicBezTo>
                      <a:pt x="28194" y="24683"/>
                      <a:pt x="28194" y="20111"/>
                      <a:pt x="28194" y="14777"/>
                    </a:cubicBezTo>
                    <a:cubicBezTo>
                      <a:pt x="28194" y="9443"/>
                      <a:pt x="25908" y="6395"/>
                      <a:pt x="22098" y="5633"/>
                    </a:cubicBezTo>
                    <a:cubicBezTo>
                      <a:pt x="17526" y="4109"/>
                      <a:pt x="12192" y="6395"/>
                      <a:pt x="9906" y="10205"/>
                    </a:cubicBezTo>
                    <a:cubicBezTo>
                      <a:pt x="7620" y="13253"/>
                      <a:pt x="7620" y="16301"/>
                      <a:pt x="7620" y="20111"/>
                    </a:cubicBezTo>
                    <a:cubicBezTo>
                      <a:pt x="7620" y="25445"/>
                      <a:pt x="7620" y="30779"/>
                      <a:pt x="7620" y="36113"/>
                    </a:cubicBezTo>
                    <a:cubicBezTo>
                      <a:pt x="7620" y="37637"/>
                      <a:pt x="6858" y="38399"/>
                      <a:pt x="5334" y="39161"/>
                    </a:cubicBezTo>
                    <a:cubicBezTo>
                      <a:pt x="3810" y="39923"/>
                      <a:pt x="762" y="39161"/>
                      <a:pt x="762" y="36875"/>
                    </a:cubicBezTo>
                    <a:cubicBezTo>
                      <a:pt x="762" y="32303"/>
                      <a:pt x="762" y="26207"/>
                      <a:pt x="0" y="20873"/>
                    </a:cubicBezTo>
                    <a:cubicBezTo>
                      <a:pt x="762" y="20873"/>
                      <a:pt x="0" y="20873"/>
                      <a:pt x="0" y="2087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49" name="Google Shape;949;p23"/>
              <p:cNvSpPr/>
              <p:nvPr/>
            </p:nvSpPr>
            <p:spPr>
              <a:xfrm>
                <a:off x="6086320" y="3837983"/>
                <a:ext cx="22786" cy="31774"/>
              </a:xfrm>
              <a:custGeom>
                <a:avLst/>
                <a:gdLst/>
                <a:ahLst/>
                <a:cxnLst/>
                <a:rect l="l" t="t" r="r" b="b"/>
                <a:pathLst>
                  <a:path w="29786" h="41534" extrusionOk="0">
                    <a:moveTo>
                      <a:pt x="29787" y="30009"/>
                    </a:moveTo>
                    <a:cubicBezTo>
                      <a:pt x="29787" y="33819"/>
                      <a:pt x="28263" y="36867"/>
                      <a:pt x="24453" y="39153"/>
                    </a:cubicBezTo>
                    <a:cubicBezTo>
                      <a:pt x="17595" y="42963"/>
                      <a:pt x="7689" y="42201"/>
                      <a:pt x="1593" y="36867"/>
                    </a:cubicBezTo>
                    <a:cubicBezTo>
                      <a:pt x="69" y="36105"/>
                      <a:pt x="-693" y="34581"/>
                      <a:pt x="831" y="32295"/>
                    </a:cubicBezTo>
                    <a:cubicBezTo>
                      <a:pt x="2355" y="30771"/>
                      <a:pt x="3117" y="30009"/>
                      <a:pt x="5403" y="30771"/>
                    </a:cubicBezTo>
                    <a:cubicBezTo>
                      <a:pt x="6927" y="31533"/>
                      <a:pt x="8451" y="33057"/>
                      <a:pt x="9975" y="33819"/>
                    </a:cubicBezTo>
                    <a:cubicBezTo>
                      <a:pt x="13023" y="35343"/>
                      <a:pt x="16071" y="35343"/>
                      <a:pt x="19119" y="34581"/>
                    </a:cubicBezTo>
                    <a:cubicBezTo>
                      <a:pt x="21405" y="33819"/>
                      <a:pt x="22929" y="32295"/>
                      <a:pt x="23691" y="30009"/>
                    </a:cubicBezTo>
                    <a:cubicBezTo>
                      <a:pt x="23691" y="27723"/>
                      <a:pt x="22167" y="25437"/>
                      <a:pt x="19881" y="24675"/>
                    </a:cubicBezTo>
                    <a:cubicBezTo>
                      <a:pt x="17595" y="23913"/>
                      <a:pt x="15309" y="23151"/>
                      <a:pt x="13023" y="22389"/>
                    </a:cubicBezTo>
                    <a:cubicBezTo>
                      <a:pt x="10737" y="21627"/>
                      <a:pt x="9213" y="20865"/>
                      <a:pt x="6927" y="20865"/>
                    </a:cubicBezTo>
                    <a:cubicBezTo>
                      <a:pt x="-693" y="17817"/>
                      <a:pt x="69" y="7149"/>
                      <a:pt x="5403" y="3339"/>
                    </a:cubicBezTo>
                    <a:cubicBezTo>
                      <a:pt x="11499" y="-1233"/>
                      <a:pt x="20643" y="-1233"/>
                      <a:pt x="26739" y="4101"/>
                    </a:cubicBezTo>
                    <a:cubicBezTo>
                      <a:pt x="27501" y="4863"/>
                      <a:pt x="29025" y="6387"/>
                      <a:pt x="27501" y="7911"/>
                    </a:cubicBezTo>
                    <a:cubicBezTo>
                      <a:pt x="26739" y="9435"/>
                      <a:pt x="25215" y="10197"/>
                      <a:pt x="22929" y="9435"/>
                    </a:cubicBezTo>
                    <a:cubicBezTo>
                      <a:pt x="21405" y="8673"/>
                      <a:pt x="19881" y="7149"/>
                      <a:pt x="17595" y="6387"/>
                    </a:cubicBezTo>
                    <a:cubicBezTo>
                      <a:pt x="14547" y="4863"/>
                      <a:pt x="10737" y="5625"/>
                      <a:pt x="8451" y="8673"/>
                    </a:cubicBezTo>
                    <a:cubicBezTo>
                      <a:pt x="6927" y="10197"/>
                      <a:pt x="6927" y="12483"/>
                      <a:pt x="8451" y="14007"/>
                    </a:cubicBezTo>
                    <a:cubicBezTo>
                      <a:pt x="9975" y="15531"/>
                      <a:pt x="12261" y="16293"/>
                      <a:pt x="14547" y="17055"/>
                    </a:cubicBezTo>
                    <a:cubicBezTo>
                      <a:pt x="17595" y="17817"/>
                      <a:pt x="20643" y="18579"/>
                      <a:pt x="22929" y="20103"/>
                    </a:cubicBezTo>
                    <a:cubicBezTo>
                      <a:pt x="27501" y="22389"/>
                      <a:pt x="29787" y="24675"/>
                      <a:pt x="29787" y="3000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50" name="Google Shape;950;p23"/>
              <p:cNvSpPr/>
              <p:nvPr/>
            </p:nvSpPr>
            <p:spPr>
              <a:xfrm>
                <a:off x="5972602" y="3664342"/>
                <a:ext cx="21568" cy="21568"/>
              </a:xfrm>
              <a:custGeom>
                <a:avLst/>
                <a:gdLst/>
                <a:ahLst/>
                <a:cxnLst/>
                <a:rect l="l" t="t" r="r" b="b"/>
                <a:pathLst>
                  <a:path w="28194" h="28193" extrusionOk="0">
                    <a:moveTo>
                      <a:pt x="28194" y="14478"/>
                    </a:moveTo>
                    <a:cubicBezTo>
                      <a:pt x="28194" y="22860"/>
                      <a:pt x="22098" y="28194"/>
                      <a:pt x="14478" y="28194"/>
                    </a:cubicBezTo>
                    <a:cubicBezTo>
                      <a:pt x="6096" y="28194"/>
                      <a:pt x="0" y="22098"/>
                      <a:pt x="0" y="13716"/>
                    </a:cubicBezTo>
                    <a:cubicBezTo>
                      <a:pt x="0" y="6096"/>
                      <a:pt x="6096" y="0"/>
                      <a:pt x="14478" y="0"/>
                    </a:cubicBezTo>
                    <a:cubicBezTo>
                      <a:pt x="22098" y="0"/>
                      <a:pt x="28194" y="6096"/>
                      <a:pt x="28194" y="1447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51" name="Google Shape;951;p23"/>
              <p:cNvSpPr/>
              <p:nvPr/>
            </p:nvSpPr>
            <p:spPr>
              <a:xfrm>
                <a:off x="5857081" y="3664342"/>
                <a:ext cx="22200" cy="22151"/>
              </a:xfrm>
              <a:custGeom>
                <a:avLst/>
                <a:gdLst/>
                <a:ahLst/>
                <a:cxnLst/>
                <a:rect l="l" t="t" r="r" b="b"/>
                <a:pathLst>
                  <a:path w="29020" h="28955" extrusionOk="0">
                    <a:moveTo>
                      <a:pt x="15240" y="0"/>
                    </a:moveTo>
                    <a:cubicBezTo>
                      <a:pt x="23622" y="0"/>
                      <a:pt x="29718" y="6858"/>
                      <a:pt x="28956" y="15240"/>
                    </a:cubicBezTo>
                    <a:cubicBezTo>
                      <a:pt x="28956" y="22860"/>
                      <a:pt x="22860" y="28956"/>
                      <a:pt x="14478" y="28956"/>
                    </a:cubicBezTo>
                    <a:cubicBezTo>
                      <a:pt x="6858" y="28956"/>
                      <a:pt x="762" y="22860"/>
                      <a:pt x="0" y="15240"/>
                    </a:cubicBezTo>
                    <a:cubicBezTo>
                      <a:pt x="0" y="6096"/>
                      <a:pt x="6858" y="0"/>
                      <a:pt x="1524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52" name="Google Shape;952;p23"/>
              <p:cNvSpPr/>
              <p:nvPr/>
            </p:nvSpPr>
            <p:spPr>
              <a:xfrm>
                <a:off x="6043199" y="3830622"/>
                <a:ext cx="21568" cy="40221"/>
              </a:xfrm>
              <a:custGeom>
                <a:avLst/>
                <a:gdLst/>
                <a:ahLst/>
                <a:cxnLst/>
                <a:rect l="l" t="t" r="r" b="b"/>
                <a:pathLst>
                  <a:path w="28194" h="52577" extrusionOk="0">
                    <a:moveTo>
                      <a:pt x="17526" y="10668"/>
                    </a:moveTo>
                    <a:cubicBezTo>
                      <a:pt x="20574" y="10668"/>
                      <a:pt x="23622" y="11430"/>
                      <a:pt x="25908" y="11430"/>
                    </a:cubicBezTo>
                    <a:cubicBezTo>
                      <a:pt x="26670" y="11430"/>
                      <a:pt x="27432" y="12954"/>
                      <a:pt x="27432" y="13716"/>
                    </a:cubicBezTo>
                    <a:cubicBezTo>
                      <a:pt x="27432" y="14478"/>
                      <a:pt x="26670" y="15240"/>
                      <a:pt x="25908" y="16002"/>
                    </a:cubicBezTo>
                    <a:cubicBezTo>
                      <a:pt x="22860" y="16764"/>
                      <a:pt x="19050" y="15240"/>
                      <a:pt x="17526" y="17526"/>
                    </a:cubicBezTo>
                    <a:cubicBezTo>
                      <a:pt x="15240" y="20574"/>
                      <a:pt x="16764" y="24384"/>
                      <a:pt x="16764" y="28194"/>
                    </a:cubicBezTo>
                    <a:cubicBezTo>
                      <a:pt x="16764" y="32004"/>
                      <a:pt x="16764" y="35814"/>
                      <a:pt x="16764" y="39624"/>
                    </a:cubicBezTo>
                    <a:cubicBezTo>
                      <a:pt x="16764" y="43434"/>
                      <a:pt x="18288" y="44958"/>
                      <a:pt x="22098" y="45720"/>
                    </a:cubicBezTo>
                    <a:cubicBezTo>
                      <a:pt x="22860" y="45720"/>
                      <a:pt x="24384" y="45720"/>
                      <a:pt x="25146" y="45720"/>
                    </a:cubicBezTo>
                    <a:cubicBezTo>
                      <a:pt x="26670" y="45720"/>
                      <a:pt x="27432" y="46482"/>
                      <a:pt x="28194" y="48006"/>
                    </a:cubicBezTo>
                    <a:cubicBezTo>
                      <a:pt x="28194" y="49530"/>
                      <a:pt x="27432" y="51054"/>
                      <a:pt x="25908" y="51816"/>
                    </a:cubicBezTo>
                    <a:cubicBezTo>
                      <a:pt x="24384" y="51816"/>
                      <a:pt x="22860" y="52578"/>
                      <a:pt x="20574" y="52578"/>
                    </a:cubicBezTo>
                    <a:cubicBezTo>
                      <a:pt x="13716" y="52578"/>
                      <a:pt x="10668" y="50292"/>
                      <a:pt x="9906" y="42672"/>
                    </a:cubicBezTo>
                    <a:cubicBezTo>
                      <a:pt x="9144" y="37338"/>
                      <a:pt x="9906" y="32766"/>
                      <a:pt x="9144" y="27432"/>
                    </a:cubicBezTo>
                    <a:cubicBezTo>
                      <a:pt x="9144" y="25146"/>
                      <a:pt x="9144" y="23622"/>
                      <a:pt x="9144" y="21336"/>
                    </a:cubicBezTo>
                    <a:cubicBezTo>
                      <a:pt x="9144" y="18288"/>
                      <a:pt x="7620" y="16764"/>
                      <a:pt x="4572" y="16764"/>
                    </a:cubicBezTo>
                    <a:cubicBezTo>
                      <a:pt x="3810" y="16764"/>
                      <a:pt x="2286" y="16764"/>
                      <a:pt x="1524" y="16002"/>
                    </a:cubicBezTo>
                    <a:cubicBezTo>
                      <a:pt x="762" y="15240"/>
                      <a:pt x="762" y="14478"/>
                      <a:pt x="0" y="13716"/>
                    </a:cubicBezTo>
                    <a:cubicBezTo>
                      <a:pt x="0" y="12954"/>
                      <a:pt x="762" y="12192"/>
                      <a:pt x="762" y="12192"/>
                    </a:cubicBezTo>
                    <a:cubicBezTo>
                      <a:pt x="1524" y="12192"/>
                      <a:pt x="2286" y="11430"/>
                      <a:pt x="3048" y="11430"/>
                    </a:cubicBezTo>
                    <a:cubicBezTo>
                      <a:pt x="4572" y="11430"/>
                      <a:pt x="6096" y="11430"/>
                      <a:pt x="7620" y="9906"/>
                    </a:cubicBezTo>
                    <a:cubicBezTo>
                      <a:pt x="9144" y="8382"/>
                      <a:pt x="8382" y="6858"/>
                      <a:pt x="8382" y="5334"/>
                    </a:cubicBezTo>
                    <a:cubicBezTo>
                      <a:pt x="8382" y="4572"/>
                      <a:pt x="8382" y="3048"/>
                      <a:pt x="8382" y="2286"/>
                    </a:cubicBezTo>
                    <a:cubicBezTo>
                      <a:pt x="8382" y="762"/>
                      <a:pt x="9906" y="0"/>
                      <a:pt x="11430" y="0"/>
                    </a:cubicBezTo>
                    <a:cubicBezTo>
                      <a:pt x="13716" y="0"/>
                      <a:pt x="14478" y="762"/>
                      <a:pt x="15240" y="3048"/>
                    </a:cubicBezTo>
                    <a:cubicBezTo>
                      <a:pt x="16764" y="5334"/>
                      <a:pt x="16002" y="8382"/>
                      <a:pt x="17526" y="1066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53" name="Google Shape;953;p23"/>
              <p:cNvSpPr/>
              <p:nvPr/>
            </p:nvSpPr>
            <p:spPr>
              <a:xfrm>
                <a:off x="6152812" y="3838960"/>
                <a:ext cx="26939" cy="31308"/>
              </a:xfrm>
              <a:custGeom>
                <a:avLst/>
                <a:gdLst/>
                <a:ahLst/>
                <a:cxnLst/>
                <a:rect l="l" t="t" r="r" b="b"/>
                <a:pathLst>
                  <a:path w="35215" h="40925" extrusionOk="0">
                    <a:moveTo>
                      <a:pt x="20669" y="40926"/>
                    </a:moveTo>
                    <a:cubicBezTo>
                      <a:pt x="12287" y="40164"/>
                      <a:pt x="6191" y="37878"/>
                      <a:pt x="2381" y="30258"/>
                    </a:cubicBezTo>
                    <a:cubicBezTo>
                      <a:pt x="-1429" y="22638"/>
                      <a:pt x="-667" y="14256"/>
                      <a:pt x="4667" y="7398"/>
                    </a:cubicBezTo>
                    <a:cubicBezTo>
                      <a:pt x="10001" y="540"/>
                      <a:pt x="16859" y="-984"/>
                      <a:pt x="25241" y="540"/>
                    </a:cubicBezTo>
                    <a:cubicBezTo>
                      <a:pt x="28289" y="1302"/>
                      <a:pt x="31337" y="2064"/>
                      <a:pt x="33623" y="4350"/>
                    </a:cubicBezTo>
                    <a:cubicBezTo>
                      <a:pt x="34385" y="5112"/>
                      <a:pt x="35147" y="6636"/>
                      <a:pt x="34385" y="8160"/>
                    </a:cubicBezTo>
                    <a:cubicBezTo>
                      <a:pt x="33623" y="8922"/>
                      <a:pt x="32861" y="10446"/>
                      <a:pt x="31337" y="10446"/>
                    </a:cubicBezTo>
                    <a:cubicBezTo>
                      <a:pt x="29813" y="9684"/>
                      <a:pt x="28289" y="8922"/>
                      <a:pt x="26765" y="8160"/>
                    </a:cubicBezTo>
                    <a:cubicBezTo>
                      <a:pt x="17621" y="4350"/>
                      <a:pt x="8477" y="9684"/>
                      <a:pt x="7715" y="19590"/>
                    </a:cubicBezTo>
                    <a:cubicBezTo>
                      <a:pt x="6953" y="27972"/>
                      <a:pt x="10763" y="34068"/>
                      <a:pt x="18383" y="35592"/>
                    </a:cubicBezTo>
                    <a:cubicBezTo>
                      <a:pt x="21431" y="36354"/>
                      <a:pt x="23717" y="35592"/>
                      <a:pt x="26003" y="34830"/>
                    </a:cubicBezTo>
                    <a:cubicBezTo>
                      <a:pt x="27527" y="34068"/>
                      <a:pt x="28289" y="33306"/>
                      <a:pt x="29813" y="32544"/>
                    </a:cubicBezTo>
                    <a:cubicBezTo>
                      <a:pt x="31337" y="31782"/>
                      <a:pt x="32861" y="32544"/>
                      <a:pt x="34385" y="34068"/>
                    </a:cubicBezTo>
                    <a:cubicBezTo>
                      <a:pt x="35909" y="35592"/>
                      <a:pt x="35147" y="37116"/>
                      <a:pt x="33623" y="38640"/>
                    </a:cubicBezTo>
                    <a:cubicBezTo>
                      <a:pt x="29051" y="40164"/>
                      <a:pt x="24479" y="40164"/>
                      <a:pt x="20669" y="409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54" name="Google Shape;954;p23"/>
              <p:cNvSpPr/>
              <p:nvPr/>
            </p:nvSpPr>
            <p:spPr>
              <a:xfrm>
                <a:off x="6268730" y="3820704"/>
                <a:ext cx="4922" cy="48965"/>
              </a:xfrm>
              <a:custGeom>
                <a:avLst/>
                <a:gdLst/>
                <a:ahLst/>
                <a:cxnLst/>
                <a:rect l="l" t="t" r="r" b="b"/>
                <a:pathLst>
                  <a:path w="6434" h="64007" extrusionOk="0">
                    <a:moveTo>
                      <a:pt x="339" y="31242"/>
                    </a:moveTo>
                    <a:cubicBezTo>
                      <a:pt x="339" y="22098"/>
                      <a:pt x="339" y="12192"/>
                      <a:pt x="339" y="3048"/>
                    </a:cubicBezTo>
                    <a:cubicBezTo>
                      <a:pt x="339" y="762"/>
                      <a:pt x="1862" y="0"/>
                      <a:pt x="3387" y="0"/>
                    </a:cubicBezTo>
                    <a:cubicBezTo>
                      <a:pt x="5672" y="0"/>
                      <a:pt x="6435" y="762"/>
                      <a:pt x="6435" y="3048"/>
                    </a:cubicBezTo>
                    <a:cubicBezTo>
                      <a:pt x="6435" y="4572"/>
                      <a:pt x="6435" y="6096"/>
                      <a:pt x="6435" y="8382"/>
                    </a:cubicBezTo>
                    <a:cubicBezTo>
                      <a:pt x="6435" y="24384"/>
                      <a:pt x="6435" y="40386"/>
                      <a:pt x="6435" y="55626"/>
                    </a:cubicBezTo>
                    <a:cubicBezTo>
                      <a:pt x="6435" y="57912"/>
                      <a:pt x="6435" y="59436"/>
                      <a:pt x="6435" y="61722"/>
                    </a:cubicBezTo>
                    <a:cubicBezTo>
                      <a:pt x="6435" y="63246"/>
                      <a:pt x="4911" y="64008"/>
                      <a:pt x="3387" y="64008"/>
                    </a:cubicBezTo>
                    <a:cubicBezTo>
                      <a:pt x="1862" y="64008"/>
                      <a:pt x="339" y="63246"/>
                      <a:pt x="339" y="62484"/>
                    </a:cubicBezTo>
                    <a:cubicBezTo>
                      <a:pt x="-423" y="60960"/>
                      <a:pt x="339" y="59436"/>
                      <a:pt x="339" y="58674"/>
                    </a:cubicBezTo>
                    <a:cubicBezTo>
                      <a:pt x="339" y="48768"/>
                      <a:pt x="339" y="40386"/>
                      <a:pt x="339" y="31242"/>
                    </a:cubicBezTo>
                    <a:cubicBezTo>
                      <a:pt x="339" y="31242"/>
                      <a:pt x="339" y="31242"/>
                      <a:pt x="339" y="3124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55" name="Google Shape;955;p23"/>
              <p:cNvSpPr/>
              <p:nvPr/>
            </p:nvSpPr>
            <p:spPr>
              <a:xfrm>
                <a:off x="5690801" y="3823472"/>
                <a:ext cx="5505" cy="45617"/>
              </a:xfrm>
              <a:custGeom>
                <a:avLst/>
                <a:gdLst/>
                <a:ahLst/>
                <a:cxnLst/>
                <a:rect l="l" t="t" r="r" b="b"/>
                <a:pathLst>
                  <a:path w="7196" h="59630" extrusionOk="0">
                    <a:moveTo>
                      <a:pt x="6858" y="30674"/>
                    </a:moveTo>
                    <a:cubicBezTo>
                      <a:pt x="6858" y="39056"/>
                      <a:pt x="6858" y="48200"/>
                      <a:pt x="6858" y="56582"/>
                    </a:cubicBezTo>
                    <a:cubicBezTo>
                      <a:pt x="6858" y="58106"/>
                      <a:pt x="6096" y="59630"/>
                      <a:pt x="3810" y="59630"/>
                    </a:cubicBezTo>
                    <a:cubicBezTo>
                      <a:pt x="762" y="59630"/>
                      <a:pt x="0" y="58868"/>
                      <a:pt x="0" y="56582"/>
                    </a:cubicBezTo>
                    <a:cubicBezTo>
                      <a:pt x="0" y="53534"/>
                      <a:pt x="0" y="50486"/>
                      <a:pt x="0" y="47438"/>
                    </a:cubicBezTo>
                    <a:cubicBezTo>
                      <a:pt x="0" y="32960"/>
                      <a:pt x="0" y="18482"/>
                      <a:pt x="0" y="4004"/>
                    </a:cubicBezTo>
                    <a:cubicBezTo>
                      <a:pt x="0" y="956"/>
                      <a:pt x="1524" y="-568"/>
                      <a:pt x="4572" y="194"/>
                    </a:cubicBezTo>
                    <a:cubicBezTo>
                      <a:pt x="5334" y="194"/>
                      <a:pt x="6858" y="956"/>
                      <a:pt x="6858" y="1718"/>
                    </a:cubicBezTo>
                    <a:cubicBezTo>
                      <a:pt x="7620" y="3242"/>
                      <a:pt x="6858" y="4004"/>
                      <a:pt x="6858" y="5528"/>
                    </a:cubicBezTo>
                    <a:cubicBezTo>
                      <a:pt x="6858" y="14672"/>
                      <a:pt x="6858" y="22292"/>
                      <a:pt x="6858" y="30674"/>
                    </a:cubicBezTo>
                    <a:cubicBezTo>
                      <a:pt x="6858" y="30674"/>
                      <a:pt x="6858" y="30674"/>
                      <a:pt x="6858" y="3067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56" name="Google Shape;956;p23"/>
              <p:cNvSpPr/>
              <p:nvPr/>
            </p:nvSpPr>
            <p:spPr>
              <a:xfrm>
                <a:off x="6471443" y="3839374"/>
                <a:ext cx="4663" cy="29729"/>
              </a:xfrm>
              <a:custGeom>
                <a:avLst/>
                <a:gdLst/>
                <a:ahLst/>
                <a:cxnLst/>
                <a:rect l="l" t="t" r="r" b="b"/>
                <a:pathLst>
                  <a:path w="6096" h="38861" extrusionOk="0">
                    <a:moveTo>
                      <a:pt x="6096" y="19050"/>
                    </a:moveTo>
                    <a:cubicBezTo>
                      <a:pt x="6096" y="24384"/>
                      <a:pt x="6096" y="30480"/>
                      <a:pt x="6096" y="35814"/>
                    </a:cubicBezTo>
                    <a:cubicBezTo>
                      <a:pt x="6096" y="38100"/>
                      <a:pt x="4572" y="38862"/>
                      <a:pt x="3048" y="38862"/>
                    </a:cubicBezTo>
                    <a:cubicBezTo>
                      <a:pt x="762" y="38862"/>
                      <a:pt x="0" y="37338"/>
                      <a:pt x="0" y="35814"/>
                    </a:cubicBezTo>
                    <a:cubicBezTo>
                      <a:pt x="0" y="25146"/>
                      <a:pt x="0" y="13716"/>
                      <a:pt x="0" y="3048"/>
                    </a:cubicBezTo>
                    <a:cubicBezTo>
                      <a:pt x="0" y="762"/>
                      <a:pt x="1524" y="0"/>
                      <a:pt x="3048" y="0"/>
                    </a:cubicBezTo>
                    <a:cubicBezTo>
                      <a:pt x="4572" y="0"/>
                      <a:pt x="6096" y="762"/>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57" name="Google Shape;957;p23"/>
              <p:cNvSpPr/>
              <p:nvPr/>
            </p:nvSpPr>
            <p:spPr>
              <a:xfrm>
                <a:off x="6186724" y="3839374"/>
                <a:ext cx="4663" cy="29729"/>
              </a:xfrm>
              <a:custGeom>
                <a:avLst/>
                <a:gdLst/>
                <a:ahLst/>
                <a:cxnLst/>
                <a:rect l="l" t="t" r="r" b="b"/>
                <a:pathLst>
                  <a:path w="6095" h="38861" extrusionOk="0">
                    <a:moveTo>
                      <a:pt x="5334" y="20574"/>
                    </a:moveTo>
                    <a:cubicBezTo>
                      <a:pt x="5334" y="25908"/>
                      <a:pt x="5334" y="31242"/>
                      <a:pt x="5334" y="36576"/>
                    </a:cubicBezTo>
                    <a:cubicBezTo>
                      <a:pt x="5334" y="38100"/>
                      <a:pt x="4572" y="38862"/>
                      <a:pt x="3048" y="38862"/>
                    </a:cubicBezTo>
                    <a:cubicBezTo>
                      <a:pt x="1524" y="38862"/>
                      <a:pt x="0" y="38100"/>
                      <a:pt x="0" y="36576"/>
                    </a:cubicBezTo>
                    <a:cubicBezTo>
                      <a:pt x="0" y="25146"/>
                      <a:pt x="0" y="13716"/>
                      <a:pt x="0" y="2286"/>
                    </a:cubicBezTo>
                    <a:cubicBezTo>
                      <a:pt x="0" y="762"/>
                      <a:pt x="1524" y="0"/>
                      <a:pt x="3048" y="0"/>
                    </a:cubicBezTo>
                    <a:cubicBezTo>
                      <a:pt x="5334" y="0"/>
                      <a:pt x="6096" y="762"/>
                      <a:pt x="6096" y="2286"/>
                    </a:cubicBezTo>
                    <a:cubicBezTo>
                      <a:pt x="5334" y="8382"/>
                      <a:pt x="5334" y="14478"/>
                      <a:pt x="5334" y="20574"/>
                    </a:cubicBezTo>
                    <a:cubicBezTo>
                      <a:pt x="5334" y="20574"/>
                      <a:pt x="5334" y="20574"/>
                      <a:pt x="5334" y="2057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58" name="Google Shape;958;p23"/>
              <p:cNvSpPr/>
              <p:nvPr/>
            </p:nvSpPr>
            <p:spPr>
              <a:xfrm>
                <a:off x="5907257" y="3839374"/>
                <a:ext cx="4663" cy="29729"/>
              </a:xfrm>
              <a:custGeom>
                <a:avLst/>
                <a:gdLst/>
                <a:ahLst/>
                <a:cxnLst/>
                <a:rect l="l" t="t" r="r" b="b"/>
                <a:pathLst>
                  <a:path w="6095" h="38861" extrusionOk="0">
                    <a:moveTo>
                      <a:pt x="6096" y="19050"/>
                    </a:moveTo>
                    <a:cubicBezTo>
                      <a:pt x="6096" y="24384"/>
                      <a:pt x="6096" y="29718"/>
                      <a:pt x="6096" y="35052"/>
                    </a:cubicBezTo>
                    <a:cubicBezTo>
                      <a:pt x="6096" y="38100"/>
                      <a:pt x="5334" y="38862"/>
                      <a:pt x="3048" y="38862"/>
                    </a:cubicBezTo>
                    <a:cubicBezTo>
                      <a:pt x="762" y="38862"/>
                      <a:pt x="0" y="37338"/>
                      <a:pt x="0" y="35814"/>
                    </a:cubicBezTo>
                    <a:cubicBezTo>
                      <a:pt x="0" y="25146"/>
                      <a:pt x="0" y="13716"/>
                      <a:pt x="0" y="3048"/>
                    </a:cubicBezTo>
                    <a:cubicBezTo>
                      <a:pt x="0" y="762"/>
                      <a:pt x="1524" y="0"/>
                      <a:pt x="3048" y="0"/>
                    </a:cubicBezTo>
                    <a:cubicBezTo>
                      <a:pt x="5334" y="0"/>
                      <a:pt x="6096" y="1524"/>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59" name="Google Shape;959;p23"/>
              <p:cNvSpPr/>
              <p:nvPr/>
            </p:nvSpPr>
            <p:spPr>
              <a:xfrm>
                <a:off x="6470276" y="3823621"/>
                <a:ext cx="6994" cy="6995"/>
              </a:xfrm>
              <a:custGeom>
                <a:avLst/>
                <a:gdLst/>
                <a:ahLst/>
                <a:cxnLst/>
                <a:rect l="l" t="t" r="r" b="b"/>
                <a:pathLst>
                  <a:path w="9143" h="9144" extrusionOk="0">
                    <a:moveTo>
                      <a:pt x="9144" y="5334"/>
                    </a:moveTo>
                    <a:cubicBezTo>
                      <a:pt x="9144" y="7620"/>
                      <a:pt x="6858" y="9144"/>
                      <a:pt x="4572" y="9144"/>
                    </a:cubicBezTo>
                    <a:cubicBezTo>
                      <a:pt x="2286" y="9144"/>
                      <a:pt x="0" y="7620"/>
                      <a:pt x="0" y="4572"/>
                    </a:cubicBezTo>
                    <a:cubicBezTo>
                      <a:pt x="0" y="1524"/>
                      <a:pt x="2286" y="0"/>
                      <a:pt x="5334" y="0"/>
                    </a:cubicBezTo>
                    <a:cubicBezTo>
                      <a:pt x="7620" y="762"/>
                      <a:pt x="9144" y="3048"/>
                      <a:pt x="9144" y="53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60" name="Google Shape;960;p23"/>
              <p:cNvSpPr/>
              <p:nvPr/>
            </p:nvSpPr>
            <p:spPr>
              <a:xfrm>
                <a:off x="6184860" y="3824638"/>
                <a:ext cx="7261" cy="6561"/>
              </a:xfrm>
              <a:custGeom>
                <a:avLst/>
                <a:gdLst/>
                <a:ahLst/>
                <a:cxnLst/>
                <a:rect l="l" t="t" r="r" b="b"/>
                <a:pathLst>
                  <a:path w="9491" h="8576" extrusionOk="0">
                    <a:moveTo>
                      <a:pt x="9294" y="4766"/>
                    </a:moveTo>
                    <a:cubicBezTo>
                      <a:pt x="8531" y="7052"/>
                      <a:pt x="6245" y="8576"/>
                      <a:pt x="3959" y="8576"/>
                    </a:cubicBezTo>
                    <a:cubicBezTo>
                      <a:pt x="1674" y="8576"/>
                      <a:pt x="-612" y="6290"/>
                      <a:pt x="149" y="4004"/>
                    </a:cubicBezTo>
                    <a:cubicBezTo>
                      <a:pt x="149" y="956"/>
                      <a:pt x="3198" y="-568"/>
                      <a:pt x="6245" y="194"/>
                    </a:cubicBezTo>
                    <a:cubicBezTo>
                      <a:pt x="8531" y="194"/>
                      <a:pt x="10055" y="2480"/>
                      <a:pt x="9294" y="476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61" name="Google Shape;961;p23"/>
              <p:cNvSpPr/>
              <p:nvPr/>
            </p:nvSpPr>
            <p:spPr>
              <a:xfrm>
                <a:off x="5905506" y="3823508"/>
                <a:ext cx="7144" cy="7108"/>
              </a:xfrm>
              <a:custGeom>
                <a:avLst/>
                <a:gdLst/>
                <a:ahLst/>
                <a:cxnLst/>
                <a:rect l="l" t="t" r="r" b="b"/>
                <a:pathLst>
                  <a:path w="9338" h="9291" extrusionOk="0">
                    <a:moveTo>
                      <a:pt x="5334" y="9292"/>
                    </a:moveTo>
                    <a:cubicBezTo>
                      <a:pt x="3048" y="9292"/>
                      <a:pt x="762" y="7768"/>
                      <a:pt x="0" y="5482"/>
                    </a:cubicBezTo>
                    <a:cubicBezTo>
                      <a:pt x="0" y="3196"/>
                      <a:pt x="1524" y="910"/>
                      <a:pt x="3810" y="148"/>
                    </a:cubicBezTo>
                    <a:cubicBezTo>
                      <a:pt x="6858" y="-614"/>
                      <a:pt x="9144" y="1672"/>
                      <a:pt x="9144" y="4720"/>
                    </a:cubicBezTo>
                    <a:cubicBezTo>
                      <a:pt x="9906" y="7006"/>
                      <a:pt x="8382" y="9292"/>
                      <a:pt x="5334" y="929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62" name="Google Shape;962;p23"/>
              <p:cNvSpPr/>
              <p:nvPr/>
            </p:nvSpPr>
            <p:spPr>
              <a:xfrm>
                <a:off x="6147051" y="3678928"/>
                <a:ext cx="55378" cy="46051"/>
              </a:xfrm>
              <a:custGeom>
                <a:avLst/>
                <a:gdLst/>
                <a:ahLst/>
                <a:cxnLst/>
                <a:rect l="l" t="t" r="r" b="b"/>
                <a:pathLst>
                  <a:path w="72390" h="60197" extrusionOk="0">
                    <a:moveTo>
                      <a:pt x="762" y="29718"/>
                    </a:moveTo>
                    <a:cubicBezTo>
                      <a:pt x="762" y="21336"/>
                      <a:pt x="762" y="13716"/>
                      <a:pt x="762" y="5334"/>
                    </a:cubicBezTo>
                    <a:cubicBezTo>
                      <a:pt x="762" y="1524"/>
                      <a:pt x="1524" y="0"/>
                      <a:pt x="5334" y="0"/>
                    </a:cubicBezTo>
                    <a:cubicBezTo>
                      <a:pt x="18288" y="0"/>
                      <a:pt x="31242" y="0"/>
                      <a:pt x="43434" y="762"/>
                    </a:cubicBezTo>
                    <a:cubicBezTo>
                      <a:pt x="46482" y="762"/>
                      <a:pt x="50292" y="1524"/>
                      <a:pt x="53340" y="3048"/>
                    </a:cubicBezTo>
                    <a:cubicBezTo>
                      <a:pt x="64008" y="6858"/>
                      <a:pt x="72390" y="15240"/>
                      <a:pt x="72390" y="29718"/>
                    </a:cubicBezTo>
                    <a:cubicBezTo>
                      <a:pt x="72390" y="44958"/>
                      <a:pt x="64770" y="53340"/>
                      <a:pt x="53340" y="57150"/>
                    </a:cubicBezTo>
                    <a:cubicBezTo>
                      <a:pt x="48768" y="58674"/>
                      <a:pt x="43434" y="60198"/>
                      <a:pt x="38862" y="60198"/>
                    </a:cubicBezTo>
                    <a:cubicBezTo>
                      <a:pt x="27432" y="60198"/>
                      <a:pt x="16764" y="60198"/>
                      <a:pt x="5334" y="60198"/>
                    </a:cubicBezTo>
                    <a:cubicBezTo>
                      <a:pt x="762" y="60198"/>
                      <a:pt x="0" y="59436"/>
                      <a:pt x="0" y="54864"/>
                    </a:cubicBezTo>
                    <a:cubicBezTo>
                      <a:pt x="762" y="46482"/>
                      <a:pt x="762" y="38100"/>
                      <a:pt x="762" y="29718"/>
                    </a:cubicBezTo>
                    <a:cubicBezTo>
                      <a:pt x="762" y="29718"/>
                      <a:pt x="762" y="29718"/>
                      <a:pt x="762" y="2971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63" name="Google Shape;963;p23"/>
              <p:cNvSpPr/>
              <p:nvPr/>
            </p:nvSpPr>
            <p:spPr>
              <a:xfrm>
                <a:off x="6600814" y="3721984"/>
                <a:ext cx="56892" cy="25766"/>
              </a:xfrm>
              <a:custGeom>
                <a:avLst/>
                <a:gdLst/>
                <a:ahLst/>
                <a:cxnLst/>
                <a:rect l="l" t="t" r="r" b="b"/>
                <a:pathLst>
                  <a:path w="74369" h="33681" extrusionOk="0">
                    <a:moveTo>
                      <a:pt x="36774" y="33681"/>
                    </a:moveTo>
                    <a:cubicBezTo>
                      <a:pt x="25344" y="33681"/>
                      <a:pt x="14676" y="33681"/>
                      <a:pt x="3246" y="33681"/>
                    </a:cubicBezTo>
                    <a:cubicBezTo>
                      <a:pt x="960" y="33681"/>
                      <a:pt x="-564" y="32157"/>
                      <a:pt x="198" y="29871"/>
                    </a:cubicBezTo>
                    <a:cubicBezTo>
                      <a:pt x="2484" y="17679"/>
                      <a:pt x="9342" y="8536"/>
                      <a:pt x="20772" y="3964"/>
                    </a:cubicBezTo>
                    <a:cubicBezTo>
                      <a:pt x="31440" y="-609"/>
                      <a:pt x="42108" y="-1371"/>
                      <a:pt x="53538" y="2439"/>
                    </a:cubicBezTo>
                    <a:cubicBezTo>
                      <a:pt x="65730" y="7011"/>
                      <a:pt x="72588" y="16156"/>
                      <a:pt x="74112" y="29109"/>
                    </a:cubicBezTo>
                    <a:cubicBezTo>
                      <a:pt x="74874" y="32919"/>
                      <a:pt x="74112" y="33681"/>
                      <a:pt x="69540" y="33681"/>
                    </a:cubicBezTo>
                    <a:cubicBezTo>
                      <a:pt x="58110" y="33681"/>
                      <a:pt x="47442" y="33681"/>
                      <a:pt x="36774" y="33681"/>
                    </a:cubicBezTo>
                    <a:cubicBezTo>
                      <a:pt x="36774" y="33681"/>
                      <a:pt x="36774" y="33681"/>
                      <a:pt x="36774" y="33681"/>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64" name="Google Shape;964;p23"/>
              <p:cNvSpPr/>
              <p:nvPr/>
            </p:nvSpPr>
            <p:spPr>
              <a:xfrm>
                <a:off x="6032493" y="3721501"/>
                <a:ext cx="56367" cy="26249"/>
              </a:xfrm>
              <a:custGeom>
                <a:avLst/>
                <a:gdLst/>
                <a:ahLst/>
                <a:cxnLst/>
                <a:rect l="l" t="t" r="r" b="b"/>
                <a:pathLst>
                  <a:path w="73682" h="34313" extrusionOk="0">
                    <a:moveTo>
                      <a:pt x="36079" y="34314"/>
                    </a:moveTo>
                    <a:cubicBezTo>
                      <a:pt x="25412" y="34314"/>
                      <a:pt x="14743" y="34314"/>
                      <a:pt x="4076" y="34314"/>
                    </a:cubicBezTo>
                    <a:cubicBezTo>
                      <a:pt x="266" y="34314"/>
                      <a:pt x="-497" y="32790"/>
                      <a:pt x="266" y="28980"/>
                    </a:cubicBezTo>
                    <a:cubicBezTo>
                      <a:pt x="3313" y="17550"/>
                      <a:pt x="9409" y="9168"/>
                      <a:pt x="20077" y="3834"/>
                    </a:cubicBezTo>
                    <a:cubicBezTo>
                      <a:pt x="30746" y="-738"/>
                      <a:pt x="41413" y="-1500"/>
                      <a:pt x="52843" y="3072"/>
                    </a:cubicBezTo>
                    <a:cubicBezTo>
                      <a:pt x="65036" y="7644"/>
                      <a:pt x="71893" y="16788"/>
                      <a:pt x="73417" y="29742"/>
                    </a:cubicBezTo>
                    <a:cubicBezTo>
                      <a:pt x="74179" y="32790"/>
                      <a:pt x="73417" y="34314"/>
                      <a:pt x="69607" y="34314"/>
                    </a:cubicBezTo>
                    <a:cubicBezTo>
                      <a:pt x="61226" y="34314"/>
                      <a:pt x="52843" y="34314"/>
                      <a:pt x="44462" y="34314"/>
                    </a:cubicBezTo>
                    <a:cubicBezTo>
                      <a:pt x="41413" y="34314"/>
                      <a:pt x="39127" y="34314"/>
                      <a:pt x="36079" y="34314"/>
                    </a:cubicBezTo>
                    <a:cubicBezTo>
                      <a:pt x="36079" y="34314"/>
                      <a:pt x="36079" y="34314"/>
                      <a:pt x="36079" y="3431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65" name="Google Shape;965;p23"/>
              <p:cNvSpPr/>
              <p:nvPr/>
            </p:nvSpPr>
            <p:spPr>
              <a:xfrm>
                <a:off x="5579255" y="3757799"/>
                <a:ext cx="46246" cy="33120"/>
              </a:xfrm>
              <a:custGeom>
                <a:avLst/>
                <a:gdLst/>
                <a:ahLst/>
                <a:cxnLst/>
                <a:rect l="l" t="t" r="r" b="b"/>
                <a:pathLst>
                  <a:path w="60452" h="43294" extrusionOk="0">
                    <a:moveTo>
                      <a:pt x="23765" y="43294"/>
                    </a:moveTo>
                    <a:cubicBezTo>
                      <a:pt x="19955" y="42532"/>
                      <a:pt x="15383" y="42532"/>
                      <a:pt x="11573" y="41008"/>
                    </a:cubicBezTo>
                    <a:cubicBezTo>
                      <a:pt x="-2143" y="36436"/>
                      <a:pt x="-3667" y="15862"/>
                      <a:pt x="7001" y="8242"/>
                    </a:cubicBezTo>
                    <a:cubicBezTo>
                      <a:pt x="10049" y="5956"/>
                      <a:pt x="13859" y="4432"/>
                      <a:pt x="17669" y="2908"/>
                    </a:cubicBezTo>
                    <a:cubicBezTo>
                      <a:pt x="30623" y="-902"/>
                      <a:pt x="44339" y="-140"/>
                      <a:pt x="58055" y="622"/>
                    </a:cubicBezTo>
                    <a:cubicBezTo>
                      <a:pt x="59579" y="622"/>
                      <a:pt x="60341" y="1384"/>
                      <a:pt x="60341" y="2908"/>
                    </a:cubicBezTo>
                    <a:cubicBezTo>
                      <a:pt x="61103" y="15862"/>
                      <a:pt x="58055" y="27292"/>
                      <a:pt x="48149" y="35674"/>
                    </a:cubicBezTo>
                    <a:cubicBezTo>
                      <a:pt x="42053" y="41770"/>
                      <a:pt x="33671" y="43294"/>
                      <a:pt x="23765" y="43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66" name="Google Shape;966;p23"/>
              <p:cNvSpPr/>
              <p:nvPr/>
            </p:nvSpPr>
            <p:spPr>
              <a:xfrm>
                <a:off x="6255319" y="3757692"/>
                <a:ext cx="46302" cy="33610"/>
              </a:xfrm>
              <a:custGeom>
                <a:avLst/>
                <a:gdLst/>
                <a:ahLst/>
                <a:cxnLst/>
                <a:rect l="l" t="t" r="r" b="b"/>
                <a:pathLst>
                  <a:path w="60526" h="43934" extrusionOk="0">
                    <a:moveTo>
                      <a:pt x="44525" y="0"/>
                    </a:moveTo>
                    <a:cubicBezTo>
                      <a:pt x="48335" y="0"/>
                      <a:pt x="52907" y="0"/>
                      <a:pt x="56717" y="0"/>
                    </a:cubicBezTo>
                    <a:cubicBezTo>
                      <a:pt x="59003" y="0"/>
                      <a:pt x="60527" y="762"/>
                      <a:pt x="60527" y="3810"/>
                    </a:cubicBezTo>
                    <a:cubicBezTo>
                      <a:pt x="60527" y="10668"/>
                      <a:pt x="60527" y="17526"/>
                      <a:pt x="57479" y="23622"/>
                    </a:cubicBezTo>
                    <a:cubicBezTo>
                      <a:pt x="52145" y="35052"/>
                      <a:pt x="43763" y="41910"/>
                      <a:pt x="31571" y="43434"/>
                    </a:cubicBezTo>
                    <a:cubicBezTo>
                      <a:pt x="26237" y="44196"/>
                      <a:pt x="20903" y="44196"/>
                      <a:pt x="15569" y="42672"/>
                    </a:cubicBezTo>
                    <a:cubicBezTo>
                      <a:pt x="6425" y="41148"/>
                      <a:pt x="1091" y="35052"/>
                      <a:pt x="329" y="26670"/>
                    </a:cubicBezTo>
                    <a:cubicBezTo>
                      <a:pt x="-1195" y="18288"/>
                      <a:pt x="2615" y="10668"/>
                      <a:pt x="10997" y="6858"/>
                    </a:cubicBezTo>
                    <a:cubicBezTo>
                      <a:pt x="17855" y="3048"/>
                      <a:pt x="26237" y="1524"/>
                      <a:pt x="34619" y="762"/>
                    </a:cubicBezTo>
                    <a:cubicBezTo>
                      <a:pt x="37667" y="0"/>
                      <a:pt x="40715" y="0"/>
                      <a:pt x="44525" y="0"/>
                    </a:cubicBezTo>
                    <a:cubicBezTo>
                      <a:pt x="44525" y="0"/>
                      <a:pt x="44525" y="0"/>
                      <a:pt x="44525"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67" name="Google Shape;967;p23"/>
              <p:cNvSpPr/>
              <p:nvPr/>
            </p:nvSpPr>
            <p:spPr>
              <a:xfrm>
                <a:off x="6305746" y="3843457"/>
                <a:ext cx="21568" cy="22151"/>
              </a:xfrm>
              <a:custGeom>
                <a:avLst/>
                <a:gdLst/>
                <a:ahLst/>
                <a:cxnLst/>
                <a:rect l="l" t="t" r="r" b="b"/>
                <a:pathLst>
                  <a:path w="28194" h="28956" extrusionOk="0">
                    <a:moveTo>
                      <a:pt x="13716" y="28956"/>
                    </a:moveTo>
                    <a:cubicBezTo>
                      <a:pt x="6096" y="28956"/>
                      <a:pt x="0" y="22860"/>
                      <a:pt x="0" y="15240"/>
                    </a:cubicBezTo>
                    <a:cubicBezTo>
                      <a:pt x="0" y="6096"/>
                      <a:pt x="5334" y="0"/>
                      <a:pt x="13716" y="0"/>
                    </a:cubicBezTo>
                    <a:cubicBezTo>
                      <a:pt x="22098" y="0"/>
                      <a:pt x="28194" y="6858"/>
                      <a:pt x="28194" y="15240"/>
                    </a:cubicBezTo>
                    <a:cubicBezTo>
                      <a:pt x="27432" y="22860"/>
                      <a:pt x="22098" y="28956"/>
                      <a:pt x="13716" y="2895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68" name="Google Shape;968;p23"/>
              <p:cNvSpPr/>
              <p:nvPr/>
            </p:nvSpPr>
            <p:spPr>
              <a:xfrm>
                <a:off x="5766015" y="3842874"/>
                <a:ext cx="21617" cy="22200"/>
              </a:xfrm>
              <a:custGeom>
                <a:avLst/>
                <a:gdLst/>
                <a:ahLst/>
                <a:cxnLst/>
                <a:rect l="l" t="t" r="r" b="b"/>
                <a:pathLst>
                  <a:path w="28258" h="29020" extrusionOk="0">
                    <a:moveTo>
                      <a:pt x="14542" y="0"/>
                    </a:moveTo>
                    <a:cubicBezTo>
                      <a:pt x="22924" y="0"/>
                      <a:pt x="28258" y="6858"/>
                      <a:pt x="28258" y="15240"/>
                    </a:cubicBezTo>
                    <a:cubicBezTo>
                      <a:pt x="28258" y="23622"/>
                      <a:pt x="22162" y="29718"/>
                      <a:pt x="13780" y="28956"/>
                    </a:cubicBezTo>
                    <a:cubicBezTo>
                      <a:pt x="5398" y="28956"/>
                      <a:pt x="-698" y="22098"/>
                      <a:pt x="64" y="13716"/>
                    </a:cubicBezTo>
                    <a:cubicBezTo>
                      <a:pt x="826" y="6096"/>
                      <a:pt x="6922" y="0"/>
                      <a:pt x="14542"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69" name="Google Shape;969;p23"/>
              <p:cNvSpPr/>
              <p:nvPr/>
            </p:nvSpPr>
            <p:spPr>
              <a:xfrm>
                <a:off x="6438870" y="3842639"/>
                <a:ext cx="18189" cy="9071"/>
              </a:xfrm>
              <a:custGeom>
                <a:avLst/>
                <a:gdLst/>
                <a:ahLst/>
                <a:cxnLst/>
                <a:rect l="l" t="t" r="r" b="b"/>
                <a:pathLst>
                  <a:path w="23776" h="11858" extrusionOk="0">
                    <a:moveTo>
                      <a:pt x="11299" y="11737"/>
                    </a:moveTo>
                    <a:cubicBezTo>
                      <a:pt x="9013" y="11737"/>
                      <a:pt x="7489" y="11737"/>
                      <a:pt x="5203" y="11737"/>
                    </a:cubicBezTo>
                    <a:cubicBezTo>
                      <a:pt x="3679" y="11737"/>
                      <a:pt x="1393" y="12499"/>
                      <a:pt x="631" y="10213"/>
                    </a:cubicBezTo>
                    <a:cubicBezTo>
                      <a:pt x="-893" y="7927"/>
                      <a:pt x="631" y="6403"/>
                      <a:pt x="2155" y="4879"/>
                    </a:cubicBezTo>
                    <a:cubicBezTo>
                      <a:pt x="9013" y="-2741"/>
                      <a:pt x="19681" y="-1217"/>
                      <a:pt x="23491" y="7927"/>
                    </a:cubicBezTo>
                    <a:cubicBezTo>
                      <a:pt x="24253" y="9451"/>
                      <a:pt x="23491" y="11737"/>
                      <a:pt x="21205" y="11737"/>
                    </a:cubicBezTo>
                    <a:cubicBezTo>
                      <a:pt x="18157" y="11737"/>
                      <a:pt x="15109" y="11737"/>
                      <a:pt x="11299" y="11737"/>
                    </a:cubicBezTo>
                    <a:cubicBezTo>
                      <a:pt x="11299" y="11737"/>
                      <a:pt x="11299" y="11737"/>
                      <a:pt x="11299" y="11737"/>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70" name="Google Shape;970;p23"/>
              <p:cNvSpPr/>
              <p:nvPr/>
            </p:nvSpPr>
            <p:spPr>
              <a:xfrm>
                <a:off x="6016131" y="3843457"/>
                <a:ext cx="17935" cy="8744"/>
              </a:xfrm>
              <a:custGeom>
                <a:avLst/>
                <a:gdLst/>
                <a:ahLst/>
                <a:cxnLst/>
                <a:rect l="l" t="t" r="r" b="b"/>
                <a:pathLst>
                  <a:path w="23444" h="11430" extrusionOk="0">
                    <a:moveTo>
                      <a:pt x="11729" y="10668"/>
                    </a:moveTo>
                    <a:cubicBezTo>
                      <a:pt x="8681" y="10668"/>
                      <a:pt x="4871" y="10668"/>
                      <a:pt x="1823" y="10668"/>
                    </a:cubicBezTo>
                    <a:cubicBezTo>
                      <a:pt x="299" y="10668"/>
                      <a:pt x="-463" y="9144"/>
                      <a:pt x="299" y="7620"/>
                    </a:cubicBezTo>
                    <a:cubicBezTo>
                      <a:pt x="2585" y="2286"/>
                      <a:pt x="6395" y="0"/>
                      <a:pt x="11729" y="0"/>
                    </a:cubicBezTo>
                    <a:cubicBezTo>
                      <a:pt x="17063" y="0"/>
                      <a:pt x="20873" y="2286"/>
                      <a:pt x="23159" y="6858"/>
                    </a:cubicBezTo>
                    <a:cubicBezTo>
                      <a:pt x="23921" y="9144"/>
                      <a:pt x="23159" y="11430"/>
                      <a:pt x="20873" y="11430"/>
                    </a:cubicBezTo>
                    <a:cubicBezTo>
                      <a:pt x="17825" y="10668"/>
                      <a:pt x="14777" y="10668"/>
                      <a:pt x="11729" y="10668"/>
                    </a:cubicBezTo>
                    <a:cubicBezTo>
                      <a:pt x="11729" y="10668"/>
                      <a:pt x="11729" y="10668"/>
                      <a:pt x="11729" y="1066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71" name="Google Shape;971;p23"/>
              <p:cNvSpPr/>
              <p:nvPr/>
            </p:nvSpPr>
            <p:spPr>
              <a:xfrm>
                <a:off x="6205395" y="3855710"/>
                <a:ext cx="15344" cy="10492"/>
              </a:xfrm>
              <a:custGeom>
                <a:avLst/>
                <a:gdLst/>
                <a:ahLst/>
                <a:cxnLst/>
                <a:rect l="l" t="t" r="r" b="b"/>
                <a:pathLst>
                  <a:path w="20058" h="13715" extrusionOk="0">
                    <a:moveTo>
                      <a:pt x="7620" y="13716"/>
                    </a:moveTo>
                    <a:cubicBezTo>
                      <a:pt x="6858" y="13716"/>
                      <a:pt x="6096" y="13716"/>
                      <a:pt x="5334" y="13716"/>
                    </a:cubicBezTo>
                    <a:cubicBezTo>
                      <a:pt x="2286" y="12954"/>
                      <a:pt x="0" y="10668"/>
                      <a:pt x="0" y="7620"/>
                    </a:cubicBezTo>
                    <a:cubicBezTo>
                      <a:pt x="0" y="4572"/>
                      <a:pt x="1524" y="3048"/>
                      <a:pt x="3810" y="1524"/>
                    </a:cubicBezTo>
                    <a:cubicBezTo>
                      <a:pt x="6858" y="0"/>
                      <a:pt x="9906" y="0"/>
                      <a:pt x="13716" y="0"/>
                    </a:cubicBezTo>
                    <a:cubicBezTo>
                      <a:pt x="19812" y="0"/>
                      <a:pt x="21336" y="2286"/>
                      <a:pt x="19050" y="7620"/>
                    </a:cubicBezTo>
                    <a:cubicBezTo>
                      <a:pt x="16002" y="11430"/>
                      <a:pt x="12954" y="13716"/>
                      <a:pt x="7620" y="1371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72" name="Google Shape;972;p23"/>
              <p:cNvSpPr/>
              <p:nvPr/>
            </p:nvSpPr>
            <p:spPr>
              <a:xfrm>
                <a:off x="5804202" y="3855126"/>
                <a:ext cx="15526" cy="10722"/>
              </a:xfrm>
              <a:custGeom>
                <a:avLst/>
                <a:gdLst/>
                <a:ahLst/>
                <a:cxnLst/>
                <a:rect l="l" t="t" r="r" b="b"/>
                <a:pathLst>
                  <a:path w="20295" h="14016" extrusionOk="0">
                    <a:moveTo>
                      <a:pt x="11913" y="0"/>
                    </a:moveTo>
                    <a:cubicBezTo>
                      <a:pt x="15723" y="0"/>
                      <a:pt x="17247" y="0"/>
                      <a:pt x="18771" y="0"/>
                    </a:cubicBezTo>
                    <a:cubicBezTo>
                      <a:pt x="19533" y="0"/>
                      <a:pt x="20295" y="762"/>
                      <a:pt x="20295" y="2286"/>
                    </a:cubicBezTo>
                    <a:cubicBezTo>
                      <a:pt x="20295" y="6858"/>
                      <a:pt x="18771" y="9906"/>
                      <a:pt x="14961" y="12192"/>
                    </a:cubicBezTo>
                    <a:cubicBezTo>
                      <a:pt x="11151" y="14478"/>
                      <a:pt x="7341" y="14478"/>
                      <a:pt x="3531" y="12954"/>
                    </a:cubicBezTo>
                    <a:cubicBezTo>
                      <a:pt x="-1041" y="10668"/>
                      <a:pt x="-1041" y="5334"/>
                      <a:pt x="2769" y="2286"/>
                    </a:cubicBezTo>
                    <a:cubicBezTo>
                      <a:pt x="6579" y="0"/>
                      <a:pt x="10389" y="0"/>
                      <a:pt x="11913"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73" name="Google Shape;973;p23"/>
              <p:cNvSpPr/>
              <p:nvPr/>
            </p:nvSpPr>
            <p:spPr>
              <a:xfrm>
                <a:off x="6344837" y="3842874"/>
                <a:ext cx="21568" cy="22151"/>
              </a:xfrm>
              <a:custGeom>
                <a:avLst/>
                <a:gdLst/>
                <a:ahLst/>
                <a:cxnLst/>
                <a:rect l="l" t="t" r="r" b="b"/>
                <a:pathLst>
                  <a:path w="28193" h="28956" extrusionOk="0">
                    <a:moveTo>
                      <a:pt x="14478" y="0"/>
                    </a:moveTo>
                    <a:cubicBezTo>
                      <a:pt x="22860" y="0"/>
                      <a:pt x="28194" y="6858"/>
                      <a:pt x="28194" y="15240"/>
                    </a:cubicBezTo>
                    <a:cubicBezTo>
                      <a:pt x="28194" y="23622"/>
                      <a:pt x="22098" y="28956"/>
                      <a:pt x="13716" y="28956"/>
                    </a:cubicBezTo>
                    <a:cubicBezTo>
                      <a:pt x="6096" y="28956"/>
                      <a:pt x="0" y="22098"/>
                      <a:pt x="0" y="14478"/>
                    </a:cubicBezTo>
                    <a:cubicBezTo>
                      <a:pt x="0" y="6858"/>
                      <a:pt x="6858" y="0"/>
                      <a:pt x="1447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74" name="Google Shape;974;p23"/>
              <p:cNvSpPr/>
              <p:nvPr/>
            </p:nvSpPr>
            <p:spPr>
              <a:xfrm>
                <a:off x="6120163" y="3842874"/>
                <a:ext cx="21034" cy="22734"/>
              </a:xfrm>
              <a:custGeom>
                <a:avLst/>
                <a:gdLst/>
                <a:ahLst/>
                <a:cxnLst/>
                <a:rect l="l" t="t" r="r" b="b"/>
                <a:pathLst>
                  <a:path w="27496" h="29718" extrusionOk="0">
                    <a:moveTo>
                      <a:pt x="27496" y="15240"/>
                    </a:moveTo>
                    <a:cubicBezTo>
                      <a:pt x="27496" y="23622"/>
                      <a:pt x="21400" y="29718"/>
                      <a:pt x="13780" y="29718"/>
                    </a:cubicBezTo>
                    <a:cubicBezTo>
                      <a:pt x="5398" y="29718"/>
                      <a:pt x="-698" y="22860"/>
                      <a:pt x="64" y="14478"/>
                    </a:cubicBezTo>
                    <a:cubicBezTo>
                      <a:pt x="64" y="6096"/>
                      <a:pt x="6160" y="0"/>
                      <a:pt x="13780" y="0"/>
                    </a:cubicBezTo>
                    <a:cubicBezTo>
                      <a:pt x="21400" y="0"/>
                      <a:pt x="27496" y="6858"/>
                      <a:pt x="27496" y="1524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75" name="Google Shape;975;p23"/>
              <p:cNvSpPr/>
              <p:nvPr/>
            </p:nvSpPr>
            <p:spPr>
              <a:xfrm>
                <a:off x="6239234" y="3855126"/>
                <a:ext cx="15156" cy="11481"/>
              </a:xfrm>
              <a:custGeom>
                <a:avLst/>
                <a:gdLst/>
                <a:ahLst/>
                <a:cxnLst/>
                <a:rect l="l" t="t" r="r" b="b"/>
                <a:pathLst>
                  <a:path w="19812" h="15008" extrusionOk="0">
                    <a:moveTo>
                      <a:pt x="14478" y="0"/>
                    </a:moveTo>
                    <a:cubicBezTo>
                      <a:pt x="15240" y="0"/>
                      <a:pt x="16764" y="0"/>
                      <a:pt x="18288" y="762"/>
                    </a:cubicBezTo>
                    <a:cubicBezTo>
                      <a:pt x="19050" y="762"/>
                      <a:pt x="19812" y="2286"/>
                      <a:pt x="19812" y="3048"/>
                    </a:cubicBezTo>
                    <a:cubicBezTo>
                      <a:pt x="19050" y="11430"/>
                      <a:pt x="12192" y="16764"/>
                      <a:pt x="4572" y="14478"/>
                    </a:cubicBezTo>
                    <a:cubicBezTo>
                      <a:pt x="1524" y="13716"/>
                      <a:pt x="0" y="11430"/>
                      <a:pt x="0" y="8382"/>
                    </a:cubicBezTo>
                    <a:cubicBezTo>
                      <a:pt x="0" y="5334"/>
                      <a:pt x="1524" y="3048"/>
                      <a:pt x="3810" y="2286"/>
                    </a:cubicBezTo>
                    <a:cubicBezTo>
                      <a:pt x="6858" y="0"/>
                      <a:pt x="10668" y="0"/>
                      <a:pt x="1447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sp>
          <p:nvSpPr>
            <p:cNvPr id="976" name="Google Shape;976;p23"/>
            <p:cNvSpPr/>
            <p:nvPr/>
          </p:nvSpPr>
          <p:spPr>
            <a:xfrm rot="5400000">
              <a:off x="3383998" y="656806"/>
              <a:ext cx="2376000" cy="2290500"/>
            </a:xfrm>
            <a:prstGeom prst="hexagon">
              <a:avLst>
                <a:gd name="adj" fmla="val 23094"/>
                <a:gd name="vf" fmla="val 115470"/>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grpSp>
          <p:nvGrpSpPr>
            <p:cNvPr id="977" name="Google Shape;977;p23"/>
            <p:cNvGrpSpPr/>
            <p:nvPr/>
          </p:nvGrpSpPr>
          <p:grpSpPr>
            <a:xfrm>
              <a:off x="3589063" y="833477"/>
              <a:ext cx="1965524" cy="1936695"/>
              <a:chOff x="5169877" y="1539449"/>
              <a:chExt cx="1851822" cy="1824661"/>
            </a:xfrm>
          </p:grpSpPr>
          <p:sp>
            <p:nvSpPr>
              <p:cNvPr id="978" name="Google Shape;978;p23"/>
              <p:cNvSpPr/>
              <p:nvPr/>
            </p:nvSpPr>
            <p:spPr>
              <a:xfrm>
                <a:off x="5169877" y="1540575"/>
                <a:ext cx="854488" cy="832891"/>
              </a:xfrm>
              <a:custGeom>
                <a:avLst/>
                <a:gdLst/>
                <a:ahLst/>
                <a:cxnLst/>
                <a:rect l="l" t="t" r="r" b="b"/>
                <a:pathLst>
                  <a:path w="579314" h="564672" extrusionOk="0">
                    <a:moveTo>
                      <a:pt x="0" y="284988"/>
                    </a:moveTo>
                    <a:cubicBezTo>
                      <a:pt x="0" y="285750"/>
                      <a:pt x="762" y="286512"/>
                      <a:pt x="1524" y="285750"/>
                    </a:cubicBezTo>
                    <a:cubicBezTo>
                      <a:pt x="3048" y="284988"/>
                      <a:pt x="3810" y="284988"/>
                      <a:pt x="4572" y="284226"/>
                    </a:cubicBezTo>
                    <a:cubicBezTo>
                      <a:pt x="193548" y="190500"/>
                      <a:pt x="383286" y="96012"/>
                      <a:pt x="572262" y="2286"/>
                    </a:cubicBezTo>
                    <a:cubicBezTo>
                      <a:pt x="574548" y="1524"/>
                      <a:pt x="576072" y="0"/>
                      <a:pt x="578358" y="0"/>
                    </a:cubicBezTo>
                    <a:cubicBezTo>
                      <a:pt x="579882" y="1524"/>
                      <a:pt x="579120" y="3048"/>
                      <a:pt x="579120" y="4572"/>
                    </a:cubicBezTo>
                    <a:cubicBezTo>
                      <a:pt x="579120" y="38100"/>
                      <a:pt x="579120" y="70866"/>
                      <a:pt x="579120" y="104394"/>
                    </a:cubicBezTo>
                    <a:cubicBezTo>
                      <a:pt x="579120" y="104394"/>
                      <a:pt x="579120" y="105156"/>
                      <a:pt x="579120" y="105156"/>
                    </a:cubicBezTo>
                    <a:cubicBezTo>
                      <a:pt x="579882" y="108204"/>
                      <a:pt x="578358" y="109728"/>
                      <a:pt x="575310" y="111252"/>
                    </a:cubicBezTo>
                    <a:cubicBezTo>
                      <a:pt x="553212" y="121920"/>
                      <a:pt x="531876" y="132588"/>
                      <a:pt x="509778" y="143256"/>
                    </a:cubicBezTo>
                    <a:cubicBezTo>
                      <a:pt x="375666" y="209550"/>
                      <a:pt x="240792" y="275082"/>
                      <a:pt x="106680" y="341376"/>
                    </a:cubicBezTo>
                    <a:cubicBezTo>
                      <a:pt x="99060" y="345186"/>
                      <a:pt x="99822" y="342900"/>
                      <a:pt x="99822" y="352806"/>
                    </a:cubicBezTo>
                    <a:cubicBezTo>
                      <a:pt x="99822" y="420624"/>
                      <a:pt x="99822" y="488442"/>
                      <a:pt x="99822" y="555498"/>
                    </a:cubicBezTo>
                    <a:cubicBezTo>
                      <a:pt x="99822" y="557022"/>
                      <a:pt x="99822" y="557784"/>
                      <a:pt x="99822" y="559308"/>
                    </a:cubicBezTo>
                    <a:cubicBezTo>
                      <a:pt x="99822" y="565404"/>
                      <a:pt x="99822" y="564642"/>
                      <a:pt x="94488" y="564642"/>
                    </a:cubicBezTo>
                    <a:cubicBezTo>
                      <a:pt x="65532" y="564642"/>
                      <a:pt x="36576" y="564642"/>
                      <a:pt x="6858" y="564642"/>
                    </a:cubicBezTo>
                    <a:cubicBezTo>
                      <a:pt x="5334" y="564642"/>
                      <a:pt x="3048" y="564642"/>
                      <a:pt x="1524" y="563880"/>
                    </a:cubicBezTo>
                    <a:cubicBezTo>
                      <a:pt x="762" y="563880"/>
                      <a:pt x="762" y="564642"/>
                      <a:pt x="0" y="564642"/>
                    </a:cubicBezTo>
                    <a:cubicBezTo>
                      <a:pt x="0" y="471678"/>
                      <a:pt x="0" y="377952"/>
                      <a:pt x="0" y="28498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79" name="Google Shape;979;p23"/>
              <p:cNvSpPr/>
              <p:nvPr/>
            </p:nvSpPr>
            <p:spPr>
              <a:xfrm>
                <a:off x="5169877" y="2530139"/>
                <a:ext cx="855355" cy="833971"/>
              </a:xfrm>
              <a:custGeom>
                <a:avLst/>
                <a:gdLst/>
                <a:ahLst/>
                <a:cxnLst/>
                <a:rect l="l" t="t" r="r" b="b"/>
                <a:pathLst>
                  <a:path w="579902" h="565404" extrusionOk="0">
                    <a:moveTo>
                      <a:pt x="578358" y="565404"/>
                    </a:moveTo>
                    <a:cubicBezTo>
                      <a:pt x="576834" y="563880"/>
                      <a:pt x="573786" y="563118"/>
                      <a:pt x="571500" y="561594"/>
                    </a:cubicBezTo>
                    <a:cubicBezTo>
                      <a:pt x="383286" y="467868"/>
                      <a:pt x="195834" y="374904"/>
                      <a:pt x="7620" y="281940"/>
                    </a:cubicBezTo>
                    <a:cubicBezTo>
                      <a:pt x="5334" y="281178"/>
                      <a:pt x="3810" y="279654"/>
                      <a:pt x="1524" y="278892"/>
                    </a:cubicBezTo>
                    <a:cubicBezTo>
                      <a:pt x="762" y="278892"/>
                      <a:pt x="0" y="278892"/>
                      <a:pt x="0" y="278892"/>
                    </a:cubicBezTo>
                    <a:cubicBezTo>
                      <a:pt x="0" y="185928"/>
                      <a:pt x="0" y="92964"/>
                      <a:pt x="0" y="0"/>
                    </a:cubicBezTo>
                    <a:cubicBezTo>
                      <a:pt x="3048" y="0"/>
                      <a:pt x="5334" y="0"/>
                      <a:pt x="8382" y="0"/>
                    </a:cubicBezTo>
                    <a:cubicBezTo>
                      <a:pt x="36576" y="0"/>
                      <a:pt x="65532" y="0"/>
                      <a:pt x="93726" y="0"/>
                    </a:cubicBezTo>
                    <a:cubicBezTo>
                      <a:pt x="95250" y="0"/>
                      <a:pt x="96774" y="0"/>
                      <a:pt x="98298" y="0"/>
                    </a:cubicBezTo>
                    <a:cubicBezTo>
                      <a:pt x="99822" y="0"/>
                      <a:pt x="100584" y="762"/>
                      <a:pt x="100584" y="2286"/>
                    </a:cubicBezTo>
                    <a:cubicBezTo>
                      <a:pt x="100584" y="4572"/>
                      <a:pt x="100584" y="6096"/>
                      <a:pt x="100584" y="8382"/>
                    </a:cubicBezTo>
                    <a:cubicBezTo>
                      <a:pt x="100584" y="76200"/>
                      <a:pt x="100584" y="143256"/>
                      <a:pt x="100584" y="211074"/>
                    </a:cubicBezTo>
                    <a:cubicBezTo>
                      <a:pt x="100584" y="221742"/>
                      <a:pt x="99060" y="219456"/>
                      <a:pt x="108204" y="223266"/>
                    </a:cubicBezTo>
                    <a:cubicBezTo>
                      <a:pt x="262890" y="299466"/>
                      <a:pt x="418338" y="375666"/>
                      <a:pt x="573024" y="451866"/>
                    </a:cubicBezTo>
                    <a:cubicBezTo>
                      <a:pt x="580644" y="455676"/>
                      <a:pt x="579882" y="453390"/>
                      <a:pt x="579882" y="462534"/>
                    </a:cubicBezTo>
                    <a:cubicBezTo>
                      <a:pt x="579882" y="494538"/>
                      <a:pt x="579882" y="527304"/>
                      <a:pt x="579882" y="559308"/>
                    </a:cubicBezTo>
                    <a:cubicBezTo>
                      <a:pt x="579882" y="560832"/>
                      <a:pt x="579882" y="563118"/>
                      <a:pt x="579882" y="564642"/>
                    </a:cubicBezTo>
                    <a:cubicBezTo>
                      <a:pt x="579120" y="565404"/>
                      <a:pt x="578358" y="565404"/>
                      <a:pt x="578358" y="56540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80" name="Google Shape;980;p23"/>
              <p:cNvSpPr/>
              <p:nvPr/>
            </p:nvSpPr>
            <p:spPr>
              <a:xfrm>
                <a:off x="6169562" y="2527865"/>
                <a:ext cx="852137" cy="836244"/>
              </a:xfrm>
              <a:custGeom>
                <a:avLst/>
                <a:gdLst/>
                <a:ahLst/>
                <a:cxnLst/>
                <a:rect l="l" t="t" r="r" b="b"/>
                <a:pathLst>
                  <a:path w="577720" h="566945" extrusionOk="0">
                    <a:moveTo>
                      <a:pt x="0" y="566946"/>
                    </a:moveTo>
                    <a:cubicBezTo>
                      <a:pt x="0" y="560850"/>
                      <a:pt x="0" y="554754"/>
                      <a:pt x="0" y="547896"/>
                    </a:cubicBezTo>
                    <a:cubicBezTo>
                      <a:pt x="0" y="519702"/>
                      <a:pt x="0" y="491508"/>
                      <a:pt x="0" y="464076"/>
                    </a:cubicBezTo>
                    <a:cubicBezTo>
                      <a:pt x="0" y="462552"/>
                      <a:pt x="0" y="461028"/>
                      <a:pt x="0" y="458742"/>
                    </a:cubicBezTo>
                    <a:cubicBezTo>
                      <a:pt x="0" y="457218"/>
                      <a:pt x="762" y="456456"/>
                      <a:pt x="2286" y="455694"/>
                    </a:cubicBezTo>
                    <a:cubicBezTo>
                      <a:pt x="3810" y="454932"/>
                      <a:pt x="4572" y="454170"/>
                      <a:pt x="6096" y="453408"/>
                    </a:cubicBezTo>
                    <a:cubicBezTo>
                      <a:pt x="161544" y="377208"/>
                      <a:pt x="316230" y="301008"/>
                      <a:pt x="471678" y="224046"/>
                    </a:cubicBezTo>
                    <a:cubicBezTo>
                      <a:pt x="480822" y="219474"/>
                      <a:pt x="479298" y="222522"/>
                      <a:pt x="479298" y="211854"/>
                    </a:cubicBezTo>
                    <a:cubicBezTo>
                      <a:pt x="479298" y="144036"/>
                      <a:pt x="479298" y="75456"/>
                      <a:pt x="479298" y="7638"/>
                    </a:cubicBezTo>
                    <a:cubicBezTo>
                      <a:pt x="479298" y="-744"/>
                      <a:pt x="478536" y="18"/>
                      <a:pt x="486918" y="18"/>
                    </a:cubicBezTo>
                    <a:cubicBezTo>
                      <a:pt x="515112" y="18"/>
                      <a:pt x="542544" y="18"/>
                      <a:pt x="570738" y="18"/>
                    </a:cubicBezTo>
                    <a:cubicBezTo>
                      <a:pt x="571500" y="18"/>
                      <a:pt x="573024" y="18"/>
                      <a:pt x="573786" y="18"/>
                    </a:cubicBezTo>
                    <a:cubicBezTo>
                      <a:pt x="577596" y="18"/>
                      <a:pt x="577596" y="18"/>
                      <a:pt x="577596" y="4590"/>
                    </a:cubicBezTo>
                    <a:cubicBezTo>
                      <a:pt x="577596" y="6114"/>
                      <a:pt x="577596" y="6876"/>
                      <a:pt x="577596" y="8400"/>
                    </a:cubicBezTo>
                    <a:cubicBezTo>
                      <a:pt x="577596" y="96030"/>
                      <a:pt x="577596" y="184422"/>
                      <a:pt x="577596" y="272052"/>
                    </a:cubicBezTo>
                    <a:cubicBezTo>
                      <a:pt x="577596" y="280434"/>
                      <a:pt x="579120" y="278148"/>
                      <a:pt x="571500" y="281958"/>
                    </a:cubicBezTo>
                    <a:cubicBezTo>
                      <a:pt x="383286" y="374922"/>
                      <a:pt x="195834" y="468648"/>
                      <a:pt x="7620" y="561612"/>
                    </a:cubicBezTo>
                    <a:cubicBezTo>
                      <a:pt x="5334" y="562374"/>
                      <a:pt x="3048" y="563136"/>
                      <a:pt x="1524" y="565422"/>
                    </a:cubicBezTo>
                    <a:cubicBezTo>
                      <a:pt x="762" y="566946"/>
                      <a:pt x="0" y="566946"/>
                      <a:pt x="0" y="56694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81" name="Google Shape;981;p23"/>
              <p:cNvSpPr/>
              <p:nvPr/>
            </p:nvSpPr>
            <p:spPr>
              <a:xfrm>
                <a:off x="6168439" y="1539449"/>
                <a:ext cx="851991" cy="834002"/>
              </a:xfrm>
              <a:custGeom>
                <a:avLst/>
                <a:gdLst/>
                <a:ahLst/>
                <a:cxnLst/>
                <a:rect l="l" t="t" r="r" b="b"/>
                <a:pathLst>
                  <a:path w="577621" h="565425" extrusionOk="0">
                    <a:moveTo>
                      <a:pt x="762" y="0"/>
                    </a:moveTo>
                    <a:cubicBezTo>
                      <a:pt x="3048" y="1524"/>
                      <a:pt x="5334" y="2286"/>
                      <a:pt x="7620" y="3048"/>
                    </a:cubicBezTo>
                    <a:cubicBezTo>
                      <a:pt x="83820" y="41148"/>
                      <a:pt x="160020" y="78486"/>
                      <a:pt x="236220" y="116586"/>
                    </a:cubicBezTo>
                    <a:cubicBezTo>
                      <a:pt x="348234" y="172212"/>
                      <a:pt x="460248" y="227838"/>
                      <a:pt x="571500" y="283464"/>
                    </a:cubicBezTo>
                    <a:cubicBezTo>
                      <a:pt x="578358" y="286512"/>
                      <a:pt x="577596" y="284988"/>
                      <a:pt x="577596" y="292608"/>
                    </a:cubicBezTo>
                    <a:cubicBezTo>
                      <a:pt x="577596" y="381000"/>
                      <a:pt x="577596" y="469392"/>
                      <a:pt x="577596" y="558546"/>
                    </a:cubicBezTo>
                    <a:cubicBezTo>
                      <a:pt x="577596" y="566166"/>
                      <a:pt x="578358" y="565404"/>
                      <a:pt x="570738" y="565404"/>
                    </a:cubicBezTo>
                    <a:cubicBezTo>
                      <a:pt x="541782" y="565404"/>
                      <a:pt x="513588" y="565404"/>
                      <a:pt x="484632" y="565404"/>
                    </a:cubicBezTo>
                    <a:cubicBezTo>
                      <a:pt x="479298" y="565404"/>
                      <a:pt x="479298" y="565404"/>
                      <a:pt x="479298" y="560070"/>
                    </a:cubicBezTo>
                    <a:cubicBezTo>
                      <a:pt x="479298" y="491490"/>
                      <a:pt x="479298" y="422148"/>
                      <a:pt x="479298" y="353568"/>
                    </a:cubicBezTo>
                    <a:cubicBezTo>
                      <a:pt x="479298" y="343662"/>
                      <a:pt x="480822" y="346710"/>
                      <a:pt x="472440" y="342138"/>
                    </a:cubicBezTo>
                    <a:cubicBezTo>
                      <a:pt x="316992" y="265938"/>
                      <a:pt x="162306" y="189738"/>
                      <a:pt x="6858" y="112776"/>
                    </a:cubicBezTo>
                    <a:cubicBezTo>
                      <a:pt x="-762" y="108966"/>
                      <a:pt x="762" y="111252"/>
                      <a:pt x="0" y="102870"/>
                    </a:cubicBezTo>
                    <a:cubicBezTo>
                      <a:pt x="0" y="70866"/>
                      <a:pt x="0" y="38862"/>
                      <a:pt x="0" y="6858"/>
                    </a:cubicBezTo>
                    <a:cubicBezTo>
                      <a:pt x="762" y="4572"/>
                      <a:pt x="762" y="3048"/>
                      <a:pt x="762"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82" name="Google Shape;982;p23"/>
              <p:cNvSpPr/>
              <p:nvPr/>
            </p:nvSpPr>
            <p:spPr>
              <a:xfrm>
                <a:off x="6076202" y="2181262"/>
                <a:ext cx="525663" cy="688138"/>
              </a:xfrm>
              <a:custGeom>
                <a:avLst/>
                <a:gdLst/>
                <a:ahLst/>
                <a:cxnLst/>
                <a:rect l="l" t="t" r="r" b="b"/>
                <a:pathLst>
                  <a:path w="356382" h="466534" extrusionOk="0">
                    <a:moveTo>
                      <a:pt x="18" y="237935"/>
                    </a:moveTo>
                    <a:cubicBezTo>
                      <a:pt x="18" y="164020"/>
                      <a:pt x="18" y="89345"/>
                      <a:pt x="18" y="15431"/>
                    </a:cubicBezTo>
                    <a:cubicBezTo>
                      <a:pt x="18" y="7048"/>
                      <a:pt x="-744" y="7811"/>
                      <a:pt x="7638" y="7811"/>
                    </a:cubicBezTo>
                    <a:cubicBezTo>
                      <a:pt x="21354" y="7811"/>
                      <a:pt x="35070" y="7811"/>
                      <a:pt x="48786" y="7811"/>
                    </a:cubicBezTo>
                    <a:cubicBezTo>
                      <a:pt x="50310" y="7811"/>
                      <a:pt x="51834" y="7811"/>
                      <a:pt x="54120" y="7811"/>
                    </a:cubicBezTo>
                    <a:cubicBezTo>
                      <a:pt x="55644" y="7811"/>
                      <a:pt x="56406" y="8572"/>
                      <a:pt x="56406" y="10097"/>
                    </a:cubicBezTo>
                    <a:cubicBezTo>
                      <a:pt x="56406" y="11621"/>
                      <a:pt x="56406" y="13145"/>
                      <a:pt x="56406" y="15431"/>
                    </a:cubicBezTo>
                    <a:cubicBezTo>
                      <a:pt x="56406" y="26098"/>
                      <a:pt x="56406" y="36005"/>
                      <a:pt x="56406" y="46672"/>
                    </a:cubicBezTo>
                    <a:cubicBezTo>
                      <a:pt x="56406" y="48197"/>
                      <a:pt x="56406" y="49721"/>
                      <a:pt x="56406" y="51245"/>
                    </a:cubicBezTo>
                    <a:cubicBezTo>
                      <a:pt x="56406" y="52007"/>
                      <a:pt x="57168" y="52007"/>
                      <a:pt x="57930" y="52007"/>
                    </a:cubicBezTo>
                    <a:cubicBezTo>
                      <a:pt x="59454" y="50482"/>
                      <a:pt x="60978" y="49721"/>
                      <a:pt x="62502" y="48197"/>
                    </a:cubicBezTo>
                    <a:cubicBezTo>
                      <a:pt x="70884" y="39815"/>
                      <a:pt x="80790" y="32195"/>
                      <a:pt x="90696" y="25337"/>
                    </a:cubicBezTo>
                    <a:cubicBezTo>
                      <a:pt x="110508" y="12382"/>
                      <a:pt x="131844" y="4762"/>
                      <a:pt x="155466" y="1715"/>
                    </a:cubicBezTo>
                    <a:cubicBezTo>
                      <a:pt x="172230" y="-572"/>
                      <a:pt x="189756" y="-572"/>
                      <a:pt x="206520" y="1715"/>
                    </a:cubicBezTo>
                    <a:cubicBezTo>
                      <a:pt x="224046" y="4001"/>
                      <a:pt x="240810" y="7811"/>
                      <a:pt x="257574" y="14668"/>
                    </a:cubicBezTo>
                    <a:cubicBezTo>
                      <a:pt x="291102" y="28385"/>
                      <a:pt x="317772" y="50482"/>
                      <a:pt x="336060" y="81725"/>
                    </a:cubicBezTo>
                    <a:cubicBezTo>
                      <a:pt x="346728" y="100012"/>
                      <a:pt x="352824" y="119825"/>
                      <a:pt x="355110" y="140399"/>
                    </a:cubicBezTo>
                    <a:cubicBezTo>
                      <a:pt x="358158" y="167069"/>
                      <a:pt x="355872" y="193739"/>
                      <a:pt x="346728" y="219647"/>
                    </a:cubicBezTo>
                    <a:cubicBezTo>
                      <a:pt x="329964" y="263080"/>
                      <a:pt x="300246" y="292799"/>
                      <a:pt x="257574" y="311087"/>
                    </a:cubicBezTo>
                    <a:cubicBezTo>
                      <a:pt x="240810" y="317945"/>
                      <a:pt x="224046" y="322517"/>
                      <a:pt x="205758" y="324040"/>
                    </a:cubicBezTo>
                    <a:cubicBezTo>
                      <a:pt x="174516" y="327089"/>
                      <a:pt x="144798" y="323279"/>
                      <a:pt x="115842" y="311087"/>
                    </a:cubicBezTo>
                    <a:cubicBezTo>
                      <a:pt x="99840" y="304229"/>
                      <a:pt x="84600" y="295085"/>
                      <a:pt x="72408" y="282130"/>
                    </a:cubicBezTo>
                    <a:cubicBezTo>
                      <a:pt x="67836" y="277559"/>
                      <a:pt x="64026" y="272225"/>
                      <a:pt x="60216" y="266890"/>
                    </a:cubicBezTo>
                    <a:cubicBezTo>
                      <a:pt x="59454" y="265367"/>
                      <a:pt x="58692" y="264605"/>
                      <a:pt x="57930" y="263080"/>
                    </a:cubicBezTo>
                    <a:cubicBezTo>
                      <a:pt x="57930" y="263080"/>
                      <a:pt x="57168" y="263080"/>
                      <a:pt x="57168" y="262319"/>
                    </a:cubicBezTo>
                    <a:cubicBezTo>
                      <a:pt x="56406" y="262319"/>
                      <a:pt x="56406" y="262319"/>
                      <a:pt x="56406" y="263080"/>
                    </a:cubicBezTo>
                    <a:cubicBezTo>
                      <a:pt x="56406" y="265367"/>
                      <a:pt x="56406" y="266890"/>
                      <a:pt x="56406" y="269177"/>
                    </a:cubicBezTo>
                    <a:cubicBezTo>
                      <a:pt x="56406" y="332422"/>
                      <a:pt x="56406" y="395669"/>
                      <a:pt x="56406" y="458915"/>
                    </a:cubicBezTo>
                    <a:cubicBezTo>
                      <a:pt x="56406" y="461200"/>
                      <a:pt x="56406" y="462725"/>
                      <a:pt x="56406" y="465010"/>
                    </a:cubicBezTo>
                    <a:cubicBezTo>
                      <a:pt x="56406" y="465772"/>
                      <a:pt x="55644" y="466535"/>
                      <a:pt x="54882" y="466535"/>
                    </a:cubicBezTo>
                    <a:cubicBezTo>
                      <a:pt x="54120" y="466535"/>
                      <a:pt x="52596" y="466535"/>
                      <a:pt x="51834" y="466535"/>
                    </a:cubicBezTo>
                    <a:cubicBezTo>
                      <a:pt x="36594" y="466535"/>
                      <a:pt x="20592" y="466535"/>
                      <a:pt x="5352" y="466535"/>
                    </a:cubicBezTo>
                    <a:cubicBezTo>
                      <a:pt x="4590" y="466535"/>
                      <a:pt x="3828" y="466535"/>
                      <a:pt x="3066" y="466535"/>
                    </a:cubicBezTo>
                    <a:cubicBezTo>
                      <a:pt x="1542" y="466535"/>
                      <a:pt x="780" y="465772"/>
                      <a:pt x="780" y="463487"/>
                    </a:cubicBezTo>
                    <a:cubicBezTo>
                      <a:pt x="780" y="461962"/>
                      <a:pt x="780" y="459677"/>
                      <a:pt x="780" y="458152"/>
                    </a:cubicBezTo>
                    <a:cubicBezTo>
                      <a:pt x="18" y="385000"/>
                      <a:pt x="18" y="311087"/>
                      <a:pt x="18" y="237935"/>
                    </a:cubicBezTo>
                    <a:close/>
                    <a:moveTo>
                      <a:pt x="179088" y="276797"/>
                    </a:moveTo>
                    <a:cubicBezTo>
                      <a:pt x="192042" y="276797"/>
                      <a:pt x="206520" y="275272"/>
                      <a:pt x="220236" y="269939"/>
                    </a:cubicBezTo>
                    <a:cubicBezTo>
                      <a:pt x="253764" y="258509"/>
                      <a:pt x="277386" y="236410"/>
                      <a:pt x="290340" y="202882"/>
                    </a:cubicBezTo>
                    <a:cubicBezTo>
                      <a:pt x="297960" y="181547"/>
                      <a:pt x="299484" y="159449"/>
                      <a:pt x="294912" y="137350"/>
                    </a:cubicBezTo>
                    <a:cubicBezTo>
                      <a:pt x="287292" y="100012"/>
                      <a:pt x="265956" y="73342"/>
                      <a:pt x="230904" y="58102"/>
                    </a:cubicBezTo>
                    <a:cubicBezTo>
                      <a:pt x="217188" y="52007"/>
                      <a:pt x="202710" y="48958"/>
                      <a:pt x="187470" y="47435"/>
                    </a:cubicBezTo>
                    <a:cubicBezTo>
                      <a:pt x="169182" y="45911"/>
                      <a:pt x="151656" y="47435"/>
                      <a:pt x="134892" y="53531"/>
                    </a:cubicBezTo>
                    <a:cubicBezTo>
                      <a:pt x="99078" y="64961"/>
                      <a:pt x="73932" y="88582"/>
                      <a:pt x="62502" y="125159"/>
                    </a:cubicBezTo>
                    <a:cubicBezTo>
                      <a:pt x="55644" y="145732"/>
                      <a:pt x="54882" y="167069"/>
                      <a:pt x="59454" y="188405"/>
                    </a:cubicBezTo>
                    <a:cubicBezTo>
                      <a:pt x="67074" y="221932"/>
                      <a:pt x="85362" y="247079"/>
                      <a:pt x="116604" y="263080"/>
                    </a:cubicBezTo>
                    <a:cubicBezTo>
                      <a:pt x="135654" y="272987"/>
                      <a:pt x="155466" y="276797"/>
                      <a:pt x="179088" y="27679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983" name="Google Shape;983;p23"/>
              <p:cNvSpPr/>
              <p:nvPr/>
            </p:nvSpPr>
            <p:spPr>
              <a:xfrm>
                <a:off x="5587069" y="2062345"/>
                <a:ext cx="345053" cy="596114"/>
              </a:xfrm>
              <a:custGeom>
                <a:avLst/>
                <a:gdLst/>
                <a:ahLst/>
                <a:cxnLst/>
                <a:rect l="l" t="t" r="r" b="b"/>
                <a:pathLst>
                  <a:path w="233934" h="404145" extrusionOk="0">
                    <a:moveTo>
                      <a:pt x="231648" y="348234"/>
                    </a:moveTo>
                    <a:cubicBezTo>
                      <a:pt x="231648" y="348234"/>
                      <a:pt x="232410" y="348996"/>
                      <a:pt x="232410" y="348996"/>
                    </a:cubicBezTo>
                    <a:cubicBezTo>
                      <a:pt x="233172" y="362712"/>
                      <a:pt x="233934" y="376428"/>
                      <a:pt x="233934" y="390144"/>
                    </a:cubicBezTo>
                    <a:cubicBezTo>
                      <a:pt x="233934" y="393954"/>
                      <a:pt x="233934" y="393954"/>
                      <a:pt x="230124" y="394716"/>
                    </a:cubicBezTo>
                    <a:cubicBezTo>
                      <a:pt x="220980" y="397764"/>
                      <a:pt x="211836" y="400050"/>
                      <a:pt x="201930" y="401574"/>
                    </a:cubicBezTo>
                    <a:cubicBezTo>
                      <a:pt x="186690" y="403860"/>
                      <a:pt x="172212" y="404622"/>
                      <a:pt x="156972" y="403860"/>
                    </a:cubicBezTo>
                    <a:cubicBezTo>
                      <a:pt x="144780" y="403098"/>
                      <a:pt x="132588" y="401574"/>
                      <a:pt x="121158" y="397764"/>
                    </a:cubicBezTo>
                    <a:cubicBezTo>
                      <a:pt x="102870" y="391668"/>
                      <a:pt x="89916" y="379476"/>
                      <a:pt x="82296" y="361188"/>
                    </a:cubicBezTo>
                    <a:cubicBezTo>
                      <a:pt x="80772" y="356616"/>
                      <a:pt x="79248" y="352044"/>
                      <a:pt x="77724" y="346710"/>
                    </a:cubicBezTo>
                    <a:cubicBezTo>
                      <a:pt x="75438" y="336804"/>
                      <a:pt x="74676" y="326136"/>
                      <a:pt x="73914" y="315468"/>
                    </a:cubicBezTo>
                    <a:cubicBezTo>
                      <a:pt x="73914" y="309372"/>
                      <a:pt x="73914" y="303276"/>
                      <a:pt x="73914" y="296418"/>
                    </a:cubicBezTo>
                    <a:cubicBezTo>
                      <a:pt x="73914" y="243840"/>
                      <a:pt x="73914" y="191262"/>
                      <a:pt x="73914" y="138684"/>
                    </a:cubicBezTo>
                    <a:cubicBezTo>
                      <a:pt x="73914" y="130302"/>
                      <a:pt x="74676" y="131064"/>
                      <a:pt x="66294" y="131064"/>
                    </a:cubicBezTo>
                    <a:cubicBezTo>
                      <a:pt x="46482" y="131064"/>
                      <a:pt x="27432" y="131064"/>
                      <a:pt x="7620" y="131064"/>
                    </a:cubicBezTo>
                    <a:cubicBezTo>
                      <a:pt x="6096" y="131064"/>
                      <a:pt x="3810" y="131064"/>
                      <a:pt x="2286" y="131064"/>
                    </a:cubicBezTo>
                    <a:cubicBezTo>
                      <a:pt x="762" y="131064"/>
                      <a:pt x="0" y="130302"/>
                      <a:pt x="0" y="128778"/>
                    </a:cubicBezTo>
                    <a:cubicBezTo>
                      <a:pt x="0" y="128016"/>
                      <a:pt x="0" y="126492"/>
                      <a:pt x="0" y="125730"/>
                    </a:cubicBezTo>
                    <a:cubicBezTo>
                      <a:pt x="0" y="114300"/>
                      <a:pt x="0" y="103632"/>
                      <a:pt x="0" y="92202"/>
                    </a:cubicBezTo>
                    <a:cubicBezTo>
                      <a:pt x="0" y="91440"/>
                      <a:pt x="0" y="90678"/>
                      <a:pt x="0" y="89916"/>
                    </a:cubicBezTo>
                    <a:cubicBezTo>
                      <a:pt x="0" y="88392"/>
                      <a:pt x="762" y="87630"/>
                      <a:pt x="2286" y="87630"/>
                    </a:cubicBezTo>
                    <a:cubicBezTo>
                      <a:pt x="3810" y="87630"/>
                      <a:pt x="5334" y="87630"/>
                      <a:pt x="7620" y="87630"/>
                    </a:cubicBezTo>
                    <a:cubicBezTo>
                      <a:pt x="27432" y="87630"/>
                      <a:pt x="47244" y="87630"/>
                      <a:pt x="67056" y="87630"/>
                    </a:cubicBezTo>
                    <a:cubicBezTo>
                      <a:pt x="74676" y="87630"/>
                      <a:pt x="73914" y="88392"/>
                      <a:pt x="73914" y="80772"/>
                    </a:cubicBezTo>
                    <a:cubicBezTo>
                      <a:pt x="73914" y="56388"/>
                      <a:pt x="73914" y="32004"/>
                      <a:pt x="73914" y="7620"/>
                    </a:cubicBezTo>
                    <a:cubicBezTo>
                      <a:pt x="73914" y="6096"/>
                      <a:pt x="73914" y="3810"/>
                      <a:pt x="73914" y="2286"/>
                    </a:cubicBezTo>
                    <a:cubicBezTo>
                      <a:pt x="73914" y="762"/>
                      <a:pt x="74676" y="0"/>
                      <a:pt x="75438" y="0"/>
                    </a:cubicBezTo>
                    <a:cubicBezTo>
                      <a:pt x="76200" y="0"/>
                      <a:pt x="77724" y="0"/>
                      <a:pt x="78486" y="0"/>
                    </a:cubicBezTo>
                    <a:cubicBezTo>
                      <a:pt x="93726" y="0"/>
                      <a:pt x="109728" y="0"/>
                      <a:pt x="124968" y="0"/>
                    </a:cubicBezTo>
                    <a:cubicBezTo>
                      <a:pt x="125730" y="0"/>
                      <a:pt x="127254" y="0"/>
                      <a:pt x="128016" y="0"/>
                    </a:cubicBezTo>
                    <a:cubicBezTo>
                      <a:pt x="128778" y="0"/>
                      <a:pt x="129540" y="762"/>
                      <a:pt x="129540" y="1524"/>
                    </a:cubicBezTo>
                    <a:cubicBezTo>
                      <a:pt x="129540" y="3048"/>
                      <a:pt x="129540" y="5334"/>
                      <a:pt x="129540" y="6858"/>
                    </a:cubicBezTo>
                    <a:cubicBezTo>
                      <a:pt x="129540" y="31242"/>
                      <a:pt x="129540" y="55626"/>
                      <a:pt x="129540" y="80010"/>
                    </a:cubicBezTo>
                    <a:cubicBezTo>
                      <a:pt x="129540" y="87630"/>
                      <a:pt x="128778" y="86868"/>
                      <a:pt x="136398" y="86868"/>
                    </a:cubicBezTo>
                    <a:cubicBezTo>
                      <a:pt x="164592" y="86868"/>
                      <a:pt x="193548" y="86868"/>
                      <a:pt x="221742" y="86868"/>
                    </a:cubicBezTo>
                    <a:cubicBezTo>
                      <a:pt x="229362" y="86868"/>
                      <a:pt x="228600" y="86106"/>
                      <a:pt x="228600" y="93726"/>
                    </a:cubicBezTo>
                    <a:cubicBezTo>
                      <a:pt x="228600" y="103632"/>
                      <a:pt x="228600" y="113538"/>
                      <a:pt x="228600" y="123444"/>
                    </a:cubicBezTo>
                    <a:cubicBezTo>
                      <a:pt x="228600" y="125730"/>
                      <a:pt x="229362" y="127254"/>
                      <a:pt x="227838" y="129540"/>
                    </a:cubicBezTo>
                    <a:cubicBezTo>
                      <a:pt x="225552" y="130302"/>
                      <a:pt x="222504" y="130302"/>
                      <a:pt x="219456" y="130302"/>
                    </a:cubicBezTo>
                    <a:cubicBezTo>
                      <a:pt x="192786" y="130302"/>
                      <a:pt x="165354" y="130302"/>
                      <a:pt x="138684" y="130302"/>
                    </a:cubicBezTo>
                    <a:cubicBezTo>
                      <a:pt x="137922" y="130302"/>
                      <a:pt x="136398" y="130302"/>
                      <a:pt x="135636" y="130302"/>
                    </a:cubicBezTo>
                    <a:cubicBezTo>
                      <a:pt x="128016" y="130302"/>
                      <a:pt x="128778" y="129540"/>
                      <a:pt x="128778" y="137160"/>
                    </a:cubicBezTo>
                    <a:cubicBezTo>
                      <a:pt x="128778" y="188214"/>
                      <a:pt x="128778" y="239268"/>
                      <a:pt x="128778" y="289560"/>
                    </a:cubicBezTo>
                    <a:cubicBezTo>
                      <a:pt x="128778" y="298704"/>
                      <a:pt x="128778" y="307848"/>
                      <a:pt x="130302" y="316230"/>
                    </a:cubicBezTo>
                    <a:cubicBezTo>
                      <a:pt x="131064" y="321564"/>
                      <a:pt x="132588" y="327660"/>
                      <a:pt x="134874" y="332232"/>
                    </a:cubicBezTo>
                    <a:cubicBezTo>
                      <a:pt x="140208" y="344424"/>
                      <a:pt x="150114" y="351282"/>
                      <a:pt x="162306" y="353568"/>
                    </a:cubicBezTo>
                    <a:cubicBezTo>
                      <a:pt x="172974" y="355854"/>
                      <a:pt x="183642" y="355854"/>
                      <a:pt x="195072" y="354330"/>
                    </a:cubicBezTo>
                    <a:cubicBezTo>
                      <a:pt x="206502" y="352806"/>
                      <a:pt x="217170" y="350520"/>
                      <a:pt x="227076" y="345948"/>
                    </a:cubicBezTo>
                    <a:cubicBezTo>
                      <a:pt x="230124" y="348234"/>
                      <a:pt x="230886" y="347472"/>
                      <a:pt x="231648" y="3482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A6482-A950-A839-D377-F60CFE776B77}"/>
              </a:ext>
            </a:extLst>
          </p:cNvPr>
          <p:cNvSpPr>
            <a:spLocks noGrp="1"/>
          </p:cNvSpPr>
          <p:nvPr>
            <p:ph type="ctrTitle"/>
          </p:nvPr>
        </p:nvSpPr>
        <p:spPr/>
        <p:txBody>
          <a:bodyPr/>
          <a:lstStyle/>
          <a:p>
            <a:r>
              <a:rPr lang="en-US" err="1"/>
              <a:t>Inhoud</a:t>
            </a:r>
          </a:p>
        </p:txBody>
      </p:sp>
      <p:sp>
        <p:nvSpPr>
          <p:cNvPr id="8" name="Text Placeholder 7">
            <a:extLst>
              <a:ext uri="{FF2B5EF4-FFF2-40B4-BE49-F238E27FC236}">
                <a16:creationId xmlns:a16="http://schemas.microsoft.com/office/drawing/2014/main" id="{2520C784-BCA3-C341-2A7A-6FA37A549FED}"/>
              </a:ext>
            </a:extLst>
          </p:cNvPr>
          <p:cNvSpPr>
            <a:spLocks noGrp="1"/>
          </p:cNvSpPr>
          <p:nvPr>
            <p:ph type="body" idx="2"/>
          </p:nvPr>
        </p:nvSpPr>
        <p:spPr>
          <a:xfrm>
            <a:off x="567627" y="1535191"/>
            <a:ext cx="4210777" cy="3426692"/>
          </a:xfrm>
        </p:spPr>
        <p:txBody>
          <a:bodyPr/>
          <a:lstStyle/>
          <a:p>
            <a:pPr marL="514350" indent="-285750">
              <a:buFont typeface="Courier New"/>
              <a:buChar char="o"/>
            </a:pPr>
            <a:r>
              <a:rPr lang="en-US" sz="1400" err="1">
                <a:solidFill>
                  <a:schemeClr val="accent1"/>
                </a:solidFill>
              </a:rPr>
              <a:t>Proces</a:t>
            </a:r>
            <a:endParaRPr lang="en-US" sz="1400">
              <a:solidFill>
                <a:schemeClr val="accent1"/>
              </a:solidFill>
            </a:endParaRPr>
          </a:p>
          <a:p>
            <a:pPr marL="514350" indent="-285750">
              <a:buFont typeface="Courier New"/>
              <a:buChar char="o"/>
            </a:pPr>
            <a:r>
              <a:rPr lang="en-US" sz="1400" err="1">
                <a:solidFill>
                  <a:schemeClr val="accent1"/>
                </a:solidFill>
              </a:rPr>
              <a:t>Samenvatting</a:t>
            </a:r>
            <a:r>
              <a:rPr lang="en-US" sz="1400">
                <a:solidFill>
                  <a:schemeClr val="accent1"/>
                </a:solidFill>
              </a:rPr>
              <a:t> </a:t>
            </a:r>
            <a:r>
              <a:rPr lang="en-US" sz="1400" err="1">
                <a:solidFill>
                  <a:schemeClr val="accent1"/>
                </a:solidFill>
              </a:rPr>
              <a:t>vorige</a:t>
            </a:r>
            <a:r>
              <a:rPr lang="en-US" sz="1400">
                <a:solidFill>
                  <a:schemeClr val="accent1"/>
                </a:solidFill>
              </a:rPr>
              <a:t> </a:t>
            </a:r>
            <a:r>
              <a:rPr lang="en-US" sz="1400" err="1">
                <a:solidFill>
                  <a:schemeClr val="accent1"/>
                </a:solidFill>
              </a:rPr>
              <a:t>marktconsultatie</a:t>
            </a:r>
            <a:endParaRPr lang="en-US" sz="1400">
              <a:solidFill>
                <a:schemeClr val="accent1"/>
              </a:solidFill>
            </a:endParaRPr>
          </a:p>
          <a:p>
            <a:pPr marL="514350" indent="-285750">
              <a:buFont typeface="Courier New"/>
              <a:buChar char="o"/>
            </a:pPr>
            <a:r>
              <a:rPr lang="en-US" sz="1400" err="1">
                <a:solidFill>
                  <a:schemeClr val="accent1"/>
                </a:solidFill>
              </a:rPr>
              <a:t>Wijzigingen</a:t>
            </a:r>
            <a:r>
              <a:rPr lang="en-US" sz="1400">
                <a:solidFill>
                  <a:schemeClr val="accent1"/>
                </a:solidFill>
              </a:rPr>
              <a:t> in </a:t>
            </a:r>
            <a:r>
              <a:rPr lang="en-US" sz="1400" err="1">
                <a:solidFill>
                  <a:schemeClr val="accent1"/>
                </a:solidFill>
              </a:rPr>
              <a:t>tariefopbouw</a:t>
            </a:r>
            <a:endParaRPr lang="en-US" sz="1400">
              <a:solidFill>
                <a:schemeClr val="accent1"/>
              </a:solidFill>
            </a:endParaRPr>
          </a:p>
          <a:p>
            <a:pPr marL="514350" indent="-285750">
              <a:buFont typeface="Courier New"/>
              <a:buChar char="o"/>
            </a:pPr>
            <a:r>
              <a:rPr lang="en-US" sz="1400" err="1">
                <a:solidFill>
                  <a:schemeClr val="accent1"/>
                </a:solidFill>
              </a:rPr>
              <a:t>Concepttarieven</a:t>
            </a:r>
            <a:r>
              <a:rPr lang="en-US" sz="1400">
                <a:solidFill>
                  <a:schemeClr val="accent1"/>
                </a:solidFill>
              </a:rPr>
              <a:t> </a:t>
            </a:r>
          </a:p>
          <a:p>
            <a:r>
              <a:rPr lang="en-US"/>
              <a:t> </a:t>
            </a:r>
          </a:p>
        </p:txBody>
      </p:sp>
    </p:spTree>
    <p:extLst>
      <p:ext uri="{BB962C8B-B14F-4D97-AF65-F5344CB8AC3E}">
        <p14:creationId xmlns:p14="http://schemas.microsoft.com/office/powerpoint/2010/main" val="1049082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g112e694f87a_0_10"/>
          <p:cNvSpPr txBox="1">
            <a:spLocks noGrp="1"/>
          </p:cNvSpPr>
          <p:nvPr>
            <p:ph type="ctrTitle"/>
          </p:nvPr>
        </p:nvSpPr>
        <p:spPr>
          <a:xfrm>
            <a:off x="563166" y="380390"/>
            <a:ext cx="8017669" cy="667417"/>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dk1"/>
              </a:buClr>
              <a:buSzPts val="4500"/>
              <a:buFont typeface="Arial"/>
              <a:buNone/>
            </a:pPr>
            <a:r>
              <a:rPr lang="nl" sz="3500">
                <a:solidFill>
                  <a:schemeClr val="accent1"/>
                </a:solidFill>
              </a:rPr>
              <a:t>Proces</a:t>
            </a:r>
            <a:endParaRPr sz="3500">
              <a:solidFill>
                <a:schemeClr val="accent1"/>
              </a:solidFill>
            </a:endParaRPr>
          </a:p>
          <a:p>
            <a:pPr marL="0" lvl="0" indent="0" algn="l" rtl="0">
              <a:lnSpc>
                <a:spcPct val="90000"/>
              </a:lnSpc>
              <a:spcBef>
                <a:spcPts val="0"/>
              </a:spcBef>
              <a:spcAft>
                <a:spcPts val="0"/>
              </a:spcAft>
              <a:buSzPts val="4500"/>
              <a:buNone/>
            </a:pPr>
            <a:endParaRPr/>
          </a:p>
        </p:txBody>
      </p:sp>
      <p:graphicFrame>
        <p:nvGraphicFramePr>
          <p:cNvPr id="6" name="Google Shape;786;g112e694f87a_0_10">
            <a:extLst>
              <a:ext uri="{FF2B5EF4-FFF2-40B4-BE49-F238E27FC236}">
                <a16:creationId xmlns:a16="http://schemas.microsoft.com/office/drawing/2014/main" id="{972E3D16-6143-E2B1-FDD6-9AF26FC65EB5}"/>
              </a:ext>
            </a:extLst>
          </p:cNvPr>
          <p:cNvGraphicFramePr/>
          <p:nvPr>
            <p:extLst>
              <p:ext uri="{D42A27DB-BD31-4B8C-83A1-F6EECF244321}">
                <p14:modId xmlns:p14="http://schemas.microsoft.com/office/powerpoint/2010/main" val="2642471944"/>
              </p:ext>
            </p:extLst>
          </p:nvPr>
        </p:nvGraphicFramePr>
        <p:xfrm>
          <a:off x="563165" y="863864"/>
          <a:ext cx="7508553" cy="4114500"/>
        </p:xfrm>
        <a:graphic>
          <a:graphicData uri="http://schemas.openxmlformats.org/drawingml/2006/table">
            <a:tbl>
              <a:tblPr>
                <a:noFill/>
                <a:tableStyleId>{9B634413-A125-4BF5-B2CE-50D00810AE5C}</a:tableStyleId>
              </a:tblPr>
              <a:tblGrid>
                <a:gridCol w="857924">
                  <a:extLst>
                    <a:ext uri="{9D8B030D-6E8A-4147-A177-3AD203B41FA5}">
                      <a16:colId xmlns:a16="http://schemas.microsoft.com/office/drawing/2014/main" val="20000"/>
                    </a:ext>
                  </a:extLst>
                </a:gridCol>
                <a:gridCol w="6650629">
                  <a:extLst>
                    <a:ext uri="{9D8B030D-6E8A-4147-A177-3AD203B41FA5}">
                      <a16:colId xmlns:a16="http://schemas.microsoft.com/office/drawing/2014/main" val="20001"/>
                    </a:ext>
                  </a:extLst>
                </a:gridCol>
              </a:tblGrid>
              <a:tr h="249916">
                <a:tc>
                  <a:txBody>
                    <a:bodyPr/>
                    <a:lstStyle/>
                    <a:p>
                      <a:pPr marL="0" marR="0" lvl="0" indent="0" algn="l" rtl="0">
                        <a:lnSpc>
                          <a:spcPct val="100000"/>
                        </a:lnSpc>
                        <a:spcBef>
                          <a:spcPts val="0"/>
                        </a:spcBef>
                        <a:spcAft>
                          <a:spcPts val="0"/>
                        </a:spcAft>
                        <a:buClr>
                          <a:srgbClr val="000000"/>
                        </a:buClr>
                        <a:buSzPts val="950"/>
                        <a:buFont typeface="Arial"/>
                        <a:buNone/>
                      </a:pPr>
                      <a:r>
                        <a:rPr lang="nl" sz="950" b="1" u="none" strike="noStrike" cap="none">
                          <a:solidFill>
                            <a:schemeClr val="accent2"/>
                          </a:solidFill>
                          <a:latin typeface="Avenir"/>
                          <a:ea typeface="Avenir"/>
                          <a:cs typeface="Avenir"/>
                          <a:sym typeface="Avenir"/>
                        </a:rPr>
                        <a:t>Stap 1</a:t>
                      </a:r>
                      <a:endParaRPr sz="950" b="1" u="none" strike="noStrike" cap="none">
                        <a:solidFill>
                          <a:schemeClr val="accent2"/>
                        </a:solidFill>
                        <a:latin typeface="Avenir"/>
                        <a:ea typeface="Avenir"/>
                        <a:cs typeface="Avenir"/>
                        <a:sym typeface="Avenir"/>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NL" sz="1000" u="none" strike="noStrike" cap="none">
                          <a:solidFill>
                            <a:schemeClr val="accent1"/>
                          </a:solidFill>
                          <a:latin typeface="Avenir"/>
                          <a:ea typeface="Avenir"/>
                          <a:cs typeface="Avenir"/>
                          <a:sym typeface="Avenir"/>
                        </a:rPr>
                        <a:t>Regio Midden IJssel </a:t>
                      </a:r>
                      <a:r>
                        <a:rPr lang="nl" sz="1000" u="none" strike="noStrike" cap="none">
                          <a:solidFill>
                            <a:schemeClr val="accent1"/>
                          </a:solidFill>
                          <a:latin typeface="Avenir"/>
                          <a:ea typeface="Avenir"/>
                          <a:cs typeface="Avenir"/>
                          <a:sym typeface="Avenir"/>
                        </a:rPr>
                        <a:t>stelt productomschrijvingen en aanvullende eisen op</a:t>
                      </a:r>
                      <a:endParaRPr sz="1000" u="none" strike="noStrike" cap="none">
                        <a:solidFill>
                          <a:schemeClr val="accent1"/>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0"/>
                  </a:ext>
                </a:extLst>
              </a:tr>
              <a:tr h="363524">
                <a:tc>
                  <a:txBody>
                    <a:bodyPr/>
                    <a:lstStyle/>
                    <a:p>
                      <a:pPr marL="0" marR="0" lvl="0" indent="0" algn="l" rtl="0">
                        <a:lnSpc>
                          <a:spcPct val="100000"/>
                        </a:lnSpc>
                        <a:spcBef>
                          <a:spcPts val="0"/>
                        </a:spcBef>
                        <a:spcAft>
                          <a:spcPts val="0"/>
                        </a:spcAft>
                        <a:buClr>
                          <a:srgbClr val="000000"/>
                        </a:buClr>
                        <a:buSzPts val="1000"/>
                        <a:buFont typeface="Arial"/>
                        <a:buNone/>
                      </a:pPr>
                      <a:r>
                        <a:rPr lang="nl" sz="1000" b="1" u="none" strike="noStrike" cap="none">
                          <a:solidFill>
                            <a:schemeClr val="accent2"/>
                          </a:solidFill>
                          <a:latin typeface="Avenir"/>
                          <a:ea typeface="Avenir"/>
                          <a:cs typeface="Avenir"/>
                          <a:sym typeface="Avenir"/>
                        </a:rPr>
                        <a:t>Stap 2</a:t>
                      </a:r>
                      <a:endParaRPr sz="1000" b="1" u="none" strike="noStrike" cap="none">
                        <a:solidFill>
                          <a:schemeClr val="accent2"/>
                        </a:solidFill>
                        <a:latin typeface="Avenir"/>
                        <a:ea typeface="Avenir"/>
                        <a:cs typeface="Avenir"/>
                        <a:sym typeface="Avenir"/>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 sz="1000" u="none" strike="noStrike" cap="none">
                          <a:solidFill>
                            <a:schemeClr val="accent1"/>
                          </a:solidFill>
                          <a:latin typeface="Avenir"/>
                          <a:ea typeface="Avenir"/>
                          <a:cs typeface="Avenir"/>
                          <a:sym typeface="Avenir"/>
                        </a:rPr>
                        <a:t>Vanuit TransitiePartners toetsing in combinatie met landelijke onderzoeken, parameters en benchmarks om te komen tot reële tarieven</a:t>
                      </a:r>
                      <a:endParaRPr sz="1000" u="none" strike="noStrike" cap="none">
                        <a:solidFill>
                          <a:schemeClr val="accent1"/>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1"/>
                  </a:ext>
                </a:extLst>
              </a:tr>
              <a:tr h="249916">
                <a:tc>
                  <a:txBody>
                    <a:bodyPr/>
                    <a:lstStyle/>
                    <a:p>
                      <a:pPr marL="0" marR="0" lvl="0" indent="0" algn="l" rtl="0">
                        <a:lnSpc>
                          <a:spcPct val="100000"/>
                        </a:lnSpc>
                        <a:spcBef>
                          <a:spcPts val="0"/>
                        </a:spcBef>
                        <a:spcAft>
                          <a:spcPts val="0"/>
                        </a:spcAft>
                        <a:buClr>
                          <a:srgbClr val="000000"/>
                        </a:buClr>
                        <a:buSzPts val="1000"/>
                        <a:buFont typeface="Arial"/>
                        <a:buNone/>
                      </a:pPr>
                      <a:r>
                        <a:rPr lang="nl" sz="1000" b="1" u="none" strike="noStrike" cap="none">
                          <a:solidFill>
                            <a:schemeClr val="accent2"/>
                          </a:solidFill>
                          <a:latin typeface="Avenir"/>
                          <a:ea typeface="Avenir"/>
                          <a:cs typeface="Avenir"/>
                          <a:sym typeface="Avenir"/>
                        </a:rPr>
                        <a:t>Stap 3</a:t>
                      </a:r>
                      <a:endParaRPr sz="1000" b="1" u="none" strike="noStrike" cap="none">
                        <a:solidFill>
                          <a:schemeClr val="accent2"/>
                        </a:solidFill>
                        <a:latin typeface="Avenir"/>
                        <a:ea typeface="Avenir"/>
                        <a:cs typeface="Avenir"/>
                        <a:sym typeface="Avenir"/>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 sz="1000" u="none" strike="noStrike" cap="none">
                          <a:solidFill>
                            <a:schemeClr val="accent1"/>
                          </a:solidFill>
                          <a:latin typeface="Avenir"/>
                          <a:ea typeface="Avenir"/>
                          <a:cs typeface="Avenir"/>
                          <a:sym typeface="Avenir"/>
                        </a:rPr>
                        <a:t>Kostprijsmodel vullen o.b.v. productomschrijvingen, eisen en benchmarks</a:t>
                      </a:r>
                      <a:endParaRPr sz="1000" u="none" strike="noStrike" cap="none">
                        <a:solidFill>
                          <a:schemeClr val="accent1"/>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2"/>
                  </a:ext>
                </a:extLst>
              </a:tr>
              <a:tr h="249916">
                <a:tc>
                  <a:txBody>
                    <a:bodyPr/>
                    <a:lstStyle/>
                    <a:p>
                      <a:pPr marL="0" marR="0" lvl="0" indent="0" algn="l" rtl="0">
                        <a:lnSpc>
                          <a:spcPct val="100000"/>
                        </a:lnSpc>
                        <a:spcBef>
                          <a:spcPts val="0"/>
                        </a:spcBef>
                        <a:spcAft>
                          <a:spcPts val="0"/>
                        </a:spcAft>
                        <a:buClr>
                          <a:srgbClr val="000000"/>
                        </a:buClr>
                        <a:buSzPts val="1000"/>
                        <a:buFont typeface="Arial"/>
                        <a:buNone/>
                      </a:pPr>
                      <a:r>
                        <a:rPr lang="nl" sz="1000" b="1" u="none" strike="noStrike" cap="none">
                          <a:solidFill>
                            <a:schemeClr val="accent2"/>
                          </a:solidFill>
                          <a:latin typeface="Avenir"/>
                          <a:ea typeface="Avenir"/>
                          <a:cs typeface="Avenir"/>
                          <a:sym typeface="Avenir"/>
                        </a:rPr>
                        <a:t>Stap 4</a:t>
                      </a:r>
                      <a:endParaRPr sz="1000" b="1" u="none" strike="noStrike" cap="none">
                        <a:solidFill>
                          <a:schemeClr val="accent2"/>
                        </a:solidFill>
                        <a:latin typeface="Avenir"/>
                        <a:ea typeface="Avenir"/>
                        <a:cs typeface="Avenir"/>
                        <a:sym typeface="Avenir"/>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 sz="1000" u="none" strike="noStrike" cap="none">
                          <a:solidFill>
                            <a:schemeClr val="accent1"/>
                          </a:solidFill>
                          <a:latin typeface="Avenir"/>
                          <a:ea typeface="Avenir"/>
                          <a:cs typeface="Avenir"/>
                          <a:sym typeface="Avenir"/>
                        </a:rPr>
                        <a:t>Opbouw bespreken met de regio</a:t>
                      </a:r>
                      <a:endParaRPr sz="1000" u="none" strike="noStrike" cap="none">
                        <a:solidFill>
                          <a:schemeClr val="accent1"/>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3"/>
                  </a:ext>
                </a:extLst>
              </a:tr>
              <a:tr h="249916">
                <a:tc>
                  <a:txBody>
                    <a:bodyPr/>
                    <a:lstStyle/>
                    <a:p>
                      <a:pPr marL="0" marR="0" lvl="0" indent="0" algn="l" rtl="0">
                        <a:lnSpc>
                          <a:spcPct val="100000"/>
                        </a:lnSpc>
                        <a:spcBef>
                          <a:spcPts val="0"/>
                        </a:spcBef>
                        <a:spcAft>
                          <a:spcPts val="0"/>
                        </a:spcAft>
                        <a:buClr>
                          <a:srgbClr val="000000"/>
                        </a:buClr>
                        <a:buSzPts val="1000"/>
                        <a:buFont typeface="Arial"/>
                        <a:buNone/>
                      </a:pPr>
                      <a:r>
                        <a:rPr lang="nl" sz="1000" b="1" u="none" strike="noStrike" cap="none">
                          <a:solidFill>
                            <a:schemeClr val="accent2"/>
                          </a:solidFill>
                          <a:latin typeface="Avenir"/>
                          <a:ea typeface="Avenir"/>
                          <a:cs typeface="Avenir"/>
                          <a:sym typeface="Avenir"/>
                        </a:rPr>
                        <a:t>Stap 5</a:t>
                      </a:r>
                      <a:endParaRPr sz="1000" b="1" u="none" strike="noStrike" cap="none">
                        <a:solidFill>
                          <a:schemeClr val="accent2"/>
                        </a:solidFill>
                        <a:latin typeface="Avenir"/>
                        <a:ea typeface="Avenir"/>
                        <a:cs typeface="Avenir"/>
                        <a:sym typeface="Avenir"/>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 sz="1000" u="none" strike="noStrike" cap="none">
                          <a:solidFill>
                            <a:schemeClr val="accent1"/>
                          </a:solidFill>
                          <a:latin typeface="Avenir"/>
                          <a:ea typeface="Avenir"/>
                          <a:cs typeface="Avenir"/>
                          <a:sym typeface="Avenir"/>
                        </a:rPr>
                        <a:t>Marktconsultatie tariefopbouw aan zorgaanbieders</a:t>
                      </a:r>
                      <a:endParaRPr sz="1000" u="none" strike="noStrike" cap="none">
                        <a:solidFill>
                          <a:schemeClr val="accent1"/>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4"/>
                  </a:ext>
                </a:extLst>
              </a:tr>
              <a:tr h="363524">
                <a:tc>
                  <a:txBody>
                    <a:bodyPr/>
                    <a:lstStyle/>
                    <a:p>
                      <a:pPr marL="0" marR="0" lvl="0" indent="0" algn="l" rtl="0">
                        <a:lnSpc>
                          <a:spcPct val="100000"/>
                        </a:lnSpc>
                        <a:spcBef>
                          <a:spcPts val="0"/>
                        </a:spcBef>
                        <a:spcAft>
                          <a:spcPts val="0"/>
                        </a:spcAft>
                        <a:buClr>
                          <a:srgbClr val="000000"/>
                        </a:buClr>
                        <a:buSzPts val="1000"/>
                        <a:buFont typeface="Arial"/>
                        <a:buNone/>
                      </a:pPr>
                      <a:r>
                        <a:rPr lang="nl" sz="1000" b="1" u="none" strike="noStrike" cap="none">
                          <a:solidFill>
                            <a:schemeClr val="accent2"/>
                          </a:solidFill>
                          <a:latin typeface="Avenir"/>
                          <a:ea typeface="Avenir"/>
                          <a:cs typeface="Avenir"/>
                          <a:sym typeface="Avenir"/>
                        </a:rPr>
                        <a:t>Stap 6</a:t>
                      </a:r>
                      <a:endParaRPr sz="1000" b="1" u="none" strike="noStrike" cap="none">
                        <a:solidFill>
                          <a:schemeClr val="accent2"/>
                        </a:solidFill>
                        <a:latin typeface="Avenir"/>
                        <a:ea typeface="Avenir"/>
                        <a:cs typeface="Avenir"/>
                        <a:sym typeface="Avenir"/>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 sz="1000" u="none" strike="noStrike" cap="none">
                          <a:solidFill>
                            <a:schemeClr val="accent1"/>
                          </a:solidFill>
                          <a:latin typeface="Avenir"/>
                          <a:ea typeface="Avenir"/>
                          <a:cs typeface="Avenir"/>
                          <a:sym typeface="Avenir"/>
                        </a:rPr>
                        <a:t>Aanbieders kunnen tot en met </a:t>
                      </a:r>
                      <a:r>
                        <a:rPr lang="nl" sz="1000" u="sng" strike="noStrike" cap="none">
                          <a:solidFill>
                            <a:schemeClr val="accent1"/>
                          </a:solidFill>
                          <a:latin typeface="Avenir"/>
                          <a:ea typeface="Avenir"/>
                          <a:cs typeface="Avenir"/>
                          <a:sym typeface="Avenir"/>
                        </a:rPr>
                        <a:t>30 april 2026 </a:t>
                      </a:r>
                      <a:r>
                        <a:rPr lang="nl" sz="1000" u="none" strike="noStrike" cap="none">
                          <a:solidFill>
                            <a:schemeClr val="accent1"/>
                          </a:solidFill>
                          <a:latin typeface="Avenir"/>
                          <a:ea typeface="Avenir"/>
                          <a:cs typeface="Avenir"/>
                          <a:sym typeface="Avenir"/>
                        </a:rPr>
                        <a:t>onderbouwde reactie, terugkoppeling en feedback sturen naar </a:t>
                      </a:r>
                      <a:r>
                        <a:rPr lang="nl-NL" sz="1000" b="1" u="none" strike="noStrike" cap="none" err="1">
                          <a:solidFill>
                            <a:schemeClr val="hlink"/>
                          </a:solidFill>
                          <a:latin typeface="Avenir"/>
                          <a:ea typeface="Avenir"/>
                          <a:cs typeface="Avenir"/>
                          <a:sym typeface="Avenir"/>
                        </a:rPr>
                        <a:t>middenijssel@transitiepartners.nl</a:t>
                      </a:r>
                      <a:endParaRPr sz="1000" b="1" u="none" strike="noStrike" cap="none">
                        <a:solidFill>
                          <a:schemeClr val="accent1"/>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5"/>
                  </a:ext>
                </a:extLst>
              </a:tr>
              <a:tr h="363524">
                <a:tc>
                  <a:txBody>
                    <a:bodyPr/>
                    <a:lstStyle/>
                    <a:p>
                      <a:pPr marL="0" marR="0" lvl="0" indent="0" algn="l" rtl="0">
                        <a:lnSpc>
                          <a:spcPct val="100000"/>
                        </a:lnSpc>
                        <a:spcBef>
                          <a:spcPts val="0"/>
                        </a:spcBef>
                        <a:spcAft>
                          <a:spcPts val="0"/>
                        </a:spcAft>
                        <a:buClr>
                          <a:srgbClr val="000000"/>
                        </a:buClr>
                        <a:buSzPts val="1000"/>
                        <a:buFont typeface="Arial"/>
                        <a:buNone/>
                      </a:pPr>
                      <a:r>
                        <a:rPr lang="nl" sz="1000" b="1" u="none" strike="noStrike" cap="none">
                          <a:solidFill>
                            <a:schemeClr val="accent2"/>
                          </a:solidFill>
                          <a:latin typeface="Avenir"/>
                          <a:ea typeface="Avenir"/>
                          <a:cs typeface="Avenir"/>
                          <a:sym typeface="Avenir"/>
                        </a:rPr>
                        <a:t>Stap 7</a:t>
                      </a:r>
                      <a:endParaRPr sz="100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 sz="1000" u="none" strike="noStrike" cap="none">
                          <a:solidFill>
                            <a:schemeClr val="accent1"/>
                          </a:solidFill>
                          <a:latin typeface="Avenir"/>
                          <a:ea typeface="Avenir"/>
                          <a:cs typeface="Avenir"/>
                          <a:sym typeface="Avenir"/>
                        </a:rPr>
                        <a:t>Uitkomsten delen met aanbieders in de vorm van Nota van Antwoorden en bespreking met regio en eventuele aanpassingen o.b.v. ontvangen reacties en feedback</a:t>
                      </a:r>
                      <a:endParaRPr sz="1000" u="none" strike="noStrike" cap="none">
                        <a:solidFill>
                          <a:schemeClr val="accent1"/>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6"/>
                  </a:ext>
                </a:extLst>
              </a:tr>
              <a:tr h="363524">
                <a:tc>
                  <a:txBody>
                    <a:bodyPr/>
                    <a:lstStyle/>
                    <a:p>
                      <a:pPr marL="0" marR="0" lvl="0" indent="0" algn="l" rtl="0">
                        <a:lnSpc>
                          <a:spcPct val="100000"/>
                        </a:lnSpc>
                        <a:spcBef>
                          <a:spcPts val="0"/>
                        </a:spcBef>
                        <a:spcAft>
                          <a:spcPts val="0"/>
                        </a:spcAft>
                        <a:buClr>
                          <a:srgbClr val="000000"/>
                        </a:buClr>
                        <a:buSzPts val="1000"/>
                        <a:buFont typeface="Arial"/>
                        <a:buNone/>
                      </a:pPr>
                      <a:r>
                        <a:rPr lang="nl" sz="1000" b="1" u="none" strike="noStrike" cap="none">
                          <a:solidFill>
                            <a:schemeClr val="accent2"/>
                          </a:solidFill>
                          <a:latin typeface="Avenir"/>
                          <a:ea typeface="Avenir"/>
                          <a:cs typeface="Avenir"/>
                          <a:sym typeface="Avenir"/>
                        </a:rPr>
                        <a:t>Stap 8</a:t>
                      </a:r>
                      <a:endParaRPr sz="100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lang="nl-NL" sz="1000" u="none" strike="noStrike" cap="none">
                          <a:solidFill>
                            <a:schemeClr val="accent1"/>
                          </a:solidFill>
                          <a:latin typeface="Avenir"/>
                          <a:ea typeface="Avenir"/>
                          <a:cs typeface="Avenir"/>
                          <a:sym typeface="Avenir"/>
                        </a:rPr>
                        <a:t>2</a:t>
                      </a:r>
                      <a:r>
                        <a:rPr lang="nl-NL" sz="1000" u="none" strike="noStrike" cap="none" baseline="30000">
                          <a:solidFill>
                            <a:schemeClr val="accent1"/>
                          </a:solidFill>
                          <a:latin typeface="Avenir"/>
                          <a:ea typeface="Avenir"/>
                          <a:cs typeface="Avenir"/>
                          <a:sym typeface="Avenir"/>
                        </a:rPr>
                        <a:t>de</a:t>
                      </a:r>
                      <a:r>
                        <a:rPr lang="nl-NL" sz="1000" u="none" strike="noStrike" cap="none">
                          <a:solidFill>
                            <a:schemeClr val="accent1"/>
                          </a:solidFill>
                          <a:latin typeface="Avenir"/>
                          <a:ea typeface="Avenir"/>
                          <a:cs typeface="Avenir"/>
                          <a:sym typeface="Avenir"/>
                        </a:rPr>
                        <a:t> marktconsultatie op 21 mei 2026 </a:t>
                      </a:r>
                      <a:r>
                        <a:rPr lang="nl-NL" sz="1000" u="none" strike="noStrike" cap="none">
                          <a:solidFill>
                            <a:schemeClr val="accent1"/>
                          </a:solidFill>
                          <a:latin typeface="Avenir"/>
                          <a:ea typeface="Avenir"/>
                          <a:cs typeface="Avenir"/>
                        </a:rPr>
                        <a:t>met</a:t>
                      </a:r>
                      <a:r>
                        <a:rPr lang="nl-NL" sz="1000" u="none" strike="noStrike" cap="none">
                          <a:solidFill>
                            <a:schemeClr val="accent1"/>
                          </a:solidFill>
                          <a:latin typeface="Avenir"/>
                          <a:ea typeface="Avenir"/>
                          <a:cs typeface="Avenir"/>
                          <a:sym typeface="Avenir"/>
                        </a:rPr>
                        <a:t> nogmaals een reactieperiode van 1 week. Aanbieders kunnen tot en met </a:t>
                      </a:r>
                      <a:r>
                        <a:rPr lang="nl-NL" sz="1000" u="sng" strike="noStrike" cap="none">
                          <a:solidFill>
                            <a:schemeClr val="accent1"/>
                          </a:solidFill>
                          <a:latin typeface="Avenir"/>
                          <a:ea typeface="Avenir"/>
                          <a:cs typeface="Avenir"/>
                          <a:sym typeface="Avenir"/>
                        </a:rPr>
                        <a:t>1 juni 2026 </a:t>
                      </a:r>
                      <a:r>
                        <a:rPr lang="nl-NL" sz="1000" u="none" strike="noStrike" cap="none">
                          <a:solidFill>
                            <a:schemeClr val="accent1"/>
                          </a:solidFill>
                          <a:latin typeface="Avenir"/>
                          <a:ea typeface="Avenir"/>
                          <a:cs typeface="Avenir"/>
                          <a:sym typeface="Avenir"/>
                        </a:rPr>
                        <a:t>onderbouwde reactie, terugkoppeling en feedback sturen naar </a:t>
                      </a:r>
                      <a:r>
                        <a:rPr lang="nl-NL" sz="1000" b="1" u="none" strike="noStrike" cap="none">
                          <a:solidFill>
                            <a:schemeClr val="hlink"/>
                          </a:solidFill>
                          <a:latin typeface="Avenir"/>
                          <a:ea typeface="Avenir"/>
                          <a:cs typeface="Avenir"/>
                          <a:sym typeface="Avenir"/>
                        </a:rPr>
                        <a:t>middenijssel@transitiepartners.nl</a:t>
                      </a:r>
                      <a:endParaRPr lang="nl-NL" sz="1000" b="1" u="none" strike="noStrike" cap="none">
                        <a:solidFill>
                          <a:schemeClr val="accent1"/>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7"/>
                  </a:ext>
                </a:extLst>
              </a:tr>
              <a:tr h="363524">
                <a:tc>
                  <a:txBody>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lang="nl-NL" sz="1000" b="1" u="none" strike="noStrike" cap="none">
                          <a:solidFill>
                            <a:schemeClr val="accent2"/>
                          </a:solidFill>
                          <a:latin typeface="Avenir"/>
                          <a:ea typeface="Avenir"/>
                          <a:cs typeface="Avenir"/>
                          <a:sym typeface="Avenir"/>
                        </a:rPr>
                        <a:t>Stap 9</a:t>
                      </a: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lang="nl-NL" sz="1000" u="none" strike="noStrike" cap="none">
                          <a:solidFill>
                            <a:schemeClr val="accent1"/>
                          </a:solidFill>
                          <a:latin typeface="Avenir"/>
                          <a:ea typeface="Avenir"/>
                          <a:cs typeface="Avenir"/>
                          <a:sym typeface="Avenir"/>
                        </a:rPr>
                        <a:t>Uitkomsten delen met aanbieders in de vorm van Nota van Antwoorden op 15 juni 2026 en bespreking met regio en eventuele aanpassingen o.b.v. ontvangen reacties en feedback</a:t>
                      </a:r>
                    </a:p>
                  </a:txBody>
                  <a:tcPr marL="91425" marR="91425" marT="91425" marB="91425">
                    <a:lnL w="9525" cap="flat" cmpd="sng" algn="ctr">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839511262"/>
                  </a:ext>
                </a:extLst>
              </a:tr>
              <a:tr h="249916">
                <a:tc>
                  <a:txBody>
                    <a:bodyPr/>
                    <a:lstStyle/>
                    <a:p>
                      <a:pPr marL="0" marR="0" lvl="0" indent="0" algn="l" rtl="0">
                        <a:lnSpc>
                          <a:spcPct val="100000"/>
                        </a:lnSpc>
                        <a:spcBef>
                          <a:spcPts val="0"/>
                        </a:spcBef>
                        <a:spcAft>
                          <a:spcPts val="0"/>
                        </a:spcAft>
                        <a:buClr>
                          <a:srgbClr val="000000"/>
                        </a:buClr>
                        <a:buSzPts val="1000"/>
                        <a:buFont typeface="Arial"/>
                        <a:buNone/>
                      </a:pPr>
                      <a:r>
                        <a:rPr lang="nl" sz="1000" b="1" u="none" strike="noStrike" cap="none">
                          <a:solidFill>
                            <a:schemeClr val="accent2"/>
                          </a:solidFill>
                          <a:latin typeface="Avenir"/>
                          <a:ea typeface="Avenir"/>
                          <a:cs typeface="Avenir"/>
                          <a:sym typeface="Avenir"/>
                        </a:rPr>
                        <a:t>Stap 10</a:t>
                      </a:r>
                      <a:endParaRPr sz="100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 sz="1000" u="none" strike="noStrike" cap="none">
                          <a:solidFill>
                            <a:schemeClr val="accent1"/>
                          </a:solidFill>
                          <a:latin typeface="Avenir"/>
                          <a:ea typeface="Avenir"/>
                          <a:cs typeface="Avenir"/>
                          <a:sym typeface="Avenir"/>
                        </a:rPr>
                        <a:t>Advies van reële tarieven aan de Regio Midden IJssel</a:t>
                      </a:r>
                      <a:endParaRPr sz="1000" u="none" strike="noStrike" cap="none">
                        <a:solidFill>
                          <a:schemeClr val="accent1"/>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B3D25-82F9-5CD8-5B66-19F9DCFC40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4A193-4307-F76E-58FC-0E3A44238EC1}"/>
              </a:ext>
            </a:extLst>
          </p:cNvPr>
          <p:cNvSpPr>
            <a:spLocks noGrp="1"/>
          </p:cNvSpPr>
          <p:nvPr>
            <p:ph type="ctrTitle"/>
          </p:nvPr>
        </p:nvSpPr>
        <p:spPr/>
        <p:txBody>
          <a:bodyPr>
            <a:noAutofit/>
          </a:bodyPr>
          <a:lstStyle/>
          <a:p>
            <a:r>
              <a:rPr lang="en-US" sz="3600" err="1"/>
              <a:t>Samenvatting</a:t>
            </a:r>
            <a:r>
              <a:rPr lang="en-US" sz="3600"/>
              <a:t> </a:t>
            </a:r>
            <a:r>
              <a:rPr lang="en-US" sz="3600" err="1"/>
              <a:t>vorige</a:t>
            </a:r>
            <a:r>
              <a:rPr lang="en-US" sz="3600"/>
              <a:t> </a:t>
            </a:r>
            <a:r>
              <a:rPr lang="en-US" sz="3600" err="1"/>
              <a:t>marktconsultatie</a:t>
            </a:r>
            <a:r>
              <a:rPr lang="en-US" sz="3600"/>
              <a:t>  </a:t>
            </a:r>
          </a:p>
        </p:txBody>
      </p:sp>
      <p:sp>
        <p:nvSpPr>
          <p:cNvPr id="5" name="Tekstvak 4">
            <a:extLst>
              <a:ext uri="{FF2B5EF4-FFF2-40B4-BE49-F238E27FC236}">
                <a16:creationId xmlns:a16="http://schemas.microsoft.com/office/drawing/2014/main" id="{7B82937E-1A17-A6EA-2A66-163A1E394C69}"/>
              </a:ext>
            </a:extLst>
          </p:cNvPr>
          <p:cNvSpPr txBox="1"/>
          <p:nvPr/>
        </p:nvSpPr>
        <p:spPr>
          <a:xfrm>
            <a:off x="563165" y="1486118"/>
            <a:ext cx="5612946" cy="2677656"/>
          </a:xfrm>
          <a:prstGeom prst="rect">
            <a:avLst/>
          </a:prstGeom>
          <a:noFill/>
        </p:spPr>
        <p:txBody>
          <a:bodyPr wrap="square">
            <a:spAutoFit/>
          </a:bodyPr>
          <a:lstStyle/>
          <a:p>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Tariefmodel</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a:t>
            </a: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besproken</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a:t>
            </a:r>
            <a:endParaRPr lang="nl-NL" sz="1400">
              <a:solidFill>
                <a:srgbClr val="002060"/>
              </a:solidFill>
              <a:latin typeface="Avenir Book" panose="02000503020000020003" pitchFamily="2" charset="0"/>
              <a:ea typeface="Calibri" panose="020F0502020204030204" pitchFamily="34" charset="0"/>
              <a:cs typeface="Arial" panose="020B0604020202020204" pitchFamily="34" charset="0"/>
            </a:endParaRPr>
          </a:p>
          <a:p>
            <a:pPr marL="285750" lvl="1" indent="-285750">
              <a:buFont typeface="Arial" panose="020B0604020202020204" pitchFamily="34" charset="0"/>
              <a:buChar char="•"/>
            </a:pPr>
            <a:r>
              <a:rPr lang="nl-NL">
                <a:solidFill>
                  <a:srgbClr val="002060"/>
                </a:solidFill>
                <a:effectLst/>
                <a:latin typeface="Avenir Book" panose="02000503020000020003" pitchFamily="2" charset="0"/>
                <a:ea typeface="Calibri" panose="020F0502020204030204" pitchFamily="34" charset="0"/>
                <a:cs typeface="Arial" panose="020B0604020202020204" pitchFamily="34" charset="0"/>
              </a:rPr>
              <a:t>Algemene normen (Cao, </a:t>
            </a:r>
            <a:r>
              <a:rPr lang="nl-NL" err="1">
                <a:solidFill>
                  <a:srgbClr val="002060"/>
                </a:solidFill>
                <a:effectLst/>
                <a:latin typeface="Avenir Book" panose="02000503020000020003" pitchFamily="2" charset="0"/>
                <a:ea typeface="Calibri" panose="020F0502020204030204" pitchFamily="34" charset="0"/>
                <a:cs typeface="Arial" panose="020B0604020202020204" pitchFamily="34" charset="0"/>
              </a:rPr>
              <a:t>wet-en</a:t>
            </a:r>
            <a:r>
              <a:rPr lang="nl-NL">
                <a:solidFill>
                  <a:srgbClr val="002060"/>
                </a:solidFill>
                <a:effectLst/>
                <a:latin typeface="Avenir Book" panose="02000503020000020003" pitchFamily="2" charset="0"/>
                <a:ea typeface="Calibri" panose="020F0502020204030204" pitchFamily="34" charset="0"/>
                <a:cs typeface="Arial" panose="020B0604020202020204" pitchFamily="34" charset="0"/>
              </a:rPr>
              <a:t> regelgeving)</a:t>
            </a:r>
          </a:p>
          <a:p>
            <a:pPr marL="285750" indent="-285750">
              <a:buFont typeface="Arial" panose="020B0604020202020204" pitchFamily="34" charset="0"/>
              <a:buChar char="•"/>
            </a:pP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Uitgangspunten</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a:t>
            </a: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eisen</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a:t>
            </a: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en</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a:t>
            </a: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beschrijvingen</a:t>
            </a:r>
            <a:endParaRPr lang="nl-NL" sz="1400">
              <a:solidFill>
                <a:srgbClr val="002060"/>
              </a:solidFill>
              <a:effectLst/>
              <a:latin typeface="Avenir Book" panose="02000503020000020003" pitchFamily="2"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nl-NL"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Gegevens uit de benchmarks en normen (overhead, </a:t>
            </a:r>
            <a:r>
              <a:rPr lang="nl-NL">
                <a:solidFill>
                  <a:srgbClr val="002060"/>
                </a:solidFill>
                <a:latin typeface="Avenir Book" panose="02000503020000020003" pitchFamily="2" charset="0"/>
                <a:ea typeface="Calibri" panose="020F0502020204030204" pitchFamily="34" charset="0"/>
                <a:cs typeface="Arial" panose="020B0604020202020204" pitchFamily="34" charset="0"/>
              </a:rPr>
              <a:t>	      </a:t>
            </a:r>
            <a:r>
              <a:rPr lang="nl-NL"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materiële kosten, etc.)</a:t>
            </a:r>
          </a:p>
          <a:p>
            <a:pPr marL="285750" indent="-285750">
              <a:buFont typeface="Arial" panose="020B0604020202020204" pitchFamily="34" charset="0"/>
              <a:buChar char="•"/>
            </a:pP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Tegemoetkoming</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a:t>
            </a: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voor</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a:t>
            </a: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risico</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PNIL </a:t>
            </a: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en</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a:t>
            </a: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opleidingskosten</a:t>
            </a:r>
            <a:endParaRPr lang="nl-NL" sz="1400">
              <a:solidFill>
                <a:srgbClr val="002060"/>
              </a:solidFill>
              <a:effectLst/>
              <a:latin typeface="Avenir Book" panose="02000503020000020003" pitchFamily="2" charset="0"/>
              <a:ea typeface="Calibri" panose="020F0502020204030204" pitchFamily="34" charset="0"/>
              <a:cs typeface="Arial" panose="020B0604020202020204" pitchFamily="34" charset="0"/>
            </a:endParaRPr>
          </a:p>
          <a:p>
            <a:endParaRPr lang="nl-NL" sz="1400">
              <a:solidFill>
                <a:srgbClr val="002060"/>
              </a:solidFill>
              <a:effectLst/>
              <a:latin typeface="Avenir Book" panose="02000503020000020003" pitchFamily="2" charset="0"/>
              <a:ea typeface="Calibri" panose="020F0502020204030204" pitchFamily="34" charset="0"/>
              <a:cs typeface="Arial" panose="020B0604020202020204" pitchFamily="34" charset="0"/>
            </a:endParaRPr>
          </a:p>
          <a:p>
            <a:r>
              <a:rPr lang="nl-NL"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Tariefopbouw per component:</a:t>
            </a:r>
            <a:endParaRPr lang="nl-NL">
              <a:solidFill>
                <a:srgbClr val="002060"/>
              </a:solidFill>
              <a:latin typeface="Avenir Book" panose="02000503020000020003" pitchFamily="2"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nl-NL"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Inzicht in functiemix</a:t>
            </a:r>
          </a:p>
          <a:p>
            <a:pPr marL="285750" indent="-285750">
              <a:buFont typeface="Arial" panose="020B0604020202020204" pitchFamily="34" charset="0"/>
              <a:buChar char="•"/>
            </a:pP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Inzicht</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in </a:t>
            </a: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productiviteit</a:t>
            </a:r>
            <a:endParaRPr lang="nl-NL" sz="1400">
              <a:solidFill>
                <a:srgbClr val="002060"/>
              </a:solidFill>
              <a:effectLst/>
              <a:latin typeface="Avenir Book" panose="02000503020000020003" pitchFamily="2"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Inzicht</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in </a:t>
            </a: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aanvullende</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a:t>
            </a:r>
            <a:r>
              <a:rPr lang="en-US" sz="1400" err="1">
                <a:solidFill>
                  <a:srgbClr val="002060"/>
                </a:solidFill>
                <a:effectLst/>
                <a:latin typeface="Avenir Book" panose="02000503020000020003" pitchFamily="2" charset="0"/>
                <a:ea typeface="Calibri" panose="020F0502020204030204" pitchFamily="34" charset="0"/>
                <a:cs typeface="Arial" panose="020B0604020202020204" pitchFamily="34" charset="0"/>
              </a:rPr>
              <a:t>componenten</a:t>
            </a:r>
            <a:r>
              <a:rPr lang="en-US"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a:t>
            </a:r>
            <a:endParaRPr lang="nl-NL" sz="1400">
              <a:solidFill>
                <a:srgbClr val="002060"/>
              </a:solidFill>
              <a:effectLst/>
              <a:latin typeface="Avenir Book" panose="02000503020000020003" pitchFamily="2" charset="0"/>
              <a:ea typeface="Calibri" panose="020F0502020204030204" pitchFamily="34" charset="0"/>
              <a:cs typeface="Arial" panose="020B0604020202020204" pitchFamily="34" charset="0"/>
            </a:endParaRPr>
          </a:p>
          <a:p>
            <a:r>
              <a:rPr lang="nl-NL" sz="1400">
                <a:solidFill>
                  <a:srgbClr val="002060"/>
                </a:solidFill>
                <a:effectLst/>
                <a:latin typeface="Avenir Book" panose="02000503020000020003" pitchFamily="2"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753056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6533A-1671-8058-983E-3F4A83F033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E62798-0C54-65DC-C2E1-F87BD7DA4623}"/>
              </a:ext>
            </a:extLst>
          </p:cNvPr>
          <p:cNvSpPr>
            <a:spLocks noGrp="1"/>
          </p:cNvSpPr>
          <p:nvPr>
            <p:ph type="ctrTitle"/>
          </p:nvPr>
        </p:nvSpPr>
        <p:spPr/>
        <p:txBody>
          <a:bodyPr>
            <a:noAutofit/>
          </a:bodyPr>
          <a:lstStyle/>
          <a:p>
            <a:r>
              <a:rPr lang="en-US" sz="3600"/>
              <a:t>Nota van </a:t>
            </a:r>
            <a:r>
              <a:rPr lang="en-US" sz="3600" err="1"/>
              <a:t>antwoorden</a:t>
            </a:r>
          </a:p>
        </p:txBody>
      </p:sp>
      <p:sp>
        <p:nvSpPr>
          <p:cNvPr id="5" name="Tekstvak 4">
            <a:extLst>
              <a:ext uri="{FF2B5EF4-FFF2-40B4-BE49-F238E27FC236}">
                <a16:creationId xmlns:a16="http://schemas.microsoft.com/office/drawing/2014/main" id="{879204FD-D22F-58E4-A1BF-7C613C708531}"/>
              </a:ext>
            </a:extLst>
          </p:cNvPr>
          <p:cNvSpPr txBox="1"/>
          <p:nvPr/>
        </p:nvSpPr>
        <p:spPr>
          <a:xfrm>
            <a:off x="511691" y="1453003"/>
            <a:ext cx="8017669" cy="2954655"/>
          </a:xfrm>
          <a:prstGeom prst="rect">
            <a:avLst/>
          </a:prstGeom>
          <a:noFill/>
        </p:spPr>
        <p:txBody>
          <a:bodyPr wrap="square">
            <a:spAutoFit/>
          </a:bodyPr>
          <a:lstStyle/>
          <a:p>
            <a:pPr marL="285750" indent="-285750">
              <a:buClr>
                <a:schemeClr val="accent1"/>
              </a:buClr>
              <a:buFont typeface="Arial" panose="020B0604020202020204" pitchFamily="34" charset="0"/>
              <a:buChar char="•"/>
            </a:pPr>
            <a:r>
              <a:rPr lang="nl-NL">
                <a:solidFill>
                  <a:schemeClr val="accent1"/>
                </a:solidFill>
                <a:latin typeface="Avenir Book" panose="02000503020000020003" pitchFamily="2" charset="0"/>
                <a:ea typeface="Calibri" panose="020F0502020204030204" pitchFamily="34" charset="0"/>
                <a:cs typeface="Arial" panose="020B0604020202020204" pitchFamily="34" charset="0"/>
              </a:rPr>
              <a:t>36</a:t>
            </a:r>
            <a:r>
              <a:rPr lang="nl-NL">
                <a:solidFill>
                  <a:schemeClr val="accent1"/>
                </a:solidFill>
                <a:effectLst/>
                <a:latin typeface="Avenir Book" panose="02000503020000020003" pitchFamily="2" charset="0"/>
                <a:ea typeface="Calibri" panose="020F0502020204030204" pitchFamily="34" charset="0"/>
                <a:cs typeface="Arial" panose="020B0604020202020204" pitchFamily="34" charset="0"/>
              </a:rPr>
              <a:t> vragen </a:t>
            </a:r>
          </a:p>
          <a:p>
            <a:pPr>
              <a:buClr>
                <a:schemeClr val="accent1"/>
              </a:buClr>
            </a:pPr>
            <a:endParaRPr lang="nl-NL">
              <a:solidFill>
                <a:schemeClr val="accent1"/>
              </a:solidFill>
              <a:latin typeface="Avenir Book" panose="02000503020000020003" pitchFamily="2" charset="0"/>
              <a:ea typeface="Calibri" panose="020F0502020204030204" pitchFamily="34" charset="0"/>
              <a:cs typeface="Arial" panose="020B0604020202020204" pitchFamily="34" charset="0"/>
            </a:endParaRPr>
          </a:p>
          <a:p>
            <a:pPr>
              <a:buClr>
                <a:schemeClr val="accent1"/>
              </a:buClr>
            </a:pPr>
            <a:r>
              <a:rPr lang="nl-NL">
                <a:solidFill>
                  <a:schemeClr val="accent1"/>
                </a:solidFill>
                <a:effectLst/>
                <a:latin typeface="Avenir Book" panose="02000503020000020003" pitchFamily="2" charset="0"/>
                <a:ea typeface="Calibri" panose="020F0502020204030204" pitchFamily="34" charset="0"/>
                <a:cs typeface="Arial" panose="020B0604020202020204" pitchFamily="34" charset="0"/>
              </a:rPr>
              <a:t>Vragen en input o.a.:</a:t>
            </a:r>
          </a:p>
          <a:p>
            <a:pPr marL="285750" lvl="3" indent="-285750">
              <a:buClr>
                <a:schemeClr val="accent1"/>
              </a:buClr>
              <a:buFont typeface="Arial" panose="020B0604020202020204" pitchFamily="34" charset="0"/>
              <a:buChar char="•"/>
            </a:pPr>
            <a:r>
              <a:rPr lang="nl-NL">
                <a:solidFill>
                  <a:schemeClr val="accent1"/>
                </a:solidFill>
                <a:latin typeface="Avenir Book" panose="02000503020000020003" pitchFamily="2" charset="0"/>
                <a:ea typeface="Calibri" panose="020F0502020204030204" pitchFamily="34" charset="0"/>
                <a:cs typeface="Arial" panose="020B0604020202020204" pitchFamily="34" charset="0"/>
              </a:rPr>
              <a:t>Gedragswetenschapper</a:t>
            </a:r>
          </a:p>
          <a:p>
            <a:pPr marL="285750" lvl="3" indent="-285750">
              <a:buClr>
                <a:schemeClr val="accent1"/>
              </a:buClr>
              <a:buFont typeface="Arial" panose="020B0604020202020204" pitchFamily="34" charset="0"/>
              <a:buChar char="•"/>
            </a:pPr>
            <a:r>
              <a:rPr lang="nl-NL">
                <a:solidFill>
                  <a:schemeClr val="accent1"/>
                </a:solidFill>
                <a:latin typeface="Avenir Book" panose="02000503020000020003" pitchFamily="2" charset="0"/>
                <a:ea typeface="Calibri" panose="020F0502020204030204" pitchFamily="34" charset="0"/>
                <a:cs typeface="Arial" panose="020B0604020202020204" pitchFamily="34" charset="0"/>
              </a:rPr>
              <a:t>Bezettingsgraad</a:t>
            </a:r>
          </a:p>
          <a:p>
            <a:pPr marL="285750" lvl="3" indent="-285750">
              <a:buClr>
                <a:schemeClr val="accent1"/>
              </a:buClr>
              <a:buFont typeface="Arial" panose="020B0604020202020204" pitchFamily="34" charset="0"/>
              <a:buChar char="•"/>
            </a:pPr>
            <a:r>
              <a:rPr lang="nl-NL">
                <a:solidFill>
                  <a:schemeClr val="accent1"/>
                </a:solidFill>
                <a:latin typeface="Avenir Book" panose="02000503020000020003" pitchFamily="2" charset="0"/>
                <a:ea typeface="Calibri" panose="020F0502020204030204" pitchFamily="34" charset="0"/>
                <a:cs typeface="Arial" panose="020B0604020202020204" pitchFamily="34" charset="0"/>
              </a:rPr>
              <a:t>Uren begeleiding groep/individueel</a:t>
            </a:r>
          </a:p>
          <a:p>
            <a:pPr marL="285750" lvl="3" indent="-285750">
              <a:buClr>
                <a:schemeClr val="accent1"/>
              </a:buClr>
              <a:buFont typeface="Arial" panose="020B0604020202020204" pitchFamily="34" charset="0"/>
              <a:buChar char="•"/>
            </a:pPr>
            <a:r>
              <a:rPr lang="nl-NL">
                <a:solidFill>
                  <a:schemeClr val="accent1"/>
                </a:solidFill>
                <a:latin typeface="Avenir Book" panose="02000503020000020003" pitchFamily="2" charset="0"/>
                <a:ea typeface="Calibri" panose="020F0502020204030204" pitchFamily="34" charset="0"/>
                <a:cs typeface="Arial" panose="020B0604020202020204" pitchFamily="34" charset="0"/>
              </a:rPr>
              <a:t>Groepsgrootte</a:t>
            </a:r>
          </a:p>
          <a:p>
            <a:pPr marL="285750" lvl="3" indent="-285750">
              <a:buClr>
                <a:schemeClr val="accent1"/>
              </a:buClr>
              <a:buFont typeface="Arial" panose="020B0604020202020204" pitchFamily="34" charset="0"/>
              <a:buChar char="•"/>
            </a:pPr>
            <a:r>
              <a:rPr lang="nl-NL">
                <a:solidFill>
                  <a:schemeClr val="accent1"/>
                </a:solidFill>
                <a:latin typeface="Avenir Book" panose="02000503020000020003" pitchFamily="2" charset="0"/>
                <a:ea typeface="Calibri" panose="020F0502020204030204" pitchFamily="34" charset="0"/>
                <a:cs typeface="Arial" panose="020B0604020202020204" pitchFamily="34" charset="0"/>
              </a:rPr>
              <a:t>Woonlasten</a:t>
            </a:r>
          </a:p>
          <a:p>
            <a:pPr marL="285750" lvl="3" indent="-285750">
              <a:buClr>
                <a:schemeClr val="accent1"/>
              </a:buClr>
              <a:buFont typeface="Arial" panose="020B0604020202020204" pitchFamily="34" charset="0"/>
              <a:buChar char="•"/>
            </a:pPr>
            <a:r>
              <a:rPr lang="nl-NL">
                <a:solidFill>
                  <a:schemeClr val="accent1"/>
                </a:solidFill>
                <a:latin typeface="Avenir Book" panose="02000503020000020003" pitchFamily="2" charset="0"/>
                <a:ea typeface="Calibri" panose="020F0502020204030204" pitchFamily="34" charset="0"/>
                <a:cs typeface="Arial" panose="020B0604020202020204" pitchFamily="34" charset="0"/>
              </a:rPr>
              <a:t>Verhouding dag/nacht en ORT</a:t>
            </a:r>
          </a:p>
          <a:p>
            <a:pPr marL="285750" lvl="3" indent="-285750">
              <a:buClr>
                <a:schemeClr val="accent1"/>
              </a:buClr>
              <a:buFont typeface="Arial" panose="020B0604020202020204" pitchFamily="34" charset="0"/>
              <a:buChar char="•"/>
            </a:pPr>
            <a:r>
              <a:rPr lang="nl-NL">
                <a:solidFill>
                  <a:schemeClr val="accent1"/>
                </a:solidFill>
                <a:latin typeface="Avenir Book" panose="02000503020000020003" pitchFamily="2" charset="0"/>
                <a:ea typeface="Calibri" panose="020F0502020204030204" pitchFamily="34" charset="0"/>
                <a:cs typeface="Arial" panose="020B0604020202020204" pitchFamily="34" charset="0"/>
              </a:rPr>
              <a:t>Telefoondienst/achterwacht</a:t>
            </a:r>
          </a:p>
          <a:p>
            <a:pPr marL="285750" lvl="3" indent="-285750">
              <a:buClr>
                <a:schemeClr val="accent1"/>
              </a:buClr>
              <a:buFont typeface="Arial" panose="020B0604020202020204" pitchFamily="34" charset="0"/>
              <a:buChar char="•"/>
            </a:pPr>
            <a:r>
              <a:rPr lang="nl-NL">
                <a:solidFill>
                  <a:schemeClr val="accent1"/>
                </a:solidFill>
                <a:latin typeface="Avenir Book" panose="02000503020000020003" pitchFamily="2" charset="0"/>
                <a:ea typeface="Calibri" panose="020F0502020204030204" pitchFamily="34" charset="0"/>
                <a:cs typeface="Arial" panose="020B0604020202020204" pitchFamily="34" charset="0"/>
              </a:rPr>
              <a:t>Aanwezigheid </a:t>
            </a:r>
            <a:r>
              <a:rPr lang="nl-NL" err="1">
                <a:solidFill>
                  <a:schemeClr val="accent1"/>
                </a:solidFill>
                <a:latin typeface="Avenir Book" panose="02000503020000020003" pitchFamily="2" charset="0"/>
                <a:ea typeface="Calibri" panose="020F0502020204030204" pitchFamily="34" charset="0"/>
                <a:cs typeface="Arial" panose="020B0604020202020204" pitchFamily="34" charset="0"/>
              </a:rPr>
              <a:t>Safehouses</a:t>
            </a:r>
            <a:endParaRPr lang="nl-NL">
              <a:solidFill>
                <a:schemeClr val="accent1"/>
              </a:solidFill>
              <a:latin typeface="Avenir Book" panose="02000503020000020003" pitchFamily="2" charset="0"/>
              <a:ea typeface="Calibri" panose="020F0502020204030204" pitchFamily="34" charset="0"/>
              <a:cs typeface="Arial" panose="020B0604020202020204" pitchFamily="34" charset="0"/>
            </a:endParaRPr>
          </a:p>
          <a:p>
            <a:pPr marL="285750" lvl="3" indent="-285750">
              <a:buClr>
                <a:schemeClr val="accent1"/>
              </a:buClr>
              <a:buFont typeface="Arial" panose="020B0604020202020204" pitchFamily="34" charset="0"/>
              <a:buChar char="•"/>
            </a:pPr>
            <a:r>
              <a:rPr lang="nl-NL">
                <a:solidFill>
                  <a:schemeClr val="accent1"/>
                </a:solidFill>
                <a:latin typeface="Avenir Book" panose="02000503020000020003" pitchFamily="2" charset="0"/>
                <a:ea typeface="Calibri" panose="020F0502020204030204" pitchFamily="34" charset="0"/>
                <a:cs typeface="Arial" panose="020B0604020202020204" pitchFamily="34" charset="0"/>
              </a:rPr>
              <a:t>Indexering</a:t>
            </a:r>
          </a:p>
          <a:p>
            <a:r>
              <a:rPr lang="nl-NL" sz="1800">
                <a:solidFill>
                  <a:srgbClr val="002060"/>
                </a:solidFill>
                <a:effectLst/>
                <a:latin typeface="Calibri" panose="020F05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3243214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1">
          <a:extLst>
            <a:ext uri="{FF2B5EF4-FFF2-40B4-BE49-F238E27FC236}">
              <a16:creationId xmlns:a16="http://schemas.microsoft.com/office/drawing/2014/main" id="{B2CF80A3-3C26-FA5D-C650-0AF92DB62DB8}"/>
            </a:ext>
          </a:extLst>
        </p:cNvPr>
        <p:cNvGrpSpPr/>
        <p:nvPr/>
      </p:nvGrpSpPr>
      <p:grpSpPr>
        <a:xfrm>
          <a:off x="0" y="0"/>
          <a:ext cx="0" cy="0"/>
          <a:chOff x="0" y="0"/>
          <a:chExt cx="0" cy="0"/>
        </a:xfrm>
      </p:grpSpPr>
      <p:sp>
        <p:nvSpPr>
          <p:cNvPr id="872" name="Google Shape;872;g112998e9388_0_35">
            <a:extLst>
              <a:ext uri="{FF2B5EF4-FFF2-40B4-BE49-F238E27FC236}">
                <a16:creationId xmlns:a16="http://schemas.microsoft.com/office/drawing/2014/main" id="{11B54C6D-5893-24A3-7442-8E4A218949F4}"/>
              </a:ext>
            </a:extLst>
          </p:cNvPr>
          <p:cNvSpPr txBox="1">
            <a:spLocks noGrp="1"/>
          </p:cNvSpPr>
          <p:nvPr>
            <p:ph type="ctrTitle"/>
          </p:nvPr>
        </p:nvSpPr>
        <p:spPr>
          <a:xfrm>
            <a:off x="3675888" y="1977957"/>
            <a:ext cx="5468112" cy="149206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nl-NL" sz="3200"/>
              <a:t>Wijzigingen in uitgangspunten en tariefopbouw</a:t>
            </a:r>
            <a:endParaRPr sz="3200"/>
          </a:p>
        </p:txBody>
      </p:sp>
    </p:spTree>
    <p:extLst>
      <p:ext uri="{BB962C8B-B14F-4D97-AF65-F5344CB8AC3E}">
        <p14:creationId xmlns:p14="http://schemas.microsoft.com/office/powerpoint/2010/main" val="1575111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3">
          <a:extLst>
            <a:ext uri="{FF2B5EF4-FFF2-40B4-BE49-F238E27FC236}">
              <a16:creationId xmlns:a16="http://schemas.microsoft.com/office/drawing/2014/main" id="{F4891101-BC45-A5F4-05E1-C328D1D0A168}"/>
            </a:ext>
          </a:extLst>
        </p:cNvPr>
        <p:cNvGrpSpPr/>
        <p:nvPr/>
      </p:nvGrpSpPr>
      <p:grpSpPr>
        <a:xfrm>
          <a:off x="0" y="0"/>
          <a:ext cx="0" cy="0"/>
          <a:chOff x="0" y="0"/>
          <a:chExt cx="0" cy="0"/>
        </a:xfrm>
      </p:grpSpPr>
      <p:sp>
        <p:nvSpPr>
          <p:cNvPr id="814" name="Google Shape;814;g112998e9388_0_18">
            <a:extLst>
              <a:ext uri="{FF2B5EF4-FFF2-40B4-BE49-F238E27FC236}">
                <a16:creationId xmlns:a16="http://schemas.microsoft.com/office/drawing/2014/main" id="{3C416EAB-DEB3-86A9-F7E2-4F46777FEA36}"/>
              </a:ext>
            </a:extLst>
          </p:cNvPr>
          <p:cNvSpPr txBox="1">
            <a:spLocks noGrp="1"/>
          </p:cNvSpPr>
          <p:nvPr>
            <p:ph type="ctrTitle"/>
          </p:nvPr>
        </p:nvSpPr>
        <p:spPr>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dk1"/>
              </a:buClr>
              <a:buSzPts val="4500"/>
              <a:buFont typeface="Arial"/>
              <a:buNone/>
            </a:pPr>
            <a:r>
              <a:rPr lang="nl-NL" sz="3500">
                <a:solidFill>
                  <a:schemeClr val="accent1"/>
                </a:solidFill>
              </a:rPr>
              <a:t>Wijzigingen</a:t>
            </a:r>
            <a:endParaRPr/>
          </a:p>
        </p:txBody>
      </p:sp>
      <p:sp>
        <p:nvSpPr>
          <p:cNvPr id="815" name="Google Shape;815;g112998e9388_0_18">
            <a:extLst>
              <a:ext uri="{FF2B5EF4-FFF2-40B4-BE49-F238E27FC236}">
                <a16:creationId xmlns:a16="http://schemas.microsoft.com/office/drawing/2014/main" id="{DF2DC134-345D-521B-7653-8A37DCA972F4}"/>
              </a:ext>
            </a:extLst>
          </p:cNvPr>
          <p:cNvSpPr txBox="1">
            <a:spLocks noGrp="1"/>
          </p:cNvSpPr>
          <p:nvPr>
            <p:ph type="body" idx="1"/>
          </p:nvPr>
        </p:nvSpPr>
        <p:spPr>
          <a:xfrm>
            <a:off x="491604" y="1455591"/>
            <a:ext cx="8017669" cy="3318427"/>
          </a:xfrm>
          <a:prstGeom prst="rect">
            <a:avLst/>
          </a:prstGeom>
          <a:noFill/>
          <a:ln>
            <a:noFill/>
          </a:ln>
        </p:spPr>
        <p:txBody>
          <a:bodyPr spcFirstLastPara="1" wrap="square" lIns="0" tIns="0" rIns="0" bIns="0" anchor="t" anchorCtr="0">
            <a:noAutofit/>
          </a:bodyPr>
          <a:lstStyle/>
          <a:p>
            <a:r>
              <a:rPr lang="nl-NL" sz="1150" dirty="0">
                <a:solidFill>
                  <a:schemeClr val="accent4"/>
                </a:solidFill>
              </a:rPr>
              <a:t>Bezettingsgraad is aangepast naar 98% voor Beschermd Wonen en naar 97% voor </a:t>
            </a:r>
            <a:r>
              <a:rPr lang="nl-NL" sz="1150" dirty="0" err="1">
                <a:solidFill>
                  <a:schemeClr val="accent4"/>
                </a:solidFill>
              </a:rPr>
              <a:t>Safehouses</a:t>
            </a:r>
            <a:r>
              <a:rPr lang="nl-NL" sz="1150" dirty="0">
                <a:solidFill>
                  <a:schemeClr val="accent4"/>
                </a:solidFill>
              </a:rPr>
              <a:t>.</a:t>
            </a:r>
          </a:p>
          <a:p>
            <a:r>
              <a:rPr lang="nl-NL" sz="1150" dirty="0">
                <a:solidFill>
                  <a:schemeClr val="accent4"/>
                </a:solidFill>
              </a:rPr>
              <a:t>Woonkosten van 13,5% zijn toegevoegd.</a:t>
            </a:r>
          </a:p>
          <a:p>
            <a:r>
              <a:rPr lang="nl-NL" sz="1150" dirty="0">
                <a:solidFill>
                  <a:schemeClr val="accent4"/>
                </a:solidFill>
              </a:rPr>
              <a:t>De voeding/maaltijdvergoeding is aangepast van €8,33 naar €8,61 uitgaande van de dagelijkse minimale totale kosten (ontbijt, 2</a:t>
            </a:r>
            <a:r>
              <a:rPr lang="nl-NL" sz="1150" baseline="30000" dirty="0">
                <a:solidFill>
                  <a:schemeClr val="accent4"/>
                </a:solidFill>
              </a:rPr>
              <a:t>e</a:t>
            </a:r>
            <a:r>
              <a:rPr lang="nl-NL" sz="1150" dirty="0">
                <a:solidFill>
                  <a:schemeClr val="accent4"/>
                </a:solidFill>
              </a:rPr>
              <a:t> broodmaaltijd, warme maaltijd en tussendoortje) voor een man van 14-50 jaar van het Nibud. </a:t>
            </a:r>
          </a:p>
          <a:p>
            <a:r>
              <a:rPr lang="nl-NL" sz="1150" dirty="0">
                <a:solidFill>
                  <a:schemeClr val="accent4"/>
                </a:solidFill>
              </a:rPr>
              <a:t>De groepsgrootte is aangepast o.b.v. het aantal uren begeleiding.</a:t>
            </a:r>
          </a:p>
          <a:p>
            <a:r>
              <a:rPr lang="nl-NL" sz="1150" dirty="0">
                <a:solidFill>
                  <a:schemeClr val="accent4"/>
                </a:solidFill>
              </a:rPr>
              <a:t>De verhouding dag/nacht is aangepast voor Beschermd Wonen Plus naar 66,91% voor dag en 33,09% voor nacht.</a:t>
            </a:r>
          </a:p>
          <a:p>
            <a:r>
              <a:rPr lang="nl-NL" sz="1150" dirty="0">
                <a:solidFill>
                  <a:schemeClr val="accent4"/>
                </a:solidFill>
              </a:rPr>
              <a:t>In het tarief voor Beschermd Wonen wordt rekening gehouden met een slaapdienst en wordt er bij </a:t>
            </a:r>
            <a:r>
              <a:rPr lang="nl-NL" sz="1150" dirty="0" err="1">
                <a:solidFill>
                  <a:schemeClr val="accent4"/>
                </a:solidFill>
              </a:rPr>
              <a:t>Safehouses</a:t>
            </a:r>
            <a:r>
              <a:rPr lang="nl-NL" sz="1150" dirty="0">
                <a:solidFill>
                  <a:schemeClr val="accent4"/>
                </a:solidFill>
              </a:rPr>
              <a:t> uitgegaan van een telefonische bereikbaarheidsdienst vanaf 19:30 uur. </a:t>
            </a:r>
          </a:p>
          <a:p>
            <a:r>
              <a:rPr lang="nl-NL" sz="1150" dirty="0">
                <a:solidFill>
                  <a:schemeClr val="accent4"/>
                </a:solidFill>
              </a:rPr>
              <a:t>De functiemix van de herstelgerichte activiteiten is aangepast van MBO naar een mix van MBO en HBO</a:t>
            </a:r>
            <a:endParaRPr lang="nl-NL" sz="1150" dirty="0">
              <a:solidFill>
                <a:srgbClr val="FF0000"/>
              </a:solidFill>
            </a:endParaRPr>
          </a:p>
          <a:p>
            <a:r>
              <a:rPr lang="nl-NL" sz="1150" dirty="0">
                <a:solidFill>
                  <a:schemeClr val="accent4"/>
                </a:solidFill>
              </a:rPr>
              <a:t>Functiemix </a:t>
            </a:r>
            <a:r>
              <a:rPr lang="nl-NL" sz="1150" dirty="0" err="1">
                <a:solidFill>
                  <a:schemeClr val="accent4"/>
                </a:solidFill>
              </a:rPr>
              <a:t>Safehouse</a:t>
            </a:r>
            <a:r>
              <a:rPr lang="nl-NL" sz="1150" dirty="0">
                <a:solidFill>
                  <a:schemeClr val="accent4"/>
                </a:solidFill>
              </a:rPr>
              <a:t> aangepast naar een combinatie van GGZ en Sociaal Werk</a:t>
            </a:r>
          </a:p>
          <a:p>
            <a:r>
              <a:rPr lang="nl-NL" sz="1150" dirty="0">
                <a:solidFill>
                  <a:schemeClr val="accent4"/>
                </a:solidFill>
              </a:rPr>
              <a:t>De ORT, groepsomvang en dag/nachtverhouding van </a:t>
            </a:r>
            <a:r>
              <a:rPr lang="nl-NL" sz="1150" dirty="0" err="1">
                <a:solidFill>
                  <a:schemeClr val="accent4"/>
                </a:solidFill>
              </a:rPr>
              <a:t>Safehouses</a:t>
            </a:r>
            <a:r>
              <a:rPr lang="nl-NL" sz="1150" dirty="0">
                <a:solidFill>
                  <a:schemeClr val="accent4"/>
                </a:solidFill>
              </a:rPr>
              <a:t> is aangepast op de aanwezigheid (aanwezigheid is aangepast van 7.00-22:00 uur naar 7:00-19:30 uur). </a:t>
            </a:r>
          </a:p>
          <a:p>
            <a:r>
              <a:rPr lang="nl-NL" sz="1150" dirty="0">
                <a:solidFill>
                  <a:schemeClr val="accent4"/>
                </a:solidFill>
              </a:rPr>
              <a:t>Gedragswetenschapper toegevoegd bij </a:t>
            </a:r>
            <a:r>
              <a:rPr lang="nl-NL" sz="1150" dirty="0" err="1">
                <a:solidFill>
                  <a:schemeClr val="accent4"/>
                </a:solidFill>
              </a:rPr>
              <a:t>Bescherd</a:t>
            </a:r>
            <a:r>
              <a:rPr lang="nl-NL" sz="1150" dirty="0">
                <a:solidFill>
                  <a:schemeClr val="accent4"/>
                </a:solidFill>
              </a:rPr>
              <a:t> Wonen Regulier (0,3%) en Beschermd Wonen Plus (1%)</a:t>
            </a:r>
          </a:p>
        </p:txBody>
      </p:sp>
    </p:spTree>
    <p:extLst>
      <p:ext uri="{BB962C8B-B14F-4D97-AF65-F5344CB8AC3E}">
        <p14:creationId xmlns:p14="http://schemas.microsoft.com/office/powerpoint/2010/main" val="2698207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715C683-AC59-718F-4C49-6F1A92500ACA}"/>
              </a:ext>
            </a:extLst>
          </p:cNvPr>
          <p:cNvSpPr>
            <a:spLocks noGrp="1"/>
          </p:cNvSpPr>
          <p:nvPr>
            <p:ph type="ctrTitle"/>
          </p:nvPr>
        </p:nvSpPr>
        <p:spPr/>
        <p:txBody>
          <a:bodyPr/>
          <a:lstStyle/>
          <a:p>
            <a:r>
              <a:rPr lang="nl-NL"/>
              <a:t>Omvang groep per product</a:t>
            </a:r>
          </a:p>
        </p:txBody>
      </p:sp>
      <p:graphicFrame>
        <p:nvGraphicFramePr>
          <p:cNvPr id="7" name="Google Shape;880;p14">
            <a:extLst>
              <a:ext uri="{FF2B5EF4-FFF2-40B4-BE49-F238E27FC236}">
                <a16:creationId xmlns:a16="http://schemas.microsoft.com/office/drawing/2014/main" id="{F809FE65-298C-C1D6-1FEF-0DA19DE96C35}"/>
              </a:ext>
            </a:extLst>
          </p:cNvPr>
          <p:cNvGraphicFramePr/>
          <p:nvPr>
            <p:extLst>
              <p:ext uri="{D42A27DB-BD31-4B8C-83A1-F6EECF244321}">
                <p14:modId xmlns:p14="http://schemas.microsoft.com/office/powerpoint/2010/main" val="715153702"/>
              </p:ext>
            </p:extLst>
          </p:nvPr>
        </p:nvGraphicFramePr>
        <p:xfrm>
          <a:off x="622368" y="1476456"/>
          <a:ext cx="3949632" cy="1527075"/>
        </p:xfrm>
        <a:graphic>
          <a:graphicData uri="http://schemas.openxmlformats.org/drawingml/2006/table">
            <a:tbl>
              <a:tblPr>
                <a:noFill/>
                <a:tableStyleId>{9B634413-A125-4BF5-B2CE-50D00810AE5C}</a:tableStyleId>
              </a:tblPr>
              <a:tblGrid>
                <a:gridCol w="1974816">
                  <a:extLst>
                    <a:ext uri="{9D8B030D-6E8A-4147-A177-3AD203B41FA5}">
                      <a16:colId xmlns:a16="http://schemas.microsoft.com/office/drawing/2014/main" val="20000"/>
                    </a:ext>
                  </a:extLst>
                </a:gridCol>
                <a:gridCol w="1974816">
                  <a:extLst>
                    <a:ext uri="{9D8B030D-6E8A-4147-A177-3AD203B41FA5}">
                      <a16:colId xmlns:a16="http://schemas.microsoft.com/office/drawing/2014/main" val="20001"/>
                    </a:ext>
                  </a:extLst>
                </a:gridCol>
              </a:tblGrid>
              <a:tr h="305415">
                <a:tc>
                  <a:txBody>
                    <a:bodyPr/>
                    <a:lstStyle/>
                    <a:p>
                      <a:pPr marL="0" marR="0" lvl="0" indent="0" algn="l" rtl="0">
                        <a:lnSpc>
                          <a:spcPct val="100000"/>
                        </a:lnSpc>
                        <a:spcBef>
                          <a:spcPts val="0"/>
                        </a:spcBef>
                        <a:spcAft>
                          <a:spcPts val="0"/>
                        </a:spcAft>
                        <a:buClr>
                          <a:srgbClr val="000000"/>
                        </a:buClr>
                        <a:buSzPts val="900"/>
                        <a:buFont typeface="Arial"/>
                        <a:buNone/>
                      </a:pPr>
                      <a:r>
                        <a:rPr lang="nl" sz="1100" b="1" u="none" strike="noStrike" cap="none">
                          <a:solidFill>
                            <a:schemeClr val="accent2"/>
                          </a:solidFill>
                          <a:latin typeface="Avenir"/>
                          <a:ea typeface="Avenir"/>
                          <a:cs typeface="Avenir"/>
                          <a:sym typeface="Avenir"/>
                        </a:rPr>
                        <a:t>Product</a:t>
                      </a:r>
                      <a:endParaRPr sz="11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nl" sz="1100" b="1" u="none" strike="noStrike" cap="none">
                          <a:solidFill>
                            <a:schemeClr val="accent2"/>
                          </a:solidFill>
                          <a:latin typeface="Avenir"/>
                          <a:ea typeface="Avenir"/>
                          <a:cs typeface="Avenir"/>
                          <a:sym typeface="Avenir"/>
                        </a:rPr>
                        <a:t>Groepsgrootte</a:t>
                      </a:r>
                      <a:endParaRPr sz="1100" b="1" u="none" strike="noStrike" cap="none">
                        <a:solidFill>
                          <a:schemeClr val="accent2"/>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05415">
                <a:tc>
                  <a:txBody>
                    <a:bodyPr/>
                    <a:lstStyle/>
                    <a:p>
                      <a:pPr marL="0" marR="0" lvl="0" indent="0" algn="l" rtl="0">
                        <a:lnSpc>
                          <a:spcPct val="100000"/>
                        </a:lnSpc>
                        <a:spcBef>
                          <a:spcPts val="0"/>
                        </a:spcBef>
                        <a:spcAft>
                          <a:spcPts val="0"/>
                        </a:spcAft>
                        <a:buClr>
                          <a:srgbClr val="000000"/>
                        </a:buClr>
                        <a:buSzPts val="900"/>
                        <a:buFont typeface="Arial"/>
                        <a:buNone/>
                      </a:pPr>
                      <a:r>
                        <a:rPr lang="nl-NL" sz="1100" u="none" strike="noStrike" cap="none">
                          <a:solidFill>
                            <a:srgbClr val="02164E"/>
                          </a:solidFill>
                          <a:latin typeface="Avenir"/>
                          <a:ea typeface="Avenir"/>
                          <a:cs typeface="Avenir"/>
                          <a:sym typeface="Avenir"/>
                        </a:rPr>
                        <a:t>BW Regulier</a:t>
                      </a:r>
                      <a:endParaRPr sz="1100" u="none" strike="noStrike" cap="none">
                        <a:solidFill>
                          <a:srgbClr val="02164E"/>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1100" u="none" strike="noStrike" cap="none">
                          <a:solidFill>
                            <a:srgbClr val="02164E"/>
                          </a:solidFill>
                          <a:latin typeface="Avenir"/>
                          <a:ea typeface="Avenir"/>
                          <a:cs typeface="Avenir"/>
                          <a:sym typeface="Avenir"/>
                        </a:rPr>
                        <a:t>12,9</a:t>
                      </a:r>
                      <a:endParaRPr sz="1100" u="none" strike="noStrike" cap="none">
                        <a:solidFill>
                          <a:srgbClr val="02164E"/>
                        </a:solidFill>
                        <a:latin typeface="Avenir"/>
                        <a:ea typeface="Avenir"/>
                        <a:cs typeface="Avenir"/>
                        <a:sym typeface="Avenir"/>
                      </a:endParaRP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2871732397"/>
                  </a:ext>
                </a:extLst>
              </a:tr>
              <a:tr h="305415">
                <a:tc>
                  <a:txBody>
                    <a:bodyPr/>
                    <a:lstStyle/>
                    <a:p>
                      <a:pPr marL="0" marR="0" lvl="0" indent="0" algn="l" rtl="0">
                        <a:lnSpc>
                          <a:spcPct val="100000"/>
                        </a:lnSpc>
                        <a:spcBef>
                          <a:spcPts val="0"/>
                        </a:spcBef>
                        <a:spcAft>
                          <a:spcPts val="0"/>
                        </a:spcAft>
                        <a:buClr>
                          <a:srgbClr val="000000"/>
                        </a:buClr>
                        <a:buSzPts val="900"/>
                        <a:buFont typeface="Arial"/>
                        <a:buNone/>
                      </a:pPr>
                      <a:r>
                        <a:rPr lang="nl-NL" sz="1100" b="0" i="0" u="none" strike="noStrike" cap="none">
                          <a:solidFill>
                            <a:schemeClr val="accent4"/>
                          </a:solidFill>
                          <a:latin typeface="Avenir"/>
                          <a:ea typeface="Avenir"/>
                          <a:cs typeface="Avenir"/>
                          <a:sym typeface="Avenir"/>
                        </a:rPr>
                        <a:t>BW Plus</a:t>
                      </a:r>
                      <a:endParaRPr sz="11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1100" b="0" i="0" u="none" strike="noStrike" cap="none">
                          <a:solidFill>
                            <a:schemeClr val="accent4"/>
                          </a:solidFill>
                          <a:latin typeface="Avenir"/>
                          <a:ea typeface="Avenir"/>
                          <a:cs typeface="Avenir"/>
                          <a:sym typeface="Avenir"/>
                        </a:rPr>
                        <a:t>10,5</a:t>
                      </a:r>
                      <a:endParaRPr sz="1100" b="0" i="0" u="none" strike="noStrike" cap="none">
                        <a:solidFill>
                          <a:schemeClr val="accent4"/>
                        </a:solidFill>
                        <a:latin typeface="Avenir"/>
                        <a:ea typeface="Avenir"/>
                        <a:cs typeface="Avenir"/>
                        <a:sym typeface="Avenir"/>
                      </a:endParaRP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305415">
                <a:tc>
                  <a:txBody>
                    <a:bodyPr/>
                    <a:lstStyle/>
                    <a:p>
                      <a:pPr marL="0" marR="0" lvl="0" indent="0" algn="l" rtl="0">
                        <a:lnSpc>
                          <a:spcPct val="100000"/>
                        </a:lnSpc>
                        <a:spcBef>
                          <a:spcPts val="0"/>
                        </a:spcBef>
                        <a:spcAft>
                          <a:spcPts val="0"/>
                        </a:spcAft>
                        <a:buClr>
                          <a:srgbClr val="000000"/>
                        </a:buClr>
                        <a:buSzPts val="900"/>
                        <a:buFont typeface="Arial"/>
                        <a:buNone/>
                      </a:pPr>
                      <a:r>
                        <a:rPr lang="nl-NL" sz="1100" b="0" i="0" u="none" strike="noStrike" cap="none">
                          <a:solidFill>
                            <a:schemeClr val="accent4"/>
                          </a:solidFill>
                          <a:latin typeface="Avenir"/>
                          <a:ea typeface="Avenir"/>
                          <a:cs typeface="Avenir"/>
                          <a:sym typeface="Avenir"/>
                        </a:rPr>
                        <a:t>BW Uitstroomgericht</a:t>
                      </a:r>
                      <a:endParaRPr sz="11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1100" b="0" i="0" u="none" strike="noStrike" cap="none">
                          <a:solidFill>
                            <a:schemeClr val="accent4"/>
                          </a:solidFill>
                          <a:latin typeface="Avenir"/>
                          <a:ea typeface="Avenir"/>
                          <a:cs typeface="Avenir"/>
                          <a:sym typeface="Avenir"/>
                        </a:rPr>
                        <a:t>14</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69788033"/>
                  </a:ext>
                </a:extLst>
              </a:tr>
              <a:tr h="305415">
                <a:tc>
                  <a:txBody>
                    <a:bodyPr/>
                    <a:lstStyle/>
                    <a:p>
                      <a:pPr marL="0" marR="0" lvl="0" indent="0" algn="l" rtl="0">
                        <a:lnSpc>
                          <a:spcPct val="100000"/>
                        </a:lnSpc>
                        <a:spcBef>
                          <a:spcPts val="0"/>
                        </a:spcBef>
                        <a:spcAft>
                          <a:spcPts val="0"/>
                        </a:spcAft>
                        <a:buClr>
                          <a:srgbClr val="000000"/>
                        </a:buClr>
                        <a:buSzPts val="900"/>
                        <a:buFont typeface="Arial"/>
                        <a:buNone/>
                      </a:pPr>
                      <a:r>
                        <a:rPr lang="nl-NL" sz="1100" b="0" i="0" u="none" strike="noStrike" cap="none" err="1">
                          <a:solidFill>
                            <a:schemeClr val="accent4"/>
                          </a:solidFill>
                          <a:latin typeface="Avenir"/>
                          <a:ea typeface="Avenir"/>
                          <a:cs typeface="Avenir"/>
                          <a:sym typeface="Avenir"/>
                        </a:rPr>
                        <a:t>Safehouse</a:t>
                      </a:r>
                      <a:endParaRPr sz="1100" b="0" i="0" u="none" strike="noStrike" cap="none">
                        <a:solidFill>
                          <a:schemeClr val="accent4"/>
                        </a:solidFill>
                        <a:latin typeface="Avenir"/>
                        <a:ea typeface="Avenir"/>
                        <a:cs typeface="Avenir"/>
                        <a:sym typeface="Avenir"/>
                      </a:endParaRPr>
                    </a:p>
                  </a:txBody>
                  <a:tcPr anchor="ctr">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900"/>
                        <a:buFont typeface="Arial"/>
                        <a:buNone/>
                      </a:pPr>
                      <a:r>
                        <a:rPr lang="nl-NL" sz="1100" b="0" i="0" u="none" strike="noStrike" cap="none">
                          <a:solidFill>
                            <a:schemeClr val="accent4"/>
                          </a:solidFill>
                          <a:latin typeface="Avenir"/>
                          <a:ea typeface="Avenir"/>
                          <a:cs typeface="Avenir"/>
                          <a:sym typeface="Avenir"/>
                        </a:rPr>
                        <a:t>24</a:t>
                      </a:r>
                    </a:p>
                  </a:txBody>
                  <a:tcPr anchor="ctr">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3307797656"/>
                  </a:ext>
                </a:extLst>
              </a:tr>
            </a:tbl>
          </a:graphicData>
        </a:graphic>
      </p:graphicFrame>
      <p:sp>
        <p:nvSpPr>
          <p:cNvPr id="8" name="Google Shape;864;g10ca515ca3c_0_40">
            <a:extLst>
              <a:ext uri="{FF2B5EF4-FFF2-40B4-BE49-F238E27FC236}">
                <a16:creationId xmlns:a16="http://schemas.microsoft.com/office/drawing/2014/main" id="{0925E305-3897-1A00-0FFB-6D9D933BA1A1}"/>
              </a:ext>
            </a:extLst>
          </p:cNvPr>
          <p:cNvSpPr txBox="1">
            <a:spLocks noGrp="1"/>
          </p:cNvSpPr>
          <p:nvPr>
            <p:ph type="body" idx="1"/>
          </p:nvPr>
        </p:nvSpPr>
        <p:spPr>
          <a:xfrm>
            <a:off x="622369" y="3414204"/>
            <a:ext cx="3949632" cy="610933"/>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r>
              <a:rPr lang="nl-NL" dirty="0"/>
              <a:t>De groepsgrootte is bepaald op basis van de verplichtingen voor aanwezigheid personeel.</a:t>
            </a:r>
            <a:endParaRPr dirty="0"/>
          </a:p>
        </p:txBody>
      </p:sp>
    </p:spTree>
    <p:extLst>
      <p:ext uri="{BB962C8B-B14F-4D97-AF65-F5344CB8AC3E}">
        <p14:creationId xmlns:p14="http://schemas.microsoft.com/office/powerpoint/2010/main" val="2879756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2">
          <a:extLst>
            <a:ext uri="{FF2B5EF4-FFF2-40B4-BE49-F238E27FC236}">
              <a16:creationId xmlns:a16="http://schemas.microsoft.com/office/drawing/2014/main" id="{21076022-FECE-DF3B-75F4-C07755DDB75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CF76591-9A28-A24A-C9EB-3D5F73B08251}"/>
              </a:ext>
            </a:extLst>
          </p:cNvPr>
          <p:cNvSpPr>
            <a:spLocks noGrp="1"/>
          </p:cNvSpPr>
          <p:nvPr>
            <p:ph type="ctrTitle"/>
          </p:nvPr>
        </p:nvSpPr>
        <p:spPr/>
        <p:txBody>
          <a:bodyPr>
            <a:normAutofit/>
          </a:bodyPr>
          <a:lstStyle/>
          <a:p>
            <a:r>
              <a:rPr lang="en-US" sz="3200" err="1"/>
              <a:t>Verhouding</a:t>
            </a:r>
            <a:r>
              <a:rPr lang="en-US" sz="3200"/>
              <a:t> Dag/ Nacht</a:t>
            </a:r>
          </a:p>
        </p:txBody>
      </p:sp>
      <p:graphicFrame>
        <p:nvGraphicFramePr>
          <p:cNvPr id="6" name="Google Shape;865;g10ca515ca3c_0_40">
            <a:extLst>
              <a:ext uri="{FF2B5EF4-FFF2-40B4-BE49-F238E27FC236}">
                <a16:creationId xmlns:a16="http://schemas.microsoft.com/office/drawing/2014/main" id="{0800DEF5-0BB0-1768-A7C1-CE94AF9F76CE}"/>
              </a:ext>
            </a:extLst>
          </p:cNvPr>
          <p:cNvGraphicFramePr/>
          <p:nvPr/>
        </p:nvGraphicFramePr>
        <p:xfrm>
          <a:off x="563499" y="1488840"/>
          <a:ext cx="2278761" cy="1177025"/>
        </p:xfrm>
        <a:graphic>
          <a:graphicData uri="http://schemas.openxmlformats.org/drawingml/2006/table">
            <a:tbl>
              <a:tblPr>
                <a:noFill/>
                <a:tableStyleId>{9B634413-A125-4BF5-B2CE-50D00810AE5C}</a:tableStyleId>
              </a:tblPr>
              <a:tblGrid>
                <a:gridCol w="873150">
                  <a:extLst>
                    <a:ext uri="{9D8B030D-6E8A-4147-A177-3AD203B41FA5}">
                      <a16:colId xmlns:a16="http://schemas.microsoft.com/office/drawing/2014/main" val="20000"/>
                    </a:ext>
                  </a:extLst>
                </a:gridCol>
                <a:gridCol w="1405611">
                  <a:extLst>
                    <a:ext uri="{9D8B030D-6E8A-4147-A177-3AD203B41FA5}">
                      <a16:colId xmlns:a16="http://schemas.microsoft.com/office/drawing/2014/main" val="20003"/>
                    </a:ext>
                  </a:extLst>
                </a:gridCol>
              </a:tblGrid>
              <a:tr h="415025">
                <a:tc gridSpan="2">
                  <a:txBody>
                    <a:bodyPr/>
                    <a:lstStyle/>
                    <a:p>
                      <a:pPr marL="0" marR="0" lvl="0" indent="0" algn="l" rtl="0">
                        <a:lnSpc>
                          <a:spcPct val="100000"/>
                        </a:lnSpc>
                        <a:spcBef>
                          <a:spcPts val="0"/>
                        </a:spcBef>
                        <a:spcAft>
                          <a:spcPts val="0"/>
                        </a:spcAft>
                        <a:buClr>
                          <a:srgbClr val="000000"/>
                        </a:buClr>
                        <a:buSzPts val="1000"/>
                        <a:buFont typeface="Arial"/>
                        <a:buNone/>
                      </a:pPr>
                      <a:r>
                        <a:rPr lang="nl-NL" sz="1000" b="1" u="none" strike="noStrike" cap="none">
                          <a:solidFill>
                            <a:schemeClr val="accent2"/>
                          </a:solidFill>
                          <a:latin typeface="Avenir"/>
                          <a:ea typeface="Avenir"/>
                          <a:cs typeface="Avenir"/>
                          <a:sym typeface="Avenir"/>
                        </a:rPr>
                        <a:t>Beschermd Wonen - Regulier</a:t>
                      </a:r>
                      <a:endParaRPr sz="100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hMerge="1">
                  <a:txBody>
                    <a:bodyPr/>
                    <a:lstStyle/>
                    <a:p>
                      <a:pPr marL="0" marR="0" lvl="0" indent="0" algn="l" rtl="0">
                        <a:lnSpc>
                          <a:spcPct val="100000"/>
                        </a:lnSpc>
                        <a:spcBef>
                          <a:spcPts val="0"/>
                        </a:spcBef>
                        <a:spcAft>
                          <a:spcPts val="0"/>
                        </a:spcAft>
                        <a:buClr>
                          <a:srgbClr val="000000"/>
                        </a:buClr>
                        <a:buSzPts val="1000"/>
                        <a:buFont typeface="Arial"/>
                        <a:buNone/>
                      </a:pPr>
                      <a:endParaRPr sz="1000" b="1" u="none" strike="noStrike" cap="none">
                        <a:solidFill>
                          <a:schemeClr val="accent2"/>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950"/>
                        <a:buFont typeface="Arial"/>
                        <a:buNone/>
                      </a:pPr>
                      <a:r>
                        <a:rPr lang="nl" sz="950" b="1" u="none" strike="noStrike" cap="none">
                          <a:solidFill>
                            <a:schemeClr val="accent2"/>
                          </a:solidFill>
                          <a:latin typeface="Avenir"/>
                          <a:ea typeface="Avenir"/>
                          <a:cs typeface="Avenir"/>
                          <a:sym typeface="Avenir"/>
                        </a:rPr>
                        <a:t>Dag</a:t>
                      </a:r>
                      <a:endParaRPr sz="95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 sz="1000" u="none" strike="noStrike" cap="none">
                          <a:solidFill>
                            <a:schemeClr val="accent1"/>
                          </a:solidFill>
                          <a:latin typeface="Avenir"/>
                          <a:ea typeface="Avenir"/>
                          <a:cs typeface="Avenir"/>
                          <a:sym typeface="Avenir"/>
                        </a:rPr>
                        <a:t>62,50%</a:t>
                      </a:r>
                      <a:endParaRPr sz="1000" u="none" strike="noStrike" cap="none">
                        <a:solidFill>
                          <a:schemeClr val="accent1"/>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950"/>
                        <a:buFont typeface="Arial"/>
                        <a:buNone/>
                      </a:pPr>
                      <a:r>
                        <a:rPr lang="nl-NL" sz="950" b="1" u="none" strike="noStrike" cap="none">
                          <a:solidFill>
                            <a:schemeClr val="accent2"/>
                          </a:solidFill>
                          <a:latin typeface="Avenir"/>
                          <a:ea typeface="Avenir"/>
                          <a:cs typeface="Avenir"/>
                          <a:sym typeface="Avenir"/>
                        </a:rPr>
                        <a:t>Nacht</a:t>
                      </a:r>
                      <a:endParaRPr sz="95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NL" sz="1000" u="none" strike="noStrike" cap="none" dirty="0">
                          <a:solidFill>
                            <a:schemeClr val="accent1"/>
                          </a:solidFill>
                          <a:latin typeface="Avenir"/>
                          <a:ea typeface="Avenir"/>
                          <a:cs typeface="Avenir"/>
                          <a:sym typeface="Avenir"/>
                        </a:rPr>
                        <a:t>37,50%</a:t>
                      </a:r>
                      <a:endParaRPr sz="1000" u="none" strike="noStrike" cap="none" dirty="0">
                        <a:solidFill>
                          <a:schemeClr val="accent1"/>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278625541"/>
                  </a:ext>
                </a:extLst>
              </a:tr>
            </a:tbl>
          </a:graphicData>
        </a:graphic>
      </p:graphicFrame>
      <p:graphicFrame>
        <p:nvGraphicFramePr>
          <p:cNvPr id="7" name="Google Shape;865;g10ca515ca3c_0_40">
            <a:extLst>
              <a:ext uri="{FF2B5EF4-FFF2-40B4-BE49-F238E27FC236}">
                <a16:creationId xmlns:a16="http://schemas.microsoft.com/office/drawing/2014/main" id="{B4C7CD03-9820-5799-D236-2E723595D2F3}"/>
              </a:ext>
            </a:extLst>
          </p:cNvPr>
          <p:cNvGraphicFramePr/>
          <p:nvPr>
            <p:extLst>
              <p:ext uri="{D42A27DB-BD31-4B8C-83A1-F6EECF244321}">
                <p14:modId xmlns:p14="http://schemas.microsoft.com/office/powerpoint/2010/main" val="1008664058"/>
              </p:ext>
            </p:extLst>
          </p:nvPr>
        </p:nvGraphicFramePr>
        <p:xfrm>
          <a:off x="3077319" y="1488839"/>
          <a:ext cx="2278761" cy="1177025"/>
        </p:xfrm>
        <a:graphic>
          <a:graphicData uri="http://schemas.openxmlformats.org/drawingml/2006/table">
            <a:tbl>
              <a:tblPr>
                <a:noFill/>
                <a:tableStyleId>{9B634413-A125-4BF5-B2CE-50D00810AE5C}</a:tableStyleId>
              </a:tblPr>
              <a:tblGrid>
                <a:gridCol w="873150">
                  <a:extLst>
                    <a:ext uri="{9D8B030D-6E8A-4147-A177-3AD203B41FA5}">
                      <a16:colId xmlns:a16="http://schemas.microsoft.com/office/drawing/2014/main" val="20000"/>
                    </a:ext>
                  </a:extLst>
                </a:gridCol>
                <a:gridCol w="1405611">
                  <a:extLst>
                    <a:ext uri="{9D8B030D-6E8A-4147-A177-3AD203B41FA5}">
                      <a16:colId xmlns:a16="http://schemas.microsoft.com/office/drawing/2014/main" val="20003"/>
                    </a:ext>
                  </a:extLst>
                </a:gridCol>
              </a:tblGrid>
              <a:tr h="415025">
                <a:tc gridSpan="2">
                  <a:txBody>
                    <a:bodyPr/>
                    <a:lstStyle/>
                    <a:p>
                      <a:pPr marL="0" marR="0" lvl="0" indent="0" algn="l" rtl="0">
                        <a:lnSpc>
                          <a:spcPct val="100000"/>
                        </a:lnSpc>
                        <a:spcBef>
                          <a:spcPts val="0"/>
                        </a:spcBef>
                        <a:spcAft>
                          <a:spcPts val="0"/>
                        </a:spcAft>
                        <a:buClr>
                          <a:srgbClr val="000000"/>
                        </a:buClr>
                        <a:buSzPts val="1000"/>
                        <a:buFont typeface="Arial"/>
                        <a:buNone/>
                      </a:pPr>
                      <a:r>
                        <a:rPr lang="nl-NL" sz="1000" b="1" u="none" strike="noStrike" cap="none">
                          <a:solidFill>
                            <a:schemeClr val="accent2"/>
                          </a:solidFill>
                          <a:latin typeface="Avenir"/>
                          <a:ea typeface="Avenir"/>
                          <a:cs typeface="Avenir"/>
                          <a:sym typeface="Avenir"/>
                        </a:rPr>
                        <a:t>Beschermd Wonen - Plus</a:t>
                      </a:r>
                      <a:endParaRPr sz="100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hMerge="1">
                  <a:txBody>
                    <a:bodyPr/>
                    <a:lstStyle/>
                    <a:p>
                      <a:pPr marL="0" marR="0" lvl="0" indent="0" algn="l" rtl="0">
                        <a:lnSpc>
                          <a:spcPct val="100000"/>
                        </a:lnSpc>
                        <a:spcBef>
                          <a:spcPts val="0"/>
                        </a:spcBef>
                        <a:spcAft>
                          <a:spcPts val="0"/>
                        </a:spcAft>
                        <a:buClr>
                          <a:srgbClr val="000000"/>
                        </a:buClr>
                        <a:buSzPts val="1000"/>
                        <a:buFont typeface="Arial"/>
                        <a:buNone/>
                      </a:pPr>
                      <a:endParaRPr sz="1000" b="1" u="none" strike="noStrike" cap="none">
                        <a:solidFill>
                          <a:schemeClr val="accent2"/>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950"/>
                        <a:buFont typeface="Arial"/>
                        <a:buNone/>
                      </a:pPr>
                      <a:r>
                        <a:rPr lang="nl" sz="950" b="1" u="none" strike="noStrike" cap="none">
                          <a:solidFill>
                            <a:schemeClr val="accent2"/>
                          </a:solidFill>
                          <a:latin typeface="Avenir"/>
                          <a:ea typeface="Avenir"/>
                          <a:cs typeface="Avenir"/>
                          <a:sym typeface="Avenir"/>
                        </a:rPr>
                        <a:t>Dag</a:t>
                      </a:r>
                      <a:endParaRPr sz="95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 sz="1000" u="none" strike="noStrike" cap="none">
                          <a:solidFill>
                            <a:schemeClr val="accent1"/>
                          </a:solidFill>
                          <a:latin typeface="Avenir"/>
                          <a:ea typeface="Avenir"/>
                          <a:cs typeface="Avenir"/>
                          <a:sym typeface="Avenir"/>
                        </a:rPr>
                        <a:t>66,91%</a:t>
                      </a:r>
                      <a:endParaRPr sz="1000" u="none" strike="noStrike" cap="none">
                        <a:solidFill>
                          <a:schemeClr val="accent1"/>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950"/>
                        <a:buFont typeface="Arial"/>
                        <a:buNone/>
                      </a:pPr>
                      <a:r>
                        <a:rPr lang="nl-NL" sz="950" b="1" u="none" strike="noStrike" cap="none">
                          <a:solidFill>
                            <a:schemeClr val="accent2"/>
                          </a:solidFill>
                          <a:latin typeface="Avenir"/>
                          <a:ea typeface="Avenir"/>
                          <a:cs typeface="Avenir"/>
                          <a:sym typeface="Avenir"/>
                        </a:rPr>
                        <a:t>Nacht</a:t>
                      </a:r>
                      <a:endParaRPr sz="95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NL" sz="1000" u="none" strike="noStrike" cap="none">
                          <a:solidFill>
                            <a:schemeClr val="accent1"/>
                          </a:solidFill>
                          <a:latin typeface="Avenir"/>
                          <a:ea typeface="Avenir"/>
                          <a:cs typeface="Avenir"/>
                          <a:sym typeface="Avenir"/>
                        </a:rPr>
                        <a:t>33,09%</a:t>
                      </a:r>
                      <a:endParaRPr sz="1000" u="none" strike="noStrike" cap="none">
                        <a:solidFill>
                          <a:schemeClr val="accent1"/>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278625541"/>
                  </a:ext>
                </a:extLst>
              </a:tr>
            </a:tbl>
          </a:graphicData>
        </a:graphic>
      </p:graphicFrame>
      <p:graphicFrame>
        <p:nvGraphicFramePr>
          <p:cNvPr id="8" name="Google Shape;865;g10ca515ca3c_0_40">
            <a:extLst>
              <a:ext uri="{FF2B5EF4-FFF2-40B4-BE49-F238E27FC236}">
                <a16:creationId xmlns:a16="http://schemas.microsoft.com/office/drawing/2014/main" id="{1E7BE070-4AE7-F3C2-E052-CA5538A8B169}"/>
              </a:ext>
            </a:extLst>
          </p:cNvPr>
          <p:cNvGraphicFramePr/>
          <p:nvPr/>
        </p:nvGraphicFramePr>
        <p:xfrm>
          <a:off x="5591139" y="1488839"/>
          <a:ext cx="2278761" cy="1177025"/>
        </p:xfrm>
        <a:graphic>
          <a:graphicData uri="http://schemas.openxmlformats.org/drawingml/2006/table">
            <a:tbl>
              <a:tblPr>
                <a:noFill/>
                <a:tableStyleId>{9B634413-A125-4BF5-B2CE-50D00810AE5C}</a:tableStyleId>
              </a:tblPr>
              <a:tblGrid>
                <a:gridCol w="873150">
                  <a:extLst>
                    <a:ext uri="{9D8B030D-6E8A-4147-A177-3AD203B41FA5}">
                      <a16:colId xmlns:a16="http://schemas.microsoft.com/office/drawing/2014/main" val="20000"/>
                    </a:ext>
                  </a:extLst>
                </a:gridCol>
                <a:gridCol w="1405611">
                  <a:extLst>
                    <a:ext uri="{9D8B030D-6E8A-4147-A177-3AD203B41FA5}">
                      <a16:colId xmlns:a16="http://schemas.microsoft.com/office/drawing/2014/main" val="20003"/>
                    </a:ext>
                  </a:extLst>
                </a:gridCol>
              </a:tblGrid>
              <a:tr h="415025">
                <a:tc gridSpan="2">
                  <a:txBody>
                    <a:bodyPr/>
                    <a:lstStyle/>
                    <a:p>
                      <a:pPr marL="0" marR="0" lvl="0" indent="0" algn="l" rtl="0">
                        <a:lnSpc>
                          <a:spcPct val="100000"/>
                        </a:lnSpc>
                        <a:spcBef>
                          <a:spcPts val="0"/>
                        </a:spcBef>
                        <a:spcAft>
                          <a:spcPts val="0"/>
                        </a:spcAft>
                        <a:buClr>
                          <a:srgbClr val="000000"/>
                        </a:buClr>
                        <a:buSzPts val="1000"/>
                        <a:buFont typeface="Arial"/>
                        <a:buNone/>
                      </a:pPr>
                      <a:r>
                        <a:rPr lang="nl-NL" sz="1000" b="1" u="none" strike="noStrike" cap="none">
                          <a:solidFill>
                            <a:schemeClr val="accent2"/>
                          </a:solidFill>
                          <a:latin typeface="Avenir"/>
                          <a:ea typeface="Avenir"/>
                          <a:cs typeface="Avenir"/>
                          <a:sym typeface="Avenir"/>
                        </a:rPr>
                        <a:t>Beschermd Wonen - Uitstroom</a:t>
                      </a:r>
                      <a:endParaRPr sz="100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hMerge="1">
                  <a:txBody>
                    <a:bodyPr/>
                    <a:lstStyle/>
                    <a:p>
                      <a:pPr marL="0" marR="0" lvl="0" indent="0" algn="l" rtl="0">
                        <a:lnSpc>
                          <a:spcPct val="100000"/>
                        </a:lnSpc>
                        <a:spcBef>
                          <a:spcPts val="0"/>
                        </a:spcBef>
                        <a:spcAft>
                          <a:spcPts val="0"/>
                        </a:spcAft>
                        <a:buClr>
                          <a:srgbClr val="000000"/>
                        </a:buClr>
                        <a:buSzPts val="1000"/>
                        <a:buFont typeface="Arial"/>
                        <a:buNone/>
                      </a:pPr>
                      <a:endParaRPr sz="1000" b="1" u="none" strike="noStrike" cap="none">
                        <a:solidFill>
                          <a:schemeClr val="accent2"/>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950"/>
                        <a:buFont typeface="Arial"/>
                        <a:buNone/>
                      </a:pPr>
                      <a:r>
                        <a:rPr lang="nl" sz="950" b="1" u="none" strike="noStrike" cap="none">
                          <a:solidFill>
                            <a:schemeClr val="accent2"/>
                          </a:solidFill>
                          <a:latin typeface="Avenir"/>
                          <a:ea typeface="Avenir"/>
                          <a:cs typeface="Avenir"/>
                          <a:sym typeface="Avenir"/>
                        </a:rPr>
                        <a:t>Dag</a:t>
                      </a:r>
                      <a:endParaRPr sz="95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 sz="1000" u="none" strike="noStrike" cap="none">
                          <a:solidFill>
                            <a:schemeClr val="accent1"/>
                          </a:solidFill>
                          <a:latin typeface="Avenir"/>
                          <a:ea typeface="Avenir"/>
                          <a:cs typeface="Avenir"/>
                          <a:sym typeface="Avenir"/>
                        </a:rPr>
                        <a:t>62,50%</a:t>
                      </a:r>
                      <a:endParaRPr sz="1000" u="none" strike="noStrike" cap="none">
                        <a:solidFill>
                          <a:schemeClr val="accent1"/>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950"/>
                        <a:buFont typeface="Arial"/>
                        <a:buNone/>
                      </a:pPr>
                      <a:r>
                        <a:rPr lang="nl-NL" sz="950" b="1" u="none" strike="noStrike" cap="none">
                          <a:solidFill>
                            <a:schemeClr val="accent2"/>
                          </a:solidFill>
                          <a:latin typeface="Avenir"/>
                          <a:ea typeface="Avenir"/>
                          <a:cs typeface="Avenir"/>
                          <a:sym typeface="Avenir"/>
                        </a:rPr>
                        <a:t>Nacht</a:t>
                      </a:r>
                      <a:endParaRPr sz="95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NL" sz="1000" u="none" strike="noStrike" cap="none">
                          <a:solidFill>
                            <a:schemeClr val="accent1"/>
                          </a:solidFill>
                          <a:latin typeface="Avenir"/>
                          <a:ea typeface="Avenir"/>
                          <a:cs typeface="Avenir"/>
                          <a:sym typeface="Avenir"/>
                        </a:rPr>
                        <a:t>37,50%</a:t>
                      </a:r>
                      <a:endParaRPr sz="1000" u="none" strike="noStrike" cap="none">
                        <a:solidFill>
                          <a:schemeClr val="accent1"/>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278625541"/>
                  </a:ext>
                </a:extLst>
              </a:tr>
            </a:tbl>
          </a:graphicData>
        </a:graphic>
      </p:graphicFrame>
      <p:graphicFrame>
        <p:nvGraphicFramePr>
          <p:cNvPr id="9" name="Google Shape;865;g10ca515ca3c_0_40">
            <a:extLst>
              <a:ext uri="{FF2B5EF4-FFF2-40B4-BE49-F238E27FC236}">
                <a16:creationId xmlns:a16="http://schemas.microsoft.com/office/drawing/2014/main" id="{EB8C06A0-9A05-57D6-8CD1-C78C2349C02B}"/>
              </a:ext>
            </a:extLst>
          </p:cNvPr>
          <p:cNvGraphicFramePr/>
          <p:nvPr>
            <p:extLst>
              <p:ext uri="{D42A27DB-BD31-4B8C-83A1-F6EECF244321}">
                <p14:modId xmlns:p14="http://schemas.microsoft.com/office/powerpoint/2010/main" val="1938514982"/>
              </p:ext>
            </p:extLst>
          </p:nvPr>
        </p:nvGraphicFramePr>
        <p:xfrm>
          <a:off x="563166" y="3054310"/>
          <a:ext cx="2278761" cy="1177025"/>
        </p:xfrm>
        <a:graphic>
          <a:graphicData uri="http://schemas.openxmlformats.org/drawingml/2006/table">
            <a:tbl>
              <a:tblPr>
                <a:noFill/>
                <a:tableStyleId>{9B634413-A125-4BF5-B2CE-50D00810AE5C}</a:tableStyleId>
              </a:tblPr>
              <a:tblGrid>
                <a:gridCol w="873150">
                  <a:extLst>
                    <a:ext uri="{9D8B030D-6E8A-4147-A177-3AD203B41FA5}">
                      <a16:colId xmlns:a16="http://schemas.microsoft.com/office/drawing/2014/main" val="20000"/>
                    </a:ext>
                  </a:extLst>
                </a:gridCol>
                <a:gridCol w="1405611">
                  <a:extLst>
                    <a:ext uri="{9D8B030D-6E8A-4147-A177-3AD203B41FA5}">
                      <a16:colId xmlns:a16="http://schemas.microsoft.com/office/drawing/2014/main" val="20003"/>
                    </a:ext>
                  </a:extLst>
                </a:gridCol>
              </a:tblGrid>
              <a:tr h="415025">
                <a:tc gridSpan="2">
                  <a:txBody>
                    <a:bodyPr/>
                    <a:lstStyle/>
                    <a:p>
                      <a:pPr marL="0" marR="0" lvl="0" indent="0" algn="l" rtl="0">
                        <a:lnSpc>
                          <a:spcPct val="100000"/>
                        </a:lnSpc>
                        <a:spcBef>
                          <a:spcPts val="0"/>
                        </a:spcBef>
                        <a:spcAft>
                          <a:spcPts val="0"/>
                        </a:spcAft>
                        <a:buClr>
                          <a:srgbClr val="000000"/>
                        </a:buClr>
                        <a:buSzPts val="1000"/>
                        <a:buFont typeface="Arial"/>
                        <a:buNone/>
                      </a:pPr>
                      <a:r>
                        <a:rPr lang="nl-NL" sz="1000" b="1" u="none" strike="noStrike" cap="none" err="1">
                          <a:solidFill>
                            <a:schemeClr val="accent2"/>
                          </a:solidFill>
                          <a:latin typeface="Avenir"/>
                          <a:ea typeface="Avenir"/>
                          <a:cs typeface="Avenir"/>
                          <a:sym typeface="Avenir"/>
                        </a:rPr>
                        <a:t>Safehouse</a:t>
                      </a:r>
                      <a:endParaRPr sz="100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hMerge="1">
                  <a:txBody>
                    <a:bodyPr/>
                    <a:lstStyle/>
                    <a:p>
                      <a:pPr marL="0" marR="0" lvl="0" indent="0" algn="l" rtl="0">
                        <a:lnSpc>
                          <a:spcPct val="100000"/>
                        </a:lnSpc>
                        <a:spcBef>
                          <a:spcPts val="0"/>
                        </a:spcBef>
                        <a:spcAft>
                          <a:spcPts val="0"/>
                        </a:spcAft>
                        <a:buClr>
                          <a:srgbClr val="000000"/>
                        </a:buClr>
                        <a:buSzPts val="1000"/>
                        <a:buFont typeface="Arial"/>
                        <a:buNone/>
                      </a:pPr>
                      <a:endParaRPr sz="1000" b="1" u="none" strike="noStrike" cap="none">
                        <a:solidFill>
                          <a:schemeClr val="accent2"/>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950"/>
                        <a:buFont typeface="Arial"/>
                        <a:buNone/>
                      </a:pPr>
                      <a:r>
                        <a:rPr lang="nl" sz="950" b="1" u="none" strike="noStrike" cap="none">
                          <a:solidFill>
                            <a:schemeClr val="accent2"/>
                          </a:solidFill>
                          <a:latin typeface="Avenir"/>
                          <a:ea typeface="Avenir"/>
                          <a:cs typeface="Avenir"/>
                          <a:sym typeface="Avenir"/>
                        </a:rPr>
                        <a:t>Dag</a:t>
                      </a:r>
                      <a:endParaRPr sz="95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 sz="1000" u="none" strike="noStrike" cap="none">
                          <a:solidFill>
                            <a:schemeClr val="accent1"/>
                          </a:solidFill>
                          <a:latin typeface="Avenir"/>
                          <a:ea typeface="Avenir"/>
                          <a:cs typeface="Avenir"/>
                          <a:sym typeface="Avenir"/>
                        </a:rPr>
                        <a:t>52,08%</a:t>
                      </a:r>
                      <a:endParaRPr sz="1000" u="none" strike="noStrike" cap="none">
                        <a:solidFill>
                          <a:schemeClr val="accent1"/>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lgn="ctr">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950"/>
                        <a:buFont typeface="Arial"/>
                        <a:buNone/>
                      </a:pPr>
                      <a:r>
                        <a:rPr lang="nl-NL" sz="950" b="1" u="none" strike="noStrike" cap="none">
                          <a:solidFill>
                            <a:schemeClr val="accent2"/>
                          </a:solidFill>
                          <a:latin typeface="Avenir"/>
                          <a:ea typeface="Avenir"/>
                          <a:cs typeface="Avenir"/>
                          <a:sym typeface="Avenir"/>
                        </a:rPr>
                        <a:t>Nacht</a:t>
                      </a:r>
                      <a:endParaRPr sz="950" b="1" u="none" strike="noStrike" cap="none">
                        <a:solidFill>
                          <a:schemeClr val="accent2"/>
                        </a:solidFill>
                        <a:latin typeface="Avenir"/>
                        <a:ea typeface="Avenir"/>
                        <a:cs typeface="Avenir"/>
                        <a:sym typeface="Avenir"/>
                      </a:endParaRPr>
                    </a:p>
                  </a:txBody>
                  <a:tcPr marL="91425" marR="91425" marT="91425" marB="91425">
                    <a:lnL w="9525" cap="flat" cmpd="sng">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nl-NL" sz="1000" u="none" strike="noStrike" cap="none">
                          <a:solidFill>
                            <a:schemeClr val="accent1"/>
                          </a:solidFill>
                          <a:latin typeface="Avenir"/>
                          <a:ea typeface="Avenir"/>
                          <a:cs typeface="Avenir"/>
                          <a:sym typeface="Avenir"/>
                        </a:rPr>
                        <a:t>47,92%</a:t>
                      </a:r>
                      <a:endParaRPr sz="1000" u="none" strike="noStrike" cap="none">
                        <a:solidFill>
                          <a:schemeClr val="accent1"/>
                        </a:solidFill>
                        <a:latin typeface="Avenir"/>
                        <a:ea typeface="Avenir"/>
                        <a:cs typeface="Avenir"/>
                        <a:sym typeface="Avenir"/>
                      </a:endParaRPr>
                    </a:p>
                  </a:txBody>
                  <a:tcPr marL="91425" marR="91425" marT="91425" marB="91425">
                    <a:lnL w="9525" cap="flat" cmpd="sng" algn="ctr">
                      <a:solidFill>
                        <a:schemeClr val="accent1"/>
                      </a:solidFill>
                      <a:prstDash val="solid"/>
                      <a:round/>
                      <a:headEnd type="none" w="sm" len="sm"/>
                      <a:tailEnd type="none" w="sm" len="sm"/>
                    </a:lnL>
                    <a:lnR w="9525" cap="flat" cmpd="sng" algn="ctr">
                      <a:solidFill>
                        <a:schemeClr val="accent1"/>
                      </a:solidFill>
                      <a:prstDash val="solid"/>
                      <a:round/>
                      <a:headEnd type="none" w="sm" len="sm"/>
                      <a:tailEnd type="none" w="sm" len="sm"/>
                    </a:lnR>
                    <a:lnT w="9525" cap="flat" cmpd="sng" algn="ctr">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278625541"/>
                  </a:ext>
                </a:extLst>
              </a:tr>
            </a:tbl>
          </a:graphicData>
        </a:graphic>
      </p:graphicFrame>
      <p:sp>
        <p:nvSpPr>
          <p:cNvPr id="2" name="Google Shape;864;g10ca515ca3c_0_40">
            <a:extLst>
              <a:ext uri="{FF2B5EF4-FFF2-40B4-BE49-F238E27FC236}">
                <a16:creationId xmlns:a16="http://schemas.microsoft.com/office/drawing/2014/main" id="{144777DB-8B78-04BD-5F1D-455CD1F2289B}"/>
              </a:ext>
            </a:extLst>
          </p:cNvPr>
          <p:cNvSpPr txBox="1">
            <a:spLocks noGrp="1"/>
          </p:cNvSpPr>
          <p:nvPr>
            <p:ph type="body" idx="1"/>
          </p:nvPr>
        </p:nvSpPr>
        <p:spPr>
          <a:xfrm>
            <a:off x="3139146" y="3054310"/>
            <a:ext cx="3949632" cy="610933"/>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r>
              <a:rPr lang="nl-NL" dirty="0"/>
              <a:t>De verhouding dag/nacht is gebaseerd op wat er volgens de productomschrijving overdag en ‘s nachts gevraagd wordt</a:t>
            </a:r>
            <a:endParaRPr dirty="0"/>
          </a:p>
        </p:txBody>
      </p:sp>
    </p:spTree>
    <p:extLst>
      <p:ext uri="{BB962C8B-B14F-4D97-AF65-F5344CB8AC3E}">
        <p14:creationId xmlns:p14="http://schemas.microsoft.com/office/powerpoint/2010/main" val="1186179628"/>
      </p:ext>
    </p:extLst>
  </p:cSld>
  <p:clrMapOvr>
    <a:masterClrMapping/>
  </p:clrMapOvr>
</p:sld>
</file>

<file path=ppt/theme/theme1.xml><?xml version="1.0" encoding="utf-8"?>
<a:theme xmlns:a="http://schemas.openxmlformats.org/drawingml/2006/main" name="Kantoorthema">
  <a:themeElements>
    <a:clrScheme name="Transitie Partners">
      <a:dk1>
        <a:srgbClr val="000000"/>
      </a:dk1>
      <a:lt1>
        <a:srgbClr val="FFFFFF"/>
      </a:lt1>
      <a:dk2>
        <a:srgbClr val="000000"/>
      </a:dk2>
      <a:lt2>
        <a:srgbClr val="FFFFFF"/>
      </a:lt2>
      <a:accent1>
        <a:srgbClr val="02164E"/>
      </a:accent1>
      <a:accent2>
        <a:srgbClr val="FB940B"/>
      </a:accent2>
      <a:accent3>
        <a:srgbClr val="E4E4E4"/>
      </a:accent3>
      <a:accent4>
        <a:srgbClr val="02164E"/>
      </a:accent4>
      <a:accent5>
        <a:srgbClr val="FB940B"/>
      </a:accent5>
      <a:accent6>
        <a:srgbClr val="E4E4E4"/>
      </a:accent6>
      <a:hlink>
        <a:srgbClr val="FB940B"/>
      </a:hlink>
      <a:folHlink>
        <a:srgbClr val="FB940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3917afc-fdb3-4268-8341-4e2bbc340ca1">
      <Terms xmlns="http://schemas.microsoft.com/office/infopath/2007/PartnerControls"/>
    </lcf76f155ced4ddcb4097134ff3c332f>
    <TaxCatchAll xmlns="4b0d682d-9f02-4f1a-9221-12c9c4a404e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8133DB408B0724BBB3D36A10F4C7D5C" ma:contentTypeVersion="15" ma:contentTypeDescription="Een nieuw document maken." ma:contentTypeScope="" ma:versionID="dca507199c24bd92c08bb8f79011d4c0">
  <xsd:schema xmlns:xsd="http://www.w3.org/2001/XMLSchema" xmlns:xs="http://www.w3.org/2001/XMLSchema" xmlns:p="http://schemas.microsoft.com/office/2006/metadata/properties" xmlns:ns2="73917afc-fdb3-4268-8341-4e2bbc340ca1" xmlns:ns3="4b0d682d-9f02-4f1a-9221-12c9c4a404e0" targetNamespace="http://schemas.microsoft.com/office/2006/metadata/properties" ma:root="true" ma:fieldsID="81ee9b183475b9364ec223a33f59f95b" ns2:_="" ns3:_="">
    <xsd:import namespace="73917afc-fdb3-4268-8341-4e2bbc340ca1"/>
    <xsd:import namespace="4b0d682d-9f02-4f1a-9221-12c9c4a404e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17afc-fdb3-4268-8341-4e2bbc340c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Afbeeldingtags" ma:readOnly="false" ma:fieldId="{5cf76f15-5ced-4ddc-b409-7134ff3c332f}" ma:taxonomyMulti="true" ma:sspId="ec3a491b-2193-4886-84e1-70fddd01a5ec"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0d682d-9f02-4f1a-9221-12c9c4a404e0"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17" nillable="true" ma:displayName="Taxonomy Catch All Column" ma:hidden="true" ma:list="{74ba76d8-d4bd-4e71-b3ed-e79b79d6b15b}" ma:internalName="TaxCatchAll" ma:showField="CatchAllData" ma:web="4b0d682d-9f02-4f1a-9221-12c9c4a404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D4B70C-3850-44D0-9900-52F57E1DADF9}">
  <ds:schemaRefs>
    <ds:schemaRef ds:uri="0d7b8aba-57df-418e-b956-ca5bea6355fa"/>
    <ds:schemaRef ds:uri="http://schemas.microsoft.com/office/infopath/2007/PartnerControls"/>
    <ds:schemaRef ds:uri="http://schemas.microsoft.com/office/2006/documentManagement/types"/>
    <ds:schemaRef ds:uri="http://purl.org/dc/dcmitype/"/>
    <ds:schemaRef ds:uri="http://schemas.microsoft.com/office/2006/metadata/properties"/>
    <ds:schemaRef ds:uri="9455ae00-24fd-4e1b-a8bf-560b2b88dbcf"/>
    <ds:schemaRef ds:uri="http://purl.org/dc/terms/"/>
    <ds:schemaRef ds:uri="http://www.w3.org/XML/1998/namespace"/>
    <ds:schemaRef ds:uri="http://purl.org/dc/elements/1.1/"/>
    <ds:schemaRef ds:uri="http://schemas.openxmlformats.org/package/2006/metadata/core-properties"/>
  </ds:schemaRefs>
</ds:datastoreItem>
</file>

<file path=customXml/itemProps2.xml><?xml version="1.0" encoding="utf-8"?>
<ds:datastoreItem xmlns:ds="http://schemas.openxmlformats.org/officeDocument/2006/customXml" ds:itemID="{82FC4DD9-C6CF-4F0F-9C48-8E5981BD7EAE}">
  <ds:schemaRefs>
    <ds:schemaRef ds:uri="http://schemas.microsoft.com/sharepoint/v3/contenttype/forms"/>
  </ds:schemaRefs>
</ds:datastoreItem>
</file>

<file path=customXml/itemProps3.xml><?xml version="1.0" encoding="utf-8"?>
<ds:datastoreItem xmlns:ds="http://schemas.openxmlformats.org/officeDocument/2006/customXml" ds:itemID="{A8B10360-6C43-455A-8081-DD0747793E77}"/>
</file>

<file path=docProps/app.xml><?xml version="1.0" encoding="utf-8"?>
<Properties xmlns="http://schemas.openxmlformats.org/officeDocument/2006/extended-properties" xmlns:vt="http://schemas.openxmlformats.org/officeDocument/2006/docPropsVTypes">
  <TotalTime>0</TotalTime>
  <Words>1750</Words>
  <Application>Microsoft Office PowerPoint</Application>
  <PresentationFormat>Diavoorstelling (16:9)</PresentationFormat>
  <Paragraphs>499</Paragraphs>
  <Slides>18</Slides>
  <Notes>12</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18</vt:i4>
      </vt:variant>
    </vt:vector>
  </HeadingPairs>
  <TitlesOfParts>
    <vt:vector size="24" baseType="lpstr">
      <vt:lpstr>Arial</vt:lpstr>
      <vt:lpstr>Avenir</vt:lpstr>
      <vt:lpstr>Avenir Book</vt:lpstr>
      <vt:lpstr>Calibri</vt:lpstr>
      <vt:lpstr>Courier New</vt:lpstr>
      <vt:lpstr>Kantoorthema</vt:lpstr>
      <vt:lpstr>Uitgangspunten tariefberekening  x Wmo Beschermd Wonen en Safehouse</vt:lpstr>
      <vt:lpstr>Inhoud</vt:lpstr>
      <vt:lpstr>Proces </vt:lpstr>
      <vt:lpstr>Samenvatting vorige marktconsultatie  </vt:lpstr>
      <vt:lpstr>Nota van antwoorden</vt:lpstr>
      <vt:lpstr>Wijzigingen in uitgangspunten en tariefopbouw</vt:lpstr>
      <vt:lpstr>Wijzigingen</vt:lpstr>
      <vt:lpstr>Omvang groep per product</vt:lpstr>
      <vt:lpstr>Verhouding Dag/ Nacht</vt:lpstr>
      <vt:lpstr>Inrichting Telefonische bereikbaarheid</vt:lpstr>
      <vt:lpstr>Beschermd Wonen Regulier - Dag</vt:lpstr>
      <vt:lpstr>Beschermd Wonen Plus - Dag</vt:lpstr>
      <vt:lpstr>Safehouse - Dag</vt:lpstr>
      <vt:lpstr>Functiemix Safehouse – Herstelgerichte activiteiten</vt:lpstr>
      <vt:lpstr>Concepttarieven </vt:lpstr>
      <vt:lpstr>Vragen vanuit de marktconsulatie</vt:lpstr>
      <vt:lpstr>PowerPoint-presentatie</vt:lpstr>
      <vt:lpstr>Bedankt!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Uitgangspunten tariefberekening Wmo en Jeugd</dc:title>
  <dc:creator>TransitiePartners</dc:creator>
  <cp:lastModifiedBy>Ilona Hensums</cp:lastModifiedBy>
  <cp:revision>1</cp:revision>
  <dcterms:modified xsi:type="dcterms:W3CDTF">2026-05-22T09:31:23Z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0x010100C8133DB408B0724BBB3D36A10F4C7D5C</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