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32" r:id="rId4"/>
    <p:sldMasterId id="2147483660" r:id="rId5"/>
    <p:sldMasterId id="2147483743" r:id="rId6"/>
  </p:sldMasterIdLst>
  <p:notesMasterIdLst>
    <p:notesMasterId r:id="rId20"/>
  </p:notesMasterIdLst>
  <p:sldIdLst>
    <p:sldId id="257" r:id="rId7"/>
    <p:sldId id="290" r:id="rId8"/>
    <p:sldId id="259" r:id="rId9"/>
    <p:sldId id="291" r:id="rId10"/>
    <p:sldId id="292" r:id="rId11"/>
    <p:sldId id="293" r:id="rId12"/>
    <p:sldId id="285" r:id="rId13"/>
    <p:sldId id="294" r:id="rId14"/>
    <p:sldId id="295" r:id="rId15"/>
    <p:sldId id="286" r:id="rId16"/>
    <p:sldId id="277" r:id="rId17"/>
    <p:sldId id="297" r:id="rId18"/>
    <p:sldId id="296" r:id="rId19"/>
  </p:sldIdLst>
  <p:sldSz cx="12192000" cy="6858000"/>
  <p:notesSz cx="7010400" cy="9296400"/>
  <p:embeddedFontLst>
    <p:embeddedFont>
      <p:font typeface="Trade Gothic Next Cond" panose="020B0506040303020004" pitchFamily="34" charset="0"/>
      <p:regular r:id="rId21"/>
      <p:bold r:id="rId22"/>
      <p:italic r:id="rId23"/>
      <p:boldItalic r:id="rId2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B7BBF9-B968-90DC-56EC-20411C39192F}" name="Jansen, Marjolein" initials="MJ" userId="S::marjolein.jansen@tilburg.nl::2eaf52d0-f8f5-4916-b8b2-99fc5069131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9A324"/>
    <a:srgbClr val="29572C"/>
    <a:srgbClr val="257C7D"/>
    <a:srgbClr val="3E8DBF"/>
    <a:srgbClr val="4886CD"/>
    <a:srgbClr val="4135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4.fnt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2.fntdata"/><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jngaarden, Arjen van" userId="e294fd55-4c58-48bb-b864-feb0301d942b" providerId="ADAL" clId="{CA505AC6-8848-4156-AB20-EF32DCEDA342}"/>
    <pc:docChg chg="undo redo custSel addSld delSld modSld sldOrd">
      <pc:chgData name="Wijngaarden, Arjen van" userId="e294fd55-4c58-48bb-b864-feb0301d942b" providerId="ADAL" clId="{CA505AC6-8848-4156-AB20-EF32DCEDA342}" dt="2025-01-10T09:16:46.791" v="5892" actId="20577"/>
      <pc:docMkLst>
        <pc:docMk/>
      </pc:docMkLst>
      <pc:sldChg chg="modSp mod">
        <pc:chgData name="Wijngaarden, Arjen van" userId="e294fd55-4c58-48bb-b864-feb0301d942b" providerId="ADAL" clId="{CA505AC6-8848-4156-AB20-EF32DCEDA342}" dt="2025-01-03T15:31:41.888" v="18" actId="20577"/>
        <pc:sldMkLst>
          <pc:docMk/>
          <pc:sldMk cId="364036875" sldId="257"/>
        </pc:sldMkLst>
      </pc:sldChg>
      <pc:sldChg chg="addSp delSp modSp mod ord modClrScheme chgLayout modNotesTx">
        <pc:chgData name="Wijngaarden, Arjen van" userId="e294fd55-4c58-48bb-b864-feb0301d942b" providerId="ADAL" clId="{CA505AC6-8848-4156-AB20-EF32DCEDA342}" dt="2025-01-09T14:28:51.435" v="4772" actId="1076"/>
        <pc:sldMkLst>
          <pc:docMk/>
          <pc:sldMk cId="2470830094" sldId="259"/>
        </pc:sldMkLst>
      </pc:sldChg>
      <pc:sldChg chg="modSp mod modClrScheme chgLayout modNotesTx">
        <pc:chgData name="Wijngaarden, Arjen van" userId="e294fd55-4c58-48bb-b864-feb0301d942b" providerId="ADAL" clId="{CA505AC6-8848-4156-AB20-EF32DCEDA342}" dt="2025-01-09T14:25:53.415" v="4643" actId="20577"/>
        <pc:sldMkLst>
          <pc:docMk/>
          <pc:sldMk cId="878397246" sldId="260"/>
        </pc:sldMkLst>
      </pc:sldChg>
      <pc:sldChg chg="modSp mod modClrScheme chgLayout modNotesTx">
        <pc:chgData name="Wijngaarden, Arjen van" userId="e294fd55-4c58-48bb-b864-feb0301d942b" providerId="ADAL" clId="{CA505AC6-8848-4156-AB20-EF32DCEDA342}" dt="2025-01-09T14:25:24.751" v="4637" actId="14100"/>
        <pc:sldMkLst>
          <pc:docMk/>
          <pc:sldMk cId="1699365634" sldId="261"/>
        </pc:sldMkLst>
      </pc:sldChg>
      <pc:sldChg chg="modSp mod modClrScheme chgLayout modNotesTx">
        <pc:chgData name="Wijngaarden, Arjen van" userId="e294fd55-4c58-48bb-b864-feb0301d942b" providerId="ADAL" clId="{CA505AC6-8848-4156-AB20-EF32DCEDA342}" dt="2025-01-09T15:22:44.693" v="5323" actId="20577"/>
        <pc:sldMkLst>
          <pc:docMk/>
          <pc:sldMk cId="1568219345" sldId="263"/>
        </pc:sldMkLst>
      </pc:sldChg>
      <pc:sldChg chg="modSp del mod">
        <pc:chgData name="Wijngaarden, Arjen van" userId="e294fd55-4c58-48bb-b864-feb0301d942b" providerId="ADAL" clId="{CA505AC6-8848-4156-AB20-EF32DCEDA342}" dt="2025-01-08T16:13:28.130" v="4031" actId="47"/>
        <pc:sldMkLst>
          <pc:docMk/>
          <pc:sldMk cId="971428103" sldId="264"/>
        </pc:sldMkLst>
      </pc:sldChg>
      <pc:sldChg chg="modSp del mod modNotesTx">
        <pc:chgData name="Wijngaarden, Arjen van" userId="e294fd55-4c58-48bb-b864-feb0301d942b" providerId="ADAL" clId="{CA505AC6-8848-4156-AB20-EF32DCEDA342}" dt="2025-01-08T16:29:45.360" v="4059" actId="47"/>
        <pc:sldMkLst>
          <pc:docMk/>
          <pc:sldMk cId="995923873" sldId="265"/>
        </pc:sldMkLst>
      </pc:sldChg>
      <pc:sldChg chg="modSp mod">
        <pc:chgData name="Wijngaarden, Arjen van" userId="e294fd55-4c58-48bb-b864-feb0301d942b" providerId="ADAL" clId="{CA505AC6-8848-4156-AB20-EF32DCEDA342}" dt="2025-01-10T09:14:05.680" v="5865" actId="20577"/>
        <pc:sldMkLst>
          <pc:docMk/>
          <pc:sldMk cId="3548879377" sldId="266"/>
        </pc:sldMkLst>
      </pc:sldChg>
      <pc:sldChg chg="modSp del mod modNotesTx">
        <pc:chgData name="Wijngaarden, Arjen van" userId="e294fd55-4c58-48bb-b864-feb0301d942b" providerId="ADAL" clId="{CA505AC6-8848-4156-AB20-EF32DCEDA342}" dt="2025-01-08T16:29:21.618" v="4058" actId="47"/>
        <pc:sldMkLst>
          <pc:docMk/>
          <pc:sldMk cId="1209274775" sldId="267"/>
        </pc:sldMkLst>
      </pc:sldChg>
      <pc:sldChg chg="del">
        <pc:chgData name="Wijngaarden, Arjen van" userId="e294fd55-4c58-48bb-b864-feb0301d942b" providerId="ADAL" clId="{CA505AC6-8848-4156-AB20-EF32DCEDA342}" dt="2025-01-08T16:13:17.913" v="4028" actId="47"/>
        <pc:sldMkLst>
          <pc:docMk/>
          <pc:sldMk cId="1970885292" sldId="268"/>
        </pc:sldMkLst>
      </pc:sldChg>
      <pc:sldChg chg="del">
        <pc:chgData name="Wijngaarden, Arjen van" userId="e294fd55-4c58-48bb-b864-feb0301d942b" providerId="ADAL" clId="{CA505AC6-8848-4156-AB20-EF32DCEDA342}" dt="2025-01-08T16:13:20.329" v="4029" actId="47"/>
        <pc:sldMkLst>
          <pc:docMk/>
          <pc:sldMk cId="306384347" sldId="269"/>
        </pc:sldMkLst>
      </pc:sldChg>
      <pc:sldChg chg="addSp delSp modSp mod">
        <pc:chgData name="Wijngaarden, Arjen van" userId="e294fd55-4c58-48bb-b864-feb0301d942b" providerId="ADAL" clId="{CA505AC6-8848-4156-AB20-EF32DCEDA342}" dt="2025-01-10T08:30:44.301" v="5847" actId="14100"/>
        <pc:sldMkLst>
          <pc:docMk/>
          <pc:sldMk cId="235003730" sldId="270"/>
        </pc:sldMkLst>
      </pc:sldChg>
      <pc:sldChg chg="modSp add del mod">
        <pc:chgData name="Wijngaarden, Arjen van" userId="e294fd55-4c58-48bb-b864-feb0301d942b" providerId="ADAL" clId="{CA505AC6-8848-4156-AB20-EF32DCEDA342}" dt="2025-01-08T16:29:19.865" v="4057" actId="47"/>
        <pc:sldMkLst>
          <pc:docMk/>
          <pc:sldMk cId="2862017411" sldId="271"/>
        </pc:sldMkLst>
      </pc:sldChg>
      <pc:sldChg chg="modSp add mod">
        <pc:chgData name="Wijngaarden, Arjen van" userId="e294fd55-4c58-48bb-b864-feb0301d942b" providerId="ADAL" clId="{CA505AC6-8848-4156-AB20-EF32DCEDA342}" dt="2025-01-10T08:17:39.658" v="5826" actId="1076"/>
        <pc:sldMkLst>
          <pc:docMk/>
          <pc:sldMk cId="2765367772" sldId="272"/>
        </pc:sldMkLst>
      </pc:sldChg>
      <pc:sldChg chg="addSp delSp modSp add del mod modNotesTx">
        <pc:chgData name="Wijngaarden, Arjen van" userId="e294fd55-4c58-48bb-b864-feb0301d942b" providerId="ADAL" clId="{CA505AC6-8848-4156-AB20-EF32DCEDA342}" dt="2025-01-08T16:13:24.588" v="4030" actId="47"/>
        <pc:sldMkLst>
          <pc:docMk/>
          <pc:sldMk cId="3225657266" sldId="273"/>
        </pc:sldMkLst>
      </pc:sldChg>
      <pc:sldChg chg="addSp delSp modSp add del mod modClrScheme chgLayout">
        <pc:chgData name="Wijngaarden, Arjen van" userId="e294fd55-4c58-48bb-b864-feb0301d942b" providerId="ADAL" clId="{CA505AC6-8848-4156-AB20-EF32DCEDA342}" dt="2025-01-10T08:07:39.259" v="5741" actId="47"/>
        <pc:sldMkLst>
          <pc:docMk/>
          <pc:sldMk cId="2273366884" sldId="274"/>
        </pc:sldMkLst>
      </pc:sldChg>
      <pc:sldChg chg="addSp delSp modSp add del mod modClrScheme chgLayout">
        <pc:chgData name="Wijngaarden, Arjen van" userId="e294fd55-4c58-48bb-b864-feb0301d942b" providerId="ADAL" clId="{CA505AC6-8848-4156-AB20-EF32DCEDA342}" dt="2025-01-10T08:07:40.607" v="5742" actId="47"/>
        <pc:sldMkLst>
          <pc:docMk/>
          <pc:sldMk cId="172586678" sldId="275"/>
        </pc:sldMkLst>
      </pc:sldChg>
      <pc:sldChg chg="modSp add del mod">
        <pc:chgData name="Wijngaarden, Arjen van" userId="e294fd55-4c58-48bb-b864-feb0301d942b" providerId="ADAL" clId="{CA505AC6-8848-4156-AB20-EF32DCEDA342}" dt="2025-01-10T08:14:52.566" v="5810" actId="47"/>
        <pc:sldMkLst>
          <pc:docMk/>
          <pc:sldMk cId="3036583832" sldId="276"/>
        </pc:sldMkLst>
      </pc:sldChg>
      <pc:sldChg chg="delSp modSp add mod">
        <pc:chgData name="Wijngaarden, Arjen van" userId="e294fd55-4c58-48bb-b864-feb0301d942b" providerId="ADAL" clId="{CA505AC6-8848-4156-AB20-EF32DCEDA342}" dt="2025-01-09T14:30:27.411" v="4793" actId="14100"/>
        <pc:sldMkLst>
          <pc:docMk/>
          <pc:sldMk cId="3032283195" sldId="277"/>
        </pc:sldMkLst>
      </pc:sldChg>
      <pc:sldChg chg="modSp add del mod">
        <pc:chgData name="Wijngaarden, Arjen van" userId="e294fd55-4c58-48bb-b864-feb0301d942b" providerId="ADAL" clId="{CA505AC6-8848-4156-AB20-EF32DCEDA342}" dt="2025-01-10T08:15:00.820" v="5811" actId="47"/>
        <pc:sldMkLst>
          <pc:docMk/>
          <pc:sldMk cId="922130141" sldId="278"/>
        </pc:sldMkLst>
      </pc:sldChg>
      <pc:sldChg chg="modSp add mod ord">
        <pc:chgData name="Wijngaarden, Arjen van" userId="e294fd55-4c58-48bb-b864-feb0301d942b" providerId="ADAL" clId="{CA505AC6-8848-4156-AB20-EF32DCEDA342}" dt="2025-01-10T08:31:26.150" v="5855" actId="15"/>
        <pc:sldMkLst>
          <pc:docMk/>
          <pc:sldMk cId="3066472626" sldId="279"/>
        </pc:sldMkLst>
      </pc:sldChg>
      <pc:sldChg chg="modSp add mod">
        <pc:chgData name="Wijngaarden, Arjen van" userId="e294fd55-4c58-48bb-b864-feb0301d942b" providerId="ADAL" clId="{CA505AC6-8848-4156-AB20-EF32DCEDA342}" dt="2025-01-10T09:16:46.791" v="5892" actId="20577"/>
        <pc:sldMkLst>
          <pc:docMk/>
          <pc:sldMk cId="3947728471" sldId="280"/>
        </pc:sldMkLst>
      </pc:sldChg>
    </pc:docChg>
  </pc:docChgLst>
  <pc:docChgLst>
    <pc:chgData name="Uden, Kees van" userId="S::kees.van.uden@tilburg.nl::d64a8d6a-6293-4c53-acec-a117c09758eb" providerId="AD" clId="Web-{CBD27F32-AC4C-CD7B-F8A0-EF831F897A03}"/>
    <pc:docChg chg="addSld delSld">
      <pc:chgData name="Uden, Kees van" userId="S::kees.van.uden@tilburg.nl::d64a8d6a-6293-4c53-acec-a117c09758eb" providerId="AD" clId="Web-{CBD27F32-AC4C-CD7B-F8A0-EF831F897A03}" dt="2025-01-27T08:12:30.499" v="3"/>
      <pc:docMkLst>
        <pc:docMk/>
      </pc:docMkLst>
      <pc:sldChg chg="new del">
        <pc:chgData name="Uden, Kees van" userId="S::kees.van.uden@tilburg.nl::d64a8d6a-6293-4c53-acec-a117c09758eb" providerId="AD" clId="Web-{CBD27F32-AC4C-CD7B-F8A0-EF831F897A03}" dt="2025-01-27T08:12:30.499" v="3"/>
        <pc:sldMkLst>
          <pc:docMk/>
          <pc:sldMk cId="2882709603" sldId="284"/>
        </pc:sldMkLst>
      </pc:sldChg>
      <pc:sldChg chg="new del">
        <pc:chgData name="Uden, Kees van" userId="S::kees.van.uden@tilburg.nl::d64a8d6a-6293-4c53-acec-a117c09758eb" providerId="AD" clId="Web-{CBD27F32-AC4C-CD7B-F8A0-EF831F897A03}" dt="2025-01-27T08:12:28.264" v="2"/>
        <pc:sldMkLst>
          <pc:docMk/>
          <pc:sldMk cId="3523730899" sldId="285"/>
        </pc:sldMkLst>
      </pc:sldChg>
    </pc:docChg>
  </pc:docChgLst>
  <pc:docChgLst>
    <pc:chgData name="Jansen, Marjolein" userId="2eaf52d0-f8f5-4916-b8b2-99fc50691319" providerId="ADAL" clId="{DBF50440-51A2-4D40-9FE9-32E513D7AB5F}"/>
    <pc:docChg chg="undo custSel addSld delSld modSld sldOrd">
      <pc:chgData name="Jansen, Marjolein" userId="2eaf52d0-f8f5-4916-b8b2-99fc50691319" providerId="ADAL" clId="{DBF50440-51A2-4D40-9FE9-32E513D7AB5F}" dt="2025-01-31T10:05:32.799" v="1538" actId="20577"/>
      <pc:docMkLst>
        <pc:docMk/>
      </pc:docMkLst>
      <pc:sldChg chg="modSp mod">
        <pc:chgData name="Jansen, Marjolein" userId="2eaf52d0-f8f5-4916-b8b2-99fc50691319" providerId="ADAL" clId="{DBF50440-51A2-4D40-9FE9-32E513D7AB5F}" dt="2025-01-24T11:05:49.129" v="121" actId="20577"/>
        <pc:sldMkLst>
          <pc:docMk/>
          <pc:sldMk cId="364036875" sldId="257"/>
        </pc:sldMkLst>
      </pc:sldChg>
      <pc:sldChg chg="ord">
        <pc:chgData name="Jansen, Marjolein" userId="2eaf52d0-f8f5-4916-b8b2-99fc50691319" providerId="ADAL" clId="{DBF50440-51A2-4D40-9FE9-32E513D7AB5F}" dt="2025-01-24T11:41:13.821" v="1344"/>
        <pc:sldMkLst>
          <pc:docMk/>
          <pc:sldMk cId="2470830094" sldId="259"/>
        </pc:sldMkLst>
      </pc:sldChg>
      <pc:sldChg chg="modSp mod ord">
        <pc:chgData name="Jansen, Marjolein" userId="2eaf52d0-f8f5-4916-b8b2-99fc50691319" providerId="ADAL" clId="{DBF50440-51A2-4D40-9FE9-32E513D7AB5F}" dt="2025-01-24T11:44:25.475" v="1498" actId="1076"/>
        <pc:sldMkLst>
          <pc:docMk/>
          <pc:sldMk cId="878397246" sldId="260"/>
        </pc:sldMkLst>
      </pc:sldChg>
      <pc:sldChg chg="modSp add del mod">
        <pc:chgData name="Jansen, Marjolein" userId="2eaf52d0-f8f5-4916-b8b2-99fc50691319" providerId="ADAL" clId="{DBF50440-51A2-4D40-9FE9-32E513D7AB5F}" dt="2025-01-31T10:05:32.799" v="1538" actId="20577"/>
        <pc:sldMkLst>
          <pc:docMk/>
          <pc:sldMk cId="1699365634" sldId="261"/>
        </pc:sldMkLst>
      </pc:sldChg>
      <pc:sldChg chg="addSp modSp mod">
        <pc:chgData name="Jansen, Marjolein" userId="2eaf52d0-f8f5-4916-b8b2-99fc50691319" providerId="ADAL" clId="{DBF50440-51A2-4D40-9FE9-32E513D7AB5F}" dt="2025-01-24T13:46:46.914" v="1531" actId="313"/>
        <pc:sldMkLst>
          <pc:docMk/>
          <pc:sldMk cId="1568219345" sldId="263"/>
        </pc:sldMkLst>
      </pc:sldChg>
      <pc:sldChg chg="addSp modSp mod">
        <pc:chgData name="Jansen, Marjolein" userId="2eaf52d0-f8f5-4916-b8b2-99fc50691319" providerId="ADAL" clId="{DBF50440-51A2-4D40-9FE9-32E513D7AB5F}" dt="2025-01-24T13:48:38.746" v="1536" actId="1076"/>
        <pc:sldMkLst>
          <pc:docMk/>
          <pc:sldMk cId="3548879377" sldId="266"/>
        </pc:sldMkLst>
      </pc:sldChg>
      <pc:sldChg chg="del">
        <pc:chgData name="Jansen, Marjolein" userId="2eaf52d0-f8f5-4916-b8b2-99fc50691319" providerId="ADAL" clId="{DBF50440-51A2-4D40-9FE9-32E513D7AB5F}" dt="2025-01-24T11:13:45.038" v="525" actId="47"/>
        <pc:sldMkLst>
          <pc:docMk/>
          <pc:sldMk cId="235003730" sldId="270"/>
        </pc:sldMkLst>
      </pc:sldChg>
      <pc:sldChg chg="modSp del mod">
        <pc:chgData name="Jansen, Marjolein" userId="2eaf52d0-f8f5-4916-b8b2-99fc50691319" providerId="ADAL" clId="{DBF50440-51A2-4D40-9FE9-32E513D7AB5F}" dt="2025-01-24T11:31:51.550" v="894" actId="47"/>
        <pc:sldMkLst>
          <pc:docMk/>
          <pc:sldMk cId="2765367772" sldId="272"/>
        </pc:sldMkLst>
      </pc:sldChg>
      <pc:sldChg chg="modSp mod">
        <pc:chgData name="Jansen, Marjolein" userId="2eaf52d0-f8f5-4916-b8b2-99fc50691319" providerId="ADAL" clId="{DBF50440-51A2-4D40-9FE9-32E513D7AB5F}" dt="2025-01-24T11:43:55.632" v="1479" actId="20577"/>
        <pc:sldMkLst>
          <pc:docMk/>
          <pc:sldMk cId="3066472626" sldId="279"/>
        </pc:sldMkLst>
      </pc:sldChg>
      <pc:sldChg chg="modSp add mod">
        <pc:chgData name="Jansen, Marjolein" userId="2eaf52d0-f8f5-4916-b8b2-99fc50691319" providerId="ADAL" clId="{DBF50440-51A2-4D40-9FE9-32E513D7AB5F}" dt="2025-01-24T11:37:44.870" v="1236"/>
        <pc:sldMkLst>
          <pc:docMk/>
          <pc:sldMk cId="3891108176" sldId="280"/>
        </pc:sldMkLst>
      </pc:sldChg>
      <pc:sldChg chg="del">
        <pc:chgData name="Jansen, Marjolein" userId="2eaf52d0-f8f5-4916-b8b2-99fc50691319" providerId="ADAL" clId="{DBF50440-51A2-4D40-9FE9-32E513D7AB5F}" dt="2025-01-24T11:31:51.746" v="895" actId="47"/>
        <pc:sldMkLst>
          <pc:docMk/>
          <pc:sldMk cId="3947728471" sldId="280"/>
        </pc:sldMkLst>
      </pc:sldChg>
      <pc:sldChg chg="delSp modSp add del mod">
        <pc:chgData name="Jansen, Marjolein" userId="2eaf52d0-f8f5-4916-b8b2-99fc50691319" providerId="ADAL" clId="{DBF50440-51A2-4D40-9FE9-32E513D7AB5F}" dt="2025-01-24T11:29:43.611" v="866" actId="2696"/>
        <pc:sldMkLst>
          <pc:docMk/>
          <pc:sldMk cId="1822390942" sldId="281"/>
        </pc:sldMkLst>
      </pc:sldChg>
      <pc:sldChg chg="delSp modSp add mod ord">
        <pc:chgData name="Jansen, Marjolein" userId="2eaf52d0-f8f5-4916-b8b2-99fc50691319" providerId="ADAL" clId="{DBF50440-51A2-4D40-9FE9-32E513D7AB5F}" dt="2025-01-24T11:39:08.583" v="1287"/>
        <pc:sldMkLst>
          <pc:docMk/>
          <pc:sldMk cId="3219265284" sldId="281"/>
        </pc:sldMkLst>
      </pc:sldChg>
      <pc:sldChg chg="modSp add mod">
        <pc:chgData name="Jansen, Marjolein" userId="2eaf52d0-f8f5-4916-b8b2-99fc50691319" providerId="ADAL" clId="{DBF50440-51A2-4D40-9FE9-32E513D7AB5F}" dt="2025-01-24T11:39:52.518" v="1333" actId="20577"/>
        <pc:sldMkLst>
          <pc:docMk/>
          <pc:sldMk cId="3752061425" sldId="282"/>
        </pc:sldMkLst>
      </pc:sldChg>
      <pc:sldChg chg="add">
        <pc:chgData name="Jansen, Marjolein" userId="2eaf52d0-f8f5-4916-b8b2-99fc50691319" providerId="ADAL" clId="{DBF50440-51A2-4D40-9FE9-32E513D7AB5F}" dt="2025-01-24T11:48:00.939" v="1510" actId="2890"/>
        <pc:sldMkLst>
          <pc:docMk/>
          <pc:sldMk cId="2947645146" sldId="283"/>
        </pc:sldMkLst>
      </pc:sldChg>
    </pc:docChg>
  </pc:docChgLst>
  <pc:docChgLst>
    <pc:chgData name="Beije, Maarten" userId="c846e3f0-db03-4f99-a592-b6e564d7f35d" providerId="ADAL" clId="{365F57A5-869D-4A8F-AAB4-D399ECD87848}"/>
    <pc:docChg chg="undo custSel addSld delSld modSld sldOrd">
      <pc:chgData name="Beije, Maarten" userId="c846e3f0-db03-4f99-a592-b6e564d7f35d" providerId="ADAL" clId="{365F57A5-869D-4A8F-AAB4-D399ECD87848}" dt="2025-01-31T15:23:03.171" v="3124" actId="14100"/>
      <pc:docMkLst>
        <pc:docMk/>
      </pc:docMkLst>
      <pc:sldChg chg="addSp modSp mod modClrScheme chgLayout">
        <pc:chgData name="Beije, Maarten" userId="c846e3f0-db03-4f99-a592-b6e564d7f35d" providerId="ADAL" clId="{365F57A5-869D-4A8F-AAB4-D399ECD87848}" dt="2025-01-31T13:11:47.625" v="2169" actId="14100"/>
        <pc:sldMkLst>
          <pc:docMk/>
          <pc:sldMk cId="2470830094" sldId="259"/>
        </pc:sldMkLst>
      </pc:sldChg>
      <pc:sldChg chg="modSp mod modClrScheme chgLayout">
        <pc:chgData name="Beije, Maarten" userId="c846e3f0-db03-4f99-a592-b6e564d7f35d" providerId="ADAL" clId="{365F57A5-869D-4A8F-AAB4-D399ECD87848}" dt="2025-01-31T13:27:44.259" v="2442" actId="12"/>
        <pc:sldMkLst>
          <pc:docMk/>
          <pc:sldMk cId="878397246" sldId="260"/>
        </pc:sldMkLst>
      </pc:sldChg>
      <pc:sldChg chg="modSp mod">
        <pc:chgData name="Beije, Maarten" userId="c846e3f0-db03-4f99-a592-b6e564d7f35d" providerId="ADAL" clId="{365F57A5-869D-4A8F-AAB4-D399ECD87848}" dt="2025-01-31T13:28:54.214" v="2460" actId="20577"/>
        <pc:sldMkLst>
          <pc:docMk/>
          <pc:sldMk cId="1699365634" sldId="261"/>
        </pc:sldMkLst>
      </pc:sldChg>
      <pc:sldChg chg="modSp mod modClrScheme chgLayout">
        <pc:chgData name="Beije, Maarten" userId="c846e3f0-db03-4f99-a592-b6e564d7f35d" providerId="ADAL" clId="{365F57A5-869D-4A8F-AAB4-D399ECD87848}" dt="2025-01-31T13:29:15.175" v="2461" actId="12"/>
        <pc:sldMkLst>
          <pc:docMk/>
          <pc:sldMk cId="1568219345" sldId="263"/>
        </pc:sldMkLst>
      </pc:sldChg>
      <pc:sldChg chg="modSp del mod">
        <pc:chgData name="Beije, Maarten" userId="c846e3f0-db03-4f99-a592-b6e564d7f35d" providerId="ADAL" clId="{365F57A5-869D-4A8F-AAB4-D399ECD87848}" dt="2025-01-31T15:17:04.888" v="2952" actId="2696"/>
        <pc:sldMkLst>
          <pc:docMk/>
          <pc:sldMk cId="3548879377" sldId="266"/>
        </pc:sldMkLst>
      </pc:sldChg>
      <pc:sldChg chg="modSp mod ord">
        <pc:chgData name="Beije, Maarten" userId="c846e3f0-db03-4f99-a592-b6e564d7f35d" providerId="ADAL" clId="{365F57A5-869D-4A8F-AAB4-D399ECD87848}" dt="2025-01-31T15:23:03.171" v="3124" actId="14100"/>
        <pc:sldMkLst>
          <pc:docMk/>
          <pc:sldMk cId="3032283195" sldId="277"/>
        </pc:sldMkLst>
      </pc:sldChg>
      <pc:sldChg chg="modSp del mod">
        <pc:chgData name="Beije, Maarten" userId="c846e3f0-db03-4f99-a592-b6e564d7f35d" providerId="ADAL" clId="{365F57A5-869D-4A8F-AAB4-D399ECD87848}" dt="2025-01-31T13:12:45.251" v="2211" actId="2696"/>
        <pc:sldMkLst>
          <pc:docMk/>
          <pc:sldMk cId="3066472626" sldId="279"/>
        </pc:sldMkLst>
      </pc:sldChg>
      <pc:sldChg chg="modSp del mod">
        <pc:chgData name="Beije, Maarten" userId="c846e3f0-db03-4f99-a592-b6e564d7f35d" providerId="ADAL" clId="{365F57A5-869D-4A8F-AAB4-D399ECD87848}" dt="2025-01-31T13:23:06.853" v="2394" actId="2696"/>
        <pc:sldMkLst>
          <pc:docMk/>
          <pc:sldMk cId="3891108176" sldId="280"/>
        </pc:sldMkLst>
      </pc:sldChg>
      <pc:sldChg chg="del">
        <pc:chgData name="Beije, Maarten" userId="c846e3f0-db03-4f99-a592-b6e564d7f35d" providerId="ADAL" clId="{365F57A5-869D-4A8F-AAB4-D399ECD87848}" dt="2025-01-31T13:25:50.250" v="2433" actId="2696"/>
        <pc:sldMkLst>
          <pc:docMk/>
          <pc:sldMk cId="3752061425" sldId="282"/>
        </pc:sldMkLst>
      </pc:sldChg>
      <pc:sldChg chg="modSp del mod">
        <pc:chgData name="Beije, Maarten" userId="c846e3f0-db03-4f99-a592-b6e564d7f35d" providerId="ADAL" clId="{365F57A5-869D-4A8F-AAB4-D399ECD87848}" dt="2025-01-31T13:19:10.013" v="2261" actId="2696"/>
        <pc:sldMkLst>
          <pc:docMk/>
          <pc:sldMk cId="2947645146" sldId="283"/>
        </pc:sldMkLst>
      </pc:sldChg>
      <pc:sldChg chg="modSp add mod modClrScheme chgLayout">
        <pc:chgData name="Beije, Maarten" userId="c846e3f0-db03-4f99-a592-b6e564d7f35d" providerId="ADAL" clId="{365F57A5-869D-4A8F-AAB4-D399ECD87848}" dt="2025-01-31T15:19:45.804" v="2995" actId="6549"/>
        <pc:sldMkLst>
          <pc:docMk/>
          <pc:sldMk cId="790232190" sldId="284"/>
        </pc:sldMkLst>
      </pc:sldChg>
      <pc:sldChg chg="modSp add mod ord modNotesTx">
        <pc:chgData name="Beije, Maarten" userId="c846e3f0-db03-4f99-a592-b6e564d7f35d" providerId="ADAL" clId="{365F57A5-869D-4A8F-AAB4-D399ECD87848}" dt="2025-01-31T15:18:17.649" v="2994" actId="20577"/>
        <pc:sldMkLst>
          <pc:docMk/>
          <pc:sldMk cId="4129039282" sldId="285"/>
        </pc:sldMkLst>
      </pc:sldChg>
      <pc:sldChg chg="modSp add mod modNotesTx">
        <pc:chgData name="Beije, Maarten" userId="c846e3f0-db03-4f99-a592-b6e564d7f35d" providerId="ADAL" clId="{365F57A5-869D-4A8F-AAB4-D399ECD87848}" dt="2025-01-31T13:30:40.602" v="2463" actId="6549"/>
        <pc:sldMkLst>
          <pc:docMk/>
          <pc:sldMk cId="2993491481" sldId="286"/>
        </pc:sldMkLst>
      </pc:sldChg>
      <pc:sldChg chg="modSp add mod ord modNotesTx">
        <pc:chgData name="Beije, Maarten" userId="c846e3f0-db03-4f99-a592-b6e564d7f35d" providerId="ADAL" clId="{365F57A5-869D-4A8F-AAB4-D399ECD87848}" dt="2025-01-31T15:22:20.413" v="3096" actId="20577"/>
        <pc:sldMkLst>
          <pc:docMk/>
          <pc:sldMk cId="1862523768" sldId="287"/>
        </pc:sldMkLst>
      </pc:sldChg>
      <pc:sldChg chg="addSp modSp add mod">
        <pc:chgData name="Beije, Maarten" userId="c846e3f0-db03-4f99-a592-b6e564d7f35d" providerId="ADAL" clId="{365F57A5-869D-4A8F-AAB4-D399ECD87848}" dt="2025-01-31T15:20:30.307" v="2997" actId="6549"/>
        <pc:sldMkLst>
          <pc:docMk/>
          <pc:sldMk cId="2350984192" sldId="288"/>
        </pc:sldMkLst>
      </pc:sldChg>
      <pc:sldChg chg="addSp modSp add mod ord">
        <pc:chgData name="Beije, Maarten" userId="c846e3f0-db03-4f99-a592-b6e564d7f35d" providerId="ADAL" clId="{365F57A5-869D-4A8F-AAB4-D399ECD87848}" dt="2025-01-31T15:21:09.448" v="3037" actId="20577"/>
        <pc:sldMkLst>
          <pc:docMk/>
          <pc:sldMk cId="2532706301" sldId="289"/>
        </pc:sldMkLst>
      </pc:sldChg>
    </pc:docChg>
  </pc:docChgLst>
  <pc:docChgLst>
    <pc:chgData name="Jansen, Marjolein" userId="2eaf52d0-f8f5-4916-b8b2-99fc50691319" providerId="ADAL" clId="{0FCBEA3E-C25F-4E7E-9EA1-B1D999A164A4}"/>
    <pc:docChg chg="custSel addSld delSld modSld sldOrd">
      <pc:chgData name="Jansen, Marjolein" userId="2eaf52d0-f8f5-4916-b8b2-99fc50691319" providerId="ADAL" clId="{0FCBEA3E-C25F-4E7E-9EA1-B1D999A164A4}" dt="2025-05-15T14:25:58.003" v="591"/>
      <pc:docMkLst>
        <pc:docMk/>
      </pc:docMkLst>
      <pc:sldChg chg="modSp mod">
        <pc:chgData name="Jansen, Marjolein" userId="2eaf52d0-f8f5-4916-b8b2-99fc50691319" providerId="ADAL" clId="{0FCBEA3E-C25F-4E7E-9EA1-B1D999A164A4}" dt="2025-05-15T14:20:04.468" v="544" actId="20577"/>
        <pc:sldMkLst>
          <pc:docMk/>
          <pc:sldMk cId="364036875" sldId="257"/>
        </pc:sldMkLst>
        <pc:spChg chg="mod">
          <ac:chgData name="Jansen, Marjolein" userId="2eaf52d0-f8f5-4916-b8b2-99fc50691319" providerId="ADAL" clId="{0FCBEA3E-C25F-4E7E-9EA1-B1D999A164A4}" dt="2025-05-12T11:58:46.166" v="85" actId="20577"/>
          <ac:spMkLst>
            <pc:docMk/>
            <pc:sldMk cId="364036875" sldId="257"/>
            <ac:spMk id="8" creationId="{1CCBCA93-2000-F015-6B00-1317FEA5E6A7}"/>
          </ac:spMkLst>
        </pc:spChg>
        <pc:spChg chg="mod">
          <ac:chgData name="Jansen, Marjolein" userId="2eaf52d0-f8f5-4916-b8b2-99fc50691319" providerId="ADAL" clId="{0FCBEA3E-C25F-4E7E-9EA1-B1D999A164A4}" dt="2025-05-15T14:20:04.468" v="544" actId="20577"/>
          <ac:spMkLst>
            <pc:docMk/>
            <pc:sldMk cId="364036875" sldId="257"/>
            <ac:spMk id="10" creationId="{6D1F184E-A87E-BE1D-DAC2-4B3E4D7F2A16}"/>
          </ac:spMkLst>
        </pc:spChg>
      </pc:sldChg>
      <pc:sldChg chg="modSp mod">
        <pc:chgData name="Jansen, Marjolein" userId="2eaf52d0-f8f5-4916-b8b2-99fc50691319" providerId="ADAL" clId="{0FCBEA3E-C25F-4E7E-9EA1-B1D999A164A4}" dt="2025-05-12T12:04:06.828" v="436" actId="6549"/>
        <pc:sldMkLst>
          <pc:docMk/>
          <pc:sldMk cId="878397246" sldId="260"/>
        </pc:sldMkLst>
      </pc:sldChg>
      <pc:sldChg chg="modSp mod">
        <pc:chgData name="Jansen, Marjolein" userId="2eaf52d0-f8f5-4916-b8b2-99fc50691319" providerId="ADAL" clId="{0FCBEA3E-C25F-4E7E-9EA1-B1D999A164A4}" dt="2025-05-12T12:03:13.431" v="416" actId="20577"/>
        <pc:sldMkLst>
          <pc:docMk/>
          <pc:sldMk cId="1699365634" sldId="261"/>
        </pc:sldMkLst>
      </pc:sldChg>
      <pc:sldChg chg="modSp mod">
        <pc:chgData name="Jansen, Marjolein" userId="2eaf52d0-f8f5-4916-b8b2-99fc50691319" providerId="ADAL" clId="{0FCBEA3E-C25F-4E7E-9EA1-B1D999A164A4}" dt="2025-05-12T12:03:27.988" v="433" actId="20577"/>
        <pc:sldMkLst>
          <pc:docMk/>
          <pc:sldMk cId="1568219345" sldId="263"/>
        </pc:sldMkLst>
      </pc:sldChg>
      <pc:sldChg chg="modSp mod ord">
        <pc:chgData name="Jansen, Marjolein" userId="2eaf52d0-f8f5-4916-b8b2-99fc50691319" providerId="ADAL" clId="{0FCBEA3E-C25F-4E7E-9EA1-B1D999A164A4}" dt="2025-05-12T12:07:33.260" v="534" actId="14100"/>
        <pc:sldMkLst>
          <pc:docMk/>
          <pc:sldMk cId="3032283195" sldId="277"/>
        </pc:sldMkLst>
        <pc:spChg chg="mod">
          <ac:chgData name="Jansen, Marjolein" userId="2eaf52d0-f8f5-4916-b8b2-99fc50691319" providerId="ADAL" clId="{0FCBEA3E-C25F-4E7E-9EA1-B1D999A164A4}" dt="2025-05-12T12:07:33.260" v="534" actId="14100"/>
          <ac:spMkLst>
            <pc:docMk/>
            <pc:sldMk cId="3032283195" sldId="277"/>
            <ac:spMk id="2" creationId="{AA45795F-2590-AE40-9725-9C4EE80C7389}"/>
          </ac:spMkLst>
        </pc:spChg>
      </pc:sldChg>
      <pc:sldChg chg="modSp mod">
        <pc:chgData name="Jansen, Marjolein" userId="2eaf52d0-f8f5-4916-b8b2-99fc50691319" providerId="ADAL" clId="{0FCBEA3E-C25F-4E7E-9EA1-B1D999A164A4}" dt="2025-05-15T14:20:53.626" v="556" actId="20577"/>
        <pc:sldMkLst>
          <pc:docMk/>
          <pc:sldMk cId="790232190" sldId="284"/>
        </pc:sldMkLst>
      </pc:sldChg>
      <pc:sldChg chg="addSp delSp modSp mod">
        <pc:chgData name="Jansen, Marjolein" userId="2eaf52d0-f8f5-4916-b8b2-99fc50691319" providerId="ADAL" clId="{0FCBEA3E-C25F-4E7E-9EA1-B1D999A164A4}" dt="2025-05-15T14:24:22.606" v="584" actId="478"/>
        <pc:sldMkLst>
          <pc:docMk/>
          <pc:sldMk cId="2993491481" sldId="286"/>
        </pc:sldMkLst>
        <pc:spChg chg="mod">
          <ac:chgData name="Jansen, Marjolein" userId="2eaf52d0-f8f5-4916-b8b2-99fc50691319" providerId="ADAL" clId="{0FCBEA3E-C25F-4E7E-9EA1-B1D999A164A4}" dt="2025-05-12T12:06:37.802" v="510" actId="6549"/>
          <ac:spMkLst>
            <pc:docMk/>
            <pc:sldMk cId="2993491481" sldId="286"/>
            <ac:spMk id="2" creationId="{805597A2-30BB-5E4B-A53F-C863F852BEC0}"/>
          </ac:spMkLst>
        </pc:spChg>
      </pc:sldChg>
      <pc:sldChg chg="del">
        <pc:chgData name="Jansen, Marjolein" userId="2eaf52d0-f8f5-4916-b8b2-99fc50691319" providerId="ADAL" clId="{0FCBEA3E-C25F-4E7E-9EA1-B1D999A164A4}" dt="2025-05-12T12:07:09.226" v="516" actId="2696"/>
        <pc:sldMkLst>
          <pc:docMk/>
          <pc:sldMk cId="1862523768" sldId="287"/>
        </pc:sldMkLst>
      </pc:sldChg>
      <pc:sldChg chg="addSp modSp new mod ord">
        <pc:chgData name="Jansen, Marjolein" userId="2eaf52d0-f8f5-4916-b8b2-99fc50691319" providerId="ADAL" clId="{0FCBEA3E-C25F-4E7E-9EA1-B1D999A164A4}" dt="2025-05-15T14:25:58.003" v="591"/>
        <pc:sldMkLst>
          <pc:docMk/>
          <pc:sldMk cId="531781401" sldId="289"/>
        </pc:sldMkLst>
      </pc:sldChg>
      <pc:sldChg chg="delSp modSp del mod">
        <pc:chgData name="Jansen, Marjolein" userId="2eaf52d0-f8f5-4916-b8b2-99fc50691319" providerId="ADAL" clId="{0FCBEA3E-C25F-4E7E-9EA1-B1D999A164A4}" dt="2025-05-15T14:21:23.716" v="573" actId="2696"/>
        <pc:sldMkLst>
          <pc:docMk/>
          <pc:sldMk cId="2532706301" sldId="289"/>
        </pc:sldMkLst>
      </pc:sldChg>
    </pc:docChg>
  </pc:docChgLst>
  <pc:docChgLst>
    <pc:chgData name="Beije, Maarten" userId="S::maarten.beije@tilburg.nl::c846e3f0-db03-4f99-a592-b6e564d7f35d" providerId="AD" clId="Web-{2AB16C3E-7AB4-7874-867F-5837D75A0064}"/>
    <pc:docChg chg="modSld">
      <pc:chgData name="Beije, Maarten" userId="S::maarten.beije@tilburg.nl::c846e3f0-db03-4f99-a592-b6e564d7f35d" providerId="AD" clId="Web-{2AB16C3E-7AB4-7874-867F-5837D75A0064}" dt="2025-01-31T12:58:45.490" v="32" actId="14100"/>
      <pc:docMkLst>
        <pc:docMk/>
      </pc:docMkLst>
      <pc:sldChg chg="modSp">
        <pc:chgData name="Beije, Maarten" userId="S::maarten.beije@tilburg.nl::c846e3f0-db03-4f99-a592-b6e564d7f35d" providerId="AD" clId="Web-{2AB16C3E-7AB4-7874-867F-5837D75A0064}" dt="2025-01-31T12:58:13.317" v="31" actId="20577"/>
        <pc:sldMkLst>
          <pc:docMk/>
          <pc:sldMk cId="878397246" sldId="260"/>
        </pc:sldMkLst>
      </pc:sldChg>
      <pc:sldChg chg="modSp">
        <pc:chgData name="Beije, Maarten" userId="S::maarten.beije@tilburg.nl::c846e3f0-db03-4f99-a592-b6e564d7f35d" providerId="AD" clId="Web-{2AB16C3E-7AB4-7874-867F-5837D75A0064}" dt="2025-01-31T12:58:45.490" v="32" actId="14100"/>
        <pc:sldMkLst>
          <pc:docMk/>
          <pc:sldMk cId="3066472626" sldId="279"/>
        </pc:sldMkLst>
      </pc:sldChg>
    </pc:docChg>
  </pc:docChgLst>
  <pc:docChgLst>
    <pc:chgData name="Jansen, Marjolein" userId="2eaf52d0-f8f5-4916-b8b2-99fc50691319" providerId="ADAL" clId="{E4B5FBCA-2797-4E2A-8055-B860C36DDE33}"/>
    <pc:docChg chg="custSel modSld">
      <pc:chgData name="Jansen, Marjolein" userId="2eaf52d0-f8f5-4916-b8b2-99fc50691319" providerId="ADAL" clId="{E4B5FBCA-2797-4E2A-8055-B860C36DDE33}" dt="2025-06-30T13:48:08.723" v="59" actId="14100"/>
      <pc:docMkLst>
        <pc:docMk/>
      </pc:docMkLst>
      <pc:sldChg chg="modSp mod">
        <pc:chgData name="Jansen, Marjolein" userId="2eaf52d0-f8f5-4916-b8b2-99fc50691319" providerId="ADAL" clId="{E4B5FBCA-2797-4E2A-8055-B860C36DDE33}" dt="2025-06-24T11:49:34.547" v="20" actId="20577"/>
        <pc:sldMkLst>
          <pc:docMk/>
          <pc:sldMk cId="364036875" sldId="257"/>
        </pc:sldMkLst>
        <pc:spChg chg="mod">
          <ac:chgData name="Jansen, Marjolein" userId="2eaf52d0-f8f5-4916-b8b2-99fc50691319" providerId="ADAL" clId="{E4B5FBCA-2797-4E2A-8055-B860C36DDE33}" dt="2025-06-24T11:49:34.547" v="20" actId="20577"/>
          <ac:spMkLst>
            <pc:docMk/>
            <pc:sldMk cId="364036875" sldId="257"/>
            <ac:spMk id="8" creationId="{1CCBCA93-2000-F015-6B00-1317FEA5E6A7}"/>
          </ac:spMkLst>
        </pc:spChg>
      </pc:sldChg>
      <pc:sldChg chg="addSp delSp modSp mod">
        <pc:chgData name="Jansen, Marjolein" userId="2eaf52d0-f8f5-4916-b8b2-99fc50691319" providerId="ADAL" clId="{E4B5FBCA-2797-4E2A-8055-B860C36DDE33}" dt="2025-06-30T13:48:08.723" v="59" actId="14100"/>
        <pc:sldMkLst>
          <pc:docMk/>
          <pc:sldMk cId="2993491481" sldId="286"/>
        </pc:sldMkLst>
        <pc:picChg chg="mod">
          <ac:chgData name="Jansen, Marjolein" userId="2eaf52d0-f8f5-4916-b8b2-99fc50691319" providerId="ADAL" clId="{E4B5FBCA-2797-4E2A-8055-B860C36DDE33}" dt="2025-06-30T13:48:08.723" v="59" actId="14100"/>
          <ac:picMkLst>
            <pc:docMk/>
            <pc:sldMk cId="2993491481" sldId="286"/>
            <ac:picMk id="4" creationId="{F646F819-3CD7-DC7A-BCBB-849E61D55C57}"/>
          </ac:picMkLst>
        </pc:picChg>
      </pc:sldChg>
      <pc:sldChg chg="addSp delSp modSp mod">
        <pc:chgData name="Jansen, Marjolein" userId="2eaf52d0-f8f5-4916-b8b2-99fc50691319" providerId="ADAL" clId="{E4B5FBCA-2797-4E2A-8055-B860C36DDE33}" dt="2025-06-25T08:22:01.497" v="58" actId="1076"/>
        <pc:sldMkLst>
          <pc:docMk/>
          <pc:sldMk cId="531781401" sldId="289"/>
        </pc:sldMkLst>
      </pc:sldChg>
    </pc:docChg>
  </pc:docChgLst>
  <pc:docChgLst>
    <pc:chgData name="Beije, Maarten" userId="c846e3f0-db03-4f99-a592-b6e564d7f35d" providerId="ADAL" clId="{5B40FC81-C216-4D65-B4D2-ED1EDDE687F4}"/>
    <pc:docChg chg="undo custSel modSld sldOrd">
      <pc:chgData name="Beije, Maarten" userId="c846e3f0-db03-4f99-a592-b6e564d7f35d" providerId="ADAL" clId="{5B40FC81-C216-4D65-B4D2-ED1EDDE687F4}" dt="2025-05-21T07:39:47.201" v="1276" actId="20577"/>
      <pc:docMkLst>
        <pc:docMk/>
      </pc:docMkLst>
      <pc:sldChg chg="ord">
        <pc:chgData name="Beije, Maarten" userId="c846e3f0-db03-4f99-a592-b6e564d7f35d" providerId="ADAL" clId="{5B40FC81-C216-4D65-B4D2-ED1EDDE687F4}" dt="2025-05-16T09:48:28.273" v="1"/>
        <pc:sldMkLst>
          <pc:docMk/>
          <pc:sldMk cId="2470830094" sldId="259"/>
        </pc:sldMkLst>
      </pc:sldChg>
      <pc:sldChg chg="modSp mod ord">
        <pc:chgData name="Beije, Maarten" userId="c846e3f0-db03-4f99-a592-b6e564d7f35d" providerId="ADAL" clId="{5B40FC81-C216-4D65-B4D2-ED1EDDE687F4}" dt="2025-05-21T07:23:01.784" v="533"/>
        <pc:sldMkLst>
          <pc:docMk/>
          <pc:sldMk cId="878397246" sldId="260"/>
        </pc:sldMkLst>
      </pc:sldChg>
      <pc:sldChg chg="modSp mod">
        <pc:chgData name="Beije, Maarten" userId="c846e3f0-db03-4f99-a592-b6e564d7f35d" providerId="ADAL" clId="{5B40FC81-C216-4D65-B4D2-ED1EDDE687F4}" dt="2025-05-21T07:39:47.201" v="1276" actId="20577"/>
        <pc:sldMkLst>
          <pc:docMk/>
          <pc:sldMk cId="1699365634" sldId="261"/>
        </pc:sldMkLst>
      </pc:sldChg>
      <pc:sldChg chg="modSp mod ord">
        <pc:chgData name="Beije, Maarten" userId="c846e3f0-db03-4f99-a592-b6e564d7f35d" providerId="ADAL" clId="{5B40FC81-C216-4D65-B4D2-ED1EDDE687F4}" dt="2025-05-21T07:23:07.672" v="535"/>
        <pc:sldMkLst>
          <pc:docMk/>
          <pc:sldMk cId="1568219345" sldId="263"/>
        </pc:sldMkLst>
      </pc:sldChg>
      <pc:sldChg chg="modSp mod">
        <pc:chgData name="Beije, Maarten" userId="c846e3f0-db03-4f99-a592-b6e564d7f35d" providerId="ADAL" clId="{5B40FC81-C216-4D65-B4D2-ED1EDDE687F4}" dt="2025-05-21T07:28:16.425" v="964" actId="20577"/>
        <pc:sldMkLst>
          <pc:docMk/>
          <pc:sldMk cId="790232190" sldId="284"/>
        </pc:sldMkLst>
      </pc:sldChg>
      <pc:sldChg chg="modSp mod">
        <pc:chgData name="Beije, Maarten" userId="c846e3f0-db03-4f99-a592-b6e564d7f35d" providerId="ADAL" clId="{5B40FC81-C216-4D65-B4D2-ED1EDDE687F4}" dt="2025-05-21T07:31:48.585" v="1198" actId="20577"/>
        <pc:sldMkLst>
          <pc:docMk/>
          <pc:sldMk cId="4129039282" sldId="285"/>
        </pc:sldMkLst>
      </pc:sldChg>
      <pc:sldChg chg="addSp delSp modSp mod">
        <pc:chgData name="Beije, Maarten" userId="c846e3f0-db03-4f99-a592-b6e564d7f35d" providerId="ADAL" clId="{5B40FC81-C216-4D65-B4D2-ED1EDDE687F4}" dt="2025-05-21T07:35:37.179" v="1206" actId="14100"/>
        <pc:sldMkLst>
          <pc:docMk/>
          <pc:sldMk cId="2993491481" sldId="286"/>
        </pc:sldMkLst>
        <pc:spChg chg="add del mod">
          <ac:chgData name="Beije, Maarten" userId="c846e3f0-db03-4f99-a592-b6e564d7f35d" providerId="ADAL" clId="{5B40FC81-C216-4D65-B4D2-ED1EDDE687F4}" dt="2025-05-21T07:35:30.732" v="1204" actId="1076"/>
          <ac:spMkLst>
            <pc:docMk/>
            <pc:sldMk cId="2993491481" sldId="286"/>
            <ac:spMk id="2" creationId="{805597A2-30BB-5E4B-A53F-C863F852BEC0}"/>
          </ac:spMkLst>
        </pc:spChg>
      </pc:sldChg>
      <pc:sldChg chg="modSp mod">
        <pc:chgData name="Beije, Maarten" userId="c846e3f0-db03-4f99-a592-b6e564d7f35d" providerId="ADAL" clId="{5B40FC81-C216-4D65-B4D2-ED1EDDE687F4}" dt="2025-05-21T07:27:45.810" v="886" actId="20577"/>
        <pc:sldMkLst>
          <pc:docMk/>
          <pc:sldMk cId="2350984192" sldId="288"/>
        </pc:sldMkLst>
      </pc:sldChg>
      <pc:sldChg chg="modSp mod">
        <pc:chgData name="Beije, Maarten" userId="c846e3f0-db03-4f99-a592-b6e564d7f35d" providerId="ADAL" clId="{5B40FC81-C216-4D65-B4D2-ED1EDDE687F4}" dt="2025-05-21T07:36:02.975" v="1248" actId="1035"/>
        <pc:sldMkLst>
          <pc:docMk/>
          <pc:sldMk cId="531781401" sldId="289"/>
        </pc:sldMkLst>
      </pc:sldChg>
    </pc:docChg>
  </pc:docChgLst>
  <pc:docChgLst>
    <pc:chgData name="Dun - Theloosen, Evelien van" userId="S::evelien.van.dun@tilburg.nl::7b345a2e-a9bd-4f89-b803-3a44b8730b6c" providerId="AD" clId="Web-{267385C5-8941-DBB4-EBAD-65198351FD94}"/>
    <pc:docChg chg="addSld delSld modSld">
      <pc:chgData name="Dun - Theloosen, Evelien van" userId="S::evelien.van.dun@tilburg.nl::7b345a2e-a9bd-4f89-b803-3a44b8730b6c" providerId="AD" clId="Web-{267385C5-8941-DBB4-EBAD-65198351FD94}" dt="2025-05-21T07:36:42.572" v="41" actId="20577"/>
      <pc:docMkLst>
        <pc:docMk/>
      </pc:docMkLst>
      <pc:sldChg chg="modSp">
        <pc:chgData name="Dun - Theloosen, Evelien van" userId="S::evelien.van.dun@tilburg.nl::7b345a2e-a9bd-4f89-b803-3a44b8730b6c" providerId="AD" clId="Web-{267385C5-8941-DBB4-EBAD-65198351FD94}" dt="2025-05-21T07:36:42.572" v="41" actId="20577"/>
        <pc:sldMkLst>
          <pc:docMk/>
          <pc:sldMk cId="3032283195" sldId="277"/>
        </pc:sldMkLst>
        <pc:spChg chg="mod">
          <ac:chgData name="Dun - Theloosen, Evelien van" userId="S::evelien.van.dun@tilburg.nl::7b345a2e-a9bd-4f89-b803-3a44b8730b6c" providerId="AD" clId="Web-{267385C5-8941-DBB4-EBAD-65198351FD94}" dt="2025-05-21T07:36:42.572" v="41" actId="20577"/>
          <ac:spMkLst>
            <pc:docMk/>
            <pc:sldMk cId="3032283195" sldId="277"/>
            <ac:spMk id="2" creationId="{AA45795F-2590-AE40-9725-9C4EE80C7389}"/>
          </ac:spMkLst>
        </pc:spChg>
      </pc:sldChg>
      <pc:sldChg chg="new del">
        <pc:chgData name="Dun - Theloosen, Evelien van" userId="S::evelien.van.dun@tilburg.nl::7b345a2e-a9bd-4f89-b803-3a44b8730b6c" providerId="AD" clId="Web-{267385C5-8941-DBB4-EBAD-65198351FD94}" dt="2025-05-21T07:02:27.708" v="2"/>
        <pc:sldMkLst>
          <pc:docMk/>
          <pc:sldMk cId="2112820952" sldId="290"/>
        </pc:sldMkLst>
      </pc:sldChg>
      <pc:sldChg chg="modSp add del replId">
        <pc:chgData name="Dun - Theloosen, Evelien van" userId="S::evelien.van.dun@tilburg.nl::7b345a2e-a9bd-4f89-b803-3a44b8730b6c" providerId="AD" clId="Web-{267385C5-8941-DBB4-EBAD-65198351FD94}" dt="2025-05-21T07:02:54.756" v="15"/>
        <pc:sldMkLst>
          <pc:docMk/>
          <pc:sldMk cId="2312390247" sldId="291"/>
        </pc:sldMkLst>
      </pc:sldChg>
    </pc:docChg>
  </pc:docChgLst>
  <pc:docChgLst>
    <pc:chgData name="Beije, Maarten" userId="c846e3f0-db03-4f99-a592-b6e564d7f35d" providerId="ADAL" clId="{7DBDBC7F-B5E3-40C1-945D-A6E3C687F47E}"/>
    <pc:docChg chg="undo custSel addSld delSld modSld sldOrd">
      <pc:chgData name="Beije, Maarten" userId="c846e3f0-db03-4f99-a592-b6e564d7f35d" providerId="ADAL" clId="{7DBDBC7F-B5E3-40C1-945D-A6E3C687F47E}" dt="2025-06-30T09:59:34.057" v="336" actId="20577"/>
      <pc:docMkLst>
        <pc:docMk/>
      </pc:docMkLst>
      <pc:sldChg chg="modSp del">
        <pc:chgData name="Beije, Maarten" userId="c846e3f0-db03-4f99-a592-b6e564d7f35d" providerId="ADAL" clId="{7DBDBC7F-B5E3-40C1-945D-A6E3C687F47E}" dt="2025-06-26T08:20:36.730" v="63" actId="2696"/>
        <pc:sldMkLst>
          <pc:docMk/>
          <pc:sldMk cId="878397246" sldId="260"/>
        </pc:sldMkLst>
      </pc:sldChg>
      <pc:sldChg chg="del">
        <pc:chgData name="Beije, Maarten" userId="c846e3f0-db03-4f99-a592-b6e564d7f35d" providerId="ADAL" clId="{7DBDBC7F-B5E3-40C1-945D-A6E3C687F47E}" dt="2025-06-26T08:13:54.999" v="1" actId="2696"/>
        <pc:sldMkLst>
          <pc:docMk/>
          <pc:sldMk cId="1699365634" sldId="261"/>
        </pc:sldMkLst>
      </pc:sldChg>
      <pc:sldChg chg="del">
        <pc:chgData name="Beije, Maarten" userId="c846e3f0-db03-4f99-a592-b6e564d7f35d" providerId="ADAL" clId="{7DBDBC7F-B5E3-40C1-945D-A6E3C687F47E}" dt="2025-06-26T08:14:11.554" v="3" actId="2696"/>
        <pc:sldMkLst>
          <pc:docMk/>
          <pc:sldMk cId="1568219345" sldId="263"/>
        </pc:sldMkLst>
      </pc:sldChg>
      <pc:sldChg chg="del">
        <pc:chgData name="Beije, Maarten" userId="c846e3f0-db03-4f99-a592-b6e564d7f35d" providerId="ADAL" clId="{7DBDBC7F-B5E3-40C1-945D-A6E3C687F47E}" dt="2025-06-26T08:23:06.079" v="98" actId="2696"/>
        <pc:sldMkLst>
          <pc:docMk/>
          <pc:sldMk cId="790232190" sldId="284"/>
        </pc:sldMkLst>
      </pc:sldChg>
      <pc:sldChg chg="add del">
        <pc:chgData name="Beije, Maarten" userId="c846e3f0-db03-4f99-a592-b6e564d7f35d" providerId="ADAL" clId="{7DBDBC7F-B5E3-40C1-945D-A6E3C687F47E}" dt="2025-06-26T08:23:53.483" v="111"/>
        <pc:sldMkLst>
          <pc:docMk/>
          <pc:sldMk cId="4129039282" sldId="285"/>
        </pc:sldMkLst>
      </pc:sldChg>
      <pc:sldChg chg="addSp delSp modSp mod">
        <pc:chgData name="Beije, Maarten" userId="c846e3f0-db03-4f99-a592-b6e564d7f35d" providerId="ADAL" clId="{7DBDBC7F-B5E3-40C1-945D-A6E3C687F47E}" dt="2025-06-26T08:27:56.139" v="193" actId="167"/>
        <pc:sldMkLst>
          <pc:docMk/>
          <pc:sldMk cId="2993491481" sldId="286"/>
        </pc:sldMkLst>
        <pc:picChg chg="add mod ord">
          <ac:chgData name="Beije, Maarten" userId="c846e3f0-db03-4f99-a592-b6e564d7f35d" providerId="ADAL" clId="{7DBDBC7F-B5E3-40C1-945D-A6E3C687F47E}" dt="2025-06-26T08:27:56.139" v="193" actId="167"/>
          <ac:picMkLst>
            <pc:docMk/>
            <pc:sldMk cId="2993491481" sldId="286"/>
            <ac:picMk id="4" creationId="{F646F819-3CD7-DC7A-BCBB-849E61D55C57}"/>
          </ac:picMkLst>
        </pc:picChg>
      </pc:sldChg>
      <pc:sldChg chg="del">
        <pc:chgData name="Beije, Maarten" userId="c846e3f0-db03-4f99-a592-b6e564d7f35d" providerId="ADAL" clId="{7DBDBC7F-B5E3-40C1-945D-A6E3C687F47E}" dt="2025-06-26T08:23:15.408" v="99" actId="2696"/>
        <pc:sldMkLst>
          <pc:docMk/>
          <pc:sldMk cId="2350984192" sldId="288"/>
        </pc:sldMkLst>
      </pc:sldChg>
      <pc:sldChg chg="del">
        <pc:chgData name="Beije, Maarten" userId="c846e3f0-db03-4f99-a592-b6e564d7f35d" providerId="ADAL" clId="{7DBDBC7F-B5E3-40C1-945D-A6E3C687F47E}" dt="2025-06-26T08:24:19.096" v="114" actId="2696"/>
        <pc:sldMkLst>
          <pc:docMk/>
          <pc:sldMk cId="531781401" sldId="289"/>
        </pc:sldMkLst>
      </pc:sldChg>
      <pc:sldChg chg="add">
        <pc:chgData name="Beije, Maarten" userId="c846e3f0-db03-4f99-a592-b6e564d7f35d" providerId="ADAL" clId="{7DBDBC7F-B5E3-40C1-945D-A6E3C687F47E}" dt="2025-06-26T08:13:02.459" v="0"/>
        <pc:sldMkLst>
          <pc:docMk/>
          <pc:sldMk cId="939226495" sldId="290"/>
        </pc:sldMkLst>
      </pc:sldChg>
      <pc:sldChg chg="addSp delSp modSp add mod">
        <pc:chgData name="Beije, Maarten" userId="c846e3f0-db03-4f99-a592-b6e564d7f35d" providerId="ADAL" clId="{7DBDBC7F-B5E3-40C1-945D-A6E3C687F47E}" dt="2025-06-30T09:59:34.057" v="336" actId="20577"/>
        <pc:sldMkLst>
          <pc:docMk/>
          <pc:sldMk cId="1295835664" sldId="291"/>
        </pc:sldMkLst>
        <pc:spChg chg="mod">
          <ac:chgData name="Beije, Maarten" userId="c846e3f0-db03-4f99-a592-b6e564d7f35d" providerId="ADAL" clId="{7DBDBC7F-B5E3-40C1-945D-A6E3C687F47E}" dt="2025-06-30T09:59:34.057" v="336" actId="20577"/>
          <ac:spMkLst>
            <pc:docMk/>
            <pc:sldMk cId="1295835664" sldId="291"/>
            <ac:spMk id="5" creationId="{BBE0B80F-CA23-0EE8-D8C4-B7CE95C2A88B}"/>
          </ac:spMkLst>
        </pc:spChg>
        <pc:picChg chg="add mod">
          <ac:chgData name="Beije, Maarten" userId="c846e3f0-db03-4f99-a592-b6e564d7f35d" providerId="ADAL" clId="{7DBDBC7F-B5E3-40C1-945D-A6E3C687F47E}" dt="2025-06-26T08:19:43.687" v="60" actId="208"/>
          <ac:picMkLst>
            <pc:docMk/>
            <pc:sldMk cId="1295835664" sldId="291"/>
            <ac:picMk id="8" creationId="{CA8A7B1F-2AE8-38F1-8532-366BCA1FC1BA}"/>
          </ac:picMkLst>
        </pc:picChg>
      </pc:sldChg>
      <pc:sldChg chg="modSp add mod">
        <pc:chgData name="Beije, Maarten" userId="c846e3f0-db03-4f99-a592-b6e564d7f35d" providerId="ADAL" clId="{7DBDBC7F-B5E3-40C1-945D-A6E3C687F47E}" dt="2025-06-26T08:25:24.239" v="182" actId="113"/>
        <pc:sldMkLst>
          <pc:docMk/>
          <pc:sldMk cId="3253983083" sldId="292"/>
        </pc:sldMkLst>
        <pc:spChg chg="mod">
          <ac:chgData name="Beije, Maarten" userId="c846e3f0-db03-4f99-a592-b6e564d7f35d" providerId="ADAL" clId="{7DBDBC7F-B5E3-40C1-945D-A6E3C687F47E}" dt="2025-06-26T08:25:24.239" v="182" actId="113"/>
          <ac:spMkLst>
            <pc:docMk/>
            <pc:sldMk cId="3253983083" sldId="292"/>
            <ac:spMk id="3" creationId="{B5B6ACDF-D998-6BB3-3246-E14F39E2F6DB}"/>
          </ac:spMkLst>
        </pc:spChg>
      </pc:sldChg>
      <pc:sldChg chg="addSp delSp modSp add mod">
        <pc:chgData name="Beije, Maarten" userId="c846e3f0-db03-4f99-a592-b6e564d7f35d" providerId="ADAL" clId="{7DBDBC7F-B5E3-40C1-945D-A6E3C687F47E}" dt="2025-06-26T08:45:31.873" v="262" actId="14100"/>
        <pc:sldMkLst>
          <pc:docMk/>
          <pc:sldMk cId="3174051568" sldId="293"/>
        </pc:sldMkLst>
        <pc:spChg chg="mod">
          <ac:chgData name="Beije, Maarten" userId="c846e3f0-db03-4f99-a592-b6e564d7f35d" providerId="ADAL" clId="{7DBDBC7F-B5E3-40C1-945D-A6E3C687F47E}" dt="2025-06-26T08:45:31.873" v="262" actId="14100"/>
          <ac:spMkLst>
            <pc:docMk/>
            <pc:sldMk cId="3174051568" sldId="293"/>
            <ac:spMk id="3" creationId="{363C92B6-51C1-095F-F482-FE8B6BE55BFD}"/>
          </ac:spMkLst>
        </pc:spChg>
        <pc:spChg chg="add mod">
          <ac:chgData name="Beije, Maarten" userId="c846e3f0-db03-4f99-a592-b6e564d7f35d" providerId="ADAL" clId="{7DBDBC7F-B5E3-40C1-945D-A6E3C687F47E}" dt="2025-06-26T08:40:43.598" v="260" actId="207"/>
          <ac:spMkLst>
            <pc:docMk/>
            <pc:sldMk cId="3174051568" sldId="293"/>
            <ac:spMk id="7" creationId="{2465CA87-3F43-CF9C-C780-0C35ECFBA768}"/>
          </ac:spMkLst>
        </pc:spChg>
        <pc:picChg chg="mod">
          <ac:chgData name="Beije, Maarten" userId="c846e3f0-db03-4f99-a592-b6e564d7f35d" providerId="ADAL" clId="{7DBDBC7F-B5E3-40C1-945D-A6E3C687F47E}" dt="2025-06-26T08:35:03.005" v="221" actId="14100"/>
          <ac:picMkLst>
            <pc:docMk/>
            <pc:sldMk cId="3174051568" sldId="293"/>
            <ac:picMk id="5" creationId="{C7180EFD-C335-828A-ACFD-3ACE79AC527E}"/>
          </ac:picMkLst>
        </pc:picChg>
      </pc:sldChg>
      <pc:sldChg chg="modSp add mod">
        <pc:chgData name="Beije, Maarten" userId="c846e3f0-db03-4f99-a592-b6e564d7f35d" providerId="ADAL" clId="{7DBDBC7F-B5E3-40C1-945D-A6E3C687F47E}" dt="2025-06-30T08:57:33.406" v="324" actId="20577"/>
        <pc:sldMkLst>
          <pc:docMk/>
          <pc:sldMk cId="1265462799" sldId="294"/>
        </pc:sldMkLst>
        <pc:spChg chg="mod">
          <ac:chgData name="Beije, Maarten" userId="c846e3f0-db03-4f99-a592-b6e564d7f35d" providerId="ADAL" clId="{7DBDBC7F-B5E3-40C1-945D-A6E3C687F47E}" dt="2025-06-30T08:57:33.406" v="324" actId="20577"/>
          <ac:spMkLst>
            <pc:docMk/>
            <pc:sldMk cId="1265462799" sldId="294"/>
            <ac:spMk id="7" creationId="{2613003C-4EFF-AB07-A575-1164AA706F47}"/>
          </ac:spMkLst>
        </pc:spChg>
      </pc:sldChg>
      <pc:sldChg chg="add">
        <pc:chgData name="Beije, Maarten" userId="c846e3f0-db03-4f99-a592-b6e564d7f35d" providerId="ADAL" clId="{7DBDBC7F-B5E3-40C1-945D-A6E3C687F47E}" dt="2025-06-26T08:24:11.414" v="113"/>
        <pc:sldMkLst>
          <pc:docMk/>
          <pc:sldMk cId="3780805846" sldId="295"/>
        </pc:sldMkLst>
      </pc:sldChg>
      <pc:sldChg chg="addSp delSp modSp add mod ord">
        <pc:chgData name="Beije, Maarten" userId="c846e3f0-db03-4f99-a592-b6e564d7f35d" providerId="ADAL" clId="{7DBDBC7F-B5E3-40C1-945D-A6E3C687F47E}" dt="2025-06-26T08:33:41.516" v="214" actId="1076"/>
        <pc:sldMkLst>
          <pc:docMk/>
          <pc:sldMk cId="3518027173" sldId="296"/>
        </pc:sldMkLst>
        <pc:spChg chg="mod">
          <ac:chgData name="Beije, Maarten" userId="c846e3f0-db03-4f99-a592-b6e564d7f35d" providerId="ADAL" clId="{7DBDBC7F-B5E3-40C1-945D-A6E3C687F47E}" dt="2025-06-26T08:31:20.328" v="206" actId="207"/>
          <ac:spMkLst>
            <pc:docMk/>
            <pc:sldMk cId="3518027173" sldId="296"/>
            <ac:spMk id="2" creationId="{5D201768-6F54-B632-9929-219FA029A4E4}"/>
          </ac:spMkLst>
        </pc:spChg>
        <pc:picChg chg="add mod">
          <ac:chgData name="Beije, Maarten" userId="c846e3f0-db03-4f99-a592-b6e564d7f35d" providerId="ADAL" clId="{7DBDBC7F-B5E3-40C1-945D-A6E3C687F47E}" dt="2025-06-26T08:33:41.516" v="214" actId="1076"/>
          <ac:picMkLst>
            <pc:docMk/>
            <pc:sldMk cId="3518027173" sldId="296"/>
            <ac:picMk id="6" creationId="{597D89C1-2BF0-0F59-7F36-21A9D7B0D283}"/>
          </ac:picMkLst>
        </pc:picChg>
        <pc:picChg chg="mod">
          <ac:chgData name="Beije, Maarten" userId="c846e3f0-db03-4f99-a592-b6e564d7f35d" providerId="ADAL" clId="{7DBDBC7F-B5E3-40C1-945D-A6E3C687F47E}" dt="2025-06-26T08:33:32.419" v="213" actId="14100"/>
          <ac:picMkLst>
            <pc:docMk/>
            <pc:sldMk cId="3518027173" sldId="296"/>
            <ac:picMk id="7" creationId="{687A2C73-17D8-6B0E-88C6-43A44421A9A7}"/>
          </ac:picMkLst>
        </pc:picChg>
      </pc:sldChg>
      <pc:sldChg chg="new">
        <pc:chgData name="Beije, Maarten" userId="c846e3f0-db03-4f99-a592-b6e564d7f35d" providerId="ADAL" clId="{7DBDBC7F-B5E3-40C1-945D-A6E3C687F47E}" dt="2025-06-26T08:29:37.505" v="197" actId="680"/>
        <pc:sldMkLst>
          <pc:docMk/>
          <pc:sldMk cId="924400368" sldId="297"/>
        </pc:sldMkLst>
      </pc:sldChg>
    </pc:docChg>
  </pc:docChgLst>
  <pc:docChgLst>
    <pc:chgData name="Wijngaarden, Arjen van" userId="e294fd55-4c58-48bb-b864-feb0301d942b" providerId="ADAL" clId="{C9F44D39-7889-4DD2-ABD9-DDA01724321D}"/>
    <pc:docChg chg="modSld">
      <pc:chgData name="Wijngaarden, Arjen van" userId="e294fd55-4c58-48bb-b864-feb0301d942b" providerId="ADAL" clId="{C9F44D39-7889-4DD2-ABD9-DDA01724321D}" dt="2025-01-09T12:55:48.949" v="27" actId="20577"/>
      <pc:docMkLst>
        <pc:docMk/>
      </pc:docMkLst>
      <pc:sldChg chg="modSp mod">
        <pc:chgData name="Wijngaarden, Arjen van" userId="e294fd55-4c58-48bb-b864-feb0301d942b" providerId="ADAL" clId="{C9F44D39-7889-4DD2-ABD9-DDA01724321D}" dt="2025-01-09T12:55:48.949" v="27" actId="20577"/>
        <pc:sldMkLst>
          <pc:docMk/>
          <pc:sldMk cId="3548879377" sldId="266"/>
        </pc:sldMkLst>
      </pc:sldChg>
    </pc:docChg>
  </pc:docChgLst>
  <pc:docChgLst>
    <pc:chgData name="Bedaux, Anouk" userId="5f7176f6-7666-4c5a-aae9-9f1fd7c59904" providerId="ADAL" clId="{E8787B37-E4FB-4C2E-AED2-9F1D2031ADE3}"/>
    <pc:docChg chg="delSld modSld">
      <pc:chgData name="Bedaux, Anouk" userId="5f7176f6-7666-4c5a-aae9-9f1fd7c59904" providerId="ADAL" clId="{E8787B37-E4FB-4C2E-AED2-9F1D2031ADE3}" dt="2025-01-30T13:49:04.728" v="3" actId="20577"/>
      <pc:docMkLst>
        <pc:docMk/>
      </pc:docMkLst>
      <pc:sldChg chg="modSp mod">
        <pc:chgData name="Bedaux, Anouk" userId="5f7176f6-7666-4c5a-aae9-9f1fd7c59904" providerId="ADAL" clId="{E8787B37-E4FB-4C2E-AED2-9F1D2031ADE3}" dt="2025-01-30T13:49:04.728" v="3" actId="20577"/>
        <pc:sldMkLst>
          <pc:docMk/>
          <pc:sldMk cId="3032283195" sldId="277"/>
        </pc:sldMkLst>
      </pc:sldChg>
      <pc:sldChg chg="modSp mod">
        <pc:chgData name="Bedaux, Anouk" userId="5f7176f6-7666-4c5a-aae9-9f1fd7c59904" providerId="ADAL" clId="{E8787B37-E4FB-4C2E-AED2-9F1D2031ADE3}" dt="2025-01-30T13:48:28.150" v="0" actId="20577"/>
        <pc:sldMkLst>
          <pc:docMk/>
          <pc:sldMk cId="3891108176" sldId="280"/>
        </pc:sldMkLst>
      </pc:sldChg>
      <pc:sldChg chg="del">
        <pc:chgData name="Bedaux, Anouk" userId="5f7176f6-7666-4c5a-aae9-9f1fd7c59904" providerId="ADAL" clId="{E8787B37-E4FB-4C2E-AED2-9F1D2031ADE3}" dt="2025-01-30T13:48:41.778" v="1" actId="2696"/>
        <pc:sldMkLst>
          <pc:docMk/>
          <pc:sldMk cId="3219265284" sldId="281"/>
        </pc:sldMkLst>
      </pc:sldChg>
      <pc:sldChg chg="modSp mod">
        <pc:chgData name="Bedaux, Anouk" userId="5f7176f6-7666-4c5a-aae9-9f1fd7c59904" providerId="ADAL" clId="{E8787B37-E4FB-4C2E-AED2-9F1D2031ADE3}" dt="2025-01-30T13:48:57.869" v="2" actId="255"/>
        <pc:sldMkLst>
          <pc:docMk/>
          <pc:sldMk cId="3752061425" sldId="282"/>
        </pc:sldMkLst>
      </pc:sldChg>
    </pc:docChg>
  </pc:docChgLst>
  <pc:docChgLst>
    <pc:chgData name="Jansen, Marjolein" userId="2eaf52d0-f8f5-4916-b8b2-99fc50691319" providerId="ADAL" clId="{A76858D3-5B50-4AEE-A200-F57067A186F7}"/>
    <pc:docChg chg="modSld">
      <pc:chgData name="Jansen, Marjolein" userId="2eaf52d0-f8f5-4916-b8b2-99fc50691319" providerId="ADAL" clId="{A76858D3-5B50-4AEE-A200-F57067A186F7}" dt="2025-06-24T11:08:38.407" v="64" actId="20577"/>
      <pc:docMkLst>
        <pc:docMk/>
      </pc:docMkLst>
      <pc:sldChg chg="modSp mod">
        <pc:chgData name="Jansen, Marjolein" userId="2eaf52d0-f8f5-4916-b8b2-99fc50691319" providerId="ADAL" clId="{A76858D3-5B50-4AEE-A200-F57067A186F7}" dt="2025-06-24T11:07:39.209" v="38" actId="20577"/>
        <pc:sldMkLst>
          <pc:docMk/>
          <pc:sldMk cId="364036875" sldId="257"/>
        </pc:sldMkLst>
        <pc:spChg chg="mod">
          <ac:chgData name="Jansen, Marjolein" userId="2eaf52d0-f8f5-4916-b8b2-99fc50691319" providerId="ADAL" clId="{A76858D3-5B50-4AEE-A200-F57067A186F7}" dt="2025-06-24T11:07:39.209" v="38" actId="20577"/>
          <ac:spMkLst>
            <pc:docMk/>
            <pc:sldMk cId="364036875" sldId="257"/>
            <ac:spMk id="8" creationId="{1CCBCA93-2000-F015-6B00-1317FEA5E6A7}"/>
          </ac:spMkLst>
        </pc:spChg>
        <pc:spChg chg="mod">
          <ac:chgData name="Jansen, Marjolein" userId="2eaf52d0-f8f5-4916-b8b2-99fc50691319" providerId="ADAL" clId="{A76858D3-5B50-4AEE-A200-F57067A186F7}" dt="2025-06-24T11:07:29.557" v="14" actId="20577"/>
          <ac:spMkLst>
            <pc:docMk/>
            <pc:sldMk cId="364036875" sldId="257"/>
            <ac:spMk id="10" creationId="{6D1F184E-A87E-BE1D-DAC2-4B3E4D7F2A16}"/>
          </ac:spMkLst>
        </pc:spChg>
      </pc:sldChg>
      <pc:sldChg chg="modSp mod">
        <pc:chgData name="Jansen, Marjolein" userId="2eaf52d0-f8f5-4916-b8b2-99fc50691319" providerId="ADAL" clId="{A76858D3-5B50-4AEE-A200-F57067A186F7}" dt="2025-06-24T11:08:38.407" v="64" actId="20577"/>
        <pc:sldMkLst>
          <pc:docMk/>
          <pc:sldMk cId="1699365634"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93E81A1-9DFF-4022-B619-35D30E9A376A}" type="datetimeFigureOut">
              <a:rPr lang="nl-NL" smtClean="0"/>
              <a:t>30-6-2025</a:t>
            </a:fld>
            <a:endParaRPr lang="nl-NL"/>
          </a:p>
        </p:txBody>
      </p:sp>
      <p:sp>
        <p:nvSpPr>
          <p:cNvPr id="4" name="Tijdelijke aanduiding voor dia-afbeelding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1E0FEB2-CBB2-4AA1-A073-8692B3E66377}" type="slidenum">
              <a:rPr lang="nl-NL" smtClean="0"/>
              <a:t>‹nr.›</a:t>
            </a:fld>
            <a:endParaRPr lang="nl-NL"/>
          </a:p>
        </p:txBody>
      </p:sp>
    </p:spTree>
    <p:extLst>
      <p:ext uri="{BB962C8B-B14F-4D97-AF65-F5344CB8AC3E}">
        <p14:creationId xmlns:p14="http://schemas.microsoft.com/office/powerpoint/2010/main" val="1461025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Benoemen dat het hier om specifiek 20 Focusgebieden gaat. Binnen Tilburg geldt dit alleen voor Wandelbos (‘5044’) en Noord.</a:t>
            </a:r>
          </a:p>
          <a:p>
            <a:endParaRPr lang="nl-NL"/>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2</a:t>
            </a:fld>
            <a:endParaRPr lang="nl-NL"/>
          </a:p>
        </p:txBody>
      </p:sp>
    </p:spTree>
    <p:extLst>
      <p:ext uri="{BB962C8B-B14F-4D97-AF65-F5344CB8AC3E}">
        <p14:creationId xmlns:p14="http://schemas.microsoft.com/office/powerpoint/2010/main" val="993995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Wandelbos Noord en Zuid vallen uiteen in Kruidenbuurt Zuid en West en Kleurenbuurt Oost, - Noord en Zuid. Voor fase 2 zullen spijtoptanten uit fase 1 ook weer benaderd worden.</a:t>
            </a:r>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3</a:t>
            </a:fld>
            <a:endParaRPr lang="nl-NL"/>
          </a:p>
        </p:txBody>
      </p:sp>
    </p:spTree>
    <p:extLst>
      <p:ext uri="{BB962C8B-B14F-4D97-AF65-F5344CB8AC3E}">
        <p14:creationId xmlns:p14="http://schemas.microsoft.com/office/powerpoint/2010/main" val="3928140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 fase 2 zullen spijtoptanten fase 1 opnieuw kans krijgen mee te doen, bij onvoldoende woningen kunnen we uitbreiden tot gehele postcode gebied 5044, met ca  4800 adressen en ca 70% woningcorporatie bezit gemiddeld. Verder zijn er tientallen woningen die nog door de woningcorporaties worden verkocht (oorspronkelijk 132).</a:t>
            </a:r>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4</a:t>
            </a:fld>
            <a:endParaRPr lang="nl-NL"/>
          </a:p>
        </p:txBody>
      </p:sp>
    </p:spTree>
    <p:extLst>
      <p:ext uri="{BB962C8B-B14F-4D97-AF65-F5344CB8AC3E}">
        <p14:creationId xmlns:p14="http://schemas.microsoft.com/office/powerpoint/2010/main" val="1127636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Hier benoemen waarom deze is geagendeerd en waarom deze aan de Raad wordt voorgelegd. Zwaartepunt voor de Raad is de financiële goedkeuring voor de middelen fase 2. Verhouding Rijk en gemeente is 70% / 30%. Het gaat om isoleren maar label B, hiermee kunnen de woningen in de toekomst van het aardgas af.</a:t>
            </a:r>
          </a:p>
          <a:p>
            <a:endParaRPr lang="nl-NL"/>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5</a:t>
            </a:fld>
            <a:endParaRPr lang="nl-NL"/>
          </a:p>
        </p:txBody>
      </p:sp>
    </p:spTree>
    <p:extLst>
      <p:ext uri="{BB962C8B-B14F-4D97-AF65-F5344CB8AC3E}">
        <p14:creationId xmlns:p14="http://schemas.microsoft.com/office/powerpoint/2010/main" val="1670505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EE2AD-1BA5-7DA1-D86C-23E2C8B25B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AB470D8-BBB5-E3AC-6E3B-0B9355281B3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DBEA886-D0A5-A661-2F3F-60C9F54A22E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9D60330E-7891-64B2-2492-AABA38702358}"/>
              </a:ext>
            </a:extLst>
          </p:cNvPr>
          <p:cNvSpPr>
            <a:spLocks noGrp="1"/>
          </p:cNvSpPr>
          <p:nvPr>
            <p:ph type="sldNum" sz="quarter" idx="5"/>
          </p:nvPr>
        </p:nvSpPr>
        <p:spPr/>
        <p:txBody>
          <a:bodyPr/>
          <a:lstStyle/>
          <a:p>
            <a:fld id="{41E0FEB2-CBB2-4AA1-A073-8692B3E66377}" type="slidenum">
              <a:rPr lang="nl-NL" smtClean="0"/>
              <a:t>6</a:t>
            </a:fld>
            <a:endParaRPr lang="nl-NL"/>
          </a:p>
        </p:txBody>
      </p:sp>
    </p:spTree>
    <p:extLst>
      <p:ext uri="{BB962C8B-B14F-4D97-AF65-F5344CB8AC3E}">
        <p14:creationId xmlns:p14="http://schemas.microsoft.com/office/powerpoint/2010/main" val="3168275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71DFD-A744-796F-9EB4-8E3E177D8C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0E0ED51-D0C7-1E2F-3479-B54CE9F9730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F780126-DD62-6BA8-892E-E5938468AD3D}"/>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2532B82A-BB35-92CB-4FFA-AA1A92A37D77}"/>
              </a:ext>
            </a:extLst>
          </p:cNvPr>
          <p:cNvSpPr>
            <a:spLocks noGrp="1"/>
          </p:cNvSpPr>
          <p:nvPr>
            <p:ph type="sldNum" sz="quarter" idx="5"/>
          </p:nvPr>
        </p:nvSpPr>
        <p:spPr/>
        <p:txBody>
          <a:bodyPr/>
          <a:lstStyle/>
          <a:p>
            <a:fld id="{41E0FEB2-CBB2-4AA1-A073-8692B3E66377}" type="slidenum">
              <a:rPr lang="nl-NL" smtClean="0"/>
              <a:t>7</a:t>
            </a:fld>
            <a:endParaRPr lang="nl-NL"/>
          </a:p>
        </p:txBody>
      </p:sp>
    </p:spTree>
    <p:extLst>
      <p:ext uri="{BB962C8B-B14F-4D97-AF65-F5344CB8AC3E}">
        <p14:creationId xmlns:p14="http://schemas.microsoft.com/office/powerpoint/2010/main" val="2693331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B0914-B848-6936-A600-7E16BE26D7A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74EC92F-EA6A-21CD-BDDB-AB30A922352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B1EB4F7-1D80-2D41-E7CB-68AF17A660D7}"/>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4CF26B5C-4CEB-A6D2-C4B6-2A60C19A6C62}"/>
              </a:ext>
            </a:extLst>
          </p:cNvPr>
          <p:cNvSpPr>
            <a:spLocks noGrp="1"/>
          </p:cNvSpPr>
          <p:nvPr>
            <p:ph type="sldNum" sz="quarter" idx="5"/>
          </p:nvPr>
        </p:nvSpPr>
        <p:spPr/>
        <p:txBody>
          <a:bodyPr/>
          <a:lstStyle/>
          <a:p>
            <a:fld id="{41E0FEB2-CBB2-4AA1-A073-8692B3E66377}" type="slidenum">
              <a:rPr lang="nl-NL" smtClean="0"/>
              <a:t>10</a:t>
            </a:fld>
            <a:endParaRPr lang="nl-NL"/>
          </a:p>
        </p:txBody>
      </p:sp>
    </p:spTree>
    <p:extLst>
      <p:ext uri="{BB962C8B-B14F-4D97-AF65-F5344CB8AC3E}">
        <p14:creationId xmlns:p14="http://schemas.microsoft.com/office/powerpoint/2010/main" val="2475196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84961E-C80B-6299-0E13-C68965508AA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D2CC364-4550-D422-AFF6-FD3200B74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A88D7C9-9F21-DDE8-05F4-0E3000C0714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704AF12-1741-FE07-4EB9-18ED83E9471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A7D0CB9-61A6-D5F2-C0F6-F3A74FCEE9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808107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509424-26E1-C8C7-006B-1017A67E366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7628F68-C29F-4103-CFE0-3BB75EBABF4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EB5D021-80C3-A721-0918-C864327A413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C27EEC5-2D0B-6706-1052-77D1467DD0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82234B-A73B-3B5C-0E22-0FCB9A07CBA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835174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84961E-C80B-6299-0E13-C68965508AA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D2CC364-4550-D422-AFF6-FD3200B74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A88D7C9-9F21-DDE8-05F4-0E3000C0714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704AF12-1741-FE07-4EB9-18ED83E9471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A7D0CB9-61A6-D5F2-C0F6-F3A74FCEE9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656111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85172A-6412-84D7-F598-0B72CD41AD4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C79A3E0-0DD2-2545-13B3-2F062E14F08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6AA674D-4B1A-1DFF-1BF2-66148F9B5F14}"/>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745C2469-D19D-F5D5-4D32-436763BFFE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5C8B5B4-50CE-208E-7612-961B8B4AF1DA}"/>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92357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1A5B88-DEFD-DC6E-83A7-745E48E3A61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D3C1BB9-01F0-7599-26C4-D8031DDD4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AE07045-1F17-C2F2-1376-987B5916006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B3151DC9-A195-A39C-9908-C8975589A50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3FFDBD-EABB-1D89-FE7F-9D830ECB5DDE}"/>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421214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4EDFA-4F94-A8E0-A0B7-DB257DDBCAC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4F20864-55D3-7FA9-C925-5EA04C90A2E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288C361-DA5E-0C9F-7276-8D737B01292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0AE9BA8-8005-564E-E8A2-B93C1DD8F476}"/>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A86BBA0D-5DAC-31A5-02E7-B870BF65726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76A545-C6B6-467B-2792-869F21395CF5}"/>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364598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2685E-EFEB-466D-F7C7-145AA79FA81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520CCA7-091E-D6CB-8E0E-0D536F0B1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86A5F72-41E2-6B9F-19C3-FB7C434475D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5362013-9604-544B-350E-0B3776862D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1A50D54-469C-2914-8A5F-9A44E03B950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30FFE5D-8FB4-658D-10B5-16607FE9450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8" name="Tijdelijke aanduiding voor voettekst 7">
            <a:extLst>
              <a:ext uri="{FF2B5EF4-FFF2-40B4-BE49-F238E27FC236}">
                <a16:creationId xmlns:a16="http://schemas.microsoft.com/office/drawing/2014/main" id="{226531D3-2B8A-BD15-9E37-79A19488C64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6160829-8EE4-FBC3-A0FB-0D372FDAFFE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865656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8EEC6-CFA9-3CB2-2B7D-1FCF7DE1187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5A4CD64-6254-7A04-01A2-E0507264F93E}"/>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4" name="Tijdelijke aanduiding voor voettekst 3">
            <a:extLst>
              <a:ext uri="{FF2B5EF4-FFF2-40B4-BE49-F238E27FC236}">
                <a16:creationId xmlns:a16="http://schemas.microsoft.com/office/drawing/2014/main" id="{DBA24148-B5B3-C7B4-7EEC-2B5AC2D1E43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E60FC4B6-E5D7-0B90-0301-9693C4F05A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4265933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1789D41-157B-62BA-CE86-BFE3DAB90392}"/>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3" name="Tijdelijke aanduiding voor voettekst 2">
            <a:extLst>
              <a:ext uri="{FF2B5EF4-FFF2-40B4-BE49-F238E27FC236}">
                <a16:creationId xmlns:a16="http://schemas.microsoft.com/office/drawing/2014/main" id="{385A650C-9C71-08F8-D296-B3E40E52D8C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F7883E2-FA8A-0110-7927-FE625FCE643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716788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8334B-AE59-69E8-8B61-8460975BDD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8DC49E3-ACEE-EEA1-F46A-2962E39490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519DFF5-E363-7D0D-0C33-595C5616D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F3D900D-CBD9-B409-8866-C505D58C539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5FEB9DD6-2BDC-AE14-4AF1-EE3C183380D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89FAC9-BA51-38A3-4F0D-F1C84B1113F0}"/>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983454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5B8DB-2DB7-C9D9-5DDF-ABFC3D98E14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8B7692E-1D07-F929-05ED-6EBD44064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5446148-071B-362F-285E-AC854BECB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CB3F38B-E687-DD97-6341-0A9389827681}"/>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921777C8-6F63-5B3F-EFB6-502C2356698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5CB828A-3E16-CBAC-48EF-D116988BA20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9525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85172A-6412-84D7-F598-0B72CD41AD4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C79A3E0-0DD2-2545-13B3-2F062E14F08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6AA674D-4B1A-1DFF-1BF2-66148F9B5F14}"/>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745C2469-D19D-F5D5-4D32-436763BFFE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5C8B5B4-50CE-208E-7612-961B8B4AF1DA}"/>
              </a:ext>
            </a:extLst>
          </p:cNvPr>
          <p:cNvSpPr>
            <a:spLocks noGrp="1"/>
          </p:cNvSpPr>
          <p:nvPr>
            <p:ph type="sldNum" sz="quarter" idx="12"/>
          </p:nvPr>
        </p:nvSpPr>
        <p:spPr/>
        <p:txBody>
          <a:bodyPr/>
          <a:lstStyle/>
          <a:p>
            <a:fld id="{63954BF9-8139-CB49-9BBF-087AF092730B}" type="slidenum">
              <a:rPr lang="nl-NL" smtClean="0"/>
              <a:t>‹nr.›</a:t>
            </a:fld>
            <a:endParaRPr lang="nl-NL"/>
          </a:p>
        </p:txBody>
      </p:sp>
      <p:sp>
        <p:nvSpPr>
          <p:cNvPr id="7" name="Tekstvak 6">
            <a:extLst>
              <a:ext uri="{FF2B5EF4-FFF2-40B4-BE49-F238E27FC236}">
                <a16:creationId xmlns:a16="http://schemas.microsoft.com/office/drawing/2014/main" id="{7C5A89AF-3873-7503-BC04-0B2C62F235F5}"/>
              </a:ext>
            </a:extLst>
          </p:cNvPr>
          <p:cNvSpPr txBox="1"/>
          <p:nvPr userDrawn="1"/>
        </p:nvSpPr>
        <p:spPr>
          <a:xfrm>
            <a:off x="12526027" y="6801633"/>
            <a:ext cx="184731" cy="369332"/>
          </a:xfrm>
          <a:prstGeom prst="rect">
            <a:avLst/>
          </a:prstGeom>
          <a:noFill/>
        </p:spPr>
        <p:txBody>
          <a:bodyPr wrap="none" rtlCol="0">
            <a:spAutoFit/>
          </a:bodyPr>
          <a:lstStyle/>
          <a:p>
            <a:endParaRPr lang="nl-NL"/>
          </a:p>
        </p:txBody>
      </p:sp>
      <p:sp>
        <p:nvSpPr>
          <p:cNvPr id="8" name="Tekstvak 7">
            <a:extLst>
              <a:ext uri="{FF2B5EF4-FFF2-40B4-BE49-F238E27FC236}">
                <a16:creationId xmlns:a16="http://schemas.microsoft.com/office/drawing/2014/main" id="{9342B719-31B3-9337-76BE-B5B139630ABC}"/>
              </a:ext>
            </a:extLst>
          </p:cNvPr>
          <p:cNvSpPr txBox="1"/>
          <p:nvPr userDrawn="1"/>
        </p:nvSpPr>
        <p:spPr>
          <a:xfrm>
            <a:off x="6187858" y="7252570"/>
            <a:ext cx="184731" cy="369332"/>
          </a:xfrm>
          <a:prstGeom prst="rect">
            <a:avLst/>
          </a:prstGeom>
          <a:noFill/>
        </p:spPr>
        <p:txBody>
          <a:bodyPr wrap="none" rtlCol="0">
            <a:spAutoFit/>
          </a:bodyPr>
          <a:lstStyle/>
          <a:p>
            <a:endParaRPr lang="nl-NL"/>
          </a:p>
        </p:txBody>
      </p:sp>
    </p:spTree>
    <p:extLst>
      <p:ext uri="{BB962C8B-B14F-4D97-AF65-F5344CB8AC3E}">
        <p14:creationId xmlns:p14="http://schemas.microsoft.com/office/powerpoint/2010/main" val="30351519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509424-26E1-C8C7-006B-1017A67E366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7628F68-C29F-4103-CFE0-3BB75EBABF4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EB5D021-80C3-A721-0918-C864327A413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C27EEC5-2D0B-6706-1052-77D1467DD0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82234B-A73B-3B5C-0E22-0FCB9A07CBA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1392078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1A2023-364E-C9AF-4B4F-94ECF34FC1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C5E1969-5C3E-8A0B-7F0D-76FD83A8CF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C07E9FD-168E-4CF5-68A8-7AB23F2E5893}"/>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611F3381-AF15-F75C-82A5-6C56D4CD190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7BB1402-98D6-BB09-E9F3-07434D6F17EB}"/>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31176217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0C2A29-6CE9-A012-95E2-61BBFC853FA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0CD7AB3-C54E-2412-2B6B-A6167566564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9017E3B-A2B1-AB3D-3F18-C0FB95EE6390}"/>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232115C3-F8AC-564E-C4B9-34791B23782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402AC8-A2EA-71AA-B8AB-3944D0778F3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40481010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4AF8A1-5A5D-55B9-F2E1-B1AFB3D6677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567C1A8-6786-B7C6-79B1-6B71A97297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99861B8-5042-D9AD-40F7-1D8F5ABD5E18}"/>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E4A96F5-51AA-66EC-FFEF-3B0E2153B6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70F9B28-00D1-4FBC-B3D9-59ECDC6DFA1A}"/>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2197332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20C52-0A3D-81D5-F903-0F2F2156BEB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C1D9CC7-B29A-F87E-0819-BDDE55CC40A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15F2913-2CE0-CDFA-6D20-E7F8531E7E6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54BF8FA-8A58-E48F-B10B-3F5BEC18BEF6}"/>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BA5317D1-E420-5559-D9C0-7B15BF75BD7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C5ADF7A-27C3-37D9-7967-CCD70A01E5A9}"/>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676195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C47C9-4194-A8C8-A991-FFBCF796DD0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EA282C2-1501-61D0-49E3-B0EFABEA6B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5FE3A85-50F8-043F-CBC0-BC86DA6DF68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B58C4EF-DC7A-822A-C0DB-BBA2F27F97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C074222-E151-8734-5A1C-C3E24114423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03C6A75-2B1C-F83B-8FD2-26D4C08A70B9}"/>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8" name="Tijdelijke aanduiding voor voettekst 7">
            <a:extLst>
              <a:ext uri="{FF2B5EF4-FFF2-40B4-BE49-F238E27FC236}">
                <a16:creationId xmlns:a16="http://schemas.microsoft.com/office/drawing/2014/main" id="{26E4E521-329D-D61D-60AB-9B681C987F8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28DDBD1-A228-FA16-C8D7-BA22EF717970}"/>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13383771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64614-E400-BF5D-AD6A-2B5DA08F1AA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C23C5E7-A6C8-B0C0-775E-136EFF2BFF89}"/>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4" name="Tijdelijke aanduiding voor voettekst 3">
            <a:extLst>
              <a:ext uri="{FF2B5EF4-FFF2-40B4-BE49-F238E27FC236}">
                <a16:creationId xmlns:a16="http://schemas.microsoft.com/office/drawing/2014/main" id="{3A031F23-42AD-98FC-BE92-1B2F399D54AD}"/>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AED4EB2-60BC-1B9A-F566-89D638F580A2}"/>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28852424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10F1682-E50F-0415-70F4-B194C0AD1498}"/>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3" name="Tijdelijke aanduiding voor voettekst 2">
            <a:extLst>
              <a:ext uri="{FF2B5EF4-FFF2-40B4-BE49-F238E27FC236}">
                <a16:creationId xmlns:a16="http://schemas.microsoft.com/office/drawing/2014/main" id="{EF44D1BF-4BFA-D45C-7EFA-77ED57CD273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2BBD586-1224-2BAF-30AF-998D4672F41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917649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9EBBD-E3E3-BED9-EDB4-BCA07BEF16F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DAD4684-7813-64B7-15E0-BF8F9BCEDF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1AC9FD3-8458-ACC6-1082-720FAC879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8CAAE55-0918-6B77-E6D0-0817F788243B}"/>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E5CE4895-09A1-874F-AA9E-46166536393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C589B2A-818A-7346-7773-38EEFC094E3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17219470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DF3AEF-CA63-ED3B-D906-090B9088DD3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9D7D9CF-8C41-B82D-4898-B527A39B28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CE54573A-4D8D-2CFD-80C1-47C7EE31A5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2425492-F2AB-9737-A7D1-BD0E2E677548}"/>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41FC0D0E-020E-D2D2-C8FF-7F6E3487345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A7033B-C8AE-EFB3-CD8B-ADA52D9AAE6B}"/>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2615464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1A5B88-DEFD-DC6E-83A7-745E48E3A61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D3C1BB9-01F0-7599-26C4-D8031DDD4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AE07045-1F17-C2F2-1376-987B5916006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B3151DC9-A195-A39C-9908-C8975589A50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3FFDBD-EABB-1D89-FE7F-9D830ECB5DDE}"/>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8983034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AFCEB-D042-635A-A9AD-ED577389A9F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CA98B22-9AD5-A9B0-DCD1-E57DF229CFE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259EFF3-71C3-C58C-D2B7-486902AD4B83}"/>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90ED2A92-BDBF-0801-410B-1EBFDFA6826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F359B98-0C71-EAFB-C792-ED7DB5EFD70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3590018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09EF89B-BFD0-5A73-7B2B-7963B6B0EB8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5BB7A91-64FE-6271-64B9-4CF8A5723D6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911ED9C-0C3E-6C27-7E35-85C541AC0CE7}"/>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D92D4AB1-AF72-4B28-A407-9AEDC6ED606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A67012F-667C-2AD5-031F-D5537D585445}"/>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344291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4EDFA-4F94-A8E0-A0B7-DB257DDBCAC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4F20864-55D3-7FA9-C925-5EA04C90A2E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288C361-DA5E-0C9F-7276-8D737B01292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0AE9BA8-8005-564E-E8A2-B93C1DD8F476}"/>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A86BBA0D-5DAC-31A5-02E7-B870BF65726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76A545-C6B6-467B-2792-869F21395CF5}"/>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191714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2685E-EFEB-466D-F7C7-145AA79FA81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520CCA7-091E-D6CB-8E0E-0D536F0B1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86A5F72-41E2-6B9F-19C3-FB7C434475D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5362013-9604-544B-350E-0B3776862D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1A50D54-469C-2914-8A5F-9A44E03B950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30FFE5D-8FB4-658D-10B5-16607FE9450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8" name="Tijdelijke aanduiding voor voettekst 7">
            <a:extLst>
              <a:ext uri="{FF2B5EF4-FFF2-40B4-BE49-F238E27FC236}">
                <a16:creationId xmlns:a16="http://schemas.microsoft.com/office/drawing/2014/main" id="{226531D3-2B8A-BD15-9E37-79A19488C64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6160829-8EE4-FBC3-A0FB-0D372FDAFFE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65459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8EEC6-CFA9-3CB2-2B7D-1FCF7DE1187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5A4CD64-6254-7A04-01A2-E0507264F93E}"/>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4" name="Tijdelijke aanduiding voor voettekst 3">
            <a:extLst>
              <a:ext uri="{FF2B5EF4-FFF2-40B4-BE49-F238E27FC236}">
                <a16:creationId xmlns:a16="http://schemas.microsoft.com/office/drawing/2014/main" id="{DBA24148-B5B3-C7B4-7EEC-2B5AC2D1E43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E60FC4B6-E5D7-0B90-0301-9693C4F05A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97038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1789D41-157B-62BA-CE86-BFE3DAB90392}"/>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3" name="Tijdelijke aanduiding voor voettekst 2">
            <a:extLst>
              <a:ext uri="{FF2B5EF4-FFF2-40B4-BE49-F238E27FC236}">
                <a16:creationId xmlns:a16="http://schemas.microsoft.com/office/drawing/2014/main" id="{385A650C-9C71-08F8-D296-B3E40E52D8C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F7883E2-FA8A-0110-7927-FE625FCE643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1526829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8334B-AE59-69E8-8B61-8460975BDD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8DC49E3-ACEE-EEA1-F46A-2962E39490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519DFF5-E363-7D0D-0C33-595C5616D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F3D900D-CBD9-B409-8866-C505D58C539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5FEB9DD6-2BDC-AE14-4AF1-EE3C183380D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89FAC9-BA51-38A3-4F0D-F1C84B1113F0}"/>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4161005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5B8DB-2DB7-C9D9-5DDF-ABFC3D98E14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8B7692E-1D07-F929-05ED-6EBD44064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85446148-071B-362F-285E-AC854BECB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CB3F38B-E687-DD97-6341-0A9389827681}"/>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921777C8-6F63-5B3F-EFB6-502C2356698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5CB828A-3E16-CBAC-48EF-D116988BA20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00436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em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3" name="Afbeelding 32">
            <a:extLst>
              <a:ext uri="{FF2B5EF4-FFF2-40B4-BE49-F238E27FC236}">
                <a16:creationId xmlns:a16="http://schemas.microsoft.com/office/drawing/2014/main" id="{B43E29C1-433C-6EFB-FF65-FC8EDB7422DF}"/>
              </a:ext>
            </a:extLst>
          </p:cNvPr>
          <p:cNvPicPr>
            <a:picLocks noChangeAspect="1"/>
          </p:cNvPicPr>
          <p:nvPr userDrawn="1"/>
        </p:nvPicPr>
        <p:blipFill>
          <a:blip r:embed="rId12"/>
          <a:srcRect/>
          <a:stretch/>
        </p:blipFill>
        <p:spPr>
          <a:xfrm>
            <a:off x="2981197" y="5629199"/>
            <a:ext cx="9210801" cy="1101422"/>
          </a:xfrm>
          <a:prstGeom prst="rect">
            <a:avLst/>
          </a:prstGeom>
        </p:spPr>
      </p:pic>
      <p:sp>
        <p:nvSpPr>
          <p:cNvPr id="2" name="Tijdelijke aanduiding voor titel 1">
            <a:extLst>
              <a:ext uri="{FF2B5EF4-FFF2-40B4-BE49-F238E27FC236}">
                <a16:creationId xmlns:a16="http://schemas.microsoft.com/office/drawing/2014/main" id="{DC3769D4-C486-C026-CF05-4139FA70DC76}"/>
              </a:ext>
            </a:extLst>
          </p:cNvPr>
          <p:cNvSpPr>
            <a:spLocks noGrp="1"/>
          </p:cNvSpPr>
          <p:nvPr>
            <p:ph type="title"/>
          </p:nvPr>
        </p:nvSpPr>
        <p:spPr>
          <a:xfrm>
            <a:off x="838200" y="1501557"/>
            <a:ext cx="10515600" cy="1325563"/>
          </a:xfrm>
          <a:prstGeom prst="rect">
            <a:avLst/>
          </a:prstGeom>
        </p:spPr>
        <p:txBody>
          <a:bodyPr vert="horz" lIns="91440" tIns="45720" rIns="91440" bIns="45720" rtlCol="0" anchor="ctr">
            <a:normAutofit/>
          </a:bodyPr>
          <a:lstStyle/>
          <a:p>
            <a:r>
              <a:rPr lang="nl-NL"/>
              <a:t>Open de presentatie in de app, niet in de browser!</a:t>
            </a:r>
          </a:p>
        </p:txBody>
      </p:sp>
      <p:sp>
        <p:nvSpPr>
          <p:cNvPr id="3" name="Tijdelijke aanduiding voor tekst 2">
            <a:extLst>
              <a:ext uri="{FF2B5EF4-FFF2-40B4-BE49-F238E27FC236}">
                <a16:creationId xmlns:a16="http://schemas.microsoft.com/office/drawing/2014/main" id="{5E7C69C9-205B-BF92-D774-FA2FA21234DA}"/>
              </a:ext>
            </a:extLst>
          </p:cNvPr>
          <p:cNvSpPr>
            <a:spLocks noGrp="1"/>
          </p:cNvSpPr>
          <p:nvPr>
            <p:ph type="body" idx="1"/>
          </p:nvPr>
        </p:nvSpPr>
        <p:spPr>
          <a:xfrm>
            <a:off x="838200" y="3009417"/>
            <a:ext cx="10515600" cy="3167545"/>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F5FB02D-5B20-370C-4480-931A00309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8EB544B5-A9A2-0D28-F410-A04F776368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1C65F3B-2FA0-3FBE-B72F-59DED6D307F3}"/>
              </a:ext>
            </a:extLst>
          </p:cNvPr>
          <p:cNvSpPr>
            <a:spLocks noGrp="1"/>
          </p:cNvSpPr>
          <p:nvPr>
            <p:ph type="sldNum" sz="quarter" idx="4"/>
          </p:nvPr>
        </p:nvSpPr>
        <p:spPr>
          <a:xfrm>
            <a:off x="8610600" y="648698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54BF9-8139-CB49-9BBF-087AF092730B}" type="slidenum">
              <a:rPr lang="nl-NL" smtClean="0"/>
              <a:t>‹nr.›</a:t>
            </a:fld>
            <a:endParaRPr lang="nl-NL"/>
          </a:p>
        </p:txBody>
      </p:sp>
      <p:sp>
        <p:nvSpPr>
          <p:cNvPr id="7" name="Rechthoek 6">
            <a:extLst>
              <a:ext uri="{FF2B5EF4-FFF2-40B4-BE49-F238E27FC236}">
                <a16:creationId xmlns:a16="http://schemas.microsoft.com/office/drawing/2014/main" id="{F1312DBD-217D-C729-9F9F-6DADDECD202A}"/>
              </a:ext>
            </a:extLst>
          </p:cNvPr>
          <p:cNvSpPr/>
          <p:nvPr userDrawn="1"/>
        </p:nvSpPr>
        <p:spPr>
          <a:xfrm>
            <a:off x="-2871" y="-12973"/>
            <a:ext cx="12192000" cy="1323474"/>
          </a:xfrm>
          <a:prstGeom prst="rect">
            <a:avLst/>
          </a:prstGeom>
          <a:gradFill flip="none" rotWithShape="1">
            <a:gsLst>
              <a:gs pos="0">
                <a:schemeClr val="accent2"/>
              </a:gs>
              <a:gs pos="100000">
                <a:srgbClr val="257C7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Afbeelding 14">
            <a:extLst>
              <a:ext uri="{FF2B5EF4-FFF2-40B4-BE49-F238E27FC236}">
                <a16:creationId xmlns:a16="http://schemas.microsoft.com/office/drawing/2014/main" id="{8D83EAF2-3121-64E7-16AD-5F0085547DFB}"/>
              </a:ext>
            </a:extLst>
          </p:cNvPr>
          <p:cNvPicPr>
            <a:picLocks noChangeAspect="1"/>
          </p:cNvPicPr>
          <p:nvPr userDrawn="1"/>
        </p:nvPicPr>
        <p:blipFill>
          <a:blip r:embed="rId13"/>
          <a:stretch>
            <a:fillRect/>
          </a:stretch>
        </p:blipFill>
        <p:spPr>
          <a:xfrm>
            <a:off x="495299" y="342164"/>
            <a:ext cx="801237" cy="964452"/>
          </a:xfrm>
          <a:prstGeom prst="rect">
            <a:avLst/>
          </a:prstGeom>
        </p:spPr>
      </p:pic>
      <p:sp>
        <p:nvSpPr>
          <p:cNvPr id="16" name="Tekstvak 15">
            <a:extLst>
              <a:ext uri="{FF2B5EF4-FFF2-40B4-BE49-F238E27FC236}">
                <a16:creationId xmlns:a16="http://schemas.microsoft.com/office/drawing/2014/main" id="{2DD27170-AC91-1F52-06E0-3E8F6C391287}"/>
              </a:ext>
            </a:extLst>
          </p:cNvPr>
          <p:cNvSpPr txBox="1"/>
          <p:nvPr userDrawn="1"/>
        </p:nvSpPr>
        <p:spPr>
          <a:xfrm>
            <a:off x="1414818" y="526891"/>
            <a:ext cx="7610848" cy="769441"/>
          </a:xfrm>
          <a:prstGeom prst="rect">
            <a:avLst/>
          </a:prstGeom>
          <a:noFill/>
        </p:spPr>
        <p:txBody>
          <a:bodyPr wrap="square" rtlCol="0">
            <a:spAutoFit/>
          </a:bodyPr>
          <a:lstStyle/>
          <a:p>
            <a:r>
              <a:rPr lang="nl-NL" sz="4400" b="1" i="0">
                <a:solidFill>
                  <a:schemeClr val="bg1"/>
                </a:solidFill>
                <a:latin typeface="Trade Gothic Next Cond" panose="020F0502020204030204" pitchFamily="34" charset="0"/>
                <a:cs typeface="Trade Gothic Next Cond" panose="020F0502020204030204" pitchFamily="34" charset="0"/>
              </a:rPr>
              <a:t>DUURZAMER TILBURG</a:t>
            </a:r>
          </a:p>
        </p:txBody>
      </p:sp>
      <p:grpSp>
        <p:nvGrpSpPr>
          <p:cNvPr id="10" name="Groep 9">
            <a:extLst>
              <a:ext uri="{FF2B5EF4-FFF2-40B4-BE49-F238E27FC236}">
                <a16:creationId xmlns:a16="http://schemas.microsoft.com/office/drawing/2014/main" id="{4D984703-C931-20C9-B5B8-7E421C7A1007}"/>
              </a:ext>
            </a:extLst>
          </p:cNvPr>
          <p:cNvGrpSpPr/>
          <p:nvPr userDrawn="1"/>
        </p:nvGrpSpPr>
        <p:grpSpPr>
          <a:xfrm>
            <a:off x="0" y="6668775"/>
            <a:ext cx="12204298" cy="189225"/>
            <a:chOff x="190601" y="6669542"/>
            <a:chExt cx="12021930" cy="182563"/>
          </a:xfrm>
        </p:grpSpPr>
        <p:grpSp>
          <p:nvGrpSpPr>
            <p:cNvPr id="11" name="Groep 10">
              <a:extLst>
                <a:ext uri="{FF2B5EF4-FFF2-40B4-BE49-F238E27FC236}">
                  <a16:creationId xmlns:a16="http://schemas.microsoft.com/office/drawing/2014/main" id="{85C78B5C-2921-71FE-7165-9190D5CA1697}"/>
                </a:ext>
              </a:extLst>
            </p:cNvPr>
            <p:cNvGrpSpPr/>
            <p:nvPr userDrawn="1"/>
          </p:nvGrpSpPr>
          <p:grpSpPr>
            <a:xfrm>
              <a:off x="5008668" y="6669542"/>
              <a:ext cx="7203863" cy="182563"/>
              <a:chOff x="3818347" y="6669542"/>
              <a:chExt cx="7203863" cy="182563"/>
            </a:xfrm>
          </p:grpSpPr>
          <p:sp>
            <p:nvSpPr>
              <p:cNvPr id="30" name="Rechthoek 29">
                <a:extLst>
                  <a:ext uri="{FF2B5EF4-FFF2-40B4-BE49-F238E27FC236}">
                    <a16:creationId xmlns:a16="http://schemas.microsoft.com/office/drawing/2014/main" id="{6A069159-B936-A45A-AF97-AF07F1151390}"/>
                  </a:ext>
                </a:extLst>
              </p:cNvPr>
              <p:cNvSpPr/>
              <p:nvPr userDrawn="1"/>
            </p:nvSpPr>
            <p:spPr>
              <a:xfrm>
                <a:off x="5002360" y="6669542"/>
                <a:ext cx="1212720" cy="1825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46D266DD-8752-235A-C451-13F4420946F9}"/>
                  </a:ext>
                </a:extLst>
              </p:cNvPr>
              <p:cNvSpPr/>
              <p:nvPr userDrawn="1"/>
            </p:nvSpPr>
            <p:spPr>
              <a:xfrm>
                <a:off x="3818347" y="6669542"/>
                <a:ext cx="1212720" cy="1825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354484E0-B5EE-F9EF-B573-9AB8E6CECEC0}"/>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5A0D4744-5635-FB14-9B61-F66FA92C63FA}"/>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FA1C6CA9-2BFF-D94A-3377-E3E992DEE012}"/>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E25D839A-5052-43ED-D0B5-897185901E24}"/>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id="{760CFE0D-7A9F-1884-3FAF-D75BA3F8E630}"/>
                </a:ext>
              </a:extLst>
            </p:cNvPr>
            <p:cNvGrpSpPr/>
            <p:nvPr userDrawn="1"/>
          </p:nvGrpSpPr>
          <p:grpSpPr>
            <a:xfrm>
              <a:off x="190601" y="6669542"/>
              <a:ext cx="4818067" cy="182563"/>
              <a:chOff x="6204143" y="6669542"/>
              <a:chExt cx="4818067" cy="182563"/>
            </a:xfrm>
          </p:grpSpPr>
          <p:sp>
            <p:nvSpPr>
              <p:cNvPr id="20" name="Rechthoek 19">
                <a:extLst>
                  <a:ext uri="{FF2B5EF4-FFF2-40B4-BE49-F238E27FC236}">
                    <a16:creationId xmlns:a16="http://schemas.microsoft.com/office/drawing/2014/main" id="{4A9C00D5-6373-D43B-CB66-66BFE3F809DC}"/>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22">
                <a:extLst>
                  <a:ext uri="{FF2B5EF4-FFF2-40B4-BE49-F238E27FC236}">
                    <a16:creationId xmlns:a16="http://schemas.microsoft.com/office/drawing/2014/main" id="{02C4CEFF-91EB-5A1F-5130-A9D3E8E7423A}"/>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Rechthoek 27">
                <a:extLst>
                  <a:ext uri="{FF2B5EF4-FFF2-40B4-BE49-F238E27FC236}">
                    <a16:creationId xmlns:a16="http://schemas.microsoft.com/office/drawing/2014/main" id="{246536EF-6471-D4A3-74E6-2AA6DD63D8FA}"/>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28">
                <a:extLst>
                  <a:ext uri="{FF2B5EF4-FFF2-40B4-BE49-F238E27FC236}">
                    <a16:creationId xmlns:a16="http://schemas.microsoft.com/office/drawing/2014/main" id="{9E493632-D294-C89E-977A-6E2C5EC576A6}"/>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spTree>
    <p:extLst>
      <p:ext uri="{BB962C8B-B14F-4D97-AF65-F5344CB8AC3E}">
        <p14:creationId xmlns:p14="http://schemas.microsoft.com/office/powerpoint/2010/main" val="3023502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Lst>
  <p:txStyles>
    <p:titleStyle>
      <a:lvl1pPr algn="l" defTabSz="914400" rtl="0" eaLnBrk="1" latinLnBrk="0" hangingPunct="1">
        <a:lnSpc>
          <a:spcPct val="90000"/>
        </a:lnSpc>
        <a:spcBef>
          <a:spcPct val="0"/>
        </a:spcBef>
        <a:buNone/>
        <a:defRPr sz="4400" b="1" i="0" kern="1200">
          <a:solidFill>
            <a:srgbClr val="29572C"/>
          </a:solidFill>
          <a:latin typeface="Trade Gothic Next Cond" panose="020F0502020204030204" pitchFamily="34" charset="0"/>
          <a:ea typeface="+mj-ea"/>
          <a:cs typeface="Trade Gothic Next Cond"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29572C"/>
          </a:solidFill>
          <a:latin typeface="Trade Gothic Next Cond" panose="020F0502020204030204" pitchFamily="34" charset="0"/>
          <a:ea typeface="+mn-ea"/>
          <a:cs typeface="Trade Gothic Next Cond"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29572C"/>
          </a:solidFill>
          <a:latin typeface="Trade Gothic Next Cond" panose="020F0502020204030204" pitchFamily="34" charset="0"/>
          <a:ea typeface="+mn-ea"/>
          <a:cs typeface="Trade Gothic Next Cond"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29572C"/>
          </a:solidFill>
          <a:latin typeface="Trade Gothic Next Cond" panose="020F0502020204030204" pitchFamily="34" charset="0"/>
          <a:ea typeface="+mn-ea"/>
          <a:cs typeface="Trade Gothic Next Cond"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5E7C69C9-205B-BF92-D774-FA2FA21234DA}"/>
              </a:ext>
            </a:extLst>
          </p:cNvPr>
          <p:cNvSpPr>
            <a:spLocks noGrp="1"/>
          </p:cNvSpPr>
          <p:nvPr>
            <p:ph type="body" idx="1"/>
          </p:nvPr>
        </p:nvSpPr>
        <p:spPr>
          <a:xfrm>
            <a:off x="838200" y="3009417"/>
            <a:ext cx="10515600" cy="3167545"/>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jdelijke aanduiding voor titel 1">
            <a:extLst>
              <a:ext uri="{FF2B5EF4-FFF2-40B4-BE49-F238E27FC236}">
                <a16:creationId xmlns:a16="http://schemas.microsoft.com/office/drawing/2014/main" id="{DC3769D4-C486-C026-CF05-4139FA70DC76}"/>
              </a:ext>
            </a:extLst>
          </p:cNvPr>
          <p:cNvSpPr>
            <a:spLocks noGrp="1"/>
          </p:cNvSpPr>
          <p:nvPr>
            <p:ph type="title"/>
          </p:nvPr>
        </p:nvSpPr>
        <p:spPr>
          <a:xfrm>
            <a:off x="838200" y="1501557"/>
            <a:ext cx="10515600" cy="1325563"/>
          </a:xfrm>
          <a:prstGeom prst="rect">
            <a:avLst/>
          </a:prstGeom>
        </p:spPr>
        <p:txBody>
          <a:bodyPr vert="horz" lIns="91440" tIns="45720" rIns="91440" bIns="45720" rtlCol="0" anchor="ctr">
            <a:normAutofit/>
          </a:bodyPr>
          <a:lstStyle/>
          <a:p>
            <a:r>
              <a:rPr lang="nl-NL"/>
              <a:t>Klik om stijl te bewerken</a:t>
            </a:r>
          </a:p>
        </p:txBody>
      </p:sp>
      <p:sp>
        <p:nvSpPr>
          <p:cNvPr id="4" name="Tijdelijke aanduiding voor datum 3">
            <a:extLst>
              <a:ext uri="{FF2B5EF4-FFF2-40B4-BE49-F238E27FC236}">
                <a16:creationId xmlns:a16="http://schemas.microsoft.com/office/drawing/2014/main" id="{DF5FB02D-5B20-370C-4480-931A00309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8EB544B5-A9A2-0D28-F410-A04F776368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1C65F3B-2FA0-3FBE-B72F-59DED6D307F3}"/>
              </a:ext>
            </a:extLst>
          </p:cNvPr>
          <p:cNvSpPr>
            <a:spLocks noGrp="1"/>
          </p:cNvSpPr>
          <p:nvPr>
            <p:ph type="sldNum" sz="quarter" idx="4"/>
          </p:nvPr>
        </p:nvSpPr>
        <p:spPr>
          <a:xfrm>
            <a:off x="8610600" y="648698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54BF9-8139-CB49-9BBF-087AF092730B}" type="slidenum">
              <a:rPr lang="nl-NL" smtClean="0"/>
              <a:t>‹nr.›</a:t>
            </a:fld>
            <a:endParaRPr lang="nl-NL"/>
          </a:p>
        </p:txBody>
      </p:sp>
      <p:grpSp>
        <p:nvGrpSpPr>
          <p:cNvPr id="26" name="Groep 25">
            <a:extLst>
              <a:ext uri="{FF2B5EF4-FFF2-40B4-BE49-F238E27FC236}">
                <a16:creationId xmlns:a16="http://schemas.microsoft.com/office/drawing/2014/main" id="{756CA403-05A0-425B-B547-3C5C547D52CE}"/>
              </a:ext>
            </a:extLst>
          </p:cNvPr>
          <p:cNvGrpSpPr/>
          <p:nvPr userDrawn="1"/>
        </p:nvGrpSpPr>
        <p:grpSpPr>
          <a:xfrm>
            <a:off x="0" y="6668775"/>
            <a:ext cx="12204298" cy="189225"/>
            <a:chOff x="190601" y="6669542"/>
            <a:chExt cx="12021930" cy="182563"/>
          </a:xfrm>
        </p:grpSpPr>
        <p:grpSp>
          <p:nvGrpSpPr>
            <p:cNvPr id="27" name="Groep 26">
              <a:extLst>
                <a:ext uri="{FF2B5EF4-FFF2-40B4-BE49-F238E27FC236}">
                  <a16:creationId xmlns:a16="http://schemas.microsoft.com/office/drawing/2014/main" id="{9E9A45C5-6E80-EBEA-8B1F-B4C1515D5D93}"/>
                </a:ext>
              </a:extLst>
            </p:cNvPr>
            <p:cNvGrpSpPr/>
            <p:nvPr userDrawn="1"/>
          </p:nvGrpSpPr>
          <p:grpSpPr>
            <a:xfrm>
              <a:off x="5008668" y="6669542"/>
              <a:ext cx="7203863" cy="182563"/>
              <a:chOff x="3818347" y="6669542"/>
              <a:chExt cx="7203863" cy="182563"/>
            </a:xfrm>
          </p:grpSpPr>
          <p:sp>
            <p:nvSpPr>
              <p:cNvPr id="40" name="Rechthoek 39">
                <a:extLst>
                  <a:ext uri="{FF2B5EF4-FFF2-40B4-BE49-F238E27FC236}">
                    <a16:creationId xmlns:a16="http://schemas.microsoft.com/office/drawing/2014/main" id="{5500E897-C974-43C7-14D7-F0FFA179C90F}"/>
                  </a:ext>
                </a:extLst>
              </p:cNvPr>
              <p:cNvSpPr/>
              <p:nvPr userDrawn="1"/>
            </p:nvSpPr>
            <p:spPr>
              <a:xfrm>
                <a:off x="5002360" y="6669542"/>
                <a:ext cx="1212720" cy="1825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C01525A6-C351-7323-3EAD-C42226E3D6E7}"/>
                  </a:ext>
                </a:extLst>
              </p:cNvPr>
              <p:cNvSpPr/>
              <p:nvPr userDrawn="1"/>
            </p:nvSpPr>
            <p:spPr>
              <a:xfrm>
                <a:off x="3818347" y="6669542"/>
                <a:ext cx="1212720" cy="1825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41">
                <a:extLst>
                  <a:ext uri="{FF2B5EF4-FFF2-40B4-BE49-F238E27FC236}">
                    <a16:creationId xmlns:a16="http://schemas.microsoft.com/office/drawing/2014/main" id="{82CE0AE0-B3D0-D663-8AE2-CF2EA45FFA1A}"/>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hthoek 42">
                <a:extLst>
                  <a:ext uri="{FF2B5EF4-FFF2-40B4-BE49-F238E27FC236}">
                    <a16:creationId xmlns:a16="http://schemas.microsoft.com/office/drawing/2014/main" id="{DFD5AACF-F3B7-ABB2-05D0-B8F1AEB3271E}"/>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hthoek 43">
                <a:extLst>
                  <a:ext uri="{FF2B5EF4-FFF2-40B4-BE49-F238E27FC236}">
                    <a16:creationId xmlns:a16="http://schemas.microsoft.com/office/drawing/2014/main" id="{B2C18323-1AF4-A6CF-49B4-45627422FD06}"/>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4">
                <a:extLst>
                  <a:ext uri="{FF2B5EF4-FFF2-40B4-BE49-F238E27FC236}">
                    <a16:creationId xmlns:a16="http://schemas.microsoft.com/office/drawing/2014/main" id="{BDF96D30-CD12-6B08-92F2-0F025D27A682}"/>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8" name="Groep 27">
              <a:extLst>
                <a:ext uri="{FF2B5EF4-FFF2-40B4-BE49-F238E27FC236}">
                  <a16:creationId xmlns:a16="http://schemas.microsoft.com/office/drawing/2014/main" id="{25DC1106-F7CA-96CD-47DA-8582F479C306}"/>
                </a:ext>
              </a:extLst>
            </p:cNvPr>
            <p:cNvGrpSpPr/>
            <p:nvPr userDrawn="1"/>
          </p:nvGrpSpPr>
          <p:grpSpPr>
            <a:xfrm>
              <a:off x="190601" y="6669542"/>
              <a:ext cx="4818067" cy="182563"/>
              <a:chOff x="6204143" y="6669542"/>
              <a:chExt cx="4818067" cy="182563"/>
            </a:xfrm>
          </p:grpSpPr>
          <p:sp>
            <p:nvSpPr>
              <p:cNvPr id="29" name="Rechthoek 28">
                <a:extLst>
                  <a:ext uri="{FF2B5EF4-FFF2-40B4-BE49-F238E27FC236}">
                    <a16:creationId xmlns:a16="http://schemas.microsoft.com/office/drawing/2014/main" id="{EC4BF1C8-47F1-1256-AA6F-A7962A942815}"/>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3300C81E-0A4F-2830-FE86-D948FC974CBB}"/>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8F05F142-1213-FBC6-8780-DBF3D81279CC}"/>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25EC9E2A-F37A-9043-7854-A843AB79BB07}"/>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sp>
        <p:nvSpPr>
          <p:cNvPr id="8" name="Rechthoek 7">
            <a:extLst>
              <a:ext uri="{FF2B5EF4-FFF2-40B4-BE49-F238E27FC236}">
                <a16:creationId xmlns:a16="http://schemas.microsoft.com/office/drawing/2014/main" id="{96E493EB-119A-9EFE-A7FF-6DBEE81B182B}"/>
              </a:ext>
            </a:extLst>
          </p:cNvPr>
          <p:cNvSpPr/>
          <p:nvPr userDrawn="1"/>
        </p:nvSpPr>
        <p:spPr>
          <a:xfrm>
            <a:off x="-2871" y="-12973"/>
            <a:ext cx="12192000" cy="1323474"/>
          </a:xfrm>
          <a:prstGeom prst="rect">
            <a:avLst/>
          </a:prstGeom>
          <a:gradFill flip="none" rotWithShape="1">
            <a:gsLst>
              <a:gs pos="0">
                <a:schemeClr val="accent2"/>
              </a:gs>
              <a:gs pos="100000">
                <a:srgbClr val="257C7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D96094B2-CA79-0961-77ED-118034784091}"/>
              </a:ext>
            </a:extLst>
          </p:cNvPr>
          <p:cNvPicPr>
            <a:picLocks noChangeAspect="1"/>
          </p:cNvPicPr>
          <p:nvPr userDrawn="1"/>
        </p:nvPicPr>
        <p:blipFill>
          <a:blip r:embed="rId12"/>
          <a:stretch>
            <a:fillRect/>
          </a:stretch>
        </p:blipFill>
        <p:spPr>
          <a:xfrm>
            <a:off x="495299" y="342164"/>
            <a:ext cx="801237" cy="964452"/>
          </a:xfrm>
          <a:prstGeom prst="rect">
            <a:avLst/>
          </a:prstGeom>
        </p:spPr>
      </p:pic>
      <p:sp>
        <p:nvSpPr>
          <p:cNvPr id="10" name="Tekstvak 9">
            <a:extLst>
              <a:ext uri="{FF2B5EF4-FFF2-40B4-BE49-F238E27FC236}">
                <a16:creationId xmlns:a16="http://schemas.microsoft.com/office/drawing/2014/main" id="{324F3D98-14A1-57D4-4BAD-EF48B2F8A266}"/>
              </a:ext>
            </a:extLst>
          </p:cNvPr>
          <p:cNvSpPr txBox="1"/>
          <p:nvPr userDrawn="1"/>
        </p:nvSpPr>
        <p:spPr>
          <a:xfrm>
            <a:off x="1414817" y="526891"/>
            <a:ext cx="7696909" cy="769441"/>
          </a:xfrm>
          <a:prstGeom prst="rect">
            <a:avLst/>
          </a:prstGeom>
          <a:noFill/>
        </p:spPr>
        <p:txBody>
          <a:bodyPr wrap="square" rtlCol="0">
            <a:spAutoFit/>
          </a:bodyPr>
          <a:lstStyle/>
          <a:p>
            <a:r>
              <a:rPr lang="nl-NL" sz="4400" b="1" i="0">
                <a:solidFill>
                  <a:schemeClr val="bg1"/>
                </a:solidFill>
                <a:latin typeface="Trade Gothic Next Cond" panose="020F0502020204030204" pitchFamily="34" charset="0"/>
                <a:cs typeface="Trade Gothic Next Cond" panose="020F0502020204030204" pitchFamily="34" charset="0"/>
              </a:rPr>
              <a:t>DUURZAMER TILBURG</a:t>
            </a:r>
          </a:p>
        </p:txBody>
      </p:sp>
    </p:spTree>
    <p:extLst>
      <p:ext uri="{BB962C8B-B14F-4D97-AF65-F5344CB8AC3E}">
        <p14:creationId xmlns:p14="http://schemas.microsoft.com/office/powerpoint/2010/main" val="3376860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b="1" i="0" kern="1200">
          <a:solidFill>
            <a:srgbClr val="29572C"/>
          </a:solidFill>
          <a:latin typeface="Trade Gothic Next Cond" panose="020F0502020204030204" pitchFamily="34" charset="0"/>
          <a:ea typeface="+mj-ea"/>
          <a:cs typeface="Trade Gothic Next Cond"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29572C"/>
          </a:solidFill>
          <a:latin typeface="Trade Gothic Next Cond" panose="020F0502020204030204" pitchFamily="34" charset="0"/>
          <a:ea typeface="+mn-ea"/>
          <a:cs typeface="Trade Gothic Next Cond"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29572C"/>
          </a:solidFill>
          <a:latin typeface="Trade Gothic Next Cond" panose="020F0502020204030204" pitchFamily="34" charset="0"/>
          <a:ea typeface="+mn-ea"/>
          <a:cs typeface="Trade Gothic Next Cond"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29572C"/>
          </a:solidFill>
          <a:latin typeface="Trade Gothic Next Cond" panose="020F0502020204030204" pitchFamily="34" charset="0"/>
          <a:ea typeface="+mn-ea"/>
          <a:cs typeface="Trade Gothic Next Cond"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4C0E5CD-7A3B-F7E9-5834-4596244D0A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7C6416D1-A742-EE09-EEBB-D7952A990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C80F167-F473-371C-C63F-8119EF2DC4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63D9F815-C1E8-BB99-9467-11F0A7C256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37C1BB09-7B18-A720-DBD7-30BEC2BA2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BEEC71-601A-FF48-A59D-70305C3370A5}" type="slidenum">
              <a:rPr lang="nl-NL" smtClean="0"/>
              <a:t>‹nr.›</a:t>
            </a:fld>
            <a:endParaRPr lang="nl-NL"/>
          </a:p>
        </p:txBody>
      </p:sp>
    </p:spTree>
    <p:extLst>
      <p:ext uri="{BB962C8B-B14F-4D97-AF65-F5344CB8AC3E}">
        <p14:creationId xmlns:p14="http://schemas.microsoft.com/office/powerpoint/2010/main" val="294580363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b="0" i="0" kern="1200">
          <a:solidFill>
            <a:srgbClr val="29572C"/>
          </a:solidFill>
          <a:latin typeface="Trade Gothic Next Cond" panose="020F0502020204030204" pitchFamily="34" charset="0"/>
          <a:ea typeface="+mj-ea"/>
          <a:cs typeface="Trade Gothic Next Cond"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39A324"/>
          </a:solidFill>
          <a:latin typeface="Trade Gothic Next Cond" panose="020F0502020204030204" pitchFamily="34" charset="0"/>
          <a:ea typeface="+mn-ea"/>
          <a:cs typeface="Trade Gothic Next Cond"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39A324"/>
          </a:solidFill>
          <a:latin typeface="Trade Gothic Next Cond" panose="020F0502020204030204" pitchFamily="34" charset="0"/>
          <a:ea typeface="+mn-ea"/>
          <a:cs typeface="Trade Gothic Next Cond"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39A324"/>
          </a:solidFill>
          <a:latin typeface="Trade Gothic Next Cond" panose="020F0502020204030204" pitchFamily="34" charset="0"/>
          <a:ea typeface="+mn-ea"/>
          <a:cs typeface="Trade Gothic Next Cond"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39A324"/>
          </a:solidFill>
          <a:latin typeface="Trade Gothic Next Cond" panose="020F0502020204030204" pitchFamily="34" charset="0"/>
          <a:ea typeface="+mn-ea"/>
          <a:cs typeface="Trade Gothic Next Cond"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39A324"/>
          </a:solidFill>
          <a:latin typeface="Trade Gothic Next Cond" panose="020F0502020204030204" pitchFamily="34" charset="0"/>
          <a:ea typeface="+mn-ea"/>
          <a:cs typeface="Trade Gothic Next Cond"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CCBCA93-2000-F015-6B00-1317FEA5E6A7}"/>
              </a:ext>
            </a:extLst>
          </p:cNvPr>
          <p:cNvSpPr>
            <a:spLocks noGrp="1"/>
          </p:cNvSpPr>
          <p:nvPr>
            <p:ph type="ctrTitle"/>
          </p:nvPr>
        </p:nvSpPr>
        <p:spPr>
          <a:xfrm>
            <a:off x="1524000" y="1122363"/>
            <a:ext cx="9144000" cy="2387600"/>
          </a:xfrm>
        </p:spPr>
        <p:txBody>
          <a:bodyPr>
            <a:noAutofit/>
          </a:bodyPr>
          <a:lstStyle/>
          <a:p>
            <a:r>
              <a:rPr lang="nl-NL" sz="4400" dirty="0"/>
              <a:t>Inlichtingen Aanbesteding Glas</a:t>
            </a:r>
            <a:br>
              <a:rPr lang="nl-NL" sz="4400" dirty="0"/>
            </a:br>
            <a:r>
              <a:rPr lang="nl-NL" sz="4400" dirty="0"/>
              <a:t>Verduurzaming Wandelbos 5044</a:t>
            </a:r>
            <a:endParaRPr lang="en-US" sz="4400" dirty="0"/>
          </a:p>
        </p:txBody>
      </p:sp>
      <p:sp>
        <p:nvSpPr>
          <p:cNvPr id="10" name="Subtitle 2">
            <a:extLst>
              <a:ext uri="{FF2B5EF4-FFF2-40B4-BE49-F238E27FC236}">
                <a16:creationId xmlns:a16="http://schemas.microsoft.com/office/drawing/2014/main" id="{6D1F184E-A87E-BE1D-DAC2-4B3E4D7F2A16}"/>
              </a:ext>
            </a:extLst>
          </p:cNvPr>
          <p:cNvSpPr>
            <a:spLocks noGrp="1"/>
          </p:cNvSpPr>
          <p:nvPr>
            <p:ph type="subTitle" idx="1"/>
          </p:nvPr>
        </p:nvSpPr>
        <p:spPr>
          <a:xfrm>
            <a:off x="1524000" y="3602038"/>
            <a:ext cx="9144000" cy="1655762"/>
          </a:xfrm>
        </p:spPr>
        <p:txBody>
          <a:bodyPr/>
          <a:lstStyle/>
          <a:p>
            <a:r>
              <a:rPr lang="en-US" dirty="0"/>
              <a:t>30 </a:t>
            </a:r>
            <a:r>
              <a:rPr lang="en-US" dirty="0" err="1"/>
              <a:t>juni</a:t>
            </a:r>
            <a:r>
              <a:rPr lang="en-US" dirty="0"/>
              <a:t> 2025</a:t>
            </a:r>
          </a:p>
        </p:txBody>
      </p:sp>
    </p:spTree>
    <p:extLst>
      <p:ext uri="{BB962C8B-B14F-4D97-AF65-F5344CB8AC3E}">
        <p14:creationId xmlns:p14="http://schemas.microsoft.com/office/powerpoint/2010/main" val="364036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A0AF3-6EC3-1435-1841-19DFCA6B7CCE}"/>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F646F819-3CD7-DC7A-BCBB-849E61D55C57}"/>
              </a:ext>
            </a:extLst>
          </p:cNvPr>
          <p:cNvPicPr>
            <a:picLocks noChangeAspect="1"/>
          </p:cNvPicPr>
          <p:nvPr/>
        </p:nvPicPr>
        <p:blipFill>
          <a:blip r:embed="rId3"/>
          <a:stretch>
            <a:fillRect/>
          </a:stretch>
        </p:blipFill>
        <p:spPr>
          <a:xfrm>
            <a:off x="856648" y="1934690"/>
            <a:ext cx="6193376" cy="4733825"/>
          </a:xfrm>
          <a:prstGeom prst="rect">
            <a:avLst/>
          </a:prstGeom>
        </p:spPr>
      </p:pic>
      <p:sp>
        <p:nvSpPr>
          <p:cNvPr id="2" name="Titel 1">
            <a:extLst>
              <a:ext uri="{FF2B5EF4-FFF2-40B4-BE49-F238E27FC236}">
                <a16:creationId xmlns:a16="http://schemas.microsoft.com/office/drawing/2014/main" id="{805597A2-30BB-5E4B-A53F-C863F852BEC0}"/>
              </a:ext>
            </a:extLst>
          </p:cNvPr>
          <p:cNvSpPr>
            <a:spLocks noGrp="1"/>
          </p:cNvSpPr>
          <p:nvPr>
            <p:ph type="title" idx="4294967295"/>
          </p:nvPr>
        </p:nvSpPr>
        <p:spPr>
          <a:xfrm>
            <a:off x="765048" y="1059332"/>
            <a:ext cx="9677400" cy="1325562"/>
          </a:xfrm>
        </p:spPr>
        <p:txBody>
          <a:bodyPr/>
          <a:lstStyle/>
          <a:p>
            <a:r>
              <a:rPr lang="nl-NL"/>
              <a:t>Proces aanbesteding 			</a:t>
            </a:r>
          </a:p>
        </p:txBody>
      </p:sp>
    </p:spTree>
    <p:extLst>
      <p:ext uri="{BB962C8B-B14F-4D97-AF65-F5344CB8AC3E}">
        <p14:creationId xmlns:p14="http://schemas.microsoft.com/office/powerpoint/2010/main" val="2993491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E1124-E1A2-C449-492A-5E77E98035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A45795F-2590-AE40-9725-9C4EE80C7389}"/>
              </a:ext>
            </a:extLst>
          </p:cNvPr>
          <p:cNvSpPr>
            <a:spLocks noGrp="1"/>
          </p:cNvSpPr>
          <p:nvPr>
            <p:ph type="title"/>
          </p:nvPr>
        </p:nvSpPr>
        <p:spPr>
          <a:xfrm>
            <a:off x="1042416" y="2544989"/>
            <a:ext cx="8823960" cy="2438491"/>
          </a:xfrm>
        </p:spPr>
        <p:txBody>
          <a:bodyPr>
            <a:normAutofit/>
          </a:bodyPr>
          <a:lstStyle/>
          <a:p>
            <a:r>
              <a:rPr lang="nl-NL" sz="6000">
                <a:latin typeface="Trade Gothic Next Cond"/>
              </a:rPr>
              <a:t>Vragen over het proces?</a:t>
            </a:r>
          </a:p>
        </p:txBody>
      </p:sp>
    </p:spTree>
    <p:extLst>
      <p:ext uri="{BB962C8B-B14F-4D97-AF65-F5344CB8AC3E}">
        <p14:creationId xmlns:p14="http://schemas.microsoft.com/office/powerpoint/2010/main" val="3032283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843DB0-DD20-A57D-5F34-B0C08F190A28}"/>
              </a:ext>
            </a:extLst>
          </p:cNvPr>
          <p:cNvSpPr>
            <a:spLocks noGrp="1"/>
          </p:cNvSpPr>
          <p:nvPr>
            <p:ph type="title"/>
          </p:nvPr>
        </p:nvSpPr>
        <p:spPr/>
        <p:txBody>
          <a:bodyPr/>
          <a:lstStyle/>
          <a:p>
            <a:endParaRPr lang="nl-NL"/>
          </a:p>
        </p:txBody>
      </p:sp>
    </p:spTree>
    <p:extLst>
      <p:ext uri="{BB962C8B-B14F-4D97-AF65-F5344CB8AC3E}">
        <p14:creationId xmlns:p14="http://schemas.microsoft.com/office/powerpoint/2010/main" val="924400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201768-6F54-B632-9929-219FA029A4E4}"/>
              </a:ext>
            </a:extLst>
          </p:cNvPr>
          <p:cNvSpPr>
            <a:spLocks noGrp="1"/>
          </p:cNvSpPr>
          <p:nvPr>
            <p:ph type="title"/>
          </p:nvPr>
        </p:nvSpPr>
        <p:spPr>
          <a:xfrm>
            <a:off x="6416040" y="559725"/>
            <a:ext cx="2892552" cy="738723"/>
          </a:xfrm>
        </p:spPr>
        <p:txBody>
          <a:bodyPr/>
          <a:lstStyle/>
          <a:p>
            <a:r>
              <a:rPr lang="nl-NL" dirty="0">
                <a:solidFill>
                  <a:schemeClr val="bg1"/>
                </a:solidFill>
              </a:rPr>
              <a:t>Inschrijfstaat</a:t>
            </a:r>
          </a:p>
        </p:txBody>
      </p:sp>
      <p:pic>
        <p:nvPicPr>
          <p:cNvPr id="6" name="Afbeelding 5">
            <a:extLst>
              <a:ext uri="{FF2B5EF4-FFF2-40B4-BE49-F238E27FC236}">
                <a16:creationId xmlns:a16="http://schemas.microsoft.com/office/drawing/2014/main" id="{597D89C1-2BF0-0F59-7F36-21A9D7B0D283}"/>
              </a:ext>
            </a:extLst>
          </p:cNvPr>
          <p:cNvPicPr>
            <a:picLocks noChangeAspect="1"/>
          </p:cNvPicPr>
          <p:nvPr/>
        </p:nvPicPr>
        <p:blipFill>
          <a:blip r:embed="rId2"/>
          <a:stretch>
            <a:fillRect/>
          </a:stretch>
        </p:blipFill>
        <p:spPr>
          <a:xfrm>
            <a:off x="5660135" y="1364237"/>
            <a:ext cx="4111613" cy="5219443"/>
          </a:xfrm>
          <a:prstGeom prst="rect">
            <a:avLst/>
          </a:prstGeom>
        </p:spPr>
      </p:pic>
      <p:pic>
        <p:nvPicPr>
          <p:cNvPr id="7" name="Afbeelding 6">
            <a:extLst>
              <a:ext uri="{FF2B5EF4-FFF2-40B4-BE49-F238E27FC236}">
                <a16:creationId xmlns:a16="http://schemas.microsoft.com/office/drawing/2014/main" id="{687A2C73-17D8-6B0E-88C6-43A44421A9A7}"/>
              </a:ext>
            </a:extLst>
          </p:cNvPr>
          <p:cNvPicPr>
            <a:picLocks noChangeAspect="1"/>
          </p:cNvPicPr>
          <p:nvPr/>
        </p:nvPicPr>
        <p:blipFill>
          <a:blip r:embed="rId3"/>
          <a:stretch>
            <a:fillRect/>
          </a:stretch>
        </p:blipFill>
        <p:spPr>
          <a:xfrm>
            <a:off x="484629" y="1364237"/>
            <a:ext cx="4894702" cy="5292000"/>
          </a:xfrm>
          <a:prstGeom prst="rect">
            <a:avLst/>
          </a:prstGeom>
        </p:spPr>
      </p:pic>
    </p:spTree>
    <p:extLst>
      <p:ext uri="{BB962C8B-B14F-4D97-AF65-F5344CB8AC3E}">
        <p14:creationId xmlns:p14="http://schemas.microsoft.com/office/powerpoint/2010/main" val="3518027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911D4-7A7D-B405-6C40-991294752B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4B447E3-A083-F9E5-F9F2-FC7DA997A294}"/>
              </a:ext>
            </a:extLst>
          </p:cNvPr>
          <p:cNvSpPr>
            <a:spLocks noGrp="1"/>
          </p:cNvSpPr>
          <p:nvPr>
            <p:ph type="title" idx="4294967295"/>
          </p:nvPr>
        </p:nvSpPr>
        <p:spPr>
          <a:xfrm>
            <a:off x="934720" y="1300607"/>
            <a:ext cx="9564256" cy="1325563"/>
          </a:xfrm>
        </p:spPr>
        <p:txBody>
          <a:bodyPr/>
          <a:lstStyle/>
          <a:p>
            <a:r>
              <a:rPr lang="nl-NL"/>
              <a:t>Programma</a:t>
            </a:r>
          </a:p>
        </p:txBody>
      </p:sp>
      <p:sp>
        <p:nvSpPr>
          <p:cNvPr id="3" name="Tekstvak 2">
            <a:extLst>
              <a:ext uri="{FF2B5EF4-FFF2-40B4-BE49-F238E27FC236}">
                <a16:creationId xmlns:a16="http://schemas.microsoft.com/office/drawing/2014/main" id="{EE47F9F1-5D78-434F-0F85-702F69EF6B9B}"/>
              </a:ext>
            </a:extLst>
          </p:cNvPr>
          <p:cNvSpPr txBox="1"/>
          <p:nvPr/>
        </p:nvSpPr>
        <p:spPr>
          <a:xfrm>
            <a:off x="934721" y="2330704"/>
            <a:ext cx="9564255" cy="2492990"/>
          </a:xfrm>
          <a:prstGeom prst="rect">
            <a:avLst/>
          </a:prstGeom>
          <a:noFill/>
        </p:spPr>
        <p:txBody>
          <a:bodyPr wrap="square" lIns="91440" tIns="45720" rIns="91440" bIns="45720" rtlCol="0" anchor="t">
            <a:spAutoFit/>
          </a:bodyPr>
          <a:lstStyle/>
          <a:p>
            <a:r>
              <a:rPr lang="nl-NL" sz="2400" dirty="0">
                <a:ea typeface="Calibri"/>
                <a:cs typeface="Calibri"/>
              </a:rPr>
              <a:t>15.00-15.05	Welkom en opening			Evelien</a:t>
            </a:r>
          </a:p>
          <a:p>
            <a:r>
              <a:rPr lang="nl-NL" sz="2400" dirty="0">
                <a:ea typeface="Calibri"/>
                <a:cs typeface="Calibri"/>
              </a:rPr>
              <a:t>15.05-15.10	Voorstelrondje				Allen</a:t>
            </a:r>
          </a:p>
          <a:p>
            <a:r>
              <a:rPr lang="nl-NL" sz="2400" dirty="0">
                <a:ea typeface="Calibri"/>
                <a:cs typeface="Calibri"/>
              </a:rPr>
              <a:t>15.10-15.25	Toelichting Project			Maarten</a:t>
            </a:r>
          </a:p>
          <a:p>
            <a:r>
              <a:rPr lang="nl-NL" sz="2400" dirty="0">
                <a:ea typeface="Calibri"/>
                <a:cs typeface="Calibri"/>
              </a:rPr>
              <a:t>15.25-15.35	Toelichting Proces aanbesteding	Evelien</a:t>
            </a:r>
          </a:p>
          <a:p>
            <a:r>
              <a:rPr lang="nl-NL" sz="2400" dirty="0">
                <a:ea typeface="Calibri"/>
                <a:cs typeface="Calibri"/>
              </a:rPr>
              <a:t>15.35-15.45	Vragen	Inschrijvers	 		</a:t>
            </a:r>
          </a:p>
          <a:p>
            <a:pPr marL="285750" indent="-285750">
              <a:buFont typeface="Arial" panose="020B0604020202020204" pitchFamily="34" charset="0"/>
              <a:buChar char="•"/>
            </a:pPr>
            <a:endParaRPr lang="nl-NL" dirty="0">
              <a:ea typeface="Calibri"/>
              <a:cs typeface="Calibri"/>
            </a:endParaRPr>
          </a:p>
          <a:p>
            <a:pPr marL="285750" indent="-285750">
              <a:buFontTx/>
              <a:buChar char="-"/>
            </a:pPr>
            <a:endParaRPr lang="nl-NL" dirty="0"/>
          </a:p>
        </p:txBody>
      </p:sp>
    </p:spTree>
    <p:extLst>
      <p:ext uri="{BB962C8B-B14F-4D97-AF65-F5344CB8AC3E}">
        <p14:creationId xmlns:p14="http://schemas.microsoft.com/office/powerpoint/2010/main" val="939226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9F15A5-A31A-A057-1496-3EB498B804E3}"/>
              </a:ext>
            </a:extLst>
          </p:cNvPr>
          <p:cNvSpPr>
            <a:spLocks noGrp="1"/>
          </p:cNvSpPr>
          <p:nvPr>
            <p:ph type="ctrTitle" idx="4294967295"/>
          </p:nvPr>
        </p:nvSpPr>
        <p:spPr>
          <a:xfrm>
            <a:off x="0" y="1719263"/>
            <a:ext cx="3216275" cy="2632075"/>
          </a:xfrm>
        </p:spPr>
        <p:txBody>
          <a:bodyPr>
            <a:normAutofit/>
          </a:bodyPr>
          <a:lstStyle/>
          <a:p>
            <a:r>
              <a:rPr lang="nl-NL" sz="2000"/>
              <a:t>Fase 1:</a:t>
            </a:r>
            <a:br>
              <a:rPr lang="nl-NL" sz="2000"/>
            </a:br>
            <a:r>
              <a:rPr lang="nl-NL" sz="2000"/>
              <a:t>Kruidenbuurt Zuid</a:t>
            </a:r>
            <a:br>
              <a:rPr lang="nl-NL" sz="2000"/>
            </a:br>
            <a:r>
              <a:rPr lang="nl-NL" sz="2000"/>
              <a:t>Kruidenbuurt West</a:t>
            </a:r>
            <a:br>
              <a:rPr lang="nl-NL" sz="2000"/>
            </a:br>
            <a:br>
              <a:rPr lang="nl-NL" sz="2000"/>
            </a:br>
            <a:endParaRPr lang="nl-NL" sz="2000"/>
          </a:p>
        </p:txBody>
      </p:sp>
      <p:pic>
        <p:nvPicPr>
          <p:cNvPr id="1026" name="Picture 2">
            <a:extLst>
              <a:ext uri="{FF2B5EF4-FFF2-40B4-BE49-F238E27FC236}">
                <a16:creationId xmlns:a16="http://schemas.microsoft.com/office/drawing/2014/main" id="{4E7264D0-D4F3-209C-10D3-B4D89E309F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 t="10913" r="22348" b="14264"/>
          <a:stretch/>
        </p:blipFill>
        <p:spPr bwMode="auto">
          <a:xfrm>
            <a:off x="1841074" y="1566990"/>
            <a:ext cx="7372726" cy="4853061"/>
          </a:xfrm>
          <a:prstGeom prst="rect">
            <a:avLst/>
          </a:prstGeom>
          <a:noFill/>
          <a:extLst>
            <a:ext uri="{909E8E84-426E-40DD-AFC4-6F175D3DCCD1}">
              <a14:hiddenFill xmlns:a14="http://schemas.microsoft.com/office/drawing/2010/main">
                <a:solidFill>
                  <a:srgbClr val="FFFFFF"/>
                </a:solidFill>
              </a14:hiddenFill>
            </a:ext>
          </a:extLst>
        </p:spPr>
      </p:pic>
      <p:sp>
        <p:nvSpPr>
          <p:cNvPr id="6" name="Pijl: links 5">
            <a:extLst>
              <a:ext uri="{FF2B5EF4-FFF2-40B4-BE49-F238E27FC236}">
                <a16:creationId xmlns:a16="http://schemas.microsoft.com/office/drawing/2014/main" id="{14EE4502-B2F0-E551-F587-EBDC45A75073}"/>
              </a:ext>
            </a:extLst>
          </p:cNvPr>
          <p:cNvSpPr/>
          <p:nvPr/>
        </p:nvSpPr>
        <p:spPr>
          <a:xfrm>
            <a:off x="7478829" y="3077568"/>
            <a:ext cx="1821508" cy="3240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Pijl: links 6">
            <a:extLst>
              <a:ext uri="{FF2B5EF4-FFF2-40B4-BE49-F238E27FC236}">
                <a16:creationId xmlns:a16="http://schemas.microsoft.com/office/drawing/2014/main" id="{8FDC6A55-1DE6-236F-A600-645756A66F7A}"/>
              </a:ext>
            </a:extLst>
          </p:cNvPr>
          <p:cNvSpPr/>
          <p:nvPr/>
        </p:nvSpPr>
        <p:spPr>
          <a:xfrm rot="10800000">
            <a:off x="1164378" y="2289408"/>
            <a:ext cx="3032237" cy="3600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1">
            <a:extLst>
              <a:ext uri="{FF2B5EF4-FFF2-40B4-BE49-F238E27FC236}">
                <a16:creationId xmlns:a16="http://schemas.microsoft.com/office/drawing/2014/main" id="{066D9D9C-A7F8-7ED9-9F0C-755259B252F4}"/>
              </a:ext>
            </a:extLst>
          </p:cNvPr>
          <p:cNvSpPr txBox="1">
            <a:spLocks/>
          </p:cNvSpPr>
          <p:nvPr/>
        </p:nvSpPr>
        <p:spPr>
          <a:xfrm>
            <a:off x="9237853" y="2621977"/>
            <a:ext cx="3216275" cy="2632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9572C"/>
                </a:solidFill>
                <a:latin typeface="Trade Gothic Next Cond" panose="020F0502020204030204" pitchFamily="34" charset="0"/>
                <a:ea typeface="+mj-ea"/>
                <a:cs typeface="Trade Gothic Next Cond" panose="020F0502020204030204" pitchFamily="34" charset="0"/>
              </a:defRPr>
            </a:lvl1pPr>
          </a:lstStyle>
          <a:p>
            <a:r>
              <a:rPr lang="nl-NL" sz="2000"/>
              <a:t>Fase 2:</a:t>
            </a:r>
            <a:br>
              <a:rPr lang="nl-NL" sz="2000"/>
            </a:br>
            <a:r>
              <a:rPr lang="nl-NL" sz="2000"/>
              <a:t>Kruidenbuurt Oost</a:t>
            </a:r>
          </a:p>
          <a:p>
            <a:r>
              <a:rPr lang="nl-NL" sz="2000"/>
              <a:t>Kruidenbuurt Zuid (gedeelte)</a:t>
            </a:r>
            <a:br>
              <a:rPr lang="nl-NL" sz="2000"/>
            </a:br>
            <a:r>
              <a:rPr lang="nl-NL" sz="2000"/>
              <a:t>Kleurenbuurt Noord</a:t>
            </a:r>
            <a:br>
              <a:rPr lang="nl-NL" sz="2000"/>
            </a:br>
            <a:r>
              <a:rPr lang="nl-NL" sz="2000"/>
              <a:t>Kleurenbuurt Zuid</a:t>
            </a:r>
          </a:p>
          <a:p>
            <a:r>
              <a:rPr lang="nl-NL" sz="2000"/>
              <a:t>Auteursbuurt (gedeelte)</a:t>
            </a:r>
          </a:p>
        </p:txBody>
      </p:sp>
    </p:spTree>
    <p:extLst>
      <p:ext uri="{BB962C8B-B14F-4D97-AF65-F5344CB8AC3E}">
        <p14:creationId xmlns:p14="http://schemas.microsoft.com/office/powerpoint/2010/main" val="2470830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55B32-3090-B5A3-BC7B-DEEB6FD522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AA0BF2-B976-F8CD-3CFB-1F9081E37E78}"/>
              </a:ext>
            </a:extLst>
          </p:cNvPr>
          <p:cNvSpPr>
            <a:spLocks noGrp="1"/>
          </p:cNvSpPr>
          <p:nvPr>
            <p:ph type="title"/>
          </p:nvPr>
        </p:nvSpPr>
        <p:spPr>
          <a:xfrm>
            <a:off x="838200" y="1280176"/>
            <a:ext cx="10515600" cy="1006893"/>
          </a:xfrm>
        </p:spPr>
        <p:txBody>
          <a:bodyPr>
            <a:normAutofit/>
          </a:bodyPr>
          <a:lstStyle/>
          <a:p>
            <a:r>
              <a:rPr lang="nl-NL" dirty="0"/>
              <a:t>Wandelbos Fase 1 terugblik			</a:t>
            </a:r>
          </a:p>
        </p:txBody>
      </p:sp>
      <p:sp>
        <p:nvSpPr>
          <p:cNvPr id="5" name="Tekstvak 4">
            <a:extLst>
              <a:ext uri="{FF2B5EF4-FFF2-40B4-BE49-F238E27FC236}">
                <a16:creationId xmlns:a16="http://schemas.microsoft.com/office/drawing/2014/main" id="{BBE0B80F-CA23-0EE8-D8C4-B7CE95C2A88B}"/>
              </a:ext>
            </a:extLst>
          </p:cNvPr>
          <p:cNvSpPr txBox="1"/>
          <p:nvPr/>
        </p:nvSpPr>
        <p:spPr>
          <a:xfrm>
            <a:off x="838200" y="2139800"/>
            <a:ext cx="11216640" cy="2308324"/>
          </a:xfrm>
          <a:prstGeom prst="rect">
            <a:avLst/>
          </a:prstGeom>
          <a:noFill/>
        </p:spPr>
        <p:txBody>
          <a:bodyPr wrap="square">
            <a:spAutoFit/>
          </a:bodyPr>
          <a:lstStyle/>
          <a:p>
            <a:pPr marL="342900" indent="-342900">
              <a:buSzPct val="50000"/>
              <a:buFont typeface="Wingdings" panose="05000000000000000000" pitchFamily="2" charset="2"/>
              <a:buChar char="q"/>
            </a:pPr>
            <a:r>
              <a:rPr lang="nl-NL" sz="2400" dirty="0"/>
              <a:t>4.900 woningen​ totaal in de wijk, bijna 70% sociale huur​ </a:t>
            </a:r>
          </a:p>
          <a:p>
            <a:pPr marL="342900" indent="-342900">
              <a:buSzPct val="50000"/>
              <a:buFont typeface="Wingdings" panose="05000000000000000000" pitchFamily="2" charset="2"/>
              <a:buChar char="q"/>
            </a:pPr>
            <a:r>
              <a:rPr lang="nl-NL" sz="2400" dirty="0"/>
              <a:t>Gebouwd in de jaren ‘60-’70​</a:t>
            </a:r>
          </a:p>
          <a:p>
            <a:pPr marL="342900" indent="-342900">
              <a:buSzPct val="50000"/>
              <a:buFont typeface="Wingdings" panose="05000000000000000000" pitchFamily="2" charset="2"/>
              <a:buChar char="q"/>
            </a:pPr>
            <a:r>
              <a:rPr lang="nl-NL" sz="2400" dirty="0"/>
              <a:t>89 woningen zijn in Fase 1 verduurzaamd, hoge deelname</a:t>
            </a:r>
          </a:p>
          <a:p>
            <a:pPr marL="342900" indent="-342900">
              <a:buSzPct val="50000"/>
              <a:buFont typeface="Wingdings" panose="05000000000000000000" pitchFamily="2" charset="2"/>
              <a:buChar char="q"/>
            </a:pPr>
            <a:r>
              <a:rPr lang="nl-NL" sz="2400" b="1" dirty="0"/>
              <a:t>HR++ glas, ventilatie, deur</a:t>
            </a:r>
            <a:r>
              <a:rPr lang="nl-NL" sz="2400" dirty="0"/>
              <a:t>, isolatie (dak, spouw, bodem), elektra, boilers</a:t>
            </a:r>
          </a:p>
          <a:p>
            <a:pPr marL="342900" indent="-342900">
              <a:buSzPct val="50000"/>
              <a:buFont typeface="Wingdings" panose="05000000000000000000" pitchFamily="2" charset="2"/>
              <a:buChar char="q"/>
            </a:pPr>
            <a:r>
              <a:rPr lang="nl-NL" sz="2400" dirty="0"/>
              <a:t>Geen financiële bijdrage, wel maatschappelijke bijdrage</a:t>
            </a:r>
          </a:p>
          <a:p>
            <a:pPr marL="342900" indent="-342900">
              <a:buSzPct val="50000"/>
              <a:buFont typeface="Wingdings" panose="05000000000000000000" pitchFamily="2" charset="2"/>
              <a:buChar char="q"/>
            </a:pPr>
            <a:r>
              <a:rPr lang="nl-NL" sz="2400" dirty="0"/>
              <a:t>Omvanginschatting vanuit fase 1, geen woningtype analyse</a:t>
            </a:r>
          </a:p>
        </p:txBody>
      </p:sp>
      <p:pic>
        <p:nvPicPr>
          <p:cNvPr id="4" name="Afbeelding 3" descr="Afbeelding met buitenshuis, gebouw, plant, raam&#10;&#10;Automatisch gegenereerde beschrijving">
            <a:extLst>
              <a:ext uri="{FF2B5EF4-FFF2-40B4-BE49-F238E27FC236}">
                <a16:creationId xmlns:a16="http://schemas.microsoft.com/office/drawing/2014/main" id="{D333EE27-88B5-508B-B470-B79CEC90CF75}"/>
              </a:ext>
            </a:extLst>
          </p:cNvPr>
          <p:cNvPicPr>
            <a:picLocks noChangeAspect="1"/>
          </p:cNvPicPr>
          <p:nvPr/>
        </p:nvPicPr>
        <p:blipFill>
          <a:blip r:embed="rId3"/>
          <a:stretch>
            <a:fillRect/>
          </a:stretch>
        </p:blipFill>
        <p:spPr>
          <a:xfrm>
            <a:off x="9015100" y="1432142"/>
            <a:ext cx="3039740" cy="1709854"/>
          </a:xfrm>
          <a:prstGeom prst="rect">
            <a:avLst/>
          </a:prstGeom>
        </p:spPr>
      </p:pic>
      <p:pic>
        <p:nvPicPr>
          <p:cNvPr id="8" name="Afbeelding 7">
            <a:extLst>
              <a:ext uri="{FF2B5EF4-FFF2-40B4-BE49-F238E27FC236}">
                <a16:creationId xmlns:a16="http://schemas.microsoft.com/office/drawing/2014/main" id="{CA8A7B1F-2AE8-38F1-8532-366BCA1FC1BA}"/>
              </a:ext>
            </a:extLst>
          </p:cNvPr>
          <p:cNvPicPr>
            <a:picLocks noChangeAspect="1"/>
          </p:cNvPicPr>
          <p:nvPr/>
        </p:nvPicPr>
        <p:blipFill>
          <a:blip r:embed="rId4"/>
          <a:stretch>
            <a:fillRect/>
          </a:stretch>
        </p:blipFill>
        <p:spPr>
          <a:xfrm>
            <a:off x="1183262" y="4404177"/>
            <a:ext cx="9351708" cy="2134802"/>
          </a:xfrm>
          <a:prstGeom prst="rect">
            <a:avLst/>
          </a:prstGeom>
          <a:ln w="19050">
            <a:solidFill>
              <a:schemeClr val="accent2"/>
            </a:solidFill>
          </a:ln>
        </p:spPr>
      </p:pic>
    </p:spTree>
    <p:extLst>
      <p:ext uri="{BB962C8B-B14F-4D97-AF65-F5344CB8AC3E}">
        <p14:creationId xmlns:p14="http://schemas.microsoft.com/office/powerpoint/2010/main" val="129583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C926CF-DBC9-FA8A-6C11-92E53A5574C4}"/>
              </a:ext>
            </a:extLst>
          </p:cNvPr>
          <p:cNvSpPr>
            <a:spLocks noGrp="1"/>
          </p:cNvSpPr>
          <p:nvPr>
            <p:ph type="title" idx="4294967295"/>
          </p:nvPr>
        </p:nvSpPr>
        <p:spPr>
          <a:xfrm>
            <a:off x="765048" y="1309588"/>
            <a:ext cx="9677400" cy="1325562"/>
          </a:xfrm>
        </p:spPr>
        <p:txBody>
          <a:bodyPr/>
          <a:lstStyle/>
          <a:p>
            <a:r>
              <a:rPr lang="nl-NL" dirty="0"/>
              <a:t>Opdracht Fase 2					</a:t>
            </a:r>
          </a:p>
        </p:txBody>
      </p:sp>
      <p:sp>
        <p:nvSpPr>
          <p:cNvPr id="3" name="Tekstvak 2">
            <a:extLst>
              <a:ext uri="{FF2B5EF4-FFF2-40B4-BE49-F238E27FC236}">
                <a16:creationId xmlns:a16="http://schemas.microsoft.com/office/drawing/2014/main" id="{B5B6ACDF-D998-6BB3-3246-E14F39E2F6DB}"/>
              </a:ext>
            </a:extLst>
          </p:cNvPr>
          <p:cNvSpPr txBox="1"/>
          <p:nvPr/>
        </p:nvSpPr>
        <p:spPr>
          <a:xfrm>
            <a:off x="765048" y="2520347"/>
            <a:ext cx="11150600" cy="5192512"/>
          </a:xfrm>
          <a:prstGeom prst="rect">
            <a:avLst/>
          </a:prstGeom>
          <a:noFill/>
        </p:spPr>
        <p:txBody>
          <a:bodyPr wrap="square" lIns="91440" tIns="45720" rIns="91440" bIns="45720" rtlCol="0" anchor="t">
            <a:spAutoFit/>
          </a:bodyPr>
          <a:lstStyle/>
          <a:p>
            <a:pPr marL="342900" indent="-342900">
              <a:lnSpc>
                <a:spcPct val="107000"/>
              </a:lnSpc>
              <a:spcAft>
                <a:spcPts val="800"/>
              </a:spcAft>
              <a:buSzPct val="50000"/>
              <a:buFont typeface="Wingdings" panose="05000000000000000000" pitchFamily="2" charset="2"/>
              <a:buChar char="q"/>
              <a:tabLst>
                <a:tab pos="457200" algn="l"/>
              </a:tabLst>
            </a:pPr>
            <a:r>
              <a:rPr lang="nl-NL" sz="2400" b="1" kern="100" dirty="0">
                <a:latin typeface="Calibri"/>
                <a:ea typeface="Calibri"/>
                <a:cs typeface="Calibri"/>
              </a:rPr>
              <a:t>Raadsbesluit 27 januari '25 voor doorgang fase 2</a:t>
            </a:r>
          </a:p>
          <a:p>
            <a:pPr marL="342900" indent="-342900">
              <a:lnSpc>
                <a:spcPct val="107000"/>
              </a:lnSpc>
              <a:spcAft>
                <a:spcPts val="800"/>
              </a:spcAft>
              <a:buSzPct val="50000"/>
              <a:buFont typeface="Wingdings" panose="05000000000000000000" pitchFamily="2" charset="2"/>
              <a:buChar char="q"/>
              <a:tabLst>
                <a:tab pos="457200" algn="l"/>
              </a:tabLst>
            </a:pPr>
            <a:r>
              <a:rPr lang="nl-NL" sz="2400" b="1" kern="100" dirty="0">
                <a:latin typeface="Calibri"/>
                <a:ea typeface="Calibri"/>
                <a:cs typeface="Calibri"/>
              </a:rPr>
              <a:t>Fase 2: </a:t>
            </a:r>
            <a:r>
              <a:rPr lang="nl-NL" sz="2400" kern="100" dirty="0">
                <a:latin typeface="Calibri"/>
                <a:ea typeface="Calibri"/>
                <a:cs typeface="Calibri"/>
              </a:rPr>
              <a:t>verduurzamen van nog 806 woningen in postcode 5044 naar label B(+).</a:t>
            </a:r>
            <a:endParaRPr lang="nl-NL" sz="2400" dirty="0">
              <a:latin typeface="Calibri"/>
              <a:ea typeface="Calibri"/>
              <a:cs typeface="Calibri"/>
            </a:endParaRPr>
          </a:p>
          <a:p>
            <a:pPr marL="342900" indent="-342900">
              <a:lnSpc>
                <a:spcPct val="107000"/>
              </a:lnSpc>
              <a:spcAft>
                <a:spcPts val="800"/>
              </a:spcAft>
              <a:buSzPct val="50000"/>
              <a:buFont typeface="Wingdings" panose="05000000000000000000" pitchFamily="2" charset="2"/>
              <a:buChar char="q"/>
              <a:tabLst>
                <a:tab pos="457200" algn="l"/>
              </a:tabLst>
            </a:pPr>
            <a:r>
              <a:rPr lang="nl-NL" sz="2400" b="1" dirty="0"/>
              <a:t>Maatregelen: </a:t>
            </a:r>
            <a:r>
              <a:rPr lang="nl-NL" sz="2400" b="1" dirty="0">
                <a:solidFill>
                  <a:schemeClr val="accent2"/>
                </a:solidFill>
              </a:rPr>
              <a:t>HR++ Glas, ventilatie, deur</a:t>
            </a:r>
            <a:r>
              <a:rPr lang="nl-NL" sz="2400" b="1" dirty="0"/>
              <a:t>,</a:t>
            </a:r>
            <a:r>
              <a:rPr lang="nl-NL" sz="2400" dirty="0"/>
              <a:t> isolatie, elektra, installatie boilers</a:t>
            </a:r>
          </a:p>
          <a:p>
            <a:pPr marL="342900" indent="-342900">
              <a:lnSpc>
                <a:spcPct val="107000"/>
              </a:lnSpc>
              <a:spcAft>
                <a:spcPts val="800"/>
              </a:spcAft>
              <a:buSzPct val="50000"/>
              <a:buFont typeface="Wingdings" panose="05000000000000000000" pitchFamily="2" charset="2"/>
              <a:buChar char="q"/>
              <a:tabLst>
                <a:tab pos="457200" algn="l"/>
              </a:tabLst>
            </a:pPr>
            <a:r>
              <a:rPr lang="nl-NL" sz="2400" b="1" dirty="0">
                <a:ea typeface="Calibri"/>
                <a:cs typeface="Calibri"/>
              </a:rPr>
              <a:t>Asbestinventarisatie en sanering </a:t>
            </a:r>
            <a:r>
              <a:rPr lang="nl-NL" sz="2400" dirty="0">
                <a:ea typeface="Calibri"/>
                <a:cs typeface="Calibri"/>
              </a:rPr>
              <a:t>zijn onderdeel van opdracht</a:t>
            </a:r>
          </a:p>
          <a:p>
            <a:pPr marL="342900" indent="-342900">
              <a:lnSpc>
                <a:spcPct val="107000"/>
              </a:lnSpc>
              <a:spcAft>
                <a:spcPts val="800"/>
              </a:spcAft>
              <a:buSzPct val="50000"/>
              <a:buFont typeface="Wingdings" panose="05000000000000000000" pitchFamily="2" charset="2"/>
              <a:buChar char="q"/>
              <a:tabLst>
                <a:tab pos="457200" algn="l"/>
              </a:tabLst>
            </a:pPr>
            <a:r>
              <a:rPr lang="nl-NL" sz="2400" b="1" kern="100" dirty="0">
                <a:latin typeface="Calibri"/>
                <a:ea typeface="Calibri"/>
                <a:cs typeface="Calibri"/>
              </a:rPr>
              <a:t>Eigen bijdrage</a:t>
            </a:r>
            <a:r>
              <a:rPr lang="nl-NL" sz="2400" kern="100" dirty="0">
                <a:latin typeface="Calibri"/>
                <a:ea typeface="Calibri"/>
                <a:cs typeface="Calibri"/>
              </a:rPr>
              <a:t> van bewoners (30% tot max. €776,-)</a:t>
            </a:r>
          </a:p>
          <a:p>
            <a:pPr marL="342900" indent="-342900">
              <a:spcAft>
                <a:spcPts val="6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Grondgebonden woningen </a:t>
            </a:r>
            <a:r>
              <a:rPr lang="nl-NL" sz="2400" kern="100" dirty="0">
                <a:latin typeface="Calibri" panose="020F0502020204030204" pitchFamily="34" charset="0"/>
                <a:ea typeface="Calibri" panose="020F0502020204030204" pitchFamily="34" charset="0"/>
                <a:cs typeface="Calibri" panose="020F0502020204030204" pitchFamily="34" charset="0"/>
              </a:rPr>
              <a:t>met schuin en plat dak – subsidieregeling 1</a:t>
            </a:r>
          </a:p>
          <a:p>
            <a:pPr marL="342900" indent="-342900">
              <a:spcAft>
                <a:spcPts val="6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Appartementen in VvE </a:t>
            </a:r>
            <a:r>
              <a:rPr lang="nl-NL" sz="2400" kern="100" dirty="0">
                <a:latin typeface="Calibri" panose="020F0502020204030204" pitchFamily="34" charset="0"/>
                <a:ea typeface="Calibri" panose="020F0502020204030204" pitchFamily="34" charset="0"/>
                <a:cs typeface="Calibri" panose="020F0502020204030204" pitchFamily="34" charset="0"/>
              </a:rPr>
              <a:t>(met woningcorporaties + </a:t>
            </a:r>
            <a:r>
              <a:rPr lang="nl-NL" sz="2400" kern="100" dirty="0" err="1">
                <a:latin typeface="Calibri" panose="020F0502020204030204" pitchFamily="34" charset="0"/>
                <a:ea typeface="Calibri" panose="020F0502020204030204" pitchFamily="34" charset="0"/>
                <a:cs typeface="Calibri" panose="020F0502020204030204" pitchFamily="34" charset="0"/>
              </a:rPr>
              <a:t>comm</a:t>
            </a:r>
            <a:r>
              <a:rPr lang="nl-NL" sz="2400" kern="100" dirty="0">
                <a:latin typeface="Calibri" panose="020F0502020204030204" pitchFamily="34" charset="0"/>
                <a:ea typeface="Calibri" panose="020F0502020204030204" pitchFamily="34" charset="0"/>
                <a:cs typeface="Calibri" panose="020F0502020204030204" pitchFamily="34" charset="0"/>
              </a:rPr>
              <a:t>. huur) – subsidieregeling 2</a:t>
            </a:r>
          </a:p>
          <a:p>
            <a:pPr marL="342900" indent="-342900">
              <a:spcAft>
                <a:spcPts val="6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Automatisering documentenbeheer </a:t>
            </a:r>
            <a:r>
              <a:rPr lang="nl-NL" sz="2400" kern="100" dirty="0">
                <a:latin typeface="Calibri" panose="020F0502020204030204" pitchFamily="34" charset="0"/>
                <a:ea typeface="Calibri" panose="020F0502020204030204" pitchFamily="34" charset="0"/>
                <a:cs typeface="Calibri" panose="020F0502020204030204" pitchFamily="34" charset="0"/>
              </a:rPr>
              <a:t>en proces met dashboard (</a:t>
            </a:r>
            <a:r>
              <a:rPr lang="nl-NL" sz="2400" b="1" kern="100" dirty="0">
                <a:latin typeface="Calibri" panose="020F0502020204030204" pitchFamily="34" charset="0"/>
                <a:ea typeface="Calibri" panose="020F0502020204030204" pitchFamily="34" charset="0"/>
                <a:cs typeface="Calibri" panose="020F0502020204030204" pitchFamily="34" charset="0"/>
              </a:rPr>
              <a:t>Salesforce</a:t>
            </a:r>
            <a:r>
              <a:rPr lang="nl-NL" sz="2400" kern="100" dirty="0">
                <a:latin typeface="Calibri" panose="020F0502020204030204" pitchFamily="34" charset="0"/>
                <a:ea typeface="Calibri" panose="020F0502020204030204" pitchFamily="34" charset="0"/>
                <a:cs typeface="Calibri" panose="020F0502020204030204" pitchFamily="34" charset="0"/>
              </a:rPr>
              <a:t>)</a:t>
            </a:r>
            <a:endParaRPr lang="nl-NL" sz="2400" kern="100" dirty="0">
              <a:latin typeface="Calibri"/>
              <a:ea typeface="Calibri"/>
              <a:cs typeface="Calibri"/>
            </a:endParaRPr>
          </a:p>
          <a:p>
            <a:pPr>
              <a:lnSpc>
                <a:spcPct val="107000"/>
              </a:lnSpc>
              <a:spcAft>
                <a:spcPts val="800"/>
              </a:spcAft>
              <a:buSzPct val="50000"/>
              <a:tabLst>
                <a:tab pos="457200" algn="l"/>
              </a:tabLst>
            </a:pPr>
            <a:endParaRPr lang="nl-NL" sz="2400" kern="100" dirty="0">
              <a:latin typeface="Calibri"/>
              <a:ea typeface="Calibri"/>
              <a:cs typeface="Calibri"/>
            </a:endParaRPr>
          </a:p>
          <a:p>
            <a:pPr marL="342900" indent="-342900">
              <a:lnSpc>
                <a:spcPct val="107000"/>
              </a:lnSpc>
              <a:spcAft>
                <a:spcPts val="800"/>
              </a:spcAft>
              <a:buSzPts val="1000"/>
              <a:buFont typeface="Wingdings" panose="05000000000000000000" pitchFamily="2" charset="2"/>
              <a:buChar char="q"/>
              <a:tabLst>
                <a:tab pos="457200" algn="l"/>
              </a:tabLst>
            </a:pPr>
            <a:endParaRPr lang="nl-NL" sz="2400" kern="100" dirty="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endParaRPr lang="nl-NL" dirty="0"/>
          </a:p>
        </p:txBody>
      </p:sp>
    </p:spTree>
    <p:extLst>
      <p:ext uri="{BB962C8B-B14F-4D97-AF65-F5344CB8AC3E}">
        <p14:creationId xmlns:p14="http://schemas.microsoft.com/office/powerpoint/2010/main" val="3253983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5E14A-E42F-52CF-B2A0-475AE95089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A3219B-508F-2320-DD43-3E3A7F95C2AA}"/>
              </a:ext>
            </a:extLst>
          </p:cNvPr>
          <p:cNvSpPr>
            <a:spLocks noGrp="1"/>
          </p:cNvSpPr>
          <p:nvPr>
            <p:ph type="title" idx="4294967295"/>
          </p:nvPr>
        </p:nvSpPr>
        <p:spPr>
          <a:xfrm>
            <a:off x="765048" y="1299963"/>
            <a:ext cx="9677400" cy="885453"/>
          </a:xfrm>
        </p:spPr>
        <p:txBody>
          <a:bodyPr/>
          <a:lstStyle/>
          <a:p>
            <a:r>
              <a:rPr lang="nl-NL" dirty="0"/>
              <a:t>Ecologie Fase 2				</a:t>
            </a:r>
          </a:p>
        </p:txBody>
      </p:sp>
      <p:sp>
        <p:nvSpPr>
          <p:cNvPr id="3" name="Tekstvak 2">
            <a:extLst>
              <a:ext uri="{FF2B5EF4-FFF2-40B4-BE49-F238E27FC236}">
                <a16:creationId xmlns:a16="http://schemas.microsoft.com/office/drawing/2014/main" id="{363C92B6-51C1-095F-F482-FE8B6BE55BFD}"/>
              </a:ext>
            </a:extLst>
          </p:cNvPr>
          <p:cNvSpPr txBox="1"/>
          <p:nvPr/>
        </p:nvSpPr>
        <p:spPr>
          <a:xfrm>
            <a:off x="701039" y="2151727"/>
            <a:ext cx="4509135" cy="2800767"/>
          </a:xfrm>
          <a:prstGeom prst="rect">
            <a:avLst/>
          </a:prstGeom>
          <a:noFill/>
        </p:spPr>
        <p:txBody>
          <a:bodyPr wrap="square" lIns="91440" tIns="45720" rIns="91440" bIns="45720" rtlCol="0" anchor="t">
            <a:spAutoFit/>
          </a:bodyPr>
          <a:lstStyle/>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Volgorde woningaanpak afhankelijk van Soortenmanagementplan</a:t>
            </a:r>
          </a:p>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Spouwmuurisolatie: </a:t>
            </a:r>
          </a:p>
          <a:p>
            <a:pPr marL="800100" lvl="1" indent="-342900">
              <a:spcAft>
                <a:spcPts val="600"/>
              </a:spcAft>
              <a:buSzPct val="50000"/>
              <a:buFont typeface="Wingdings" panose="05000000000000000000" pitchFamily="2" charset="2"/>
              <a:buChar char="q"/>
              <a:tabLst>
                <a:tab pos="457200" algn="l"/>
              </a:tabLst>
            </a:pPr>
            <a:r>
              <a:rPr lang="nl-NL" sz="1600" b="1" kern="100" dirty="0">
                <a:latin typeface="Calibri" panose="020F0502020204030204" pitchFamily="34" charset="0"/>
                <a:ea typeface="Calibri" panose="020F0502020204030204" pitchFamily="34" charset="0"/>
                <a:cs typeface="Calibri" panose="020F0502020204030204" pitchFamily="34" charset="0"/>
              </a:rPr>
              <a:t>Max 10% van wijk mag tegelijk aangepakt worden (gemeente houdt regie)</a:t>
            </a:r>
          </a:p>
          <a:p>
            <a:pPr marL="800100" lvl="1" indent="-342900">
              <a:spcAft>
                <a:spcPts val="600"/>
              </a:spcAft>
              <a:buSzPct val="50000"/>
              <a:buFont typeface="Wingdings" panose="05000000000000000000" pitchFamily="2" charset="2"/>
              <a:buChar char="q"/>
              <a:tabLst>
                <a:tab pos="457200" algn="l"/>
              </a:tabLst>
            </a:pPr>
            <a:r>
              <a:rPr lang="nl-NL" sz="1600" b="1" kern="100" dirty="0">
                <a:latin typeface="Calibri" panose="020F0502020204030204" pitchFamily="34" charset="0"/>
                <a:ea typeface="Calibri" panose="020F0502020204030204" pitchFamily="34" charset="0"/>
                <a:cs typeface="Calibri" panose="020F0502020204030204" pitchFamily="34" charset="0"/>
              </a:rPr>
              <a:t>Woningen mogen alleen in bepaalde periode geïsoleerd worden (APR|SEP-OKT)</a:t>
            </a:r>
          </a:p>
          <a:p>
            <a:pPr marL="800100" lvl="1" indent="-342900">
              <a:spcAft>
                <a:spcPts val="600"/>
              </a:spcAft>
              <a:buSzPct val="50000"/>
              <a:buFont typeface="+mj-lt"/>
              <a:buAutoNum type="arabicPeriod"/>
              <a:tabLst>
                <a:tab pos="457200" algn="l"/>
              </a:tabLst>
            </a:pPr>
            <a:endParaRPr lang="nl-NL" sz="1600" b="1" kern="100" dirty="0">
              <a:latin typeface="Calibri" panose="020F0502020204030204" pitchFamily="34" charset="0"/>
              <a:ea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C7180EFD-C335-828A-ACFD-3ACE79AC527E}"/>
              </a:ext>
            </a:extLst>
          </p:cNvPr>
          <p:cNvPicPr>
            <a:picLocks noChangeAspect="1"/>
          </p:cNvPicPr>
          <p:nvPr/>
        </p:nvPicPr>
        <p:blipFill>
          <a:blip r:embed="rId3"/>
          <a:stretch>
            <a:fillRect/>
          </a:stretch>
        </p:blipFill>
        <p:spPr>
          <a:xfrm>
            <a:off x="5093208" y="1436270"/>
            <a:ext cx="6832550" cy="5193130"/>
          </a:xfrm>
          <a:prstGeom prst="rect">
            <a:avLst/>
          </a:prstGeom>
        </p:spPr>
      </p:pic>
      <p:sp>
        <p:nvSpPr>
          <p:cNvPr id="7" name="Vrije vorm: vorm 6">
            <a:extLst>
              <a:ext uri="{FF2B5EF4-FFF2-40B4-BE49-F238E27FC236}">
                <a16:creationId xmlns:a16="http://schemas.microsoft.com/office/drawing/2014/main" id="{2465CA87-3F43-CF9C-C780-0C35ECFBA768}"/>
              </a:ext>
            </a:extLst>
          </p:cNvPr>
          <p:cNvSpPr/>
          <p:nvPr/>
        </p:nvSpPr>
        <p:spPr>
          <a:xfrm>
            <a:off x="7137400" y="1670050"/>
            <a:ext cx="1936750" cy="2336800"/>
          </a:xfrm>
          <a:custGeom>
            <a:avLst/>
            <a:gdLst>
              <a:gd name="connsiteX0" fmla="*/ 336550 w 1936750"/>
              <a:gd name="connsiteY0" fmla="*/ 2292350 h 2336800"/>
              <a:gd name="connsiteX1" fmla="*/ 615950 w 1936750"/>
              <a:gd name="connsiteY1" fmla="*/ 2336800 h 2336800"/>
              <a:gd name="connsiteX2" fmla="*/ 730250 w 1936750"/>
              <a:gd name="connsiteY2" fmla="*/ 1949450 h 2336800"/>
              <a:gd name="connsiteX3" fmla="*/ 869950 w 1936750"/>
              <a:gd name="connsiteY3" fmla="*/ 2012950 h 2336800"/>
              <a:gd name="connsiteX4" fmla="*/ 958850 w 1936750"/>
              <a:gd name="connsiteY4" fmla="*/ 1657350 h 2336800"/>
              <a:gd name="connsiteX5" fmla="*/ 1111250 w 1936750"/>
              <a:gd name="connsiteY5" fmla="*/ 1689100 h 2336800"/>
              <a:gd name="connsiteX6" fmla="*/ 1174750 w 1936750"/>
              <a:gd name="connsiteY6" fmla="*/ 1504950 h 2336800"/>
              <a:gd name="connsiteX7" fmla="*/ 1682750 w 1936750"/>
              <a:gd name="connsiteY7" fmla="*/ 1631950 h 2336800"/>
              <a:gd name="connsiteX8" fmla="*/ 1930400 w 1936750"/>
              <a:gd name="connsiteY8" fmla="*/ 882650 h 2336800"/>
              <a:gd name="connsiteX9" fmla="*/ 1936750 w 1936750"/>
              <a:gd name="connsiteY9" fmla="*/ 482600 h 2336800"/>
              <a:gd name="connsiteX10" fmla="*/ 1301750 w 1936750"/>
              <a:gd name="connsiteY10" fmla="*/ 368300 h 2336800"/>
              <a:gd name="connsiteX11" fmla="*/ 1327150 w 1936750"/>
              <a:gd name="connsiteY11" fmla="*/ 209550 h 2336800"/>
              <a:gd name="connsiteX12" fmla="*/ 171450 w 1936750"/>
              <a:gd name="connsiteY12" fmla="*/ 0 h 2336800"/>
              <a:gd name="connsiteX13" fmla="*/ 165100 w 1936750"/>
              <a:gd name="connsiteY13" fmla="*/ 546100 h 2336800"/>
              <a:gd name="connsiteX14" fmla="*/ 0 w 1936750"/>
              <a:gd name="connsiteY14" fmla="*/ 1117600 h 2336800"/>
              <a:gd name="connsiteX15" fmla="*/ 266700 w 1936750"/>
              <a:gd name="connsiteY15" fmla="*/ 1193800 h 2336800"/>
              <a:gd name="connsiteX16" fmla="*/ 196850 w 1936750"/>
              <a:gd name="connsiteY16" fmla="*/ 1352550 h 2336800"/>
              <a:gd name="connsiteX17" fmla="*/ 6350 w 1936750"/>
              <a:gd name="connsiteY17" fmla="*/ 2190750 h 2336800"/>
              <a:gd name="connsiteX18" fmla="*/ 336550 w 1936750"/>
              <a:gd name="connsiteY18" fmla="*/ 2292350 h 233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36750" h="2336800">
                <a:moveTo>
                  <a:pt x="336550" y="2292350"/>
                </a:moveTo>
                <a:lnTo>
                  <a:pt x="615950" y="2336800"/>
                </a:lnTo>
                <a:lnTo>
                  <a:pt x="730250" y="1949450"/>
                </a:lnTo>
                <a:lnTo>
                  <a:pt x="869950" y="2012950"/>
                </a:lnTo>
                <a:lnTo>
                  <a:pt x="958850" y="1657350"/>
                </a:lnTo>
                <a:lnTo>
                  <a:pt x="1111250" y="1689100"/>
                </a:lnTo>
                <a:lnTo>
                  <a:pt x="1174750" y="1504950"/>
                </a:lnTo>
                <a:lnTo>
                  <a:pt x="1682750" y="1631950"/>
                </a:lnTo>
                <a:lnTo>
                  <a:pt x="1930400" y="882650"/>
                </a:lnTo>
                <a:lnTo>
                  <a:pt x="1936750" y="482600"/>
                </a:lnTo>
                <a:lnTo>
                  <a:pt x="1301750" y="368300"/>
                </a:lnTo>
                <a:lnTo>
                  <a:pt x="1327150" y="209550"/>
                </a:lnTo>
                <a:lnTo>
                  <a:pt x="171450" y="0"/>
                </a:lnTo>
                <a:cubicBezTo>
                  <a:pt x="169333" y="182033"/>
                  <a:pt x="167217" y="364067"/>
                  <a:pt x="165100" y="546100"/>
                </a:cubicBezTo>
                <a:lnTo>
                  <a:pt x="0" y="1117600"/>
                </a:lnTo>
                <a:lnTo>
                  <a:pt x="266700" y="1193800"/>
                </a:lnTo>
                <a:lnTo>
                  <a:pt x="196850" y="1352550"/>
                </a:lnTo>
                <a:lnTo>
                  <a:pt x="6350" y="2190750"/>
                </a:lnTo>
                <a:lnTo>
                  <a:pt x="336550" y="2292350"/>
                </a:lnTo>
                <a:close/>
              </a:path>
            </a:pathLst>
          </a:custGeom>
          <a:solidFill>
            <a:schemeClr val="accent1">
              <a:alpha val="69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nl-NL" dirty="0"/>
              <a:t>Fase 1</a:t>
            </a:r>
          </a:p>
        </p:txBody>
      </p:sp>
    </p:spTree>
    <p:extLst>
      <p:ext uri="{BB962C8B-B14F-4D97-AF65-F5344CB8AC3E}">
        <p14:creationId xmlns:p14="http://schemas.microsoft.com/office/powerpoint/2010/main" val="3174051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67F68-58EC-81DE-B2D3-5ABCBB752B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8F7A49-34B6-6348-ED85-3098AB4525F7}"/>
              </a:ext>
            </a:extLst>
          </p:cNvPr>
          <p:cNvSpPr>
            <a:spLocks noGrp="1"/>
          </p:cNvSpPr>
          <p:nvPr>
            <p:ph type="title" idx="4294967295"/>
          </p:nvPr>
        </p:nvSpPr>
        <p:spPr>
          <a:xfrm>
            <a:off x="765048" y="1299963"/>
            <a:ext cx="9677400" cy="1325562"/>
          </a:xfrm>
        </p:spPr>
        <p:txBody>
          <a:bodyPr/>
          <a:lstStyle/>
          <a:p>
            <a:r>
              <a:rPr lang="nl-NL"/>
              <a:t>Planning Fase 2				</a:t>
            </a:r>
          </a:p>
        </p:txBody>
      </p:sp>
      <p:sp>
        <p:nvSpPr>
          <p:cNvPr id="3" name="Tekstvak 2">
            <a:extLst>
              <a:ext uri="{FF2B5EF4-FFF2-40B4-BE49-F238E27FC236}">
                <a16:creationId xmlns:a16="http://schemas.microsoft.com/office/drawing/2014/main" id="{F12A6D3A-E28C-69E4-0D2B-3E6A4065775B}"/>
              </a:ext>
            </a:extLst>
          </p:cNvPr>
          <p:cNvSpPr txBox="1"/>
          <p:nvPr/>
        </p:nvSpPr>
        <p:spPr>
          <a:xfrm>
            <a:off x="765048" y="2520347"/>
            <a:ext cx="11150600" cy="3190617"/>
          </a:xfrm>
          <a:prstGeom prst="rect">
            <a:avLst/>
          </a:prstGeom>
          <a:noFill/>
        </p:spPr>
        <p:txBody>
          <a:bodyPr wrap="square" lIns="91440" tIns="45720" rIns="91440" bIns="45720" rtlCol="0" anchor="t">
            <a:spAutoFit/>
          </a:bodyPr>
          <a:lstStyle/>
          <a:p>
            <a:pPr marL="342900" lvl="0" indent="-342900">
              <a:spcAft>
                <a:spcPts val="800"/>
              </a:spcAft>
              <a:buSzPct val="50000"/>
              <a:buFont typeface="Wingdings" panose="05000000000000000000" pitchFamily="2" charset="2"/>
              <a:buChar char="q"/>
              <a:tabLst>
                <a:tab pos="457200" algn="l"/>
              </a:tabLst>
            </a:pPr>
            <a:r>
              <a:rPr lang="nl-NL" sz="2400" b="1" kern="100" dirty="0">
                <a:effectLst/>
                <a:latin typeface="Calibri" panose="020F0502020204030204" pitchFamily="34" charset="0"/>
                <a:ea typeface="Calibri" panose="020F0502020204030204" pitchFamily="34" charset="0"/>
                <a:cs typeface="Calibri" panose="020F0502020204030204" pitchFamily="34" charset="0"/>
              </a:rPr>
              <a:t>Voorbereiding </a:t>
            </a:r>
            <a:r>
              <a:rPr lang="nl-NL" sz="2400" b="1" kern="100" dirty="0">
                <a:latin typeface="Calibri" panose="020F0502020204030204" pitchFamily="34" charset="0"/>
                <a:ea typeface="Calibri" panose="020F0502020204030204" pitchFamily="34" charset="0"/>
                <a:cs typeface="Calibri" panose="020F0502020204030204" pitchFamily="34" charset="0"/>
              </a:rPr>
              <a:t>2025: </a:t>
            </a:r>
            <a:r>
              <a:rPr lang="nl-NL" sz="2400" kern="100" dirty="0">
                <a:latin typeface="Calibri" panose="020F0502020204030204" pitchFamily="34" charset="0"/>
                <a:ea typeface="Calibri" panose="020F0502020204030204" pitchFamily="34" charset="0"/>
                <a:cs typeface="Calibri" panose="020F0502020204030204" pitchFamily="34" charset="0"/>
              </a:rPr>
              <a:t>Aanbestedingen, subsidieregelingen, e</a:t>
            </a:r>
            <a:r>
              <a:rPr lang="nl-NL" sz="2400" kern="100" dirty="0">
                <a:effectLst/>
                <a:latin typeface="Calibri" panose="020F0502020204030204" pitchFamily="34" charset="0"/>
                <a:ea typeface="Calibri" panose="020F0502020204030204" pitchFamily="34" charset="0"/>
                <a:cs typeface="Calibri" panose="020F0502020204030204" pitchFamily="34" charset="0"/>
              </a:rPr>
              <a:t>nergielabel, ecologische onderzoeken, organisatie, digitalisering en terugbetaling eigen bijdrage opzetten.</a:t>
            </a:r>
          </a:p>
          <a:p>
            <a:pPr marL="342900" lvl="0" indent="-342900">
              <a:spcAft>
                <a:spcPts val="8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Kick-off in november 2025: </a:t>
            </a:r>
            <a:r>
              <a:rPr lang="nl-NL" sz="2400" kern="100" dirty="0">
                <a:latin typeface="Calibri" panose="020F0502020204030204" pitchFamily="34" charset="0"/>
                <a:ea typeface="Calibri" panose="020F0502020204030204" pitchFamily="34" charset="0"/>
                <a:cs typeface="Calibri" panose="020F0502020204030204" pitchFamily="34" charset="0"/>
              </a:rPr>
              <a:t>alle gecontracteerde partijen</a:t>
            </a:r>
          </a:p>
          <a:p>
            <a:pPr marL="342900" lvl="0" indent="-342900">
              <a:spcAft>
                <a:spcPts val="8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Voorbereiding start nov 25 – jan 26</a:t>
            </a:r>
            <a:r>
              <a:rPr lang="nl-NL" sz="2400" kern="100" dirty="0">
                <a:latin typeface="Calibri" panose="020F0502020204030204" pitchFamily="34" charset="0"/>
                <a:ea typeface="Calibri" panose="020F0502020204030204" pitchFamily="34" charset="0"/>
                <a:cs typeface="Calibri" panose="020F0502020204030204" pitchFamily="34" charset="0"/>
              </a:rPr>
              <a:t>: training Salesforce, afspraken maken</a:t>
            </a:r>
          </a:p>
          <a:p>
            <a:pPr marL="342900" lvl="0" indent="-342900">
              <a:spcAft>
                <a:spcPts val="8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Januari 2026: </a:t>
            </a:r>
            <a:r>
              <a:rPr lang="nl-NL" sz="2400" kern="100" dirty="0">
                <a:latin typeface="Calibri" panose="020F0502020204030204" pitchFamily="34" charset="0"/>
                <a:ea typeface="Calibri" panose="020F0502020204030204" pitchFamily="34" charset="0"/>
                <a:cs typeface="Calibri" panose="020F0502020204030204" pitchFamily="34" charset="0"/>
              </a:rPr>
              <a:t>1</a:t>
            </a:r>
            <a:r>
              <a:rPr lang="nl-NL" sz="2400" kern="100" baseline="30000" dirty="0">
                <a:latin typeface="Calibri" panose="020F0502020204030204" pitchFamily="34" charset="0"/>
                <a:ea typeface="Calibri" panose="020F0502020204030204" pitchFamily="34" charset="0"/>
                <a:cs typeface="Calibri" panose="020F0502020204030204" pitchFamily="34" charset="0"/>
              </a:rPr>
              <a:t>e</a:t>
            </a:r>
            <a:r>
              <a:rPr lang="nl-NL" sz="2400" kern="100" dirty="0">
                <a:latin typeface="Calibri" panose="020F0502020204030204" pitchFamily="34" charset="0"/>
                <a:ea typeface="Calibri" panose="020F0502020204030204" pitchFamily="34" charset="0"/>
                <a:cs typeface="Calibri" panose="020F0502020204030204" pitchFamily="34" charset="0"/>
              </a:rPr>
              <a:t> bewonersavond</a:t>
            </a:r>
          </a:p>
          <a:p>
            <a:pPr marL="342900" lvl="0" indent="-342900">
              <a:spcAft>
                <a:spcPts val="8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Uitvoering 2026 – 2031: </a:t>
            </a:r>
            <a:r>
              <a:rPr lang="nl-NL" sz="2400" kern="100" dirty="0">
                <a:effectLst/>
                <a:latin typeface="Calibri" panose="020F0502020204030204" pitchFamily="34" charset="0"/>
                <a:ea typeface="Calibri" panose="020F0502020204030204" pitchFamily="34" charset="0"/>
                <a:cs typeface="Calibri" panose="020F0502020204030204" pitchFamily="34" charset="0"/>
              </a:rPr>
              <a:t>Start 2026 clusteraanpak, elke 2 maanden ca. 30 woningen</a:t>
            </a:r>
            <a:endParaRPr lang="nl-NL" sz="2400" kern="100" dirty="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800"/>
              </a:spcAft>
              <a:buSzPct val="50000"/>
              <a:buFont typeface="Wingdings" panose="05000000000000000000" pitchFamily="2" charset="2"/>
              <a:buChar char="q"/>
              <a:tabLst>
                <a:tab pos="457200" algn="l"/>
              </a:tabLst>
            </a:pPr>
            <a:r>
              <a:rPr lang="nl-NL" sz="2400" b="1" kern="100" dirty="0">
                <a:latin typeface="Calibri" panose="020F0502020204030204" pitchFamily="34" charset="0"/>
                <a:ea typeface="Calibri" panose="020F0502020204030204" pitchFamily="34" charset="0"/>
                <a:cs typeface="Calibri" panose="020F0502020204030204" pitchFamily="34" charset="0"/>
              </a:rPr>
              <a:t>Afronding: </a:t>
            </a:r>
            <a:r>
              <a:rPr lang="nl-NL" sz="2400" kern="100" dirty="0">
                <a:effectLst/>
                <a:latin typeface="Calibri" panose="020F0502020204030204" pitchFamily="34" charset="0"/>
                <a:ea typeface="Calibri" panose="020F0502020204030204" pitchFamily="34" charset="0"/>
                <a:cs typeface="Calibri" panose="020F0502020204030204" pitchFamily="34" charset="0"/>
              </a:rPr>
              <a:t>Ultimo 2031, 895 woningen </a:t>
            </a:r>
            <a:r>
              <a:rPr lang="nl-NL" sz="2400" kern="100" dirty="0">
                <a:latin typeface="Calibri" panose="020F0502020204030204" pitchFamily="34" charset="0"/>
                <a:ea typeface="Calibri" panose="020F0502020204030204" pitchFamily="34" charset="0"/>
                <a:cs typeface="Calibri" panose="020F0502020204030204" pitchFamily="34" charset="0"/>
              </a:rPr>
              <a:t>naar label B+</a:t>
            </a:r>
            <a:r>
              <a:rPr lang="nl-NL" sz="2400" kern="100" dirty="0">
                <a:effectLst/>
                <a:latin typeface="Calibri" panose="020F0502020204030204" pitchFamily="34" charset="0"/>
                <a:ea typeface="Calibri" panose="020F0502020204030204" pitchFamily="34" charset="0"/>
                <a:cs typeface="Calibri" panose="020F0502020204030204" pitchFamily="34" charset="0"/>
              </a:rPr>
              <a:t>.</a:t>
            </a:r>
            <a:endParaRPr lang="nl-NL" sz="2400" kern="1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9039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E4F846-2980-3DFC-76C8-D0F0F26AC8F0}"/>
              </a:ext>
            </a:extLst>
          </p:cNvPr>
          <p:cNvSpPr>
            <a:spLocks noGrp="1"/>
          </p:cNvSpPr>
          <p:nvPr>
            <p:ph type="title"/>
          </p:nvPr>
        </p:nvSpPr>
        <p:spPr>
          <a:xfrm>
            <a:off x="838200" y="1400973"/>
            <a:ext cx="10515600" cy="583275"/>
          </a:xfrm>
        </p:spPr>
        <p:txBody>
          <a:bodyPr>
            <a:normAutofit fontScale="90000"/>
          </a:bodyPr>
          <a:lstStyle/>
          <a:p>
            <a:r>
              <a:rPr lang="nl-NL" dirty="0"/>
              <a:t>Proces + administratie</a:t>
            </a:r>
          </a:p>
        </p:txBody>
      </p:sp>
      <p:sp>
        <p:nvSpPr>
          <p:cNvPr id="7" name="Tijdelijke aanduiding voor inhoud 6">
            <a:extLst>
              <a:ext uri="{FF2B5EF4-FFF2-40B4-BE49-F238E27FC236}">
                <a16:creationId xmlns:a16="http://schemas.microsoft.com/office/drawing/2014/main" id="{2613003C-4EFF-AB07-A575-1164AA706F47}"/>
              </a:ext>
            </a:extLst>
          </p:cNvPr>
          <p:cNvSpPr>
            <a:spLocks noGrp="1"/>
          </p:cNvSpPr>
          <p:nvPr>
            <p:ph idx="1"/>
          </p:nvPr>
        </p:nvSpPr>
        <p:spPr>
          <a:xfrm>
            <a:off x="838200" y="2048256"/>
            <a:ext cx="11353800" cy="4517136"/>
          </a:xfrm>
        </p:spPr>
        <p:txBody>
          <a:bodyPr>
            <a:normAutofit fontScale="85000" lnSpcReduction="20000"/>
          </a:bodyPr>
          <a:lstStyle/>
          <a:p>
            <a:pPr marL="342900" indent="-342900">
              <a:spcAft>
                <a:spcPts val="600"/>
              </a:spcAft>
              <a:buSzPct val="50000"/>
              <a:buFont typeface="Wingdings" panose="05000000000000000000" pitchFamily="2" charset="2"/>
              <a:buChar char="q"/>
              <a:tabLst>
                <a:tab pos="457200" algn="l"/>
              </a:tabLst>
            </a:pPr>
            <a:r>
              <a:rPr lang="nl-NL" sz="2000" b="1" kern="100" dirty="0">
                <a:solidFill>
                  <a:srgbClr val="00B0F0"/>
                </a:solidFill>
                <a:latin typeface="Calibri" panose="020F0502020204030204" pitchFamily="34" charset="0"/>
                <a:ea typeface="Calibri" panose="020F0502020204030204" pitchFamily="34" charset="0"/>
                <a:cs typeface="Calibri" panose="020F0502020204030204" pitchFamily="34" charset="0"/>
              </a:rPr>
              <a:t>Gemeente:</a:t>
            </a:r>
            <a:r>
              <a:rPr lang="nl-NL" sz="2000" kern="100" dirty="0">
                <a:solidFill>
                  <a:srgbClr val="00B0F0"/>
                </a:solidFill>
                <a:latin typeface="Calibri" panose="020F0502020204030204" pitchFamily="34" charset="0"/>
                <a:ea typeface="Calibri" panose="020F0502020204030204" pitchFamily="34" charset="0"/>
                <a:cs typeface="Calibri" panose="020F0502020204030204" pitchFamily="34" charset="0"/>
              </a:rPr>
              <a:t> adres incl. welke bouwdelen geïsoleerd moeten worden</a:t>
            </a:r>
          </a:p>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Glas:</a:t>
            </a:r>
            <a:r>
              <a:rPr lang="nl-NL" sz="2000" kern="100" dirty="0">
                <a:latin typeface="Calibri" panose="020F0502020204030204" pitchFamily="34" charset="0"/>
                <a:ea typeface="Calibri" panose="020F0502020204030204" pitchFamily="34" charset="0"/>
                <a:cs typeface="Calibri" panose="020F0502020204030204" pitchFamily="34" charset="0"/>
              </a:rPr>
              <a:t> afspraak maken met bewoner voor inspectie op locatie - afspraak in Salesforce</a:t>
            </a:r>
          </a:p>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Glas:</a:t>
            </a:r>
            <a:r>
              <a:rPr lang="nl-NL" sz="2000" kern="100" dirty="0">
                <a:latin typeface="Calibri" panose="020F0502020204030204" pitchFamily="34" charset="0"/>
                <a:ea typeface="Calibri" panose="020F0502020204030204" pitchFamily="34" charset="0"/>
                <a:cs typeface="Calibri" panose="020F0502020204030204" pitchFamily="34" charset="0"/>
              </a:rPr>
              <a:t> inspectie op locatie – LET OP: indien maatwerkadvies niet mogelijk blijkt, rechtstreeks contact met labelregistratie</a:t>
            </a:r>
          </a:p>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Glas:</a:t>
            </a:r>
            <a:r>
              <a:rPr lang="nl-NL" sz="2000" kern="100" dirty="0">
                <a:latin typeface="Calibri" panose="020F0502020204030204" pitchFamily="34" charset="0"/>
                <a:ea typeface="Calibri" panose="020F0502020204030204" pitchFamily="34" charset="0"/>
                <a:cs typeface="Calibri" panose="020F0502020204030204" pitchFamily="34" charset="0"/>
              </a:rPr>
              <a:t> offerte uitbrengen per adres = uploaden pdf + prijs in Salesforce</a:t>
            </a:r>
          </a:p>
          <a:p>
            <a:pPr marL="342900" indent="-342900">
              <a:spcAft>
                <a:spcPts val="600"/>
              </a:spcAft>
              <a:buSzPct val="50000"/>
              <a:buFont typeface="Wingdings" panose="05000000000000000000" pitchFamily="2" charset="2"/>
              <a:buChar char="q"/>
              <a:tabLst>
                <a:tab pos="457200" algn="l"/>
              </a:tabLst>
            </a:pPr>
            <a:r>
              <a:rPr lang="nl-NL" sz="2000" b="1" kern="100" dirty="0">
                <a:solidFill>
                  <a:srgbClr val="00B0F0"/>
                </a:solidFill>
                <a:latin typeface="Calibri" panose="020F0502020204030204" pitchFamily="34" charset="0"/>
                <a:ea typeface="Calibri" panose="020F0502020204030204" pitchFamily="34" charset="0"/>
                <a:cs typeface="Calibri" panose="020F0502020204030204" pitchFamily="34" charset="0"/>
              </a:rPr>
              <a:t>Gemeente</a:t>
            </a:r>
            <a:r>
              <a:rPr lang="nl-NL" sz="2000" kern="100" dirty="0">
                <a:solidFill>
                  <a:srgbClr val="00B0F0"/>
                </a:solidFill>
                <a:latin typeface="Calibri" panose="020F0502020204030204" pitchFamily="34" charset="0"/>
                <a:ea typeface="Calibri" panose="020F0502020204030204" pitchFamily="34" charset="0"/>
                <a:cs typeface="Calibri" panose="020F0502020204030204" pitchFamily="34" charset="0"/>
              </a:rPr>
              <a:t>: ondertekenen alle offertes door bewoner + verleningsbeschikking subsidie</a:t>
            </a:r>
          </a:p>
          <a:p>
            <a:pPr marL="0" indent="0">
              <a:spcAft>
                <a:spcPts val="600"/>
              </a:spcAft>
              <a:buSzPct val="50000"/>
              <a:buNone/>
              <a:tabLst>
                <a:tab pos="457200" algn="l"/>
              </a:tabLst>
            </a:pPr>
            <a:endParaRPr lang="nl-NL" sz="700" b="1" kern="100" dirty="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SzPct val="50000"/>
              <a:buFont typeface="Wingdings" panose="05000000000000000000" pitchFamily="2" charset="2"/>
              <a:buChar char="q"/>
              <a:tabLst>
                <a:tab pos="457200" algn="l"/>
              </a:tabLst>
            </a:pPr>
            <a:r>
              <a:rPr lang="nl-NL" sz="2000" b="1" kern="100" dirty="0">
                <a:solidFill>
                  <a:srgbClr val="00B0F0"/>
                </a:solidFill>
                <a:latin typeface="Calibri" panose="020F0502020204030204" pitchFamily="34" charset="0"/>
                <a:ea typeface="Calibri" panose="020F0502020204030204" pitchFamily="34" charset="0"/>
                <a:cs typeface="Calibri" panose="020F0502020204030204" pitchFamily="34" charset="0"/>
              </a:rPr>
              <a:t>Gemeente</a:t>
            </a:r>
            <a:r>
              <a:rPr lang="nl-NL" sz="2000" kern="100" dirty="0">
                <a:solidFill>
                  <a:srgbClr val="00B0F0"/>
                </a:solidFill>
                <a:latin typeface="Calibri" panose="020F0502020204030204" pitchFamily="34" charset="0"/>
                <a:ea typeface="Calibri" panose="020F0502020204030204" pitchFamily="34" charset="0"/>
                <a:cs typeface="Calibri" panose="020F0502020204030204" pitchFamily="34" charset="0"/>
              </a:rPr>
              <a:t>: adres voor uitvoering</a:t>
            </a:r>
          </a:p>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Glas:</a:t>
            </a:r>
            <a:r>
              <a:rPr lang="nl-NL" sz="2000" kern="100" dirty="0">
                <a:latin typeface="Calibri" panose="020F0502020204030204" pitchFamily="34" charset="0"/>
                <a:ea typeface="Calibri" panose="020F0502020204030204" pitchFamily="34" charset="0"/>
                <a:cs typeface="Calibri" panose="020F0502020204030204" pitchFamily="34" charset="0"/>
              </a:rPr>
              <a:t> afspraak maken met bewoner voor uitvoering – afspraak in Salesforce</a:t>
            </a:r>
          </a:p>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Glas:</a:t>
            </a:r>
            <a:r>
              <a:rPr lang="nl-NL" sz="2000" kern="100" dirty="0">
                <a:latin typeface="Calibri" panose="020F0502020204030204" pitchFamily="34" charset="0"/>
                <a:ea typeface="Calibri" panose="020F0502020204030204" pitchFamily="34" charset="0"/>
                <a:cs typeface="Calibri" panose="020F0502020204030204" pitchFamily="34" charset="0"/>
              </a:rPr>
              <a:t> uitvoering</a:t>
            </a:r>
          </a:p>
          <a:p>
            <a:pPr marL="342900" indent="-342900">
              <a:spcAft>
                <a:spcPts val="600"/>
              </a:spcAft>
              <a:buSzPct val="50000"/>
              <a:buFont typeface="Wingdings" panose="05000000000000000000" pitchFamily="2" charset="2"/>
              <a:buChar char="q"/>
              <a:tabLst>
                <a:tab pos="457200" algn="l"/>
              </a:tabLst>
            </a:pPr>
            <a:r>
              <a:rPr lang="nl-NL" sz="2000" b="1" kern="100" dirty="0">
                <a:latin typeface="Calibri" panose="020F0502020204030204" pitchFamily="34" charset="0"/>
                <a:ea typeface="Calibri" panose="020F0502020204030204" pitchFamily="34" charset="0"/>
                <a:cs typeface="Calibri" panose="020F0502020204030204" pitchFamily="34" charset="0"/>
              </a:rPr>
              <a:t>Glas:</a:t>
            </a:r>
            <a:r>
              <a:rPr lang="nl-NL" sz="2000" kern="100" dirty="0">
                <a:latin typeface="Calibri" panose="020F0502020204030204" pitchFamily="34" charset="0"/>
                <a:ea typeface="Calibri" panose="020F0502020204030204" pitchFamily="34" charset="0"/>
                <a:cs typeface="Calibri" panose="020F0502020204030204" pitchFamily="34" charset="0"/>
              </a:rPr>
              <a:t> factuur uitbrengen per adres = uploaden pdf + foto’s + prijs in Salesforce</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Glas:</a:t>
            </a:r>
            <a:r>
              <a:rPr lang="nl-NL" sz="2000" kern="100">
                <a:latin typeface="Calibri" panose="020F0502020204030204" pitchFamily="34" charset="0"/>
                <a:ea typeface="Calibri" panose="020F0502020204030204" pitchFamily="34" charset="0"/>
                <a:cs typeface="Calibri" panose="020F0502020204030204" pitchFamily="34" charset="0"/>
              </a:rPr>
              <a:t> </a:t>
            </a:r>
            <a:r>
              <a:rPr lang="nl-NL" sz="2000" kern="100" dirty="0">
                <a:latin typeface="Calibri" panose="020F0502020204030204" pitchFamily="34" charset="0"/>
                <a:ea typeface="Calibri" panose="020F0502020204030204" pitchFamily="34" charset="0"/>
                <a:cs typeface="Calibri" panose="020F0502020204030204" pitchFamily="34" charset="0"/>
              </a:rPr>
              <a:t>maandfactuur (verzamelfactuur) voor alle </a:t>
            </a:r>
            <a:r>
              <a:rPr lang="nl-NL" sz="2000" kern="100">
                <a:latin typeface="Calibri" panose="020F0502020204030204" pitchFamily="34" charset="0"/>
                <a:ea typeface="Calibri" panose="020F0502020204030204" pitchFamily="34" charset="0"/>
                <a:cs typeface="Calibri" panose="020F0502020204030204" pitchFamily="34" charset="0"/>
              </a:rPr>
              <a:t>uitgevoerde werkzaamheden</a:t>
            </a:r>
            <a:endParaRPr lang="nl-NL" sz="2000" kern="100" dirty="0">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SzPct val="50000"/>
              <a:buFont typeface="Wingdings" panose="05000000000000000000" pitchFamily="2" charset="2"/>
              <a:buChar char="q"/>
              <a:tabLst>
                <a:tab pos="457200" algn="l"/>
              </a:tabLst>
            </a:pPr>
            <a:r>
              <a:rPr lang="nl-NL" sz="2000" b="1" kern="100" dirty="0">
                <a:solidFill>
                  <a:srgbClr val="00B0F0"/>
                </a:solidFill>
                <a:latin typeface="Calibri" panose="020F0502020204030204" pitchFamily="34" charset="0"/>
                <a:ea typeface="Calibri" panose="020F0502020204030204" pitchFamily="34" charset="0"/>
                <a:cs typeface="Calibri" panose="020F0502020204030204" pitchFamily="34" charset="0"/>
              </a:rPr>
              <a:t>Gemeente: </a:t>
            </a:r>
            <a:r>
              <a:rPr lang="nl-NL" sz="2000" kern="100" dirty="0">
                <a:solidFill>
                  <a:srgbClr val="00B0F0"/>
                </a:solidFill>
                <a:latin typeface="Calibri" panose="020F0502020204030204" pitchFamily="34" charset="0"/>
                <a:ea typeface="Calibri" panose="020F0502020204030204" pitchFamily="34" charset="0"/>
                <a:cs typeface="Calibri" panose="020F0502020204030204" pitchFamily="34" charset="0"/>
              </a:rPr>
              <a:t>subsidieverantwoording laten indienen door bewoner + vaststellingsbeschikking + garantie</a:t>
            </a:r>
          </a:p>
          <a:p>
            <a:endParaRPr lang="nl-NL" dirty="0"/>
          </a:p>
        </p:txBody>
      </p:sp>
      <p:cxnSp>
        <p:nvCxnSpPr>
          <p:cNvPr id="9" name="Rechte verbindingslijn 8">
            <a:extLst>
              <a:ext uri="{FF2B5EF4-FFF2-40B4-BE49-F238E27FC236}">
                <a16:creationId xmlns:a16="http://schemas.microsoft.com/office/drawing/2014/main" id="{40BA3CB0-3445-3A1A-0634-197AF3D62F7D}"/>
              </a:ext>
            </a:extLst>
          </p:cNvPr>
          <p:cNvCxnSpPr/>
          <p:nvPr/>
        </p:nvCxnSpPr>
        <p:spPr>
          <a:xfrm>
            <a:off x="960120" y="4059936"/>
            <a:ext cx="10195560" cy="0"/>
          </a:xfrm>
          <a:prstGeom prst="line">
            <a:avLst/>
          </a:prstGeom>
          <a:ln w="76200">
            <a:solidFill>
              <a:schemeClr val="tx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65462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schermopname, Lettertype, diagram&#10;&#10;Door AI gegenereerde inhoud is mogelijk onjuist.">
            <a:extLst>
              <a:ext uri="{FF2B5EF4-FFF2-40B4-BE49-F238E27FC236}">
                <a16:creationId xmlns:a16="http://schemas.microsoft.com/office/drawing/2014/main" id="{71880C28-9E69-AC25-ED86-A9FBA63F4E27}"/>
              </a:ext>
            </a:extLst>
          </p:cNvPr>
          <p:cNvPicPr>
            <a:picLocks noChangeAspect="1"/>
          </p:cNvPicPr>
          <p:nvPr/>
        </p:nvPicPr>
        <p:blipFill>
          <a:blip r:embed="rId2"/>
          <a:stretch>
            <a:fillRect/>
          </a:stretch>
        </p:blipFill>
        <p:spPr>
          <a:xfrm>
            <a:off x="1285875" y="1310045"/>
            <a:ext cx="10144125" cy="5238244"/>
          </a:xfrm>
          <a:prstGeom prst="rect">
            <a:avLst/>
          </a:prstGeom>
        </p:spPr>
      </p:pic>
    </p:spTree>
    <p:extLst>
      <p:ext uri="{BB962C8B-B14F-4D97-AF65-F5344CB8AC3E}">
        <p14:creationId xmlns:p14="http://schemas.microsoft.com/office/powerpoint/2010/main" val="3780805846"/>
      </p:ext>
    </p:extLst>
  </p:cSld>
  <p:clrMapOvr>
    <a:masterClrMapping/>
  </p:clrMapOvr>
</p:sld>
</file>

<file path=ppt/theme/theme1.xml><?xml version="1.0" encoding="utf-8"?>
<a:theme xmlns:a="http://schemas.openxmlformats.org/drawingml/2006/main" name="6_Aangepast ontwerp">
  <a:themeElements>
    <a:clrScheme name="Duurzamer Tilburg 2">
      <a:dk1>
        <a:srgbClr val="000000"/>
      </a:dk1>
      <a:lt1>
        <a:srgbClr val="FFFFFF"/>
      </a:lt1>
      <a:dk2>
        <a:srgbClr val="44546A"/>
      </a:dk2>
      <a:lt2>
        <a:srgbClr val="E7E6E6"/>
      </a:lt2>
      <a:accent1>
        <a:srgbClr val="29562C"/>
      </a:accent1>
      <a:accent2>
        <a:srgbClr val="3F923F"/>
      </a:accent2>
      <a:accent3>
        <a:srgbClr val="3C65AC"/>
      </a:accent3>
      <a:accent4>
        <a:srgbClr val="744784"/>
      </a:accent4>
      <a:accent5>
        <a:srgbClr val="35818A"/>
      </a:accent5>
      <a:accent6>
        <a:srgbClr val="95AC0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Powerpoint-DT" id="{957CAF9F-0953-AF42-B0B5-B093588E207D}" vid="{1379DA65-EC8A-2940-9A4B-71A20B85F00B}"/>
    </a:ext>
  </a:extLst>
</a:theme>
</file>

<file path=ppt/theme/theme2.xml><?xml version="1.0" encoding="utf-8"?>
<a:theme xmlns:a="http://schemas.openxmlformats.org/drawingml/2006/main" name="Aangepast ontwerp">
  <a:themeElements>
    <a:clrScheme name="Duurzamer Tilburg 2">
      <a:dk1>
        <a:srgbClr val="000000"/>
      </a:dk1>
      <a:lt1>
        <a:srgbClr val="FFFFFF"/>
      </a:lt1>
      <a:dk2>
        <a:srgbClr val="44546A"/>
      </a:dk2>
      <a:lt2>
        <a:srgbClr val="E7E6E6"/>
      </a:lt2>
      <a:accent1>
        <a:srgbClr val="29562C"/>
      </a:accent1>
      <a:accent2>
        <a:srgbClr val="3F923F"/>
      </a:accent2>
      <a:accent3>
        <a:srgbClr val="3C65AC"/>
      </a:accent3>
      <a:accent4>
        <a:srgbClr val="744784"/>
      </a:accent4>
      <a:accent5>
        <a:srgbClr val="35818A"/>
      </a:accent5>
      <a:accent6>
        <a:srgbClr val="95AC0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Powerpoint-DT" id="{957CAF9F-0953-AF42-B0B5-B093588E207D}" vid="{6D69DEA7-583D-6848-A972-BA1AAFB2742B}"/>
    </a:ext>
  </a:extLst>
</a:theme>
</file>

<file path=ppt/theme/theme3.xml><?xml version="1.0" encoding="utf-8"?>
<a:theme xmlns:a="http://schemas.openxmlformats.org/drawingml/2006/main" name="1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F644C38BEB344C98E2A94A572A7809" ma:contentTypeVersion="16" ma:contentTypeDescription="Een nieuw document maken." ma:contentTypeScope="" ma:versionID="f9b0148d6f5626199e159afb4b9b7bd7">
  <xsd:schema xmlns:xsd="http://www.w3.org/2001/XMLSchema" xmlns:xs="http://www.w3.org/2001/XMLSchema" xmlns:p="http://schemas.microsoft.com/office/2006/metadata/properties" xmlns:ns2="a0cf0202-a5c5-484a-8f56-a5c31f00845a" xmlns:ns4="3455656b-0f67-48be-a062-90bbe7a7ad78" xmlns:ns5="46a375ff-72c7-4b65-aa84-1739c209c11f" targetNamespace="http://schemas.microsoft.com/office/2006/metadata/properties" ma:root="true" ma:fieldsID="2718fee008e9fbdceefe500e4a0912b0" ns2:_="" ns4:_="" ns5:_="">
    <xsd:import namespace="a0cf0202-a5c5-484a-8f56-a5c31f00845a"/>
    <xsd:import namespace="3455656b-0f67-48be-a062-90bbe7a7ad78"/>
    <xsd:import namespace="46a375ff-72c7-4b65-aa84-1739c209c11f"/>
    <xsd:element name="properties">
      <xsd:complexType>
        <xsd:sequence>
          <xsd:element name="documentManagement">
            <xsd:complexType>
              <xsd:all>
                <xsd:element ref="ns2:d6a0f0c0c0124d58878f9601e6ca6271" minOccurs="0"/>
                <xsd:element ref="ns4:TaxCatchAll" minOccurs="0"/>
                <xsd:element ref="ns2:SharedWithUsers" minOccurs="0"/>
                <xsd:element ref="ns2:SharedWithDetails" minOccurs="0"/>
                <xsd:element ref="ns5:MediaServiceMetadata" minOccurs="0"/>
                <xsd:element ref="ns5:MediaServiceFastMetadata" minOccurs="0"/>
                <xsd:element ref="ns5:MediaServiceSearchProperties" minOccurs="0"/>
                <xsd:element ref="ns5:MediaServiceObjectDetectorVersions" minOccurs="0"/>
                <xsd:element ref="ns5:MediaServiceDateTaken" minOccurs="0"/>
                <xsd:element ref="ns5:MediaServiceGenerationTime" minOccurs="0"/>
                <xsd:element ref="ns5:MediaServiceEventHashCode" minOccurs="0"/>
                <xsd:element ref="ns5:MediaLengthInSeconds" minOccurs="0"/>
                <xsd:element ref="ns5:lcf76f155ced4ddcb4097134ff3c332f" minOccurs="0"/>
                <xsd:element ref="ns5: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cf0202-a5c5-484a-8f56-a5c31f00845a" elementFormDefault="qualified">
    <xsd:import namespace="http://schemas.microsoft.com/office/2006/documentManagement/types"/>
    <xsd:import namespace="http://schemas.microsoft.com/office/infopath/2007/PartnerControls"/>
    <xsd:element name="d6a0f0c0c0124d58878f9601e6ca6271" ma:index="8" ma:taxonomy="true" ma:internalName="d6a0f0c0c0124d58878f9601e6ca6271" ma:taxonomyFieldName="Afdelingnaam" ma:displayName="Afdelings Code" ma:default="1;#PPI|5380aa0e-a8ab-4a3d-bf73-9d74f369ec86" ma:fieldId="{d6a0f0c0-c012-4d58-878f-9601e6ca6271}" ma:sspId="2da67cf7-fe4b-4a66-9a0d-a2326cc296fa" ma:termSetId="da2320e2-c0d2-4cdf-b90e-811ed6c51149" ma:anchorId="00000000-0000-0000-0000-000000000000" ma:open="false" ma:isKeyword="false">
      <xsd:complexType>
        <xsd:sequence>
          <xsd:element ref="pc:Terms" minOccurs="0" maxOccurs="1"/>
        </xsd:sequence>
      </xsd:complex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55656b-0f67-48be-a062-90bbe7a7ad7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104c921-d46d-4305-96fc-b8f95b383316}" ma:internalName="TaxCatchAll" ma:showField="CatchAllData" ma:web="3455656b-0f67-48be-a062-90bbe7a7ad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6a375ff-72c7-4b65-aa84-1739c209c11f"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da67cf7-fe4b-4a66-9a0d-a2326cc296fa"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6a0f0c0c0124d58878f9601e6ca6271 xmlns="a0cf0202-a5c5-484a-8f56-a5c31f00845a">
      <Terms xmlns="http://schemas.microsoft.com/office/infopath/2007/PartnerControls">
        <TermInfo xmlns="http://schemas.microsoft.com/office/infopath/2007/PartnerControls">
          <TermName xmlns="http://schemas.microsoft.com/office/infopath/2007/PartnerControls">PPI</TermName>
          <TermId xmlns="http://schemas.microsoft.com/office/infopath/2007/PartnerControls">5380aa0e-a8ab-4a3d-bf73-9d74f369ec86</TermId>
        </TermInfo>
      </Terms>
    </d6a0f0c0c0124d58878f9601e6ca6271>
    <lcf76f155ced4ddcb4097134ff3c332f xmlns="46a375ff-72c7-4b65-aa84-1739c209c11f">
      <Terms xmlns="http://schemas.microsoft.com/office/infopath/2007/PartnerControls"/>
    </lcf76f155ced4ddcb4097134ff3c332f>
    <TaxCatchAll xmlns="3455656b-0f67-48be-a062-90bbe7a7ad78">
      <Value>1</Value>
    </TaxCatchAll>
  </documentManagement>
</p:properties>
</file>

<file path=customXml/itemProps1.xml><?xml version="1.0" encoding="utf-8"?>
<ds:datastoreItem xmlns:ds="http://schemas.openxmlformats.org/officeDocument/2006/customXml" ds:itemID="{5C45A03B-D26E-4ACD-98D1-4F145BF96214}">
  <ds:schemaRefs>
    <ds:schemaRef ds:uri="3455656b-0f67-48be-a062-90bbe7a7ad78"/>
    <ds:schemaRef ds:uri="46a375ff-72c7-4b65-aa84-1739c209c11f"/>
    <ds:schemaRef ds:uri="a0cf0202-a5c5-484a-8f56-a5c31f0084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0650581-1416-45AB-8774-7E1734976988}">
  <ds:schemaRefs>
    <ds:schemaRef ds:uri="http://schemas.microsoft.com/sharepoint/v3/contenttype/forms"/>
  </ds:schemaRefs>
</ds:datastoreItem>
</file>

<file path=customXml/itemProps3.xml><?xml version="1.0" encoding="utf-8"?>
<ds:datastoreItem xmlns:ds="http://schemas.openxmlformats.org/officeDocument/2006/customXml" ds:itemID="{36A5AD12-DD40-4F5F-930C-8C5D0771D470}">
  <ds:schemaRefs>
    <ds:schemaRef ds:uri="3455656b-0f67-48be-a062-90bbe7a7ad78"/>
    <ds:schemaRef ds:uri="46a375ff-72c7-4b65-aa84-1739c209c11f"/>
    <ds:schemaRef ds:uri="a0cf0202-a5c5-484a-8f56-a5c31f0084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0ce80e9c-661b-453a-b52e-c00e4f65cc34}" enabled="1" method="Standard" siteId="{bbc3bd55-2812-4652-96ae-ce7932a2e8b5}" removed="0"/>
</clbl:labelList>
</file>

<file path=docProps/app.xml><?xml version="1.0" encoding="utf-8"?>
<Properties xmlns="http://schemas.openxmlformats.org/officeDocument/2006/extended-properties" xmlns:vt="http://schemas.openxmlformats.org/officeDocument/2006/docPropsVTypes">
  <Template>6_Aangepast ontwerp</Template>
  <TotalTime>150</TotalTime>
  <Words>692</Words>
  <Application>Microsoft Office PowerPoint</Application>
  <PresentationFormat>Breedbeeld</PresentationFormat>
  <Paragraphs>69</Paragraphs>
  <Slides>13</Slides>
  <Notes>7</Notes>
  <HiddenSlides>0</HiddenSlides>
  <MMClips>0</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13</vt:i4>
      </vt:variant>
    </vt:vector>
  </HeadingPairs>
  <TitlesOfParts>
    <vt:vector size="21" baseType="lpstr">
      <vt:lpstr>Wingdings</vt:lpstr>
      <vt:lpstr>Arial</vt:lpstr>
      <vt:lpstr>Trade Gothic Next Cond</vt:lpstr>
      <vt:lpstr>Calibri</vt:lpstr>
      <vt:lpstr>Aptos</vt:lpstr>
      <vt:lpstr>6_Aangepast ontwerp</vt:lpstr>
      <vt:lpstr>Aangepast ontwerp</vt:lpstr>
      <vt:lpstr>1_Aangepast ontwerp</vt:lpstr>
      <vt:lpstr>Inlichtingen Aanbesteding Glas Verduurzaming Wandelbos 5044</vt:lpstr>
      <vt:lpstr>Programma</vt:lpstr>
      <vt:lpstr>Fase 1: Kruidenbuurt Zuid Kruidenbuurt West  </vt:lpstr>
      <vt:lpstr>Wandelbos Fase 1 terugblik   </vt:lpstr>
      <vt:lpstr>Opdracht Fase 2     </vt:lpstr>
      <vt:lpstr>Ecologie Fase 2    </vt:lpstr>
      <vt:lpstr>Planning Fase 2    </vt:lpstr>
      <vt:lpstr>Proces + administratie</vt:lpstr>
      <vt:lpstr>PowerPoint-presentatie</vt:lpstr>
      <vt:lpstr>Proces aanbesteding    </vt:lpstr>
      <vt:lpstr>Vragen over het proces?</vt:lpstr>
      <vt:lpstr>PowerPoint-presentatie</vt:lpstr>
      <vt:lpstr>Inschrijfstaat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Heijden, Linda van der</dc:creator>
  <cp:lastModifiedBy>Jansen, Marjolein</cp:lastModifiedBy>
  <cp:revision>1</cp:revision>
  <cp:lastPrinted>2025-01-06T10:41:40Z</cp:lastPrinted>
  <dcterms:created xsi:type="dcterms:W3CDTF">2023-02-10T10:57:28Z</dcterms:created>
  <dcterms:modified xsi:type="dcterms:W3CDTF">2025-06-30T13:48:18Z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0x0101004CF644C38BEB344C98E2A94A572A7809</vt:lpwstr>
  </property>
  <property fmtid="{D5CDD505-2E9C-101B-9397-08002B2CF9AE}" pid="3" name="MediaServiceImageTags">
    <vt:lpwstr/>
  </property>
  <property fmtid="{D5CDD505-2E9C-101B-9397-08002B2CF9AE}" pid="4" name="Afdelingnaam">
    <vt:lpwstr>1;#PPI|5380aa0e-a8ab-4a3d-bf73-9d74f369ec86</vt:lpwstr>
  </property>
</Properties>
</file>