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jpeg" ContentType="image/jpe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6" rupBuild="29530"/>
  <workbookPr/>
  <mc:AlternateContent xmlns:mc="http://schemas.openxmlformats.org/markup-compatibility/2006">
    <mc:Choice Requires="x15">
      <x15ac:absPath xmlns:x15ac="http://schemas.microsoft.com/office/spreadsheetml/2010/11/ac" url="https://uwvnl.sharepoint.com/sites/FBInkuitv1Lopendetraject/Gedeelde documenten/General/1255 Hulpmiddelen/1. Aanbestedingsdossier/05. Publicatiedoc/"/>
    </mc:Choice>
  </mc:AlternateContent>
  <xr:revisionPtr revIDLastSave="12" documentId="8_{FA0FB7A5-6E0E-4ADA-941A-2741BDDDFCFD}" xr6:coauthVersionLast="47" xr6:coauthVersionMax="47" xr10:uidLastSave="{714CD4A6-19C3-42D0-B358-B72AE2FC9BD9}"/>
  <bookViews>
    <workbookView xWindow="-110" yWindow="-110" windowWidth="19420" windowHeight="10300" xr2:uid="{00000000-000D-0000-FFFF-FFFF00000000}"/>
  </bookViews>
  <sheets>
    <sheet name="Nota van Inlichtingen" sheetId="4" r:id="rId1"/>
  </sheet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sharedStrings.xml><?xml version="1.0" encoding="utf-8"?>
<sst xmlns="http://schemas.openxmlformats.org/spreadsheetml/2006/main" count="9" uniqueCount="9">
  <si>
    <t xml:space="preserve">Nota van Inlichtingen </t>
  </si>
  <si>
    <t>Nummer</t>
  </si>
  <si>
    <t>Datum vraag</t>
  </si>
  <si>
    <t>Referentie - document / hoofdstuk / paragraaf / bladzijde:</t>
  </si>
  <si>
    <t>Vraag</t>
  </si>
  <si>
    <t>1.</t>
  </si>
  <si>
    <t>2.</t>
  </si>
  <si>
    <t>3.</t>
  </si>
  <si>
    <t>Inkoopkader Hulpmiddelen
JWI181.2026.1255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7" x14ac:knownFonts="1">
    <font>
      <sz val="9"/>
      <color theme="1"/>
      <name val="Verdana"/>
      <family val="2"/>
    </font>
    <font>
      <b/>
      <sz val="9"/>
      <color theme="0"/>
      <name val="Verdana"/>
      <family val="2"/>
    </font>
    <font>
      <b/>
      <sz val="9"/>
      <color theme="1"/>
      <name val="Verdana"/>
      <family val="2"/>
    </font>
    <font>
      <b/>
      <sz val="11"/>
      <color theme="0"/>
      <name val="Verdana"/>
      <family val="2"/>
    </font>
    <font>
      <sz val="9"/>
      <name val="Verdana"/>
      <family val="2"/>
    </font>
    <font>
      <sz val="10"/>
      <color theme="1"/>
      <name val="Verdana"/>
      <family val="2"/>
    </font>
    <font>
      <sz val="9"/>
      <color rgb="FF000000"/>
      <name val="Verdana"/>
      <family val="2"/>
    </font>
  </fonts>
  <fills count="4">
    <fill>
      <patternFill patternType="none"/>
    </fill>
    <fill>
      <patternFill patternType="gray125"/>
    </fill>
    <fill>
      <patternFill patternType="solid">
        <fgColor theme="0"/>
        <bgColor indexed="64"/>
      </patternFill>
    </fill>
    <fill>
      <patternFill patternType="solid">
        <fgColor rgb="FF0078D2"/>
        <bgColor indexed="64"/>
      </patternFill>
    </fill>
  </fills>
  <borders count="27">
    <border>
      <left/>
      <right/>
      <top/>
      <bottom/>
      <diagonal/>
    </border>
    <border>
      <left style="thin">
        <color theme="0"/>
      </left>
      <right style="thin">
        <color theme="0"/>
      </right>
      <top style="thin">
        <color theme="0"/>
      </top>
      <bottom style="thin">
        <color theme="0"/>
      </bottom>
      <diagonal/>
    </border>
    <border>
      <left style="thin">
        <color theme="0"/>
      </left>
      <right style="thin">
        <color theme="0"/>
      </right>
      <top style="thin">
        <color theme="0"/>
      </top>
      <bottom/>
      <diagonal/>
    </border>
    <border>
      <left style="thin">
        <color theme="0"/>
      </left>
      <right/>
      <top style="thin">
        <color theme="0"/>
      </top>
      <bottom style="thin">
        <color theme="0"/>
      </bottom>
      <diagonal/>
    </border>
    <border>
      <left style="thin">
        <color theme="0"/>
      </left>
      <right style="thin">
        <color theme="0"/>
      </right>
      <top/>
      <bottom/>
      <diagonal/>
    </border>
    <border>
      <left/>
      <right style="thin">
        <color theme="0"/>
      </right>
      <top style="thin">
        <color theme="0"/>
      </top>
      <bottom style="thin">
        <color theme="0"/>
      </bottom>
      <diagonal/>
    </border>
    <border>
      <left style="thin">
        <color theme="0"/>
      </left>
      <right style="thin">
        <color theme="0"/>
      </right>
      <top/>
      <bottom style="thin">
        <color theme="0"/>
      </bottom>
      <diagonal/>
    </border>
    <border>
      <left style="hair">
        <color theme="3"/>
      </left>
      <right style="hair">
        <color theme="3"/>
      </right>
      <top style="hair">
        <color theme="3"/>
      </top>
      <bottom style="hair">
        <color theme="3"/>
      </bottom>
      <diagonal/>
    </border>
    <border>
      <left style="double">
        <color rgb="FF0078D2"/>
      </left>
      <right/>
      <top style="double">
        <color rgb="FF0078D2"/>
      </top>
      <bottom/>
      <diagonal/>
    </border>
    <border>
      <left/>
      <right/>
      <top style="double">
        <color rgb="FF0078D2"/>
      </top>
      <bottom/>
      <diagonal/>
    </border>
    <border>
      <left/>
      <right style="double">
        <color rgb="FF0078D2"/>
      </right>
      <top style="double">
        <color rgb="FF0078D2"/>
      </top>
      <bottom/>
      <diagonal/>
    </border>
    <border>
      <left style="double">
        <color rgb="FF0078D2"/>
      </left>
      <right/>
      <top/>
      <bottom/>
      <diagonal/>
    </border>
    <border>
      <left/>
      <right style="double">
        <color rgb="FF0078D2"/>
      </right>
      <top/>
      <bottom/>
      <diagonal/>
    </border>
    <border>
      <left style="double">
        <color rgb="FF0078D2"/>
      </left>
      <right/>
      <top/>
      <bottom style="double">
        <color rgb="FF0078D2"/>
      </bottom>
      <diagonal/>
    </border>
    <border>
      <left/>
      <right/>
      <top/>
      <bottom style="double">
        <color rgb="FF0078D2"/>
      </bottom>
      <diagonal/>
    </border>
    <border>
      <left/>
      <right style="double">
        <color rgb="FF0078D2"/>
      </right>
      <top/>
      <bottom style="double">
        <color rgb="FF0078D2"/>
      </bottom>
      <diagonal/>
    </border>
    <border>
      <left style="double">
        <color rgb="FF0078D2"/>
      </left>
      <right/>
      <top style="double">
        <color rgb="FF0078D2"/>
      </top>
      <bottom style="double">
        <color rgb="FF0078D2"/>
      </bottom>
      <diagonal/>
    </border>
    <border>
      <left/>
      <right style="double">
        <color rgb="FF0078D2"/>
      </right>
      <top style="double">
        <color rgb="FF0078D2"/>
      </top>
      <bottom style="double">
        <color rgb="FF0078D2"/>
      </bottom>
      <diagonal/>
    </border>
    <border>
      <left style="double">
        <color rgb="FF0078D2"/>
      </left>
      <right style="hair">
        <color theme="3"/>
      </right>
      <top style="double">
        <color rgb="FF0078D2"/>
      </top>
      <bottom style="hair">
        <color theme="3"/>
      </bottom>
      <diagonal/>
    </border>
    <border>
      <left style="hair">
        <color theme="3"/>
      </left>
      <right style="hair">
        <color theme="3"/>
      </right>
      <top style="double">
        <color rgb="FF0078D2"/>
      </top>
      <bottom style="hair">
        <color theme="3"/>
      </bottom>
      <diagonal/>
    </border>
    <border>
      <left style="double">
        <color rgb="FF0078D2"/>
      </left>
      <right style="hair">
        <color theme="3"/>
      </right>
      <top style="hair">
        <color theme="3"/>
      </top>
      <bottom style="hair">
        <color theme="3"/>
      </bottom>
      <diagonal/>
    </border>
    <border>
      <left style="double">
        <color rgb="FF0078D2"/>
      </left>
      <right style="hair">
        <color theme="3"/>
      </right>
      <top style="hair">
        <color theme="3"/>
      </top>
      <bottom style="double">
        <color rgb="FF0078D2"/>
      </bottom>
      <diagonal/>
    </border>
    <border>
      <left style="hair">
        <color theme="3"/>
      </left>
      <right style="hair">
        <color theme="3"/>
      </right>
      <top style="hair">
        <color theme="3"/>
      </top>
      <bottom style="double">
        <color rgb="FF0078D2"/>
      </bottom>
      <diagonal/>
    </border>
    <border>
      <left/>
      <right/>
      <top style="double">
        <color rgb="FF0078D2"/>
      </top>
      <bottom style="double">
        <color rgb="FF0078D2"/>
      </bottom>
      <diagonal/>
    </border>
    <border>
      <left style="double">
        <color theme="0"/>
      </left>
      <right style="double">
        <color theme="0"/>
      </right>
      <top style="double">
        <color theme="0"/>
      </top>
      <bottom style="double">
        <color theme="0"/>
      </bottom>
      <diagonal/>
    </border>
    <border>
      <left style="thin">
        <color theme="0"/>
      </left>
      <right/>
      <top/>
      <bottom/>
      <diagonal/>
    </border>
    <border>
      <left/>
      <right style="double">
        <color theme="0"/>
      </right>
      <top style="double">
        <color theme="0"/>
      </top>
      <bottom style="double">
        <color theme="0"/>
      </bottom>
      <diagonal/>
    </border>
  </borders>
  <cellStyleXfs count="1">
    <xf numFmtId="0" fontId="0" fillId="0" borderId="0"/>
  </cellStyleXfs>
  <cellXfs count="52">
    <xf numFmtId="0" fontId="0" fillId="0" borderId="0" xfId="0"/>
    <xf numFmtId="0" fontId="5" fillId="0" borderId="1" xfId="0" applyFont="1" applyBorder="1"/>
    <xf numFmtId="0" fontId="5" fillId="0" borderId="1" xfId="0" applyFont="1" applyBorder="1" applyAlignment="1">
      <alignment wrapText="1"/>
    </xf>
    <xf numFmtId="0" fontId="5" fillId="0" borderId="1" xfId="0" applyFont="1" applyBorder="1" applyAlignment="1">
      <alignment horizontal="center"/>
    </xf>
    <xf numFmtId="0" fontId="5" fillId="0" borderId="1" xfId="0" applyFont="1" applyBorder="1" applyAlignment="1">
      <alignment horizontal="center" vertical="center"/>
    </xf>
    <xf numFmtId="9" fontId="5" fillId="0" borderId="1" xfId="0" applyNumberFormat="1" applyFont="1" applyBorder="1"/>
    <xf numFmtId="0" fontId="5" fillId="0" borderId="4" xfId="0" applyFont="1" applyBorder="1"/>
    <xf numFmtId="0" fontId="5" fillId="0" borderId="4" xfId="0" applyFont="1" applyBorder="1" applyAlignment="1">
      <alignment wrapText="1"/>
    </xf>
    <xf numFmtId="0" fontId="5" fillId="0" borderId="2" xfId="0" applyFont="1" applyBorder="1" applyAlignment="1">
      <alignment horizontal="center"/>
    </xf>
    <xf numFmtId="0" fontId="5" fillId="0" borderId="2" xfId="0" applyFont="1" applyBorder="1" applyAlignment="1">
      <alignment horizontal="center" vertical="center"/>
    </xf>
    <xf numFmtId="0" fontId="5" fillId="0" borderId="5" xfId="0" applyFont="1" applyBorder="1"/>
    <xf numFmtId="0" fontId="5" fillId="0" borderId="6" xfId="0" applyFont="1" applyBorder="1"/>
    <xf numFmtId="0" fontId="5" fillId="0" borderId="6" xfId="0" applyFont="1" applyBorder="1" applyAlignment="1">
      <alignment horizontal="center"/>
    </xf>
    <xf numFmtId="0" fontId="5" fillId="0" borderId="6" xfId="0" applyFont="1" applyBorder="1" applyAlignment="1">
      <alignment horizontal="center" vertical="center"/>
    </xf>
    <xf numFmtId="0" fontId="5" fillId="0" borderId="3" xfId="0" applyFont="1" applyBorder="1"/>
    <xf numFmtId="0" fontId="5" fillId="0" borderId="6" xfId="0" applyFont="1" applyBorder="1" applyAlignment="1">
      <alignment wrapText="1"/>
    </xf>
    <xf numFmtId="0" fontId="2" fillId="0" borderId="4" xfId="0" applyFont="1" applyBorder="1" applyAlignment="1">
      <alignment horizontal="left" wrapText="1"/>
    </xf>
    <xf numFmtId="0" fontId="0" fillId="0" borderId="4" xfId="0" applyBorder="1" applyAlignment="1">
      <alignment wrapText="1"/>
    </xf>
    <xf numFmtId="0" fontId="0" fillId="0" borderId="4" xfId="0" applyBorder="1" applyAlignment="1">
      <alignment horizontal="center"/>
    </xf>
    <xf numFmtId="0" fontId="5" fillId="0" borderId="4" xfId="0" applyFont="1" applyBorder="1" applyAlignment="1">
      <alignment horizontal="center"/>
    </xf>
    <xf numFmtId="49" fontId="1" fillId="3" borderId="18" xfId="0" applyNumberFormat="1" applyFont="1" applyFill="1" applyBorder="1" applyAlignment="1">
      <alignment vertical="center" wrapText="1"/>
    </xf>
    <xf numFmtId="49" fontId="1" fillId="3" borderId="19" xfId="0" applyNumberFormat="1" applyFont="1" applyFill="1" applyBorder="1" applyAlignment="1">
      <alignment horizontal="left" vertical="center" wrapText="1"/>
    </xf>
    <xf numFmtId="49" fontId="2" fillId="2" borderId="20" xfId="0" applyNumberFormat="1" applyFont="1" applyFill="1" applyBorder="1" applyAlignment="1">
      <alignment horizontal="left" wrapText="1"/>
    </xf>
    <xf numFmtId="0" fontId="2" fillId="0" borderId="5" xfId="0" applyFont="1" applyBorder="1" applyAlignment="1">
      <alignment horizontal="center" vertical="center" wrapText="1"/>
    </xf>
    <xf numFmtId="49" fontId="2" fillId="0" borderId="20" xfId="0" applyNumberFormat="1" applyFont="1" applyBorder="1" applyAlignment="1">
      <alignment horizontal="left" wrapText="1"/>
    </xf>
    <xf numFmtId="49" fontId="2" fillId="2" borderId="21" xfId="0" applyNumberFormat="1" applyFont="1" applyFill="1" applyBorder="1" applyAlignment="1">
      <alignment horizontal="left" wrapText="1"/>
    </xf>
    <xf numFmtId="49" fontId="0" fillId="0" borderId="7" xfId="0" applyNumberFormat="1" applyBorder="1" applyAlignment="1">
      <alignment horizontal="left" wrapText="1"/>
    </xf>
    <xf numFmtId="49" fontId="0" fillId="2" borderId="7" xfId="0" applyNumberFormat="1" applyFill="1" applyBorder="1" applyAlignment="1">
      <alignment horizontal="left"/>
    </xf>
    <xf numFmtId="49" fontId="4" fillId="2" borderId="7" xfId="0" applyNumberFormat="1" applyFont="1" applyFill="1" applyBorder="1" applyAlignment="1" applyProtection="1">
      <alignment horizontal="left"/>
      <protection locked="0"/>
    </xf>
    <xf numFmtId="49" fontId="0" fillId="2" borderId="7" xfId="0" applyNumberFormat="1" applyFill="1" applyBorder="1" applyAlignment="1" applyProtection="1">
      <alignment horizontal="left"/>
      <protection locked="0"/>
    </xf>
    <xf numFmtId="49" fontId="5" fillId="2" borderId="7" xfId="0" applyNumberFormat="1" applyFont="1" applyFill="1" applyBorder="1" applyAlignment="1">
      <alignment horizontal="left" vertical="center"/>
    </xf>
    <xf numFmtId="49" fontId="5" fillId="2" borderId="7" xfId="0" applyNumberFormat="1" applyFont="1" applyFill="1" applyBorder="1" applyAlignment="1">
      <alignment horizontal="left"/>
    </xf>
    <xf numFmtId="49" fontId="0" fillId="2" borderId="22" xfId="0" applyNumberFormat="1" applyFill="1" applyBorder="1" applyAlignment="1" applyProtection="1">
      <alignment horizontal="left"/>
      <protection locked="0"/>
    </xf>
    <xf numFmtId="49" fontId="0" fillId="2" borderId="22" xfId="0" applyNumberFormat="1" applyFill="1" applyBorder="1" applyAlignment="1">
      <alignment horizontal="left"/>
    </xf>
    <xf numFmtId="0" fontId="2" fillId="0" borderId="5" xfId="0" applyFont="1" applyBorder="1" applyAlignment="1">
      <alignment horizontal="center" vertical="center"/>
    </xf>
    <xf numFmtId="0" fontId="2" fillId="0" borderId="25" xfId="0" applyFont="1" applyBorder="1" applyAlignment="1">
      <alignment horizontal="center"/>
    </xf>
    <xf numFmtId="0" fontId="5" fillId="0" borderId="5" xfId="0" applyFont="1" applyBorder="1" applyAlignment="1">
      <alignment horizontal="center" vertical="center"/>
    </xf>
    <xf numFmtId="0" fontId="2" fillId="2" borderId="24" xfId="0" applyFont="1" applyFill="1" applyBorder="1" applyAlignment="1">
      <alignment horizontal="center"/>
    </xf>
    <xf numFmtId="0" fontId="3" fillId="2" borderId="26" xfId="0" applyFont="1" applyFill="1" applyBorder="1"/>
    <xf numFmtId="0" fontId="0" fillId="2" borderId="26" xfId="0" applyFill="1" applyBorder="1" applyAlignment="1">
      <alignment vertical="top" wrapText="1"/>
    </xf>
    <xf numFmtId="0" fontId="6" fillId="0" borderId="8" xfId="0" applyFont="1" applyBorder="1" applyAlignment="1">
      <alignment horizontal="left" vertical="top" wrapText="1"/>
    </xf>
    <xf numFmtId="0" fontId="0" fillId="0" borderId="9" xfId="0" applyBorder="1" applyAlignment="1">
      <alignment horizontal="left" vertical="top" wrapText="1"/>
    </xf>
    <xf numFmtId="0" fontId="0" fillId="0" borderId="10" xfId="0" applyBorder="1" applyAlignment="1">
      <alignment horizontal="left" vertical="top" wrapText="1"/>
    </xf>
    <xf numFmtId="0" fontId="0" fillId="0" borderId="11" xfId="0" applyBorder="1" applyAlignment="1">
      <alignment horizontal="left" vertical="top" wrapText="1"/>
    </xf>
    <xf numFmtId="0" fontId="0" fillId="0" borderId="0" xfId="0" applyAlignment="1">
      <alignment horizontal="left" vertical="top" wrapText="1"/>
    </xf>
    <xf numFmtId="0" fontId="0" fillId="0" borderId="12" xfId="0" applyBorder="1" applyAlignment="1">
      <alignment horizontal="left" vertical="top" wrapText="1"/>
    </xf>
    <xf numFmtId="0" fontId="0" fillId="0" borderId="13" xfId="0" applyBorder="1" applyAlignment="1">
      <alignment horizontal="left" vertical="top" wrapText="1"/>
    </xf>
    <xf numFmtId="0" fontId="0" fillId="0" borderId="14" xfId="0" applyBorder="1" applyAlignment="1">
      <alignment horizontal="left" vertical="top" wrapText="1"/>
    </xf>
    <xf numFmtId="0" fontId="0" fillId="0" borderId="15" xfId="0" applyBorder="1" applyAlignment="1">
      <alignment horizontal="left" vertical="top" wrapText="1"/>
    </xf>
    <xf numFmtId="0" fontId="3" fillId="3" borderId="16" xfId="0" applyFont="1" applyFill="1" applyBorder="1" applyAlignment="1">
      <alignment horizontal="left"/>
    </xf>
    <xf numFmtId="0" fontId="3" fillId="3" borderId="23" xfId="0" applyFont="1" applyFill="1" applyBorder="1" applyAlignment="1">
      <alignment horizontal="left"/>
    </xf>
    <xf numFmtId="0" fontId="3" fillId="3" borderId="17" xfId="0" applyFont="1" applyFill="1" applyBorder="1" applyAlignment="1">
      <alignment horizontal="left"/>
    </xf>
  </cellXfs>
  <cellStyles count="1">
    <cellStyle name="Standaard" xfId="0" builtinId="0"/>
  </cellStyles>
  <dxfs count="0"/>
  <tableStyles count="0" defaultTableStyle="TableStyleMedium2" defaultPivotStyle="PivotStyleLight16"/>
  <colors>
    <mruColors>
      <color rgb="FF0078D2"/>
      <color rgb="FFC4D600"/>
      <color rgb="FFF08C00"/>
      <color rgb="FFF02800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4.xml"/><Relationship Id="rId3" Type="http://schemas.openxmlformats.org/officeDocument/2006/relationships/styles" Target="styles.xml"/><Relationship Id="rId7" Type="http://schemas.openxmlformats.org/officeDocument/2006/relationships/customXml" Target="../customXml/item3.xml"/><Relationship Id="rId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customXml" Target="../customXml/item2.xml"/><Relationship Id="rId4" Type="http://schemas.openxmlformats.org/officeDocument/2006/relationships/sharedStrings" Target="sharedStrings.xml"/><Relationship Id="rId9" Type="http://schemas.openxmlformats.org/officeDocument/2006/relationships/customXml" Target="../customXml/item5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285750</xdr:colOff>
      <xdr:row>2</xdr:row>
      <xdr:rowOff>161925</xdr:rowOff>
    </xdr:from>
    <xdr:to>
      <xdr:col>0</xdr:col>
      <xdr:colOff>958850</xdr:colOff>
      <xdr:row>6</xdr:row>
      <xdr:rowOff>142875</xdr:rowOff>
    </xdr:to>
    <xdr:pic>
      <xdr:nvPicPr>
        <xdr:cNvPr id="3" name="Afbeelding 4" descr="Afbeelding met Graphics, Lettertype, logo, symbool&#10;&#10;Door AI gegenereerde inhoud is mogelijk onjuist.">
          <a:extLst>
            <a:ext uri="{FF2B5EF4-FFF2-40B4-BE49-F238E27FC236}">
              <a16:creationId xmlns:a16="http://schemas.microsoft.com/office/drawing/2014/main" id="{4B8ADC0A-CA52-8BC2-1E97-A4616A9A6C2A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85750" y="514350"/>
          <a:ext cx="673100" cy="704850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</xdr:wsDr>
</file>

<file path=xl/theme/theme1.xml><?xml version="1.0" encoding="utf-8"?>
<a:theme xmlns:a="http://schemas.openxmlformats.org/drawingml/2006/main" name="Kantoorthema">
  <a:themeElements>
    <a:clrScheme name="Kantoor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toor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toor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>
    <tabColor theme="9" tint="0.39997558519241921"/>
  </sheetPr>
  <dimension ref="A1:Z50"/>
  <sheetViews>
    <sheetView tabSelected="1" zoomScaleNormal="100" workbookViewId="0">
      <selection activeCell="F4" sqref="F4"/>
    </sheetView>
  </sheetViews>
  <sheetFormatPr defaultColWidth="9" defaultRowHeight="13.5" x14ac:dyDescent="0.3"/>
  <cols>
    <col min="1" max="1" width="15.08984375" style="1" customWidth="1"/>
    <col min="2" max="2" width="9.6328125" style="1" customWidth="1"/>
    <col min="3" max="3" width="12" style="2" customWidth="1"/>
    <col min="4" max="4" width="28.453125" style="3" customWidth="1"/>
    <col min="5" max="5" width="41.08984375" style="3" customWidth="1"/>
    <col min="6" max="6" width="14.453125" style="4" customWidth="1"/>
    <col min="7" max="7" width="9.36328125" style="1" customWidth="1"/>
    <col min="8" max="16384" width="9" style="1"/>
  </cols>
  <sheetData>
    <row r="1" spans="1:26" x14ac:dyDescent="0.3">
      <c r="Z1" s="5">
        <v>0</v>
      </c>
    </row>
    <row r="2" spans="1:26" x14ac:dyDescent="0.3">
      <c r="Z2" s="5">
        <v>0.21</v>
      </c>
    </row>
    <row r="3" spans="1:26" ht="14" thickBot="1" x14ac:dyDescent="0.35">
      <c r="B3" s="6"/>
      <c r="C3" s="7"/>
      <c r="D3" s="8"/>
      <c r="E3" s="8"/>
    </row>
    <row r="4" spans="1:26" ht="15" thickTop="1" thickBot="1" x14ac:dyDescent="0.35">
      <c r="A4" s="14"/>
      <c r="B4" s="49" t="s">
        <v>0</v>
      </c>
      <c r="C4" s="50"/>
      <c r="D4" s="51"/>
      <c r="E4" s="38"/>
      <c r="F4" s="34"/>
    </row>
    <row r="5" spans="1:26" ht="14.5" thickTop="1" thickBot="1" x14ac:dyDescent="0.35">
      <c r="B5" s="6"/>
      <c r="C5" s="16"/>
      <c r="D5" s="35"/>
      <c r="E5" s="37"/>
      <c r="F5" s="36"/>
    </row>
    <row r="6" spans="1:26" ht="13.5" customHeight="1" thickTop="1" thickBot="1" x14ac:dyDescent="0.35">
      <c r="A6" s="14"/>
      <c r="B6" s="40" t="s">
        <v>8</v>
      </c>
      <c r="C6" s="41"/>
      <c r="D6" s="42"/>
      <c r="E6" s="39"/>
      <c r="F6" s="23"/>
    </row>
    <row r="7" spans="1:26" ht="14.5" thickTop="1" thickBot="1" x14ac:dyDescent="0.35">
      <c r="A7" s="14"/>
      <c r="B7" s="43"/>
      <c r="C7" s="44"/>
      <c r="D7" s="45"/>
      <c r="E7" s="39"/>
      <c r="F7" s="23"/>
    </row>
    <row r="8" spans="1:26" ht="14.5" thickTop="1" thickBot="1" x14ac:dyDescent="0.35">
      <c r="A8" s="14"/>
      <c r="B8" s="46"/>
      <c r="C8" s="47"/>
      <c r="D8" s="48"/>
      <c r="E8" s="39"/>
      <c r="F8" s="23"/>
    </row>
    <row r="9" spans="1:26" ht="14.5" thickTop="1" thickBot="1" x14ac:dyDescent="0.35">
      <c r="B9" s="6"/>
      <c r="C9" s="7"/>
      <c r="D9" s="19"/>
      <c r="E9" s="19"/>
      <c r="F9" s="9"/>
    </row>
    <row r="10" spans="1:26" ht="35" thickTop="1" x14ac:dyDescent="0.3">
      <c r="A10" s="14"/>
      <c r="B10" s="20" t="s">
        <v>1</v>
      </c>
      <c r="C10" s="21" t="s">
        <v>2</v>
      </c>
      <c r="D10" s="21" t="s">
        <v>3</v>
      </c>
      <c r="E10" s="21" t="s">
        <v>4</v>
      </c>
      <c r="F10" s="10"/>
    </row>
    <row r="11" spans="1:26" x14ac:dyDescent="0.3">
      <c r="A11" s="14"/>
      <c r="B11" s="24" t="s">
        <v>5</v>
      </c>
      <c r="C11" s="26"/>
      <c r="D11" s="26"/>
      <c r="E11" s="26"/>
      <c r="F11" s="10"/>
    </row>
    <row r="12" spans="1:26" x14ac:dyDescent="0.3">
      <c r="A12" s="14"/>
      <c r="B12" s="22" t="s">
        <v>6</v>
      </c>
      <c r="C12" s="27"/>
      <c r="D12" s="27"/>
      <c r="E12" s="27"/>
      <c r="F12" s="10"/>
    </row>
    <row r="13" spans="1:26" x14ac:dyDescent="0.3">
      <c r="A13" s="14"/>
      <c r="B13" s="22" t="s">
        <v>7</v>
      </c>
      <c r="C13" s="28"/>
      <c r="D13" s="29"/>
      <c r="E13" s="30"/>
      <c r="F13" s="10"/>
    </row>
    <row r="14" spans="1:26" x14ac:dyDescent="0.3">
      <c r="A14" s="14"/>
      <c r="B14" s="22"/>
      <c r="C14" s="28"/>
      <c r="D14" s="29"/>
      <c r="E14" s="30"/>
      <c r="F14" s="10"/>
    </row>
    <row r="15" spans="1:26" x14ac:dyDescent="0.3">
      <c r="A15" s="14"/>
      <c r="B15" s="22"/>
      <c r="C15" s="28"/>
      <c r="D15" s="29"/>
      <c r="E15" s="30"/>
      <c r="F15" s="10"/>
    </row>
    <row r="16" spans="1:26" x14ac:dyDescent="0.3">
      <c r="A16" s="14"/>
      <c r="B16" s="22"/>
      <c r="C16" s="28"/>
      <c r="D16" s="29"/>
      <c r="E16" s="30"/>
      <c r="F16" s="10"/>
    </row>
    <row r="17" spans="1:6" x14ac:dyDescent="0.3">
      <c r="A17" s="14"/>
      <c r="B17" s="22"/>
      <c r="C17" s="28"/>
      <c r="D17" s="29"/>
      <c r="E17" s="30"/>
      <c r="F17" s="10"/>
    </row>
    <row r="18" spans="1:6" x14ac:dyDescent="0.3">
      <c r="A18" s="14"/>
      <c r="B18" s="22"/>
      <c r="C18" s="28"/>
      <c r="D18" s="29"/>
      <c r="E18" s="30"/>
      <c r="F18" s="10"/>
    </row>
    <row r="19" spans="1:6" x14ac:dyDescent="0.3">
      <c r="A19" s="14"/>
      <c r="B19" s="22"/>
      <c r="C19" s="28"/>
      <c r="D19" s="29"/>
      <c r="E19" s="30"/>
      <c r="F19" s="10"/>
    </row>
    <row r="20" spans="1:6" x14ac:dyDescent="0.3">
      <c r="A20" s="14"/>
      <c r="B20" s="22"/>
      <c r="C20" s="28"/>
      <c r="D20" s="29"/>
      <c r="E20" s="30"/>
      <c r="F20" s="10"/>
    </row>
    <row r="21" spans="1:6" x14ac:dyDescent="0.3">
      <c r="A21" s="14"/>
      <c r="B21" s="22"/>
      <c r="C21" s="28"/>
      <c r="D21" s="29"/>
      <c r="E21" s="30"/>
      <c r="F21" s="10"/>
    </row>
    <row r="22" spans="1:6" x14ac:dyDescent="0.3">
      <c r="A22" s="14"/>
      <c r="B22" s="22"/>
      <c r="C22" s="28"/>
      <c r="D22" s="29"/>
      <c r="E22" s="30"/>
      <c r="F22" s="10"/>
    </row>
    <row r="23" spans="1:6" x14ac:dyDescent="0.3">
      <c r="A23" s="14"/>
      <c r="B23" s="22"/>
      <c r="C23" s="28"/>
      <c r="D23" s="29"/>
      <c r="E23" s="30"/>
      <c r="F23" s="10"/>
    </row>
    <row r="24" spans="1:6" x14ac:dyDescent="0.3">
      <c r="A24" s="14"/>
      <c r="B24" s="22"/>
      <c r="C24" s="28"/>
      <c r="D24" s="29"/>
      <c r="E24" s="30"/>
      <c r="F24" s="10"/>
    </row>
    <row r="25" spans="1:6" x14ac:dyDescent="0.3">
      <c r="A25" s="14"/>
      <c r="B25" s="22"/>
      <c r="C25" s="28"/>
      <c r="D25" s="29"/>
      <c r="E25" s="30"/>
      <c r="F25" s="10"/>
    </row>
    <row r="26" spans="1:6" x14ac:dyDescent="0.3">
      <c r="A26" s="14"/>
      <c r="B26" s="22"/>
      <c r="C26" s="28"/>
      <c r="D26" s="29"/>
      <c r="E26" s="30"/>
      <c r="F26" s="10"/>
    </row>
    <row r="27" spans="1:6" x14ac:dyDescent="0.3">
      <c r="A27" s="14"/>
      <c r="B27" s="22"/>
      <c r="C27" s="28"/>
      <c r="D27" s="29"/>
      <c r="E27" s="30"/>
      <c r="F27" s="10"/>
    </row>
    <row r="28" spans="1:6" x14ac:dyDescent="0.3">
      <c r="A28" s="14"/>
      <c r="B28" s="22"/>
      <c r="C28" s="28"/>
      <c r="D28" s="29"/>
      <c r="E28" s="30"/>
      <c r="F28" s="10"/>
    </row>
    <row r="29" spans="1:6" x14ac:dyDescent="0.3">
      <c r="A29" s="14"/>
      <c r="B29" s="22"/>
      <c r="C29" s="28"/>
      <c r="D29" s="29"/>
      <c r="E29" s="30"/>
      <c r="F29" s="10"/>
    </row>
    <row r="30" spans="1:6" x14ac:dyDescent="0.3">
      <c r="A30" s="14"/>
      <c r="B30" s="22"/>
      <c r="C30" s="28"/>
      <c r="D30" s="29"/>
      <c r="E30" s="30"/>
      <c r="F30" s="10"/>
    </row>
    <row r="31" spans="1:6" x14ac:dyDescent="0.3">
      <c r="A31" s="14"/>
      <c r="B31" s="22"/>
      <c r="C31" s="28"/>
      <c r="D31" s="29"/>
      <c r="E31" s="30"/>
      <c r="F31" s="10"/>
    </row>
    <row r="32" spans="1:6" x14ac:dyDescent="0.3">
      <c r="A32" s="14"/>
      <c r="B32" s="22"/>
      <c r="C32" s="28"/>
      <c r="D32" s="29"/>
      <c r="E32" s="30"/>
      <c r="F32" s="10"/>
    </row>
    <row r="33" spans="1:6" x14ac:dyDescent="0.3">
      <c r="A33" s="14"/>
      <c r="B33" s="22"/>
      <c r="C33" s="28"/>
      <c r="D33" s="29"/>
      <c r="E33" s="30"/>
      <c r="F33" s="10"/>
    </row>
    <row r="34" spans="1:6" x14ac:dyDescent="0.3">
      <c r="A34" s="14"/>
      <c r="B34" s="22"/>
      <c r="C34" s="28"/>
      <c r="D34" s="29"/>
      <c r="E34" s="30"/>
      <c r="F34" s="10"/>
    </row>
    <row r="35" spans="1:6" x14ac:dyDescent="0.3">
      <c r="A35" s="14"/>
      <c r="B35" s="22"/>
      <c r="C35" s="28"/>
      <c r="D35" s="29"/>
      <c r="E35" s="30"/>
      <c r="F35" s="10"/>
    </row>
    <row r="36" spans="1:6" x14ac:dyDescent="0.3">
      <c r="A36" s="14"/>
      <c r="B36" s="22"/>
      <c r="C36" s="28"/>
      <c r="D36" s="29"/>
      <c r="E36" s="30"/>
      <c r="F36" s="10"/>
    </row>
    <row r="37" spans="1:6" x14ac:dyDescent="0.3">
      <c r="A37" s="14"/>
      <c r="B37" s="22"/>
      <c r="C37" s="27"/>
      <c r="D37" s="27"/>
      <c r="E37" s="27"/>
      <c r="F37" s="10"/>
    </row>
    <row r="38" spans="1:6" x14ac:dyDescent="0.3">
      <c r="A38" s="14"/>
      <c r="B38" s="22"/>
      <c r="C38" s="29"/>
      <c r="D38" s="29"/>
      <c r="E38" s="31"/>
      <c r="F38" s="10"/>
    </row>
    <row r="39" spans="1:6" x14ac:dyDescent="0.3">
      <c r="A39" s="14"/>
      <c r="B39" s="22"/>
      <c r="C39" s="29"/>
      <c r="D39" s="29"/>
      <c r="E39" s="31"/>
      <c r="F39" s="10"/>
    </row>
    <row r="40" spans="1:6" x14ac:dyDescent="0.3">
      <c r="A40" s="14"/>
      <c r="B40" s="22"/>
      <c r="C40" s="27"/>
      <c r="D40" s="27"/>
      <c r="E40" s="27"/>
      <c r="F40" s="10"/>
    </row>
    <row r="41" spans="1:6" x14ac:dyDescent="0.3">
      <c r="A41" s="14"/>
      <c r="B41" s="22"/>
      <c r="C41" s="29"/>
      <c r="D41" s="29"/>
      <c r="E41" s="27"/>
      <c r="F41" s="10"/>
    </row>
    <row r="42" spans="1:6" x14ac:dyDescent="0.3">
      <c r="A42" s="14"/>
      <c r="B42" s="22"/>
      <c r="C42" s="29"/>
      <c r="D42" s="29"/>
      <c r="E42" s="27"/>
      <c r="F42" s="10"/>
    </row>
    <row r="43" spans="1:6" x14ac:dyDescent="0.3">
      <c r="A43" s="14"/>
      <c r="B43" s="22"/>
      <c r="C43" s="27"/>
      <c r="D43" s="27"/>
      <c r="E43" s="27"/>
      <c r="F43" s="10"/>
    </row>
    <row r="44" spans="1:6" x14ac:dyDescent="0.3">
      <c r="A44" s="14"/>
      <c r="B44" s="22"/>
      <c r="C44" s="29"/>
      <c r="D44" s="29"/>
      <c r="E44" s="27"/>
      <c r="F44" s="10"/>
    </row>
    <row r="45" spans="1:6" x14ac:dyDescent="0.3">
      <c r="A45" s="14"/>
      <c r="B45" s="22"/>
      <c r="C45" s="29"/>
      <c r="D45" s="29"/>
      <c r="E45" s="27"/>
      <c r="F45" s="10"/>
    </row>
    <row r="46" spans="1:6" x14ac:dyDescent="0.3">
      <c r="A46" s="14"/>
      <c r="B46" s="22"/>
      <c r="C46" s="27"/>
      <c r="D46" s="27"/>
      <c r="E46" s="27"/>
      <c r="F46" s="10"/>
    </row>
    <row r="47" spans="1:6" x14ac:dyDescent="0.3">
      <c r="A47" s="14"/>
      <c r="B47" s="22"/>
      <c r="C47" s="29"/>
      <c r="D47" s="29"/>
      <c r="E47" s="27"/>
      <c r="F47" s="10"/>
    </row>
    <row r="48" spans="1:6" ht="14" thickBot="1" x14ac:dyDescent="0.35">
      <c r="A48" s="14"/>
      <c r="B48" s="25"/>
      <c r="C48" s="32"/>
      <c r="D48" s="32"/>
      <c r="E48" s="33"/>
      <c r="F48" s="10"/>
    </row>
    <row r="49" spans="2:6" ht="14" thickTop="1" x14ac:dyDescent="0.3">
      <c r="B49" s="6"/>
      <c r="C49" s="17"/>
      <c r="D49" s="18"/>
      <c r="E49" s="18"/>
      <c r="F49" s="13"/>
    </row>
    <row r="50" spans="2:6" x14ac:dyDescent="0.3">
      <c r="B50" s="11"/>
      <c r="C50" s="15"/>
      <c r="D50" s="12"/>
      <c r="E50" s="12"/>
    </row>
  </sheetData>
  <mergeCells count="2">
    <mergeCell ref="B6:D8"/>
    <mergeCell ref="B4:D4"/>
  </mergeCells>
  <dataValidations count="1">
    <dataValidation type="list" allowBlank="1" showInputMessage="1" showErrorMessage="1" sqref="D13:D36 D38:D39 D41:D42 D44:D45 D47:D48" xr:uid="{00000000-0002-0000-0000-000000000000}">
      <formula1>$Z$1:$Z$2</formula1>
    </dataValidation>
  </dataValidations>
  <pageMargins left="0.7" right="0.7" top="0.75" bottom="0.75" header="0.3" footer="0.3"/>
  <pageSetup paperSize="9" orientation="portrait" r:id="rId1"/>
  <drawing r:id="rId2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C59B6F115F9364583EDAE94EA53FB1D" ma:contentTypeVersion="11" ma:contentTypeDescription="Een nieuw document maken." ma:contentTypeScope="" ma:versionID="82e3e89fa602fa5a1eb58c13536159e2">
  <xsd:schema xmlns:xsd="http://www.w3.org/2001/XMLSchema" xmlns:xs="http://www.w3.org/2001/XMLSchema" xmlns:p="http://schemas.microsoft.com/office/2006/metadata/properties" xmlns:ns2="13ea79a5-c801-406c-adce-37a58a381024" xmlns:ns3="9d612c71-6611-4846-a8fe-5d9c2d461f62" targetNamespace="http://schemas.microsoft.com/office/2006/metadata/properties" ma:root="true" ma:fieldsID="7e86a933799fecea6ff6e400c5ec60e7" ns2:_="" ns3:_="">
    <xsd:import namespace="13ea79a5-c801-406c-adce-37a58a381024"/>
    <xsd:import namespace="9d612c71-6611-4846-a8fe-5d9c2d461f62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3ea79a5-c801-406c-adce-37a58a381024" elementFormDefault="qualified">
    <xsd:import namespace="http://schemas.microsoft.com/office/2006/documentManagement/types"/>
    <xsd:import namespace="http://schemas.microsoft.com/office/infopath/2007/PartnerControls"/>
    <xsd:element name="_dlc_DocId" ma:index="7" nillable="true" ma:displayName="Waarde van de document-id" ma:description="De waarde van de document-id die aan dit item is toegewezen." ma:indexed="true" ma:internalName="_dlc_DocId" ma:readOnly="true">
      <xsd:simpleType>
        <xsd:restriction base="dms:Text"/>
      </xsd:simpleType>
    </xsd:element>
    <xsd:element name="_dlc_DocIdUrl" ma:index="8" nillable="true" ma:displayName="Document-id" ma:description="Permanente koppeling naar dit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9" nillable="true" ma:displayName="Id blijven behouden" ma:description="Id behouden tijdens toevoegen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d612c71-6611-4846-a8fe-5d9c2d461f6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3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oudstype"/>
        <xsd:element ref="dc:title" minOccurs="0" maxOccurs="1" ma:index="1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c892affd-9aea-4100-a63a-0b29159ee2f9" xsi:nil="true"/>
    <lcf76f155ced4ddcb4097134ff3c332f xmlns="5976950d-f5c8-4a84-b442-8b9faad1e7e2">
      <Terms xmlns="http://schemas.microsoft.com/office/infopath/2007/PartnerControls"/>
    </lcf76f155ced4ddcb4097134ff3c332f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30CA212B10AAD4BBC6E765BEB5B24AE" ma:contentTypeVersion="15" ma:contentTypeDescription="Een nieuw document maken." ma:contentTypeScope="" ma:versionID="dbcdea179d09cce5416b7a80c8e60e36">
  <xsd:schema xmlns:xsd="http://www.w3.org/2001/XMLSchema" xmlns:xs="http://www.w3.org/2001/XMLSchema" xmlns:p="http://schemas.microsoft.com/office/2006/metadata/properties" xmlns:ns2="5976950d-f5c8-4a84-b442-8b9faad1e7e2" xmlns:ns3="c892affd-9aea-4100-a63a-0b29159ee2f9" targetNamespace="http://schemas.microsoft.com/office/2006/metadata/properties" ma:root="true" ma:fieldsID="9cb56060b5bd338dd6196cc5bbcf9df7" ns2:_="" ns3:_="">
    <xsd:import namespace="5976950d-f5c8-4a84-b442-8b9faad1e7e2"/>
    <xsd:import namespace="c892affd-9aea-4100-a63a-0b29159ee2f9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bjectDetectorVersion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976950d-f5c8-4a84-b442-8b9faad1e7e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17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19" nillable="true" ma:taxonomy="true" ma:internalName="lcf76f155ced4ddcb4097134ff3c332f" ma:taxonomyFieldName="MediaServiceImageTags" ma:displayName="Afbeeldingtags" ma:readOnly="false" ma:fieldId="{5cf76f15-5ced-4ddc-b409-7134ff3c332f}" ma:taxonomyMulti="true" ma:sspId="ecadf510-6fd9-4589-915b-e40c5db06ce5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22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892affd-9aea-4100-a63a-0b29159ee2f9" elementFormDefault="qualified">
    <xsd:import namespace="http://schemas.microsoft.com/office/2006/documentManagement/types"/>
    <xsd:import namespace="http://schemas.microsoft.com/office/infopath/2007/PartnerControls"/>
    <xsd:element name="SharedWithUsers" ma:index="15" nillable="true" ma:displayName="Gedeeld met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6" nillable="true" ma:displayName="Gedeeld met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3fff7ca9-7038-4af9-a51d-708bc48961f0}" ma:internalName="TaxCatchAll" ma:showField="CatchAllData" ma:web="c892affd-9aea-4100-a63a-0b29159ee2f9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oudstype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5.xml><?xml version="1.0" encoding="utf-8"?>
<?mso-contentType ?>
<SharedContentType xmlns="Microsoft.SharePoint.Taxonomy.ContentTypeSync" SourceId="ecadf510-6fd9-4589-915b-e40c5db06ce5" ContentTypeId="0x01" PreviousValue="false"/>
</file>

<file path=customXml/item6.xml><?xml version="1.0" encoding="utf-8"?>
<?mso-contentType ?>
<customXsn xmlns="http://schemas.microsoft.com/office/2006/metadata/customXsn">
  <xsnLocation/>
  <cached>True</cached>
  <openByDefault>False</openByDefault>
  <xsnScope/>
</customXsn>
</file>

<file path=customXml/itemProps1.xml><?xml version="1.0" encoding="utf-8"?>
<ds:datastoreItem xmlns:ds="http://schemas.openxmlformats.org/officeDocument/2006/customXml" ds:itemID="{9B2F41DD-D32E-4870-8C37-D840B81500D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3ea79a5-c801-406c-adce-37a58a381024"/>
    <ds:schemaRef ds:uri="9d612c71-6611-4846-a8fe-5d9c2d461f6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2CED19A-820E-4863-B393-5D9FD756E6C2}">
  <ds:schemaRefs>
    <ds:schemaRef ds:uri="http://purl.org/dc/dcmitype/"/>
    <ds:schemaRef ds:uri="9d612c71-6611-4846-a8fe-5d9c2d461f62"/>
    <ds:schemaRef ds:uri="http://purl.org/dc/terms/"/>
    <ds:schemaRef ds:uri="http://schemas.openxmlformats.org/package/2006/metadata/core-properties"/>
    <ds:schemaRef ds:uri="http://purl.org/dc/elements/1.1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13ea79a5-c801-406c-adce-37a58a381024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881A9CB3-FDDC-4D5F-97B9-F24B83489FE3}"/>
</file>

<file path=customXml/itemProps4.xml><?xml version="1.0" encoding="utf-8"?>
<ds:datastoreItem xmlns:ds="http://schemas.openxmlformats.org/officeDocument/2006/customXml" ds:itemID="{31D395BF-3E99-49DA-BA16-270F9751AF0E}"/>
</file>

<file path=customXml/itemProps5.xml><?xml version="1.0" encoding="utf-8"?>
<ds:datastoreItem xmlns:ds="http://schemas.openxmlformats.org/officeDocument/2006/customXml" ds:itemID="{79F3CFB1-6E3C-468D-91FD-53394B5C816C}">
  <ds:schemaRefs>
    <ds:schemaRef ds:uri="Microsoft.SharePoint.Taxonomy.ContentTypeSync"/>
  </ds:schemaRefs>
</ds:datastoreItem>
</file>

<file path=customXml/itemProps6.xml><?xml version="1.0" encoding="utf-8"?>
<ds:datastoreItem xmlns:ds="http://schemas.openxmlformats.org/officeDocument/2006/customXml" ds:itemID="{66505F5A-0229-4618-9DC1-FC0C290C953E}">
  <ds:schemaRefs>
    <ds:schemaRef ds:uri="http://schemas.microsoft.com/office/2006/metadata/customXsn"/>
  </ds:schemaRefs>
</ds:datastoreItem>
</file>

<file path=docMetadata/LabelInfo.xml><?xml version="1.0" encoding="utf-8"?>
<clbl:labelList xmlns:clbl="http://schemas.microsoft.com/office/2020/mipLabelMetadata">
  <clbl:label id="{6484d4b6-b413-4a55-a7ae-b880f2608681}" enabled="0" method="" siteId="{6484d4b6-b413-4a55-a7ae-b880f2608681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Werkbladen</vt:lpstr>
      </vt:variant>
      <vt:variant>
        <vt:i4>1</vt:i4>
      </vt:variant>
    </vt:vector>
  </HeadingPairs>
  <TitlesOfParts>
    <vt:vector size="1" baseType="lpstr">
      <vt:lpstr>Nota van Inlichtingen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/>
  <cp:lastModifiedBy>Willemse, Jordan (J. N. N.)</cp:lastModifiedBy>
  <cp:revision/>
  <dcterms:created xsi:type="dcterms:W3CDTF">2020-12-29T16:21:12Z</dcterms:created>
  <dcterms:modified xsi:type="dcterms:W3CDTF">2026-02-27T08:39:15Z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0x010100B30CA212B10AAD4BBC6E765BEB5B24AE</vt:lpwstr>
  </property>
  <property fmtid="{D5CDD505-2E9C-101B-9397-08002B2CF9AE}" pid="3" name="Order">
    <vt:r8>100</vt:r8>
  </property>
  <property fmtid="{D5CDD505-2E9C-101B-9397-08002B2CF9AE}" pid="4" name="MediaServiceImageTags">
    <vt:lpwstr/>
  </property>
</Properties>
</file>