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13061" r:id="rId5"/>
    <p:sldId id="13118" r:id="rId6"/>
    <p:sldId id="13120" r:id="rId7"/>
    <p:sldId id="13125" r:id="rId8"/>
    <p:sldId id="13126" r:id="rId9"/>
    <p:sldId id="13119" r:id="rId10"/>
    <p:sldId id="13137" r:id="rId11"/>
    <p:sldId id="13127" r:id="rId12"/>
    <p:sldId id="13129" r:id="rId13"/>
    <p:sldId id="13138" r:id="rId14"/>
    <p:sldId id="13130" r:id="rId15"/>
    <p:sldId id="13131" r:id="rId16"/>
    <p:sldId id="13133" r:id="rId17"/>
    <p:sldId id="13134" r:id="rId18"/>
    <p:sldId id="13135" r:id="rId19"/>
    <p:sldId id="13136" r:id="rId20"/>
    <p:sldId id="1313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C5FAC16-E413-6AED-0E80-44BCFAC73293}" name="Beau de Graaf" initials="BG" userId="S::beau.de.graaf_conclusion.nl#ext#@gemeenteurknl.onmicrosoft.com::288aefd2-89f0-48ff-afb8-f0f6cd213cfb" providerId="AD"/>
  <p188:author id="{35AE971D-6408-EE36-3640-DD51A02FDBB8}" name="Beau de Graaf" initials="" userId="S::beau.de.graaf@conclusion.nl::3dc58aa4-5721-4b1d-bdd2-0b6dccd16001" providerId="AD"/>
  <p188:author id="{8DDAF66C-3967-7480-787E-7496A478E6F7}" name="Michiel Croon" initials="MC" userId="S::MCroon@conclusion.nl::226f0f10-160b-4749-9356-80c98ea1d976" providerId="AD"/>
  <p188:author id="{D0AD1B6E-8F60-70B7-0586-1C0945F55E6A}" name="Michiel Croon" initials="MC" userId="S::mcroon@conclusion.nl::226f0f10-160b-4749-9356-80c98ea1d97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5B7B2C-A546-458B-B281-960FEAB54FC3}" v="131" dt="2025-01-28T13:52:02.258"/>
    <p1510:client id="{63E2C629-6111-66B0-CA5A-E0BD96DE155F}" v="45" dt="2025-01-28T13:18:34.264"/>
    <p1510:client id="{F7EDEB58-9050-F70C-DA58-0DDE869A8927}" v="7" dt="2025-01-28T13:11:31.8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2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au de Graaf" userId="S::beau.de.graaf_conclusion.nl#ext#@gemeenteurknl.onmicrosoft.com::288aefd2-89f0-48ff-afb8-f0f6cd213cfb" providerId="AD" clId="Web-{A6948976-0765-A42F-9980-A8186F36FE42}"/>
    <pc:docChg chg="mod modSld">
      <pc:chgData name="Beau de Graaf" userId="S::beau.de.graaf_conclusion.nl#ext#@gemeenteurknl.onmicrosoft.com::288aefd2-89f0-48ff-afb8-f0f6cd213cfb" providerId="AD" clId="Web-{A6948976-0765-A42F-9980-A8186F36FE42}" dt="2024-10-02T22:03:44.087" v="137" actId="1076"/>
      <pc:docMkLst>
        <pc:docMk/>
      </pc:docMkLst>
      <pc:sldChg chg="modSp">
        <pc:chgData name="Beau de Graaf" userId="S::beau.de.graaf_conclusion.nl#ext#@gemeenteurknl.onmicrosoft.com::288aefd2-89f0-48ff-afb8-f0f6cd213cfb" providerId="AD" clId="Web-{A6948976-0765-A42F-9980-A8186F36FE42}" dt="2024-10-01T11:46:12.622" v="77" actId="20577"/>
        <pc:sldMkLst>
          <pc:docMk/>
          <pc:sldMk cId="3905014341" sldId="13125"/>
        </pc:sldMkLst>
      </pc:sldChg>
      <pc:sldChg chg="addSp delSp modSp">
        <pc:chgData name="Beau de Graaf" userId="S::beau.de.graaf_conclusion.nl#ext#@gemeenteurknl.onmicrosoft.com::288aefd2-89f0-48ff-afb8-f0f6cd213cfb" providerId="AD" clId="Web-{A6948976-0765-A42F-9980-A8186F36FE42}" dt="2024-10-02T22:03:44.087" v="137" actId="1076"/>
        <pc:sldMkLst>
          <pc:docMk/>
          <pc:sldMk cId="697855831" sldId="13126"/>
        </pc:sldMkLst>
      </pc:sldChg>
      <pc:sldChg chg="addSp delSp modSp">
        <pc:chgData name="Beau de Graaf" userId="S::beau.de.graaf_conclusion.nl#ext#@gemeenteurknl.onmicrosoft.com::288aefd2-89f0-48ff-afb8-f0f6cd213cfb" providerId="AD" clId="Web-{A6948976-0765-A42F-9980-A8186F36FE42}" dt="2024-10-02T22:01:03.894" v="81"/>
        <pc:sldMkLst>
          <pc:docMk/>
          <pc:sldMk cId="1302777690" sldId="13129"/>
        </pc:sldMkLst>
      </pc:sldChg>
    </pc:docChg>
  </pc:docChgLst>
  <pc:docChgLst>
    <pc:chgData name="Michiel Croon" userId="226f0f10-160b-4749-9356-80c98ea1d976" providerId="ADAL" clId="{4AA73DCC-5237-40F1-B82C-8F6A6426D3C2}"/>
    <pc:docChg chg="undo custSel modSld">
      <pc:chgData name="Michiel Croon" userId="226f0f10-160b-4749-9356-80c98ea1d976" providerId="ADAL" clId="{4AA73DCC-5237-40F1-B82C-8F6A6426D3C2}" dt="2025-01-28T23:02:10.497" v="75" actId="1036"/>
      <pc:docMkLst>
        <pc:docMk/>
      </pc:docMkLst>
      <pc:sldChg chg="delSp modSp mod">
        <pc:chgData name="Michiel Croon" userId="226f0f10-160b-4749-9356-80c98ea1d976" providerId="ADAL" clId="{4AA73DCC-5237-40F1-B82C-8F6A6426D3C2}" dt="2025-01-28T23:01:19.884" v="54" actId="478"/>
        <pc:sldMkLst>
          <pc:docMk/>
          <pc:sldMk cId="2842920075" sldId="13061"/>
        </pc:sldMkLst>
        <pc:spChg chg="mod">
          <ac:chgData name="Michiel Croon" userId="226f0f10-160b-4749-9356-80c98ea1d976" providerId="ADAL" clId="{4AA73DCC-5237-40F1-B82C-8F6A6426D3C2}" dt="2025-01-27T20:26:52.079" v="27" actId="20577"/>
          <ac:spMkLst>
            <pc:docMk/>
            <pc:sldMk cId="2842920075" sldId="13061"/>
            <ac:spMk id="7" creationId="{7728D5E8-E7B8-4000-AD2F-DC69604701C3}"/>
          </ac:spMkLst>
        </pc:spChg>
        <pc:spChg chg="del">
          <ac:chgData name="Michiel Croon" userId="226f0f10-160b-4749-9356-80c98ea1d976" providerId="ADAL" clId="{4AA73DCC-5237-40F1-B82C-8F6A6426D3C2}" dt="2025-01-28T23:01:19.884" v="54" actId="478"/>
          <ac:spMkLst>
            <pc:docMk/>
            <pc:sldMk cId="2842920075" sldId="13061"/>
            <ac:spMk id="12" creationId="{71434007-6E6F-18DF-BB12-409D7D5ACAEE}"/>
          </ac:spMkLst>
        </pc:spChg>
      </pc:sldChg>
      <pc:sldChg chg="delSp modSp mod">
        <pc:chgData name="Michiel Croon" userId="226f0f10-160b-4749-9356-80c98ea1d976" providerId="ADAL" clId="{4AA73DCC-5237-40F1-B82C-8F6A6426D3C2}" dt="2025-01-27T20:30:02.969" v="46" actId="478"/>
        <pc:sldMkLst>
          <pc:docMk/>
          <pc:sldMk cId="1329281713" sldId="13119"/>
        </pc:sldMkLst>
        <pc:spChg chg="mod">
          <ac:chgData name="Michiel Croon" userId="226f0f10-160b-4749-9356-80c98ea1d976" providerId="ADAL" clId="{4AA73DCC-5237-40F1-B82C-8F6A6426D3C2}" dt="2025-01-27T20:29:59.151" v="45" actId="20577"/>
          <ac:spMkLst>
            <pc:docMk/>
            <pc:sldMk cId="1329281713" sldId="13119"/>
            <ac:spMk id="4" creationId="{768CAED2-5FBB-31EE-3776-57ABE2AB8799}"/>
          </ac:spMkLst>
        </pc:spChg>
        <pc:spChg chg="del">
          <ac:chgData name="Michiel Croon" userId="226f0f10-160b-4749-9356-80c98ea1d976" providerId="ADAL" clId="{4AA73DCC-5237-40F1-B82C-8F6A6426D3C2}" dt="2025-01-27T20:30:02.969" v="46" actId="478"/>
          <ac:spMkLst>
            <pc:docMk/>
            <pc:sldMk cId="1329281713" sldId="13119"/>
            <ac:spMk id="10" creationId="{83DB1ECC-E4A8-0C01-31B7-2DEC916888B9}"/>
          </ac:spMkLst>
        </pc:spChg>
      </pc:sldChg>
      <pc:sldChg chg="delSp mod">
        <pc:chgData name="Michiel Croon" userId="226f0f10-160b-4749-9356-80c98ea1d976" providerId="ADAL" clId="{4AA73DCC-5237-40F1-B82C-8F6A6426D3C2}" dt="2025-01-27T20:27:58.952" v="28" actId="478"/>
        <pc:sldMkLst>
          <pc:docMk/>
          <pc:sldMk cId="1090918157" sldId="13120"/>
        </pc:sldMkLst>
        <pc:spChg chg="del">
          <ac:chgData name="Michiel Croon" userId="226f0f10-160b-4749-9356-80c98ea1d976" providerId="ADAL" clId="{4AA73DCC-5237-40F1-B82C-8F6A6426D3C2}" dt="2025-01-27T20:27:58.952" v="28" actId="478"/>
          <ac:spMkLst>
            <pc:docMk/>
            <pc:sldMk cId="1090918157" sldId="13120"/>
            <ac:spMk id="19" creationId="{5C5B1549-156C-FDC1-4818-2B9F9F60A295}"/>
          </ac:spMkLst>
        </pc:spChg>
      </pc:sldChg>
      <pc:sldChg chg="delSp mod">
        <pc:chgData name="Michiel Croon" userId="226f0f10-160b-4749-9356-80c98ea1d976" providerId="ADAL" clId="{4AA73DCC-5237-40F1-B82C-8F6A6426D3C2}" dt="2025-01-27T20:29:16.311" v="29" actId="478"/>
        <pc:sldMkLst>
          <pc:docMk/>
          <pc:sldMk cId="3905014341" sldId="13125"/>
        </pc:sldMkLst>
        <pc:spChg chg="del">
          <ac:chgData name="Michiel Croon" userId="226f0f10-160b-4749-9356-80c98ea1d976" providerId="ADAL" clId="{4AA73DCC-5237-40F1-B82C-8F6A6426D3C2}" dt="2025-01-27T20:29:16.311" v="29" actId="478"/>
          <ac:spMkLst>
            <pc:docMk/>
            <pc:sldMk cId="3905014341" sldId="13125"/>
            <ac:spMk id="10" creationId="{A55E50F9-035A-5712-6079-ACF6A9964D70}"/>
          </ac:spMkLst>
        </pc:spChg>
      </pc:sldChg>
      <pc:sldChg chg="delSp mod">
        <pc:chgData name="Michiel Croon" userId="226f0f10-160b-4749-9356-80c98ea1d976" providerId="ADAL" clId="{4AA73DCC-5237-40F1-B82C-8F6A6426D3C2}" dt="2025-01-27T20:29:24.115" v="30" actId="478"/>
        <pc:sldMkLst>
          <pc:docMk/>
          <pc:sldMk cId="697855831" sldId="13126"/>
        </pc:sldMkLst>
        <pc:spChg chg="del">
          <ac:chgData name="Michiel Croon" userId="226f0f10-160b-4749-9356-80c98ea1d976" providerId="ADAL" clId="{4AA73DCC-5237-40F1-B82C-8F6A6426D3C2}" dt="2025-01-27T20:29:24.115" v="30" actId="478"/>
          <ac:spMkLst>
            <pc:docMk/>
            <pc:sldMk cId="697855831" sldId="13126"/>
            <ac:spMk id="35" creationId="{730372FD-EC3B-8C7F-8702-60247D7AA371}"/>
          </ac:spMkLst>
        </pc:spChg>
      </pc:sldChg>
      <pc:sldChg chg="delSp mod">
        <pc:chgData name="Michiel Croon" userId="226f0f10-160b-4749-9356-80c98ea1d976" providerId="ADAL" clId="{4AA73DCC-5237-40F1-B82C-8F6A6426D3C2}" dt="2025-01-27T20:30:59.137" v="48" actId="478"/>
        <pc:sldMkLst>
          <pc:docMk/>
          <pc:sldMk cId="205749367" sldId="13127"/>
        </pc:sldMkLst>
        <pc:spChg chg="del">
          <ac:chgData name="Michiel Croon" userId="226f0f10-160b-4749-9356-80c98ea1d976" providerId="ADAL" clId="{4AA73DCC-5237-40F1-B82C-8F6A6426D3C2}" dt="2025-01-27T20:30:59.137" v="48" actId="478"/>
          <ac:spMkLst>
            <pc:docMk/>
            <pc:sldMk cId="205749367" sldId="13127"/>
            <ac:spMk id="40" creationId="{00AC53B1-6BED-EA8D-12D7-39AB71950428}"/>
          </ac:spMkLst>
        </pc:spChg>
      </pc:sldChg>
      <pc:sldChg chg="delSp mod">
        <pc:chgData name="Michiel Croon" userId="226f0f10-160b-4749-9356-80c98ea1d976" providerId="ADAL" clId="{4AA73DCC-5237-40F1-B82C-8F6A6426D3C2}" dt="2025-01-27T20:32:20.851" v="49" actId="478"/>
        <pc:sldMkLst>
          <pc:docMk/>
          <pc:sldMk cId="1302777690" sldId="13129"/>
        </pc:sldMkLst>
        <pc:spChg chg="del">
          <ac:chgData name="Michiel Croon" userId="226f0f10-160b-4749-9356-80c98ea1d976" providerId="ADAL" clId="{4AA73DCC-5237-40F1-B82C-8F6A6426D3C2}" dt="2025-01-27T20:32:20.851" v="49" actId="478"/>
          <ac:spMkLst>
            <pc:docMk/>
            <pc:sldMk cId="1302777690" sldId="13129"/>
            <ac:spMk id="10" creationId="{685976C1-08BF-6E62-43E2-40875C2FFEF8}"/>
          </ac:spMkLst>
        </pc:spChg>
      </pc:sldChg>
      <pc:sldChg chg="delSp mod">
        <pc:chgData name="Michiel Croon" userId="226f0f10-160b-4749-9356-80c98ea1d976" providerId="ADAL" clId="{4AA73DCC-5237-40F1-B82C-8F6A6426D3C2}" dt="2025-01-27T20:33:42.346" v="51" actId="478"/>
        <pc:sldMkLst>
          <pc:docMk/>
          <pc:sldMk cId="1271792250" sldId="13130"/>
        </pc:sldMkLst>
        <pc:spChg chg="del">
          <ac:chgData name="Michiel Croon" userId="226f0f10-160b-4749-9356-80c98ea1d976" providerId="ADAL" clId="{4AA73DCC-5237-40F1-B82C-8F6A6426D3C2}" dt="2025-01-27T20:33:42.346" v="51" actId="478"/>
          <ac:spMkLst>
            <pc:docMk/>
            <pc:sldMk cId="1271792250" sldId="13130"/>
            <ac:spMk id="10" creationId="{6D385E51-79F0-820F-999D-5CD8E7BDCBE2}"/>
          </ac:spMkLst>
        </pc:spChg>
      </pc:sldChg>
      <pc:sldChg chg="delSp mod">
        <pc:chgData name="Michiel Croon" userId="226f0f10-160b-4749-9356-80c98ea1d976" providerId="ADAL" clId="{4AA73DCC-5237-40F1-B82C-8F6A6426D3C2}" dt="2025-01-27T20:34:15.570" v="52" actId="478"/>
        <pc:sldMkLst>
          <pc:docMk/>
          <pc:sldMk cId="1942186475" sldId="13131"/>
        </pc:sldMkLst>
        <pc:spChg chg="del">
          <ac:chgData name="Michiel Croon" userId="226f0f10-160b-4749-9356-80c98ea1d976" providerId="ADAL" clId="{4AA73DCC-5237-40F1-B82C-8F6A6426D3C2}" dt="2025-01-27T20:34:15.570" v="52" actId="478"/>
          <ac:spMkLst>
            <pc:docMk/>
            <pc:sldMk cId="1942186475" sldId="13131"/>
            <ac:spMk id="10" creationId="{4787F946-B0F9-9340-9F91-8FF0AA0C81AA}"/>
          </ac:spMkLst>
        </pc:spChg>
      </pc:sldChg>
      <pc:sldChg chg="delSp mod">
        <pc:chgData name="Michiel Croon" userId="226f0f10-160b-4749-9356-80c98ea1d976" providerId="ADAL" clId="{4AA73DCC-5237-40F1-B82C-8F6A6426D3C2}" dt="2025-01-27T20:35:16.345" v="53" actId="478"/>
        <pc:sldMkLst>
          <pc:docMk/>
          <pc:sldMk cId="2864810775" sldId="13132"/>
        </pc:sldMkLst>
        <pc:spChg chg="del">
          <ac:chgData name="Michiel Croon" userId="226f0f10-160b-4749-9356-80c98ea1d976" providerId="ADAL" clId="{4AA73DCC-5237-40F1-B82C-8F6A6426D3C2}" dt="2025-01-27T20:35:16.345" v="53" actId="478"/>
          <ac:spMkLst>
            <pc:docMk/>
            <pc:sldMk cId="2864810775" sldId="13132"/>
            <ac:spMk id="8" creationId="{DB8DBA46-95B9-F110-7A8B-07F2FAD0F166}"/>
          </ac:spMkLst>
        </pc:spChg>
      </pc:sldChg>
      <pc:sldChg chg="modSp mod">
        <pc:chgData name="Michiel Croon" userId="226f0f10-160b-4749-9356-80c98ea1d976" providerId="ADAL" clId="{4AA73DCC-5237-40F1-B82C-8F6A6426D3C2}" dt="2025-01-28T23:02:10.497" v="75" actId="1036"/>
        <pc:sldMkLst>
          <pc:docMk/>
          <pc:sldMk cId="4197451372" sldId="13134"/>
        </pc:sldMkLst>
        <pc:spChg chg="mod">
          <ac:chgData name="Michiel Croon" userId="226f0f10-160b-4749-9356-80c98ea1d976" providerId="ADAL" clId="{4AA73DCC-5237-40F1-B82C-8F6A6426D3C2}" dt="2025-01-28T23:02:10.497" v="75" actId="1036"/>
          <ac:spMkLst>
            <pc:docMk/>
            <pc:sldMk cId="4197451372" sldId="13134"/>
            <ac:spMk id="3" creationId="{2EA31CAD-DC2E-81A3-C20A-6664C6503A81}"/>
          </ac:spMkLst>
        </pc:spChg>
      </pc:sldChg>
      <pc:sldChg chg="addSp delSp modSp mod">
        <pc:chgData name="Michiel Croon" userId="226f0f10-160b-4749-9356-80c98ea1d976" providerId="ADAL" clId="{4AA73DCC-5237-40F1-B82C-8F6A6426D3C2}" dt="2025-01-22T22:28:41.145" v="13" actId="1036"/>
        <pc:sldMkLst>
          <pc:docMk/>
          <pc:sldMk cId="631272973" sldId="13135"/>
        </pc:sldMkLst>
      </pc:sldChg>
      <pc:sldChg chg="delSp mod">
        <pc:chgData name="Michiel Croon" userId="226f0f10-160b-4749-9356-80c98ea1d976" providerId="ADAL" clId="{4AA73DCC-5237-40F1-B82C-8F6A6426D3C2}" dt="2025-01-27T20:30:44.227" v="47" actId="478"/>
        <pc:sldMkLst>
          <pc:docMk/>
          <pc:sldMk cId="2646675310" sldId="13137"/>
        </pc:sldMkLst>
        <pc:spChg chg="del">
          <ac:chgData name="Michiel Croon" userId="226f0f10-160b-4749-9356-80c98ea1d976" providerId="ADAL" clId="{4AA73DCC-5237-40F1-B82C-8F6A6426D3C2}" dt="2025-01-27T20:30:44.227" v="47" actId="478"/>
          <ac:spMkLst>
            <pc:docMk/>
            <pc:sldMk cId="2646675310" sldId="13137"/>
            <ac:spMk id="10" creationId="{83DB1ECC-E4A8-0C01-31B7-2DEC916888B9}"/>
          </ac:spMkLst>
        </pc:spChg>
      </pc:sldChg>
      <pc:sldChg chg="delSp mod">
        <pc:chgData name="Michiel Croon" userId="226f0f10-160b-4749-9356-80c98ea1d976" providerId="ADAL" clId="{4AA73DCC-5237-40F1-B82C-8F6A6426D3C2}" dt="2025-01-27T20:32:30.427" v="50" actId="478"/>
        <pc:sldMkLst>
          <pc:docMk/>
          <pc:sldMk cId="3047636920" sldId="13138"/>
        </pc:sldMkLst>
        <pc:spChg chg="del">
          <ac:chgData name="Michiel Croon" userId="226f0f10-160b-4749-9356-80c98ea1d976" providerId="ADAL" clId="{4AA73DCC-5237-40F1-B82C-8F6A6426D3C2}" dt="2025-01-27T20:32:30.427" v="50" actId="478"/>
          <ac:spMkLst>
            <pc:docMk/>
            <pc:sldMk cId="3047636920" sldId="13138"/>
            <ac:spMk id="10" creationId="{83DB1ECC-E4A8-0C01-31B7-2DEC916888B9}"/>
          </ac:spMkLst>
        </pc:spChg>
      </pc:sldChg>
    </pc:docChg>
  </pc:docChgLst>
  <pc:docChgLst>
    <pc:chgData name="Smit, Edwin" userId="S::e.smit@urk.nl::0e9bb63b-dc8b-48f8-b428-641fd018724f" providerId="AD" clId="Web-{445B7B2C-A546-458B-B281-960FEAB54FC3}"/>
    <pc:docChg chg="modSld">
      <pc:chgData name="Smit, Edwin" userId="S::e.smit@urk.nl::0e9bb63b-dc8b-48f8-b428-641fd018724f" providerId="AD" clId="Web-{445B7B2C-A546-458B-B281-960FEAB54FC3}" dt="2025-01-28T13:51:59.727" v="108"/>
      <pc:docMkLst>
        <pc:docMk/>
      </pc:docMkLst>
      <pc:sldChg chg="modSp">
        <pc:chgData name="Smit, Edwin" userId="S::e.smit@urk.nl::0e9bb63b-dc8b-48f8-b428-641fd018724f" providerId="AD" clId="Web-{445B7B2C-A546-458B-B281-960FEAB54FC3}" dt="2025-01-28T13:51:59.727" v="108"/>
        <pc:sldMkLst>
          <pc:docMk/>
          <pc:sldMk cId="3562535635" sldId="13133"/>
        </pc:sldMkLst>
        <pc:spChg chg="mod">
          <ac:chgData name="Smit, Edwin" userId="S::e.smit@urk.nl::0e9bb63b-dc8b-48f8-b428-641fd018724f" providerId="AD" clId="Web-{445B7B2C-A546-458B-B281-960FEAB54FC3}" dt="2025-01-28T13:24:37.665" v="83" actId="20577"/>
          <ac:spMkLst>
            <pc:docMk/>
            <pc:sldMk cId="3562535635" sldId="13133"/>
            <ac:spMk id="4" creationId="{768CAED2-5FBB-31EE-3776-57ABE2AB8799}"/>
          </ac:spMkLst>
        </pc:spChg>
        <pc:graphicFrameChg chg="mod modGraphic">
          <ac:chgData name="Smit, Edwin" userId="S::e.smit@urk.nl::0e9bb63b-dc8b-48f8-b428-641fd018724f" providerId="AD" clId="Web-{445B7B2C-A546-458B-B281-960FEAB54FC3}" dt="2025-01-28T13:51:59.727" v="108"/>
          <ac:graphicFrameMkLst>
            <pc:docMk/>
            <pc:sldMk cId="3562535635" sldId="13133"/>
            <ac:graphicFrameMk id="7" creationId="{359C096C-C278-18F3-57D6-A67A90E680C0}"/>
          </ac:graphicFrameMkLst>
        </pc:graphicFrameChg>
      </pc:sldChg>
      <pc:sldChg chg="modSp">
        <pc:chgData name="Smit, Edwin" userId="S::e.smit@urk.nl::0e9bb63b-dc8b-48f8-b428-641fd018724f" providerId="AD" clId="Web-{445B7B2C-A546-458B-B281-960FEAB54FC3}" dt="2025-01-28T13:50:57.363" v="101" actId="20577"/>
        <pc:sldMkLst>
          <pc:docMk/>
          <pc:sldMk cId="4197451372" sldId="13134"/>
        </pc:sldMkLst>
        <pc:spChg chg="mod">
          <ac:chgData name="Smit, Edwin" userId="S::e.smit@urk.nl::0e9bb63b-dc8b-48f8-b428-641fd018724f" providerId="AD" clId="Web-{445B7B2C-A546-458B-B281-960FEAB54FC3}" dt="2025-01-28T13:50:57.363" v="101" actId="20577"/>
          <ac:spMkLst>
            <pc:docMk/>
            <pc:sldMk cId="4197451372" sldId="13134"/>
            <ac:spMk id="4" creationId="{768CAED2-5FBB-31EE-3776-57ABE2AB8799}"/>
          </ac:spMkLst>
        </pc:spChg>
      </pc:sldChg>
      <pc:sldChg chg="modSp">
        <pc:chgData name="Smit, Edwin" userId="S::e.smit@urk.nl::0e9bb63b-dc8b-48f8-b428-641fd018724f" providerId="AD" clId="Web-{445B7B2C-A546-458B-B281-960FEAB54FC3}" dt="2025-01-28T13:38:46.901" v="98" actId="20577"/>
        <pc:sldMkLst>
          <pc:docMk/>
          <pc:sldMk cId="631272973" sldId="13135"/>
        </pc:sldMkLst>
        <pc:spChg chg="mod">
          <ac:chgData name="Smit, Edwin" userId="S::e.smit@urk.nl::0e9bb63b-dc8b-48f8-b428-641fd018724f" providerId="AD" clId="Web-{445B7B2C-A546-458B-B281-960FEAB54FC3}" dt="2025-01-28T13:38:46.901" v="98" actId="20577"/>
          <ac:spMkLst>
            <pc:docMk/>
            <pc:sldMk cId="631272973" sldId="13135"/>
            <ac:spMk id="4" creationId="{768CAED2-5FBB-31EE-3776-57ABE2AB8799}"/>
          </ac:spMkLst>
        </pc:spChg>
      </pc:sldChg>
      <pc:sldChg chg="modSp">
        <pc:chgData name="Smit, Edwin" userId="S::e.smit@urk.nl::0e9bb63b-dc8b-48f8-b428-641fd018724f" providerId="AD" clId="Web-{445B7B2C-A546-458B-B281-960FEAB54FC3}" dt="2025-01-28T13:51:49.523" v="104" actId="20577"/>
        <pc:sldMkLst>
          <pc:docMk/>
          <pc:sldMk cId="483944065" sldId="13136"/>
        </pc:sldMkLst>
        <pc:spChg chg="mod">
          <ac:chgData name="Smit, Edwin" userId="S::e.smit@urk.nl::0e9bb63b-dc8b-48f8-b428-641fd018724f" providerId="AD" clId="Web-{445B7B2C-A546-458B-B281-960FEAB54FC3}" dt="2025-01-28T13:51:49.523" v="104" actId="20577"/>
          <ac:spMkLst>
            <pc:docMk/>
            <pc:sldMk cId="483944065" sldId="13136"/>
            <ac:spMk id="4" creationId="{768CAED2-5FBB-31EE-3776-57ABE2AB8799}"/>
          </ac:spMkLst>
        </pc:spChg>
      </pc:sldChg>
    </pc:docChg>
  </pc:docChgLst>
  <pc:docChgLst>
    <pc:chgData name="Beau de Graaf" userId="S::beau.de.graaf_conclusion.nl#ext#@gemeenteurknl.onmicrosoft.com::288aefd2-89f0-48ff-afb8-f0f6cd213cfb" providerId="AD" clId="Web-{F7EDEB58-9050-F70C-DA58-0DDE869A8927}"/>
    <pc:docChg chg="modSld">
      <pc:chgData name="Beau de Graaf" userId="S::beau.de.graaf_conclusion.nl#ext#@gemeenteurknl.onmicrosoft.com::288aefd2-89f0-48ff-afb8-f0f6cd213cfb" providerId="AD" clId="Web-{F7EDEB58-9050-F70C-DA58-0DDE869A8927}" dt="2025-01-28T13:11:31.857" v="6"/>
      <pc:docMkLst>
        <pc:docMk/>
      </pc:docMkLst>
      <pc:sldChg chg="delSp">
        <pc:chgData name="Beau de Graaf" userId="S::beau.de.graaf_conclusion.nl#ext#@gemeenteurknl.onmicrosoft.com::288aefd2-89f0-48ff-afb8-f0f6cd213cfb" providerId="AD" clId="Web-{F7EDEB58-9050-F70C-DA58-0DDE869A8927}" dt="2025-01-28T13:11:31.857" v="6"/>
        <pc:sldMkLst>
          <pc:docMk/>
          <pc:sldMk cId="3562535635" sldId="13133"/>
        </pc:sldMkLst>
        <pc:spChg chg="del">
          <ac:chgData name="Beau de Graaf" userId="S::beau.de.graaf_conclusion.nl#ext#@gemeenteurknl.onmicrosoft.com::288aefd2-89f0-48ff-afb8-f0f6cd213cfb" providerId="AD" clId="Web-{F7EDEB58-9050-F70C-DA58-0DDE869A8927}" dt="2025-01-28T13:11:31.857" v="6"/>
          <ac:spMkLst>
            <pc:docMk/>
            <pc:sldMk cId="3562535635" sldId="13133"/>
            <ac:spMk id="13" creationId="{742E422C-895A-FC25-D92E-AE0430C59B24}"/>
          </ac:spMkLst>
        </pc:spChg>
      </pc:sldChg>
      <pc:sldChg chg="modSp">
        <pc:chgData name="Beau de Graaf" userId="S::beau.de.graaf_conclusion.nl#ext#@gemeenteurknl.onmicrosoft.com::288aefd2-89f0-48ff-afb8-f0f6cd213cfb" providerId="AD" clId="Web-{F7EDEB58-9050-F70C-DA58-0DDE869A8927}" dt="2025-01-28T13:11:29.310" v="5" actId="1076"/>
        <pc:sldMkLst>
          <pc:docMk/>
          <pc:sldMk cId="4197451372" sldId="13134"/>
        </pc:sldMkLst>
        <pc:picChg chg="mod">
          <ac:chgData name="Beau de Graaf" userId="S::beau.de.graaf_conclusion.nl#ext#@gemeenteurknl.onmicrosoft.com::288aefd2-89f0-48ff-afb8-f0f6cd213cfb" providerId="AD" clId="Web-{F7EDEB58-9050-F70C-DA58-0DDE869A8927}" dt="2025-01-28T13:11:29.310" v="5" actId="1076"/>
          <ac:picMkLst>
            <pc:docMk/>
            <pc:sldMk cId="4197451372" sldId="13134"/>
            <ac:picMk id="12" creationId="{66F0469B-09A5-A8F0-346B-3E1FB99878AF}"/>
          </ac:picMkLst>
        </pc:picChg>
      </pc:sldChg>
      <pc:sldChg chg="delSp modSp">
        <pc:chgData name="Beau de Graaf" userId="S::beau.de.graaf_conclusion.nl#ext#@gemeenteurknl.onmicrosoft.com::288aefd2-89f0-48ff-afb8-f0f6cd213cfb" providerId="AD" clId="Web-{F7EDEB58-9050-F70C-DA58-0DDE869A8927}" dt="2025-01-28T13:11:23.513" v="4" actId="1076"/>
        <pc:sldMkLst>
          <pc:docMk/>
          <pc:sldMk cId="631272973" sldId="13135"/>
        </pc:sldMkLst>
        <pc:spChg chg="del">
          <ac:chgData name="Beau de Graaf" userId="S::beau.de.graaf_conclusion.nl#ext#@gemeenteurknl.onmicrosoft.com::288aefd2-89f0-48ff-afb8-f0f6cd213cfb" providerId="AD" clId="Web-{F7EDEB58-9050-F70C-DA58-0DDE869A8927}" dt="2025-01-28T13:11:20.123" v="3"/>
          <ac:spMkLst>
            <pc:docMk/>
            <pc:sldMk cId="631272973" sldId="13135"/>
            <ac:spMk id="9" creationId="{EC6959C9-48BB-7BAE-6873-DDEAAA186A15}"/>
          </ac:spMkLst>
        </pc:spChg>
        <pc:picChg chg="mod">
          <ac:chgData name="Beau de Graaf" userId="S::beau.de.graaf_conclusion.nl#ext#@gemeenteurknl.onmicrosoft.com::288aefd2-89f0-48ff-afb8-f0f6cd213cfb" providerId="AD" clId="Web-{F7EDEB58-9050-F70C-DA58-0DDE869A8927}" dt="2025-01-28T13:11:23.513" v="4" actId="1076"/>
          <ac:picMkLst>
            <pc:docMk/>
            <pc:sldMk cId="631272973" sldId="13135"/>
            <ac:picMk id="12" creationId="{66F0469B-09A5-A8F0-346B-3E1FB99878AF}"/>
          </ac:picMkLst>
        </pc:picChg>
      </pc:sldChg>
      <pc:sldChg chg="delSp">
        <pc:chgData name="Beau de Graaf" userId="S::beau.de.graaf_conclusion.nl#ext#@gemeenteurknl.onmicrosoft.com::288aefd2-89f0-48ff-afb8-f0f6cd213cfb" providerId="AD" clId="Web-{F7EDEB58-9050-F70C-DA58-0DDE869A8927}" dt="2025-01-28T13:11:16.529" v="2"/>
        <pc:sldMkLst>
          <pc:docMk/>
          <pc:sldMk cId="483944065" sldId="13136"/>
        </pc:sldMkLst>
        <pc:spChg chg="del">
          <ac:chgData name="Beau de Graaf" userId="S::beau.de.graaf_conclusion.nl#ext#@gemeenteurknl.onmicrosoft.com::288aefd2-89f0-48ff-afb8-f0f6cd213cfb" providerId="AD" clId="Web-{F7EDEB58-9050-F70C-DA58-0DDE869A8927}" dt="2025-01-28T13:11:15.294" v="1"/>
          <ac:spMkLst>
            <pc:docMk/>
            <pc:sldMk cId="483944065" sldId="13136"/>
            <ac:spMk id="9" creationId="{EC6959C9-48BB-7BAE-6873-DDEAAA186A15}"/>
          </ac:spMkLst>
        </pc:spChg>
        <pc:spChg chg="del">
          <ac:chgData name="Beau de Graaf" userId="S::beau.de.graaf_conclusion.nl#ext#@gemeenteurknl.onmicrosoft.com::288aefd2-89f0-48ff-afb8-f0f6cd213cfb" providerId="AD" clId="Web-{F7EDEB58-9050-F70C-DA58-0DDE869A8927}" dt="2025-01-28T13:11:16.529" v="2"/>
          <ac:spMkLst>
            <pc:docMk/>
            <pc:sldMk cId="483944065" sldId="13136"/>
            <ac:spMk id="11" creationId="{FA4D2B31-C07C-70C6-5962-CEA09E3E81FD}"/>
          </ac:spMkLst>
        </pc:spChg>
        <pc:spChg chg="del">
          <ac:chgData name="Beau de Graaf" userId="S::beau.de.graaf_conclusion.nl#ext#@gemeenteurknl.onmicrosoft.com::288aefd2-89f0-48ff-afb8-f0f6cd213cfb" providerId="AD" clId="Web-{F7EDEB58-9050-F70C-DA58-0DDE869A8927}" dt="2025-01-28T13:11:13.763" v="0"/>
          <ac:spMkLst>
            <pc:docMk/>
            <pc:sldMk cId="483944065" sldId="13136"/>
            <ac:spMk id="13" creationId="{742E422C-895A-FC25-D92E-AE0430C59B24}"/>
          </ac:spMkLst>
        </pc:spChg>
      </pc:sldChg>
    </pc:docChg>
  </pc:docChgLst>
  <pc:docChgLst>
    <pc:chgData name="Beau de Graaf" userId="S::beau.de.graaf_conclusion.nl#ext#@gemeenteurknl.onmicrosoft.com::288aefd2-89f0-48ff-afb8-f0f6cd213cfb" providerId="AD" clId="Web-{8A20D55C-7D26-FE2E-AB01-C012C956AE5A}"/>
    <pc:docChg chg="modSld">
      <pc:chgData name="Beau de Graaf" userId="S::beau.de.graaf_conclusion.nl#ext#@gemeenteurknl.onmicrosoft.com::288aefd2-89f0-48ff-afb8-f0f6cd213cfb" providerId="AD" clId="Web-{8A20D55C-7D26-FE2E-AB01-C012C956AE5A}" dt="2024-11-18T08:01:32.205" v="158"/>
      <pc:docMkLst>
        <pc:docMk/>
      </pc:docMkLst>
      <pc:sldChg chg="modSp">
        <pc:chgData name="Beau de Graaf" userId="S::beau.de.graaf_conclusion.nl#ext#@gemeenteurknl.onmicrosoft.com::288aefd2-89f0-48ff-afb8-f0f6cd213cfb" providerId="AD" clId="Web-{8A20D55C-7D26-FE2E-AB01-C012C956AE5A}" dt="2024-11-18T07:57:23.696" v="8" actId="20577"/>
        <pc:sldMkLst>
          <pc:docMk/>
          <pc:sldMk cId="1329281713" sldId="13119"/>
        </pc:sldMkLst>
        <pc:spChg chg="mod">
          <ac:chgData name="Beau de Graaf" userId="S::beau.de.graaf_conclusion.nl#ext#@gemeenteurknl.onmicrosoft.com::288aefd2-89f0-48ff-afb8-f0f6cd213cfb" providerId="AD" clId="Web-{8A20D55C-7D26-FE2E-AB01-C012C956AE5A}" dt="2024-11-18T07:57:23.696" v="8" actId="20577"/>
          <ac:spMkLst>
            <pc:docMk/>
            <pc:sldMk cId="1329281713" sldId="13119"/>
            <ac:spMk id="4" creationId="{768CAED2-5FBB-31EE-3776-57ABE2AB8799}"/>
          </ac:spMkLst>
        </pc:spChg>
      </pc:sldChg>
      <pc:sldChg chg="modSp modCm">
        <pc:chgData name="Beau de Graaf" userId="S::beau.de.graaf_conclusion.nl#ext#@gemeenteurknl.onmicrosoft.com::288aefd2-89f0-48ff-afb8-f0f6cd213cfb" providerId="AD" clId="Web-{8A20D55C-7D26-FE2E-AB01-C012C956AE5A}" dt="2024-11-18T07:58:23.526" v="31" actId="20577"/>
        <pc:sldMkLst>
          <pc:docMk/>
          <pc:sldMk cId="1302777690" sldId="13129"/>
        </pc:sldMkLst>
        <pc:spChg chg="mod">
          <ac:chgData name="Beau de Graaf" userId="S::beau.de.graaf_conclusion.nl#ext#@gemeenteurknl.onmicrosoft.com::288aefd2-89f0-48ff-afb8-f0f6cd213cfb" providerId="AD" clId="Web-{8A20D55C-7D26-FE2E-AB01-C012C956AE5A}" dt="2024-11-18T07:58:23.526" v="31" actId="20577"/>
          <ac:spMkLst>
            <pc:docMk/>
            <pc:sldMk cId="1302777690" sldId="13129"/>
            <ac:spMk id="4" creationId="{768CAED2-5FBB-31EE-3776-57ABE2AB8799}"/>
          </ac:spMkLst>
        </pc:spChg>
        <pc:extLst>
          <p:ext xmlns:p="http://schemas.openxmlformats.org/presentationml/2006/main" uri="{D6D511B9-2390-475A-947B-AFAB55BFBCF1}">
            <pc226:cmChg xmlns:pc226="http://schemas.microsoft.com/office/powerpoint/2022/06/main/command" chg="mod">
              <pc226:chgData name="Beau de Graaf" userId="S::beau.de.graaf_conclusion.nl#ext#@gemeenteurknl.onmicrosoft.com::288aefd2-89f0-48ff-afb8-f0f6cd213cfb" providerId="AD" clId="Web-{8A20D55C-7D26-FE2E-AB01-C012C956AE5A}" dt="2024-11-18T07:58:12.276" v="29" actId="20577"/>
              <pc2:cmMkLst xmlns:pc2="http://schemas.microsoft.com/office/powerpoint/2019/9/main/command">
                <pc:docMk/>
                <pc:sldMk cId="1302777690" sldId="13129"/>
                <pc2:cmMk id="{1C3F701F-8CD4-442E-81BD-81FDF06AB5B2}"/>
              </pc2:cmMkLst>
            </pc226:cmChg>
          </p:ext>
        </pc:extLst>
      </pc:sldChg>
      <pc:sldChg chg="modSp">
        <pc:chgData name="Beau de Graaf" userId="S::beau.de.graaf_conclusion.nl#ext#@gemeenteurknl.onmicrosoft.com::288aefd2-89f0-48ff-afb8-f0f6cd213cfb" providerId="AD" clId="Web-{8A20D55C-7D26-FE2E-AB01-C012C956AE5A}" dt="2024-11-18T08:01:32.205" v="158"/>
        <pc:sldMkLst>
          <pc:docMk/>
          <pc:sldMk cId="1942186475" sldId="13131"/>
        </pc:sldMkLst>
        <pc:graphicFrameChg chg="mod modGraphic">
          <ac:chgData name="Beau de Graaf" userId="S::beau.de.graaf_conclusion.nl#ext#@gemeenteurknl.onmicrosoft.com::288aefd2-89f0-48ff-afb8-f0f6cd213cfb" providerId="AD" clId="Web-{8A20D55C-7D26-FE2E-AB01-C012C956AE5A}" dt="2024-11-18T08:01:32.205" v="158"/>
          <ac:graphicFrameMkLst>
            <pc:docMk/>
            <pc:sldMk cId="1942186475" sldId="13131"/>
            <ac:graphicFrameMk id="7" creationId="{359C096C-C278-18F3-57D6-A67A90E680C0}"/>
          </ac:graphicFrameMkLst>
        </pc:graphicFrameChg>
      </pc:sldChg>
    </pc:docChg>
  </pc:docChgLst>
  <pc:docChgLst>
    <pc:chgData name="Beau de Graaf" userId="S::beau.de.graaf_conclusion.nl#ext#@gemeenteurknl.onmicrosoft.com::288aefd2-89f0-48ff-afb8-f0f6cd213cfb" providerId="AD" clId="Web-{F7C13695-371E-5766-713F-4B50A4CCBBA1}"/>
    <pc:docChg chg="addSld modSld sldOrd">
      <pc:chgData name="Beau de Graaf" userId="S::beau.de.graaf_conclusion.nl#ext#@gemeenteurknl.onmicrosoft.com::288aefd2-89f0-48ff-afb8-f0f6cd213cfb" providerId="AD" clId="Web-{F7C13695-371E-5766-713F-4B50A4CCBBA1}" dt="2025-01-21T13:41:37.089" v="339"/>
      <pc:docMkLst>
        <pc:docMk/>
      </pc:docMkLst>
      <pc:sldChg chg="modSp">
        <pc:chgData name="Beau de Graaf" userId="S::beau.de.graaf_conclusion.nl#ext#@gemeenteurknl.onmicrosoft.com::288aefd2-89f0-48ff-afb8-f0f6cd213cfb" providerId="AD" clId="Web-{F7C13695-371E-5766-713F-4B50A4CCBBA1}" dt="2025-01-21T13:12:18.240" v="54" actId="20577"/>
        <pc:sldMkLst>
          <pc:docMk/>
          <pc:sldMk cId="4050077789" sldId="13118"/>
        </pc:sldMkLst>
        <pc:spChg chg="mod">
          <ac:chgData name="Beau de Graaf" userId="S::beau.de.graaf_conclusion.nl#ext#@gemeenteurknl.onmicrosoft.com::288aefd2-89f0-48ff-afb8-f0f6cd213cfb" providerId="AD" clId="Web-{F7C13695-371E-5766-713F-4B50A4CCBBA1}" dt="2025-01-21T13:12:18.240" v="54" actId="20577"/>
          <ac:spMkLst>
            <pc:docMk/>
            <pc:sldMk cId="4050077789" sldId="13118"/>
            <ac:spMk id="4" creationId="{768CAED2-5FBB-31EE-3776-57ABE2AB8799}"/>
          </ac:spMkLst>
        </pc:spChg>
      </pc:sldChg>
      <pc:sldChg chg="modSp modCm">
        <pc:chgData name="Beau de Graaf" userId="S::beau.de.graaf_conclusion.nl#ext#@gemeenteurknl.onmicrosoft.com::288aefd2-89f0-48ff-afb8-f0f6cd213cfb" providerId="AD" clId="Web-{F7C13695-371E-5766-713F-4B50A4CCBBA1}" dt="2025-01-21T13:24:51.342" v="287" actId="20577"/>
        <pc:sldMkLst>
          <pc:docMk/>
          <pc:sldMk cId="1271792250" sldId="13130"/>
        </pc:sldMkLst>
        <pc:spChg chg="mod">
          <ac:chgData name="Beau de Graaf" userId="S::beau.de.graaf_conclusion.nl#ext#@gemeenteurknl.onmicrosoft.com::288aefd2-89f0-48ff-afb8-f0f6cd213cfb" providerId="AD" clId="Web-{F7C13695-371E-5766-713F-4B50A4CCBBA1}" dt="2025-01-21T13:24:51.342" v="287" actId="20577"/>
          <ac:spMkLst>
            <pc:docMk/>
            <pc:sldMk cId="1271792250" sldId="13130"/>
            <ac:spMk id="4" creationId="{768CAED2-5FBB-31EE-3776-57ABE2AB8799}"/>
          </ac:spMkLst>
        </pc:spChg>
        <pc:extLst>
          <p:ext xmlns:p="http://schemas.openxmlformats.org/presentationml/2006/main" uri="{D6D511B9-2390-475A-947B-AFAB55BFBCF1}">
            <pc226:cmChg xmlns:pc226="http://schemas.microsoft.com/office/powerpoint/2022/06/main/command" chg="mod">
              <pc226:chgData name="Beau de Graaf" userId="S::beau.de.graaf_conclusion.nl#ext#@gemeenteurknl.onmicrosoft.com::288aefd2-89f0-48ff-afb8-f0f6cd213cfb" providerId="AD" clId="Web-{F7C13695-371E-5766-713F-4B50A4CCBBA1}" dt="2025-01-21T13:24:38.608" v="283" actId="20577"/>
              <pc2:cmMkLst xmlns:pc2="http://schemas.microsoft.com/office/powerpoint/2019/9/main/command">
                <pc:docMk/>
                <pc:sldMk cId="1271792250" sldId="13130"/>
                <pc2:cmMk id="{BC1DA715-4FB7-495C-A330-3C5B83C702CF}"/>
              </pc2:cmMkLst>
            </pc226:cmChg>
          </p:ext>
        </pc:extLst>
      </pc:sldChg>
      <pc:sldChg chg="modSp">
        <pc:chgData name="Beau de Graaf" userId="S::beau.de.graaf_conclusion.nl#ext#@gemeenteurknl.onmicrosoft.com::288aefd2-89f0-48ff-afb8-f0f6cd213cfb" providerId="AD" clId="Web-{F7C13695-371E-5766-713F-4B50A4CCBBA1}" dt="2025-01-21T13:40:45.446" v="337"/>
        <pc:sldMkLst>
          <pc:docMk/>
          <pc:sldMk cId="3562535635" sldId="13133"/>
        </pc:sldMkLst>
        <pc:graphicFrameChg chg="mod modGraphic">
          <ac:chgData name="Beau de Graaf" userId="S::beau.de.graaf_conclusion.nl#ext#@gemeenteurknl.onmicrosoft.com::288aefd2-89f0-48ff-afb8-f0f6cd213cfb" providerId="AD" clId="Web-{F7C13695-371E-5766-713F-4B50A4CCBBA1}" dt="2025-01-21T13:40:45.446" v="337"/>
          <ac:graphicFrameMkLst>
            <pc:docMk/>
            <pc:sldMk cId="3562535635" sldId="13133"/>
            <ac:graphicFrameMk id="7" creationId="{359C096C-C278-18F3-57D6-A67A90E680C0}"/>
          </ac:graphicFrameMkLst>
        </pc:graphicFrameChg>
      </pc:sldChg>
      <pc:sldChg chg="modSp">
        <pc:chgData name="Beau de Graaf" userId="S::beau.de.graaf_conclusion.nl#ext#@gemeenteurknl.onmicrosoft.com::288aefd2-89f0-48ff-afb8-f0f6cd213cfb" providerId="AD" clId="Web-{F7C13695-371E-5766-713F-4B50A4CCBBA1}" dt="2025-01-21T13:41:37.089" v="339"/>
        <pc:sldMkLst>
          <pc:docMk/>
          <pc:sldMk cId="4197451372" sldId="13134"/>
        </pc:sldMkLst>
        <pc:graphicFrameChg chg="mod modGraphic">
          <ac:chgData name="Beau de Graaf" userId="S::beau.de.graaf_conclusion.nl#ext#@gemeenteurknl.onmicrosoft.com::288aefd2-89f0-48ff-afb8-f0f6cd213cfb" providerId="AD" clId="Web-{F7C13695-371E-5766-713F-4B50A4CCBBA1}" dt="2025-01-21T13:41:37.089" v="339"/>
          <ac:graphicFrameMkLst>
            <pc:docMk/>
            <pc:sldMk cId="4197451372" sldId="13134"/>
            <ac:graphicFrameMk id="7" creationId="{359C096C-C278-18F3-57D6-A67A90E680C0}"/>
          </ac:graphicFrameMkLst>
        </pc:graphicFrameChg>
      </pc:sldChg>
      <pc:sldChg chg="delSp modSp add replId">
        <pc:chgData name="Beau de Graaf" userId="S::beau.de.graaf_conclusion.nl#ext#@gemeenteurknl.onmicrosoft.com::288aefd2-89f0-48ff-afb8-f0f6cd213cfb" providerId="AD" clId="Web-{F7C13695-371E-5766-713F-4B50A4CCBBA1}" dt="2025-01-21T13:16:08.185" v="138"/>
        <pc:sldMkLst>
          <pc:docMk/>
          <pc:sldMk cId="2646675310" sldId="13137"/>
        </pc:sldMkLst>
        <pc:spChg chg="mod">
          <ac:chgData name="Beau de Graaf" userId="S::beau.de.graaf_conclusion.nl#ext#@gemeenteurknl.onmicrosoft.com::288aefd2-89f0-48ff-afb8-f0f6cd213cfb" providerId="AD" clId="Web-{F7C13695-371E-5766-713F-4B50A4CCBBA1}" dt="2025-01-21T13:12:40.881" v="81" actId="20577"/>
          <ac:spMkLst>
            <pc:docMk/>
            <pc:sldMk cId="2646675310" sldId="13137"/>
            <ac:spMk id="3" creationId="{2EA31CAD-DC2E-81A3-C20A-6664C6503A81}"/>
          </ac:spMkLst>
        </pc:spChg>
        <pc:spChg chg="mod">
          <ac:chgData name="Beau de Graaf" userId="S::beau.de.graaf_conclusion.nl#ext#@gemeenteurknl.onmicrosoft.com::288aefd2-89f0-48ff-afb8-f0f6cd213cfb" providerId="AD" clId="Web-{F7C13695-371E-5766-713F-4B50A4CCBBA1}" dt="2025-01-21T13:16:07.356" v="137" actId="20577"/>
          <ac:spMkLst>
            <pc:docMk/>
            <pc:sldMk cId="2646675310" sldId="13137"/>
            <ac:spMk id="4" creationId="{768CAED2-5FBB-31EE-3776-57ABE2AB8799}"/>
          </ac:spMkLst>
        </pc:spChg>
      </pc:sldChg>
      <pc:sldChg chg="modSp add ord replId">
        <pc:chgData name="Beau de Graaf" userId="S::beau.de.graaf_conclusion.nl#ext#@gemeenteurknl.onmicrosoft.com::288aefd2-89f0-48ff-afb8-f0f6cd213cfb" providerId="AD" clId="Web-{F7C13695-371E-5766-713F-4B50A4CCBBA1}" dt="2025-01-21T13:24:18.888" v="282" actId="20577"/>
        <pc:sldMkLst>
          <pc:docMk/>
          <pc:sldMk cId="3047636920" sldId="13138"/>
        </pc:sldMkLst>
        <pc:spChg chg="mod">
          <ac:chgData name="Beau de Graaf" userId="S::beau.de.graaf_conclusion.nl#ext#@gemeenteurknl.onmicrosoft.com::288aefd2-89f0-48ff-afb8-f0f6cd213cfb" providerId="AD" clId="Web-{F7C13695-371E-5766-713F-4B50A4CCBBA1}" dt="2025-01-21T13:17:47.563" v="237" actId="20577"/>
          <ac:spMkLst>
            <pc:docMk/>
            <pc:sldMk cId="3047636920" sldId="13138"/>
            <ac:spMk id="3" creationId="{2EA31CAD-DC2E-81A3-C20A-6664C6503A81}"/>
          </ac:spMkLst>
        </pc:spChg>
        <pc:spChg chg="mod">
          <ac:chgData name="Beau de Graaf" userId="S::beau.de.graaf_conclusion.nl#ext#@gemeenteurknl.onmicrosoft.com::288aefd2-89f0-48ff-afb8-f0f6cd213cfb" providerId="AD" clId="Web-{F7C13695-371E-5766-713F-4B50A4CCBBA1}" dt="2025-01-21T13:24:18.888" v="282" actId="20577"/>
          <ac:spMkLst>
            <pc:docMk/>
            <pc:sldMk cId="3047636920" sldId="13138"/>
            <ac:spMk id="4" creationId="{768CAED2-5FBB-31EE-3776-57ABE2AB8799}"/>
          </ac:spMkLst>
        </pc:spChg>
      </pc:sldChg>
    </pc:docChg>
  </pc:docChgLst>
  <pc:docChgLst>
    <pc:chgData name="Steenbeek, Arend" userId="S::a.steenbeek@urk.nl::f9f6f690-e9b2-442c-ad6a-7c782e234592" providerId="AD" clId="Web-{B46C1454-2765-9324-F4D6-834B07D4615A}"/>
    <pc:docChg chg="modSld">
      <pc:chgData name="Steenbeek, Arend" userId="S::a.steenbeek@urk.nl::f9f6f690-e9b2-442c-ad6a-7c782e234592" providerId="AD" clId="Web-{B46C1454-2765-9324-F4D6-834B07D4615A}" dt="2024-10-31T09:19:57.536" v="13"/>
      <pc:docMkLst>
        <pc:docMk/>
      </pc:docMkLst>
      <pc:sldChg chg="modSp">
        <pc:chgData name="Steenbeek, Arend" userId="S::a.steenbeek@urk.nl::f9f6f690-e9b2-442c-ad6a-7c782e234592" providerId="AD" clId="Web-{B46C1454-2765-9324-F4D6-834B07D4615A}" dt="2024-10-31T09:19:57.536" v="13"/>
        <pc:sldMkLst>
          <pc:docMk/>
          <pc:sldMk cId="1942186475" sldId="13131"/>
        </pc:sldMkLst>
        <pc:graphicFrameChg chg="mod modGraphic">
          <ac:chgData name="Steenbeek, Arend" userId="S::a.steenbeek@urk.nl::f9f6f690-e9b2-442c-ad6a-7c782e234592" providerId="AD" clId="Web-{B46C1454-2765-9324-F4D6-834B07D4615A}" dt="2024-10-31T09:19:57.536" v="13"/>
          <ac:graphicFrameMkLst>
            <pc:docMk/>
            <pc:sldMk cId="1942186475" sldId="13131"/>
            <ac:graphicFrameMk id="7" creationId="{359C096C-C278-18F3-57D6-A67A90E680C0}"/>
          </ac:graphicFrameMkLst>
        </pc:graphicFrameChg>
      </pc:sldChg>
    </pc:docChg>
  </pc:docChgLst>
  <pc:docChgLst>
    <pc:chgData name="Beau de Graaf" userId="S::beau.de.graaf_conclusion.nl#ext#@gemeenteurknl.onmicrosoft.com::288aefd2-89f0-48ff-afb8-f0f6cd213cfb" providerId="AD" clId="Web-{D4DBB86B-5E64-E3C4-93C8-1B4D07E855DE}"/>
    <pc:docChg chg="addSld modSld">
      <pc:chgData name="Beau de Graaf" userId="S::beau.de.graaf_conclusion.nl#ext#@gemeenteurknl.onmicrosoft.com::288aefd2-89f0-48ff-afb8-f0f6cd213cfb" providerId="AD" clId="Web-{D4DBB86B-5E64-E3C4-93C8-1B4D07E855DE}" dt="2025-01-10T13:15:47.870" v="3508"/>
      <pc:docMkLst>
        <pc:docMk/>
      </pc:docMkLst>
      <pc:sldChg chg="addSp delSp modSp">
        <pc:chgData name="Beau de Graaf" userId="S::beau.de.graaf_conclusion.nl#ext#@gemeenteurknl.onmicrosoft.com::288aefd2-89f0-48ff-afb8-f0f6cd213cfb" providerId="AD" clId="Web-{D4DBB86B-5E64-E3C4-93C8-1B4D07E855DE}" dt="2025-01-10T10:05:57.530" v="116"/>
        <pc:sldMkLst>
          <pc:docMk/>
          <pc:sldMk cId="2842920075" sldId="13061"/>
        </pc:sldMkLst>
        <pc:spChg chg="mod">
          <ac:chgData name="Beau de Graaf" userId="S::beau.de.graaf_conclusion.nl#ext#@gemeenteurknl.onmicrosoft.com::288aefd2-89f0-48ff-afb8-f0f6cd213cfb" providerId="AD" clId="Web-{D4DBB86B-5E64-E3C4-93C8-1B4D07E855DE}" dt="2025-01-10T09:05:09.893" v="4" actId="1076"/>
          <ac:spMkLst>
            <pc:docMk/>
            <pc:sldMk cId="2842920075" sldId="13061"/>
            <ac:spMk id="3" creationId="{8D381475-903A-490D-984B-D01BDEAC5797}"/>
          </ac:spMkLst>
        </pc:spChg>
        <pc:spChg chg="add del mod">
          <ac:chgData name="Beau de Graaf" userId="S::beau.de.graaf_conclusion.nl#ext#@gemeenteurknl.onmicrosoft.com::288aefd2-89f0-48ff-afb8-f0f6cd213cfb" providerId="AD" clId="Web-{D4DBB86B-5E64-E3C4-93C8-1B4D07E855DE}" dt="2025-01-10T09:05:42.879" v="13" actId="1076"/>
          <ac:spMkLst>
            <pc:docMk/>
            <pc:sldMk cId="2842920075" sldId="13061"/>
            <ac:spMk id="10" creationId="{FA79863C-7301-BFB2-04FA-CE1778AF3609}"/>
          </ac:spMkLst>
        </pc:spChg>
        <pc:picChg chg="add">
          <ac:chgData name="Beau de Graaf" userId="S::beau.de.graaf_conclusion.nl#ext#@gemeenteurknl.onmicrosoft.com::288aefd2-89f0-48ff-afb8-f0f6cd213cfb" providerId="AD" clId="Web-{D4DBB86B-5E64-E3C4-93C8-1B4D07E855DE}" dt="2025-01-10T10:05:57.530" v="116"/>
          <ac:picMkLst>
            <pc:docMk/>
            <pc:sldMk cId="2842920075" sldId="13061"/>
            <ac:picMk id="15" creationId="{A629B264-5433-403A-5A88-EDB5DB9DDE2A}"/>
          </ac:picMkLst>
        </pc:picChg>
      </pc:sldChg>
      <pc:sldChg chg="addSp delSp modSp">
        <pc:chgData name="Beau de Graaf" userId="S::beau.de.graaf_conclusion.nl#ext#@gemeenteurknl.onmicrosoft.com::288aefd2-89f0-48ff-afb8-f0f6cd213cfb" providerId="AD" clId="Web-{D4DBB86B-5E64-E3C4-93C8-1B4D07E855DE}" dt="2025-01-10T10:05:54.405" v="114"/>
        <pc:sldMkLst>
          <pc:docMk/>
          <pc:sldMk cId="4050077789" sldId="13118"/>
        </pc:sldMkLst>
        <pc:spChg chg="add">
          <ac:chgData name="Beau de Graaf" userId="S::beau.de.graaf_conclusion.nl#ext#@gemeenteurknl.onmicrosoft.com::288aefd2-89f0-48ff-afb8-f0f6cd213cfb" providerId="AD" clId="Web-{D4DBB86B-5E64-E3C4-93C8-1B4D07E855DE}" dt="2025-01-10T09:05:46.567" v="14"/>
          <ac:spMkLst>
            <pc:docMk/>
            <pc:sldMk cId="4050077789" sldId="13118"/>
            <ac:spMk id="7" creationId="{1EF686C5-6456-CE8B-4003-E91A697962FD}"/>
          </ac:spMkLst>
        </pc:spChg>
        <pc:picChg chg="add">
          <ac:chgData name="Beau de Graaf" userId="S::beau.de.graaf_conclusion.nl#ext#@gemeenteurknl.onmicrosoft.com::288aefd2-89f0-48ff-afb8-f0f6cd213cfb" providerId="AD" clId="Web-{D4DBB86B-5E64-E3C4-93C8-1B4D07E855DE}" dt="2025-01-10T10:05:54.405" v="114"/>
          <ac:picMkLst>
            <pc:docMk/>
            <pc:sldMk cId="4050077789" sldId="13118"/>
            <ac:picMk id="11" creationId="{2C3569FA-AD6D-C16F-1398-2694740847D1}"/>
          </ac:picMkLst>
        </pc:picChg>
      </pc:sldChg>
      <pc:sldChg chg="addSp delSp modSp">
        <pc:chgData name="Beau de Graaf" userId="S::beau.de.graaf_conclusion.nl#ext#@gemeenteurknl.onmicrosoft.com::288aefd2-89f0-48ff-afb8-f0f6cd213cfb" providerId="AD" clId="Web-{D4DBB86B-5E64-E3C4-93C8-1B4D07E855DE}" dt="2025-01-10T10:05:42.045" v="106"/>
        <pc:sldMkLst>
          <pc:docMk/>
          <pc:sldMk cId="1329281713" sldId="13119"/>
        </pc:sldMkLst>
        <pc:spChg chg="add">
          <ac:chgData name="Beau de Graaf" userId="S::beau.de.graaf_conclusion.nl#ext#@gemeenteurknl.onmicrosoft.com::288aefd2-89f0-48ff-afb8-f0f6cd213cfb" providerId="AD" clId="Web-{D4DBB86B-5E64-E3C4-93C8-1B4D07E855DE}" dt="2025-01-10T09:05:59.567" v="20"/>
          <ac:spMkLst>
            <pc:docMk/>
            <pc:sldMk cId="1329281713" sldId="13119"/>
            <ac:spMk id="8" creationId="{97132D9F-F901-D4D3-48D2-0FA034DA1F11}"/>
          </ac:spMkLst>
        </pc:spChg>
        <pc:picChg chg="add">
          <ac:chgData name="Beau de Graaf" userId="S::beau.de.graaf_conclusion.nl#ext#@gemeenteurknl.onmicrosoft.com::288aefd2-89f0-48ff-afb8-f0f6cd213cfb" providerId="AD" clId="Web-{D4DBB86B-5E64-E3C4-93C8-1B4D07E855DE}" dt="2025-01-10T10:05:42.045" v="106"/>
          <ac:picMkLst>
            <pc:docMk/>
            <pc:sldMk cId="1329281713" sldId="13119"/>
            <ac:picMk id="12" creationId="{BCEC177A-CE66-1504-A6C1-E634EEECF5F5}"/>
          </ac:picMkLst>
        </pc:picChg>
      </pc:sldChg>
      <pc:sldChg chg="addSp delSp modSp">
        <pc:chgData name="Beau de Graaf" userId="S::beau.de.graaf_conclusion.nl#ext#@gemeenteurknl.onmicrosoft.com::288aefd2-89f0-48ff-afb8-f0f6cd213cfb" providerId="AD" clId="Web-{D4DBB86B-5E64-E3C4-93C8-1B4D07E855DE}" dt="2025-01-10T10:05:51.045" v="112"/>
        <pc:sldMkLst>
          <pc:docMk/>
          <pc:sldMk cId="1090918157" sldId="13120"/>
        </pc:sldMkLst>
        <pc:spChg chg="add mod">
          <ac:chgData name="Beau de Graaf" userId="S::beau.de.graaf_conclusion.nl#ext#@gemeenteurknl.onmicrosoft.com::288aefd2-89f0-48ff-afb8-f0f6cd213cfb" providerId="AD" clId="Web-{D4DBB86B-5E64-E3C4-93C8-1B4D07E855DE}" dt="2025-01-10T09:05:49.457" v="16" actId="1076"/>
          <ac:spMkLst>
            <pc:docMk/>
            <pc:sldMk cId="1090918157" sldId="13120"/>
            <ac:spMk id="14" creationId="{5C7EBEEC-DFA6-2230-BC7B-BD407409E923}"/>
          </ac:spMkLst>
        </pc:spChg>
        <pc:picChg chg="add">
          <ac:chgData name="Beau de Graaf" userId="S::beau.de.graaf_conclusion.nl#ext#@gemeenteurknl.onmicrosoft.com::288aefd2-89f0-48ff-afb8-f0f6cd213cfb" providerId="AD" clId="Web-{D4DBB86B-5E64-E3C4-93C8-1B4D07E855DE}" dt="2025-01-10T10:05:51.045" v="112"/>
          <ac:picMkLst>
            <pc:docMk/>
            <pc:sldMk cId="1090918157" sldId="13120"/>
            <ac:picMk id="23" creationId="{3EF5C517-154D-93D1-5B0F-186F63658424}"/>
          </ac:picMkLst>
        </pc:picChg>
      </pc:sldChg>
      <pc:sldChg chg="addSp delSp modSp">
        <pc:chgData name="Beau de Graaf" userId="S::beau.de.graaf_conclusion.nl#ext#@gemeenteurknl.onmicrosoft.com::288aefd2-89f0-48ff-afb8-f0f6cd213cfb" providerId="AD" clId="Web-{D4DBB86B-5E64-E3C4-93C8-1B4D07E855DE}" dt="2025-01-10T10:05:47.608" v="110"/>
        <pc:sldMkLst>
          <pc:docMk/>
          <pc:sldMk cId="3905014341" sldId="13125"/>
        </pc:sldMkLst>
        <pc:spChg chg="add mod">
          <ac:chgData name="Beau de Graaf" userId="S::beau.de.graaf_conclusion.nl#ext#@gemeenteurknl.onmicrosoft.com::288aefd2-89f0-48ff-afb8-f0f6cd213cfb" providerId="AD" clId="Web-{D4DBB86B-5E64-E3C4-93C8-1B4D07E855DE}" dt="2025-01-10T09:05:54.755" v="18" actId="1076"/>
          <ac:spMkLst>
            <pc:docMk/>
            <pc:sldMk cId="3905014341" sldId="13125"/>
            <ac:spMk id="8" creationId="{7A6EE272-F45D-4669-5349-BD7CFDFE666F}"/>
          </ac:spMkLst>
        </pc:spChg>
        <pc:picChg chg="add">
          <ac:chgData name="Beau de Graaf" userId="S::beau.de.graaf_conclusion.nl#ext#@gemeenteurknl.onmicrosoft.com::288aefd2-89f0-48ff-afb8-f0f6cd213cfb" providerId="AD" clId="Web-{D4DBB86B-5E64-E3C4-93C8-1B4D07E855DE}" dt="2025-01-10T10:05:47.608" v="110"/>
          <ac:picMkLst>
            <pc:docMk/>
            <pc:sldMk cId="3905014341" sldId="13125"/>
            <ac:picMk id="12" creationId="{E63FD7BD-9C6C-686B-2265-068C9B3B9ABA}"/>
          </ac:picMkLst>
        </pc:picChg>
      </pc:sldChg>
      <pc:sldChg chg="addSp delSp modSp">
        <pc:chgData name="Beau de Graaf" userId="S::beau.de.graaf_conclusion.nl#ext#@gemeenteurknl.onmicrosoft.com::288aefd2-89f0-48ff-afb8-f0f6cd213cfb" providerId="AD" clId="Web-{D4DBB86B-5E64-E3C4-93C8-1B4D07E855DE}" dt="2025-01-10T10:05:44.482" v="108"/>
        <pc:sldMkLst>
          <pc:docMk/>
          <pc:sldMk cId="697855831" sldId="13126"/>
        </pc:sldMkLst>
        <pc:spChg chg="add">
          <ac:chgData name="Beau de Graaf" userId="S::beau.de.graaf_conclusion.nl#ext#@gemeenteurknl.onmicrosoft.com::288aefd2-89f0-48ff-afb8-f0f6cd213cfb" providerId="AD" clId="Web-{D4DBB86B-5E64-E3C4-93C8-1B4D07E855DE}" dt="2025-01-10T09:05:58.005" v="19"/>
          <ac:spMkLst>
            <pc:docMk/>
            <pc:sldMk cId="697855831" sldId="13126"/>
            <ac:spMk id="34" creationId="{7C73EF25-808B-DB39-C732-4184D4D48A1A}"/>
          </ac:spMkLst>
        </pc:spChg>
        <pc:picChg chg="add">
          <ac:chgData name="Beau de Graaf" userId="S::beau.de.graaf_conclusion.nl#ext#@gemeenteurknl.onmicrosoft.com::288aefd2-89f0-48ff-afb8-f0f6cd213cfb" providerId="AD" clId="Web-{D4DBB86B-5E64-E3C4-93C8-1B4D07E855DE}" dt="2025-01-10T10:05:44.482" v="108"/>
          <ac:picMkLst>
            <pc:docMk/>
            <pc:sldMk cId="697855831" sldId="13126"/>
            <ac:picMk id="37" creationId="{639EEA3E-0A1E-7B4C-B2D6-B6A3B4345AAA}"/>
          </ac:picMkLst>
        </pc:picChg>
      </pc:sldChg>
      <pc:sldChg chg="addSp delSp modSp">
        <pc:chgData name="Beau de Graaf" userId="S::beau.de.graaf_conclusion.nl#ext#@gemeenteurknl.onmicrosoft.com::288aefd2-89f0-48ff-afb8-f0f6cd213cfb" providerId="AD" clId="Web-{D4DBB86B-5E64-E3C4-93C8-1B4D07E855DE}" dt="2025-01-10T10:05:36.623" v="104"/>
        <pc:sldMkLst>
          <pc:docMk/>
          <pc:sldMk cId="205749367" sldId="13127"/>
        </pc:sldMkLst>
        <pc:spChg chg="add mod">
          <ac:chgData name="Beau de Graaf" userId="S::beau.de.graaf_conclusion.nl#ext#@gemeenteurknl.onmicrosoft.com::288aefd2-89f0-48ff-afb8-f0f6cd213cfb" providerId="AD" clId="Web-{D4DBB86B-5E64-E3C4-93C8-1B4D07E855DE}" dt="2025-01-10T09:06:04.380" v="22" actId="1076"/>
          <ac:spMkLst>
            <pc:docMk/>
            <pc:sldMk cId="205749367" sldId="13127"/>
            <ac:spMk id="27" creationId="{723107BE-4C7B-5946-7D5F-C5E4DE30DD9C}"/>
          </ac:spMkLst>
        </pc:spChg>
        <pc:picChg chg="add">
          <ac:chgData name="Beau de Graaf" userId="S::beau.de.graaf_conclusion.nl#ext#@gemeenteurknl.onmicrosoft.com::288aefd2-89f0-48ff-afb8-f0f6cd213cfb" providerId="AD" clId="Web-{D4DBB86B-5E64-E3C4-93C8-1B4D07E855DE}" dt="2025-01-10T10:05:36.623" v="104"/>
          <ac:picMkLst>
            <pc:docMk/>
            <pc:sldMk cId="205749367" sldId="13127"/>
            <ac:picMk id="54" creationId="{D2CC391A-8491-D024-6C64-B11B487A288A}"/>
          </ac:picMkLst>
        </pc:picChg>
      </pc:sldChg>
      <pc:sldChg chg="addSp delSp modSp">
        <pc:chgData name="Beau de Graaf" userId="S::beau.de.graaf_conclusion.nl#ext#@gemeenteurknl.onmicrosoft.com::288aefd2-89f0-48ff-afb8-f0f6cd213cfb" providerId="AD" clId="Web-{D4DBB86B-5E64-E3C4-93C8-1B4D07E855DE}" dt="2025-01-10T10:05:33.654" v="102"/>
        <pc:sldMkLst>
          <pc:docMk/>
          <pc:sldMk cId="1302777690" sldId="13129"/>
        </pc:sldMkLst>
        <pc:spChg chg="add">
          <ac:chgData name="Beau de Graaf" userId="S::beau.de.graaf_conclusion.nl#ext#@gemeenteurknl.onmicrosoft.com::288aefd2-89f0-48ff-afb8-f0f6cd213cfb" providerId="AD" clId="Web-{D4DBB86B-5E64-E3C4-93C8-1B4D07E855DE}" dt="2025-01-10T09:06:04.802" v="23"/>
          <ac:spMkLst>
            <pc:docMk/>
            <pc:sldMk cId="1302777690" sldId="13129"/>
            <ac:spMk id="8" creationId="{EF9BDFDA-8CFA-406D-329A-8024E75EA693}"/>
          </ac:spMkLst>
        </pc:spChg>
        <pc:picChg chg="add">
          <ac:chgData name="Beau de Graaf" userId="S::beau.de.graaf_conclusion.nl#ext#@gemeenteurknl.onmicrosoft.com::288aefd2-89f0-48ff-afb8-f0f6cd213cfb" providerId="AD" clId="Web-{D4DBB86B-5E64-E3C4-93C8-1B4D07E855DE}" dt="2025-01-10T10:05:33.654" v="102"/>
          <ac:picMkLst>
            <pc:docMk/>
            <pc:sldMk cId="1302777690" sldId="13129"/>
            <ac:picMk id="12" creationId="{0B45221A-72BF-2A5C-8CFE-879ECFA53B98}"/>
          </ac:picMkLst>
        </pc:picChg>
      </pc:sldChg>
      <pc:sldChg chg="addSp delSp modSp">
        <pc:chgData name="Beau de Graaf" userId="S::beau.de.graaf_conclusion.nl#ext#@gemeenteurknl.onmicrosoft.com::288aefd2-89f0-48ff-afb8-f0f6cd213cfb" providerId="AD" clId="Web-{D4DBB86B-5E64-E3C4-93C8-1B4D07E855DE}" dt="2025-01-10T10:05:23.482" v="98"/>
        <pc:sldMkLst>
          <pc:docMk/>
          <pc:sldMk cId="1271792250" sldId="13130"/>
        </pc:sldMkLst>
        <pc:spChg chg="add">
          <ac:chgData name="Beau de Graaf" userId="S::beau.de.graaf_conclusion.nl#ext#@gemeenteurknl.onmicrosoft.com::288aefd2-89f0-48ff-afb8-f0f6cd213cfb" providerId="AD" clId="Web-{D4DBB86B-5E64-E3C4-93C8-1B4D07E855DE}" dt="2025-01-10T09:06:06.287" v="24"/>
          <ac:spMkLst>
            <pc:docMk/>
            <pc:sldMk cId="1271792250" sldId="13130"/>
            <ac:spMk id="8" creationId="{FDDB029C-42BE-0542-5816-B97630AAFAAC}"/>
          </ac:spMkLst>
        </pc:spChg>
        <pc:picChg chg="add">
          <ac:chgData name="Beau de Graaf" userId="S::beau.de.graaf_conclusion.nl#ext#@gemeenteurknl.onmicrosoft.com::288aefd2-89f0-48ff-afb8-f0f6cd213cfb" providerId="AD" clId="Web-{D4DBB86B-5E64-E3C4-93C8-1B4D07E855DE}" dt="2025-01-10T10:05:23.482" v="98"/>
          <ac:picMkLst>
            <pc:docMk/>
            <pc:sldMk cId="1271792250" sldId="13130"/>
            <ac:picMk id="12" creationId="{00C8EF49-11AE-D476-AFCF-891387EB7E77}"/>
          </ac:picMkLst>
        </pc:picChg>
      </pc:sldChg>
      <pc:sldChg chg="addSp delSp modSp">
        <pc:chgData name="Beau de Graaf" userId="S::beau.de.graaf_conclusion.nl#ext#@gemeenteurknl.onmicrosoft.com::288aefd2-89f0-48ff-afb8-f0f6cd213cfb" providerId="AD" clId="Web-{D4DBB86B-5E64-E3C4-93C8-1B4D07E855DE}" dt="2025-01-10T10:05:29.294" v="100"/>
        <pc:sldMkLst>
          <pc:docMk/>
          <pc:sldMk cId="1942186475" sldId="13131"/>
        </pc:sldMkLst>
        <pc:spChg chg="add mod">
          <ac:chgData name="Beau de Graaf" userId="S::beau.de.graaf_conclusion.nl#ext#@gemeenteurknl.onmicrosoft.com::288aefd2-89f0-48ff-afb8-f0f6cd213cfb" providerId="AD" clId="Web-{D4DBB86B-5E64-E3C4-93C8-1B4D07E855DE}" dt="2025-01-10T09:06:15.756" v="26" actId="1076"/>
          <ac:spMkLst>
            <pc:docMk/>
            <pc:sldMk cId="1942186475" sldId="13131"/>
            <ac:spMk id="8" creationId="{42028FB9-026B-6890-22D7-B68CF637D097}"/>
          </ac:spMkLst>
        </pc:spChg>
        <pc:picChg chg="mod">
          <ac:chgData name="Beau de Graaf" userId="S::beau.de.graaf_conclusion.nl#ext#@gemeenteurknl.onmicrosoft.com::288aefd2-89f0-48ff-afb8-f0f6cd213cfb" providerId="AD" clId="Web-{D4DBB86B-5E64-E3C4-93C8-1B4D07E855DE}" dt="2025-01-10T09:06:19.116" v="27" actId="1076"/>
          <ac:picMkLst>
            <pc:docMk/>
            <pc:sldMk cId="1942186475" sldId="13131"/>
            <ac:picMk id="12" creationId="{66F0469B-09A5-A8F0-346B-3E1FB99878AF}"/>
          </ac:picMkLst>
        </pc:picChg>
        <pc:picChg chg="add">
          <ac:chgData name="Beau de Graaf" userId="S::beau.de.graaf_conclusion.nl#ext#@gemeenteurknl.onmicrosoft.com::288aefd2-89f0-48ff-afb8-f0f6cd213cfb" providerId="AD" clId="Web-{D4DBB86B-5E64-E3C4-93C8-1B4D07E855DE}" dt="2025-01-10T10:05:29.294" v="100"/>
          <ac:picMkLst>
            <pc:docMk/>
            <pc:sldMk cId="1942186475" sldId="13131"/>
            <ac:picMk id="13" creationId="{0E129675-1DFA-7A48-0016-0821DC8DCB22}"/>
          </ac:picMkLst>
        </pc:picChg>
      </pc:sldChg>
      <pc:sldChg chg="addSp delSp modSp">
        <pc:chgData name="Beau de Graaf" userId="S::beau.de.graaf_conclusion.nl#ext#@gemeenteurknl.onmicrosoft.com::288aefd2-89f0-48ff-afb8-f0f6cd213cfb" providerId="AD" clId="Web-{D4DBB86B-5E64-E3C4-93C8-1B4D07E855DE}" dt="2025-01-10T10:05:18.997" v="96"/>
        <pc:sldMkLst>
          <pc:docMk/>
          <pc:sldMk cId="2864810775" sldId="13132"/>
        </pc:sldMkLst>
        <pc:spChg chg="add">
          <ac:chgData name="Beau de Graaf" userId="S::beau.de.graaf_conclusion.nl#ext#@gemeenteurknl.onmicrosoft.com::288aefd2-89f0-48ff-afb8-f0f6cd213cfb" providerId="AD" clId="Web-{D4DBB86B-5E64-E3C4-93C8-1B4D07E855DE}" dt="2025-01-10T09:06:21.616" v="28"/>
          <ac:spMkLst>
            <pc:docMk/>
            <pc:sldMk cId="2864810775" sldId="13132"/>
            <ac:spMk id="7" creationId="{E7769D04-495A-97F9-3EFA-C067154D887B}"/>
          </ac:spMkLst>
        </pc:spChg>
        <pc:picChg chg="add">
          <ac:chgData name="Beau de Graaf" userId="S::beau.de.graaf_conclusion.nl#ext#@gemeenteurknl.onmicrosoft.com::288aefd2-89f0-48ff-afb8-f0f6cd213cfb" providerId="AD" clId="Web-{D4DBB86B-5E64-E3C4-93C8-1B4D07E855DE}" dt="2025-01-10T10:05:18.997" v="96"/>
          <ac:picMkLst>
            <pc:docMk/>
            <pc:sldMk cId="2864810775" sldId="13132"/>
            <ac:picMk id="11" creationId="{8AD9A620-8126-4FD7-AAED-4C9CDC7263D7}"/>
          </ac:picMkLst>
        </pc:picChg>
      </pc:sldChg>
      <pc:sldChg chg="addSp delSp modSp add replId">
        <pc:chgData name="Beau de Graaf" userId="S::beau.de.graaf_conclusion.nl#ext#@gemeenteurknl.onmicrosoft.com::288aefd2-89f0-48ff-afb8-f0f6cd213cfb" providerId="AD" clId="Web-{D4DBB86B-5E64-E3C4-93C8-1B4D07E855DE}" dt="2025-01-10T12:53:28.825" v="2797" actId="20577"/>
        <pc:sldMkLst>
          <pc:docMk/>
          <pc:sldMk cId="3562535635" sldId="13133"/>
        </pc:sldMkLst>
        <pc:spChg chg="mod">
          <ac:chgData name="Beau de Graaf" userId="S::beau.de.graaf_conclusion.nl#ext#@gemeenteurknl.onmicrosoft.com::288aefd2-89f0-48ff-afb8-f0f6cd213cfb" providerId="AD" clId="Web-{D4DBB86B-5E64-E3C4-93C8-1B4D07E855DE}" dt="2025-01-10T10:00:07.299" v="42" actId="20577"/>
          <ac:spMkLst>
            <pc:docMk/>
            <pc:sldMk cId="3562535635" sldId="13133"/>
            <ac:spMk id="3" creationId="{2EA31CAD-DC2E-81A3-C20A-6664C6503A81}"/>
          </ac:spMkLst>
        </pc:spChg>
        <pc:spChg chg="mod">
          <ac:chgData name="Beau de Graaf" userId="S::beau.de.graaf_conclusion.nl#ext#@gemeenteurknl.onmicrosoft.com::288aefd2-89f0-48ff-afb8-f0f6cd213cfb" providerId="AD" clId="Web-{D4DBB86B-5E64-E3C4-93C8-1B4D07E855DE}" dt="2025-01-10T12:53:28.825" v="2797" actId="20577"/>
          <ac:spMkLst>
            <pc:docMk/>
            <pc:sldMk cId="3562535635" sldId="13133"/>
            <ac:spMk id="4" creationId="{768CAED2-5FBB-31EE-3776-57ABE2AB8799}"/>
          </ac:spMkLst>
        </pc:spChg>
        <pc:graphicFrameChg chg="mod modGraphic">
          <ac:chgData name="Beau de Graaf" userId="S::beau.de.graaf_conclusion.nl#ext#@gemeenteurknl.onmicrosoft.com::288aefd2-89f0-48ff-afb8-f0f6cd213cfb" providerId="AD" clId="Web-{D4DBB86B-5E64-E3C4-93C8-1B4D07E855DE}" dt="2025-01-10T12:47:08.969" v="2290"/>
          <ac:graphicFrameMkLst>
            <pc:docMk/>
            <pc:sldMk cId="3562535635" sldId="13133"/>
            <ac:graphicFrameMk id="7" creationId="{359C096C-C278-18F3-57D6-A67A90E680C0}"/>
          </ac:graphicFrameMkLst>
        </pc:graphicFrameChg>
        <pc:picChg chg="add mod ord modCrop">
          <ac:chgData name="Beau de Graaf" userId="S::beau.de.graaf_conclusion.nl#ext#@gemeenteurknl.onmicrosoft.com::288aefd2-89f0-48ff-afb8-f0f6cd213cfb" providerId="AD" clId="Web-{D4DBB86B-5E64-E3C4-93C8-1B4D07E855DE}" dt="2025-01-10T10:05:11.903" v="94" actId="1076"/>
          <ac:picMkLst>
            <pc:docMk/>
            <pc:sldMk cId="3562535635" sldId="13133"/>
            <ac:picMk id="19" creationId="{D0DBCBE1-ED37-F2A9-0CEE-E00731E3B5E6}"/>
          </ac:picMkLst>
        </pc:picChg>
      </pc:sldChg>
      <pc:sldChg chg="addSp modSp add replId">
        <pc:chgData name="Beau de Graaf" userId="S::beau.de.graaf_conclusion.nl#ext#@gemeenteurknl.onmicrosoft.com::288aefd2-89f0-48ff-afb8-f0f6cd213cfb" providerId="AD" clId="Web-{D4DBB86B-5E64-E3C4-93C8-1B4D07E855DE}" dt="2025-01-10T12:56:35.238" v="3272"/>
        <pc:sldMkLst>
          <pc:docMk/>
          <pc:sldMk cId="4197451372" sldId="13134"/>
        </pc:sldMkLst>
        <pc:spChg chg="mod">
          <ac:chgData name="Beau de Graaf" userId="S::beau.de.graaf_conclusion.nl#ext#@gemeenteurknl.onmicrosoft.com::288aefd2-89f0-48ff-afb8-f0f6cd213cfb" providerId="AD" clId="Web-{D4DBB86B-5E64-E3C4-93C8-1B4D07E855DE}" dt="2025-01-10T12:46:36.186" v="2252" actId="20577"/>
          <ac:spMkLst>
            <pc:docMk/>
            <pc:sldMk cId="4197451372" sldId="13134"/>
            <ac:spMk id="3" creationId="{2EA31CAD-DC2E-81A3-C20A-6664C6503A81}"/>
          </ac:spMkLst>
        </pc:spChg>
        <pc:spChg chg="mod">
          <ac:chgData name="Beau de Graaf" userId="S::beau.de.graaf_conclusion.nl#ext#@gemeenteurknl.onmicrosoft.com::288aefd2-89f0-48ff-afb8-f0f6cd213cfb" providerId="AD" clId="Web-{D4DBB86B-5E64-E3C4-93C8-1B4D07E855DE}" dt="2025-01-10T12:54:05.029" v="2836" actId="20577"/>
          <ac:spMkLst>
            <pc:docMk/>
            <pc:sldMk cId="4197451372" sldId="13134"/>
            <ac:spMk id="4" creationId="{768CAED2-5FBB-31EE-3776-57ABE2AB8799}"/>
          </ac:spMkLst>
        </pc:spChg>
        <pc:graphicFrameChg chg="mod modGraphic">
          <ac:chgData name="Beau de Graaf" userId="S::beau.de.graaf_conclusion.nl#ext#@gemeenteurknl.onmicrosoft.com::288aefd2-89f0-48ff-afb8-f0f6cd213cfb" providerId="AD" clId="Web-{D4DBB86B-5E64-E3C4-93C8-1B4D07E855DE}" dt="2025-01-10T12:56:35.238" v="3272"/>
          <ac:graphicFrameMkLst>
            <pc:docMk/>
            <pc:sldMk cId="4197451372" sldId="13134"/>
            <ac:graphicFrameMk id="7" creationId="{359C096C-C278-18F3-57D6-A67A90E680C0}"/>
          </ac:graphicFrameMkLst>
        </pc:graphicFrameChg>
      </pc:sldChg>
      <pc:sldChg chg="modSp add replId">
        <pc:chgData name="Beau de Graaf" userId="S::beau.de.graaf_conclusion.nl#ext#@gemeenteurknl.onmicrosoft.com::288aefd2-89f0-48ff-afb8-f0f6cd213cfb" providerId="AD" clId="Web-{D4DBB86B-5E64-E3C4-93C8-1B4D07E855DE}" dt="2025-01-10T12:58:58.321" v="3447" actId="20577"/>
        <pc:sldMkLst>
          <pc:docMk/>
          <pc:sldMk cId="631272973" sldId="13135"/>
        </pc:sldMkLst>
        <pc:spChg chg="mod">
          <ac:chgData name="Beau de Graaf" userId="S::beau.de.graaf_conclusion.nl#ext#@gemeenteurknl.onmicrosoft.com::288aefd2-89f0-48ff-afb8-f0f6cd213cfb" providerId="AD" clId="Web-{D4DBB86B-5E64-E3C4-93C8-1B4D07E855DE}" dt="2025-01-10T12:58:58.321" v="3447" actId="20577"/>
          <ac:spMkLst>
            <pc:docMk/>
            <pc:sldMk cId="631272973" sldId="13135"/>
            <ac:spMk id="3" creationId="{2EA31CAD-DC2E-81A3-C20A-6664C6503A81}"/>
          </ac:spMkLst>
        </pc:spChg>
        <pc:spChg chg="mod">
          <ac:chgData name="Beau de Graaf" userId="S::beau.de.graaf_conclusion.nl#ext#@gemeenteurknl.onmicrosoft.com::288aefd2-89f0-48ff-afb8-f0f6cd213cfb" providerId="AD" clId="Web-{D4DBB86B-5E64-E3C4-93C8-1B4D07E855DE}" dt="2025-01-10T12:54:14.999" v="2838" actId="20577"/>
          <ac:spMkLst>
            <pc:docMk/>
            <pc:sldMk cId="631272973" sldId="13135"/>
            <ac:spMk id="4" creationId="{768CAED2-5FBB-31EE-3776-57ABE2AB8799}"/>
          </ac:spMkLst>
        </pc:spChg>
        <pc:graphicFrameChg chg="mod modGraphic">
          <ac:chgData name="Beau de Graaf" userId="S::beau.de.graaf_conclusion.nl#ext#@gemeenteurknl.onmicrosoft.com::288aefd2-89f0-48ff-afb8-f0f6cd213cfb" providerId="AD" clId="Web-{D4DBB86B-5E64-E3C4-93C8-1B4D07E855DE}" dt="2025-01-10T12:57:28.114" v="3426"/>
          <ac:graphicFrameMkLst>
            <pc:docMk/>
            <pc:sldMk cId="631272973" sldId="13135"/>
            <ac:graphicFrameMk id="7" creationId="{359C096C-C278-18F3-57D6-A67A90E680C0}"/>
          </ac:graphicFrameMkLst>
        </pc:graphicFrameChg>
      </pc:sldChg>
      <pc:sldChg chg="addSp delSp modSp add replId">
        <pc:chgData name="Beau de Graaf" userId="S::beau.de.graaf_conclusion.nl#ext#@gemeenteurknl.onmicrosoft.com::288aefd2-89f0-48ff-afb8-f0f6cd213cfb" providerId="AD" clId="Web-{D4DBB86B-5E64-E3C4-93C8-1B4D07E855DE}" dt="2025-01-10T13:15:47.870" v="3508"/>
        <pc:sldMkLst>
          <pc:docMk/>
          <pc:sldMk cId="483944065" sldId="13136"/>
        </pc:sldMkLst>
        <pc:spChg chg="mod">
          <ac:chgData name="Beau de Graaf" userId="S::beau.de.graaf_conclusion.nl#ext#@gemeenteurknl.onmicrosoft.com::288aefd2-89f0-48ff-afb8-f0f6cd213cfb" providerId="AD" clId="Web-{D4DBB86B-5E64-E3C4-93C8-1B4D07E855DE}" dt="2025-01-10T12:59:10.368" v="3455" actId="20577"/>
          <ac:spMkLst>
            <pc:docMk/>
            <pc:sldMk cId="483944065" sldId="13136"/>
            <ac:spMk id="3" creationId="{2EA31CAD-DC2E-81A3-C20A-6664C6503A81}"/>
          </ac:spMkLst>
        </pc:spChg>
        <pc:graphicFrameChg chg="mod modGraphic">
          <ac:chgData name="Beau de Graaf" userId="S::beau.de.graaf_conclusion.nl#ext#@gemeenteurknl.onmicrosoft.com::288aefd2-89f0-48ff-afb8-f0f6cd213cfb" providerId="AD" clId="Web-{D4DBB86B-5E64-E3C4-93C8-1B4D07E855DE}" dt="2025-01-10T13:15:47.870" v="3508"/>
          <ac:graphicFrameMkLst>
            <pc:docMk/>
            <pc:sldMk cId="483944065" sldId="13136"/>
            <ac:graphicFrameMk id="7" creationId="{359C096C-C278-18F3-57D6-A67A90E680C0}"/>
          </ac:graphicFrameMkLst>
        </pc:graphicFrameChg>
      </pc:sldChg>
    </pc:docChg>
  </pc:docChgLst>
  <pc:docChgLst>
    <pc:chgData name="Beau de Graaf" userId="S::beau.de.graaf_conclusion.nl#ext#@gemeenteurknl.onmicrosoft.com::288aefd2-89f0-48ff-afb8-f0f6cd213cfb" providerId="AD" clId="Web-{30EA7B95-BEE6-3873-F7E2-A61BBF183306}"/>
    <pc:docChg chg="modSld">
      <pc:chgData name="Beau de Graaf" userId="S::beau.de.graaf_conclusion.nl#ext#@gemeenteurknl.onmicrosoft.com::288aefd2-89f0-48ff-afb8-f0f6cd213cfb" providerId="AD" clId="Web-{30EA7B95-BEE6-3873-F7E2-A61BBF183306}" dt="2025-01-21T14:27:35.903" v="415" actId="20577"/>
      <pc:docMkLst>
        <pc:docMk/>
      </pc:docMkLst>
      <pc:sldChg chg="modSp">
        <pc:chgData name="Beau de Graaf" userId="S::beau.de.graaf_conclusion.nl#ext#@gemeenteurknl.onmicrosoft.com::288aefd2-89f0-48ff-afb8-f0f6cd213cfb" providerId="AD" clId="Web-{30EA7B95-BEE6-3873-F7E2-A61BBF183306}" dt="2025-01-21T14:17:23.290" v="276"/>
        <pc:sldMkLst>
          <pc:docMk/>
          <pc:sldMk cId="4050077789" sldId="13118"/>
        </pc:sldMkLst>
        <pc:spChg chg="mod">
          <ac:chgData name="Beau de Graaf" userId="S::beau.de.graaf_conclusion.nl#ext#@gemeenteurknl.onmicrosoft.com::288aefd2-89f0-48ff-afb8-f0f6cd213cfb" providerId="AD" clId="Web-{30EA7B95-BEE6-3873-F7E2-A61BBF183306}" dt="2025-01-21T14:17:23.290" v="276"/>
          <ac:spMkLst>
            <pc:docMk/>
            <pc:sldMk cId="4050077789" sldId="13118"/>
            <ac:spMk id="4" creationId="{768CAED2-5FBB-31EE-3776-57ABE2AB8799}"/>
          </ac:spMkLst>
        </pc:spChg>
      </pc:sldChg>
      <pc:sldChg chg="modSp">
        <pc:chgData name="Beau de Graaf" userId="S::beau.de.graaf_conclusion.nl#ext#@gemeenteurknl.onmicrosoft.com::288aefd2-89f0-48ff-afb8-f0f6cd213cfb" providerId="AD" clId="Web-{30EA7B95-BEE6-3873-F7E2-A61BBF183306}" dt="2025-01-21T14:23:22.973" v="381" actId="14100"/>
        <pc:sldMkLst>
          <pc:docMk/>
          <pc:sldMk cId="1329281713" sldId="13119"/>
        </pc:sldMkLst>
        <pc:spChg chg="mod">
          <ac:chgData name="Beau de Graaf" userId="S::beau.de.graaf_conclusion.nl#ext#@gemeenteurknl.onmicrosoft.com::288aefd2-89f0-48ff-afb8-f0f6cd213cfb" providerId="AD" clId="Web-{30EA7B95-BEE6-3873-F7E2-A61BBF183306}" dt="2025-01-21T14:23:22.973" v="381" actId="14100"/>
          <ac:spMkLst>
            <pc:docMk/>
            <pc:sldMk cId="1329281713" sldId="13119"/>
            <ac:spMk id="4" creationId="{768CAED2-5FBB-31EE-3776-57ABE2AB8799}"/>
          </ac:spMkLst>
        </pc:spChg>
      </pc:sldChg>
      <pc:sldChg chg="delSp modSp">
        <pc:chgData name="Beau de Graaf" userId="S::beau.de.graaf_conclusion.nl#ext#@gemeenteurknl.onmicrosoft.com::288aefd2-89f0-48ff-afb8-f0f6cd213cfb" providerId="AD" clId="Web-{30EA7B95-BEE6-3873-F7E2-A61BBF183306}" dt="2025-01-21T14:18:24.417" v="286" actId="1076"/>
        <pc:sldMkLst>
          <pc:docMk/>
          <pc:sldMk cId="1090918157" sldId="13120"/>
        </pc:sldMkLst>
        <pc:spChg chg="mod">
          <ac:chgData name="Beau de Graaf" userId="S::beau.de.graaf_conclusion.nl#ext#@gemeenteurknl.onmicrosoft.com::288aefd2-89f0-48ff-afb8-f0f6cd213cfb" providerId="AD" clId="Web-{30EA7B95-BEE6-3873-F7E2-A61BBF183306}" dt="2025-01-21T14:18:17.479" v="285" actId="14100"/>
          <ac:spMkLst>
            <pc:docMk/>
            <pc:sldMk cId="1090918157" sldId="13120"/>
            <ac:spMk id="4" creationId="{768CAED2-5FBB-31EE-3776-57ABE2AB8799}"/>
          </ac:spMkLst>
        </pc:spChg>
        <pc:spChg chg="mod">
          <ac:chgData name="Beau de Graaf" userId="S::beau.de.graaf_conclusion.nl#ext#@gemeenteurknl.onmicrosoft.com::288aefd2-89f0-48ff-afb8-f0f6cd213cfb" providerId="AD" clId="Web-{30EA7B95-BEE6-3873-F7E2-A61BBF183306}" dt="2025-01-21T14:18:24.417" v="286" actId="1076"/>
          <ac:spMkLst>
            <pc:docMk/>
            <pc:sldMk cId="1090918157" sldId="13120"/>
            <ac:spMk id="21" creationId="{AB318445-34AC-97BD-8A9A-67A51E6746E0}"/>
          </ac:spMkLst>
        </pc:spChg>
      </pc:sldChg>
      <pc:sldChg chg="modSp">
        <pc:chgData name="Beau de Graaf" userId="S::beau.de.graaf_conclusion.nl#ext#@gemeenteurknl.onmicrosoft.com::288aefd2-89f0-48ff-afb8-f0f6cd213cfb" providerId="AD" clId="Web-{30EA7B95-BEE6-3873-F7E2-A61BBF183306}" dt="2025-01-21T14:20:17.264" v="321" actId="20577"/>
        <pc:sldMkLst>
          <pc:docMk/>
          <pc:sldMk cId="3905014341" sldId="13125"/>
        </pc:sldMkLst>
        <pc:spChg chg="mod">
          <ac:chgData name="Beau de Graaf" userId="S::beau.de.graaf_conclusion.nl#ext#@gemeenteurknl.onmicrosoft.com::288aefd2-89f0-48ff-afb8-f0f6cd213cfb" providerId="AD" clId="Web-{30EA7B95-BEE6-3873-F7E2-A61BBF183306}" dt="2025-01-21T14:20:17.264" v="321" actId="20577"/>
          <ac:spMkLst>
            <pc:docMk/>
            <pc:sldMk cId="3905014341" sldId="13125"/>
            <ac:spMk id="4" creationId="{768CAED2-5FBB-31EE-3776-57ABE2AB8799}"/>
          </ac:spMkLst>
        </pc:spChg>
      </pc:sldChg>
      <pc:sldChg chg="modSp">
        <pc:chgData name="Beau de Graaf" userId="S::beau.de.graaf_conclusion.nl#ext#@gemeenteurknl.onmicrosoft.com::288aefd2-89f0-48ff-afb8-f0f6cd213cfb" providerId="AD" clId="Web-{30EA7B95-BEE6-3873-F7E2-A61BBF183306}" dt="2025-01-21T14:22:43.300" v="375" actId="20577"/>
        <pc:sldMkLst>
          <pc:docMk/>
          <pc:sldMk cId="697855831" sldId="13126"/>
        </pc:sldMkLst>
        <pc:spChg chg="mod">
          <ac:chgData name="Beau de Graaf" userId="S::beau.de.graaf_conclusion.nl#ext#@gemeenteurknl.onmicrosoft.com::288aefd2-89f0-48ff-afb8-f0f6cd213cfb" providerId="AD" clId="Web-{30EA7B95-BEE6-3873-F7E2-A61BBF183306}" dt="2025-01-21T14:21:33.485" v="335" actId="20577"/>
          <ac:spMkLst>
            <pc:docMk/>
            <pc:sldMk cId="697855831" sldId="13126"/>
            <ac:spMk id="3" creationId="{2EA31CAD-DC2E-81A3-C20A-6664C6503A81}"/>
          </ac:spMkLst>
        </pc:spChg>
        <pc:spChg chg="mod">
          <ac:chgData name="Beau de Graaf" userId="S::beau.de.graaf_conclusion.nl#ext#@gemeenteurknl.onmicrosoft.com::288aefd2-89f0-48ff-afb8-f0f6cd213cfb" providerId="AD" clId="Web-{30EA7B95-BEE6-3873-F7E2-A61BBF183306}" dt="2025-01-21T14:22:43.300" v="375" actId="20577"/>
          <ac:spMkLst>
            <pc:docMk/>
            <pc:sldMk cId="697855831" sldId="13126"/>
            <ac:spMk id="4" creationId="{768CAED2-5FBB-31EE-3776-57ABE2AB8799}"/>
          </ac:spMkLst>
        </pc:spChg>
      </pc:sldChg>
      <pc:sldChg chg="modSp">
        <pc:chgData name="Beau de Graaf" userId="S::beau.de.graaf_conclusion.nl#ext#@gemeenteurknl.onmicrosoft.com::288aefd2-89f0-48ff-afb8-f0f6cd213cfb" providerId="AD" clId="Web-{30EA7B95-BEE6-3873-F7E2-A61BBF183306}" dt="2025-01-21T14:25:07.070" v="390" actId="1076"/>
        <pc:sldMkLst>
          <pc:docMk/>
          <pc:sldMk cId="205749367" sldId="13127"/>
        </pc:sldMkLst>
        <pc:spChg chg="mod">
          <ac:chgData name="Beau de Graaf" userId="S::beau.de.graaf_conclusion.nl#ext#@gemeenteurknl.onmicrosoft.com::288aefd2-89f0-48ff-afb8-f0f6cd213cfb" providerId="AD" clId="Web-{30EA7B95-BEE6-3873-F7E2-A61BBF183306}" dt="2025-01-21T14:24:58.601" v="389" actId="1076"/>
          <ac:spMkLst>
            <pc:docMk/>
            <pc:sldMk cId="205749367" sldId="13127"/>
            <ac:spMk id="3" creationId="{2EA31CAD-DC2E-81A3-C20A-6664C6503A81}"/>
          </ac:spMkLst>
        </pc:spChg>
        <pc:spChg chg="mod">
          <ac:chgData name="Beau de Graaf" userId="S::beau.de.graaf_conclusion.nl#ext#@gemeenteurknl.onmicrosoft.com::288aefd2-89f0-48ff-afb8-f0f6cd213cfb" providerId="AD" clId="Web-{30EA7B95-BEE6-3873-F7E2-A61BBF183306}" dt="2025-01-21T14:25:07.070" v="390" actId="1076"/>
          <ac:spMkLst>
            <pc:docMk/>
            <pc:sldMk cId="205749367" sldId="13127"/>
            <ac:spMk id="4" creationId="{768CAED2-5FBB-31EE-3776-57ABE2AB8799}"/>
          </ac:spMkLst>
        </pc:spChg>
      </pc:sldChg>
      <pc:sldChg chg="modSp">
        <pc:chgData name="Beau de Graaf" userId="S::beau.de.graaf_conclusion.nl#ext#@gemeenteurknl.onmicrosoft.com::288aefd2-89f0-48ff-afb8-f0f6cd213cfb" providerId="AD" clId="Web-{30EA7B95-BEE6-3873-F7E2-A61BBF183306}" dt="2025-01-21T14:14:45.613" v="273"/>
        <pc:sldMkLst>
          <pc:docMk/>
          <pc:sldMk cId="4197451372" sldId="13134"/>
        </pc:sldMkLst>
        <pc:graphicFrameChg chg="mod modGraphic">
          <ac:chgData name="Beau de Graaf" userId="S::beau.de.graaf_conclusion.nl#ext#@gemeenteurknl.onmicrosoft.com::288aefd2-89f0-48ff-afb8-f0f6cd213cfb" providerId="AD" clId="Web-{30EA7B95-BEE6-3873-F7E2-A61BBF183306}" dt="2025-01-21T14:14:45.613" v="273"/>
          <ac:graphicFrameMkLst>
            <pc:docMk/>
            <pc:sldMk cId="4197451372" sldId="13134"/>
            <ac:graphicFrameMk id="7" creationId="{359C096C-C278-18F3-57D6-A67A90E680C0}"/>
          </ac:graphicFrameMkLst>
        </pc:graphicFrameChg>
      </pc:sldChg>
      <pc:sldChg chg="modSp">
        <pc:chgData name="Beau de Graaf" userId="S::beau.de.graaf_conclusion.nl#ext#@gemeenteurknl.onmicrosoft.com::288aefd2-89f0-48ff-afb8-f0f6cd213cfb" providerId="AD" clId="Web-{30EA7B95-BEE6-3873-F7E2-A61BBF183306}" dt="2025-01-21T14:12:15.061" v="93"/>
        <pc:sldMkLst>
          <pc:docMk/>
          <pc:sldMk cId="631272973" sldId="13135"/>
        </pc:sldMkLst>
        <pc:graphicFrameChg chg="mod modGraphic">
          <ac:chgData name="Beau de Graaf" userId="S::beau.de.graaf_conclusion.nl#ext#@gemeenteurknl.onmicrosoft.com::288aefd2-89f0-48ff-afb8-f0f6cd213cfb" providerId="AD" clId="Web-{30EA7B95-BEE6-3873-F7E2-A61BBF183306}" dt="2025-01-21T14:12:15.061" v="93"/>
          <ac:graphicFrameMkLst>
            <pc:docMk/>
            <pc:sldMk cId="631272973" sldId="13135"/>
            <ac:graphicFrameMk id="7" creationId="{359C096C-C278-18F3-57D6-A67A90E680C0}"/>
          </ac:graphicFrameMkLst>
        </pc:graphicFrameChg>
      </pc:sldChg>
      <pc:sldChg chg="modSp">
        <pc:chgData name="Beau de Graaf" userId="S::beau.de.graaf_conclusion.nl#ext#@gemeenteurknl.onmicrosoft.com::288aefd2-89f0-48ff-afb8-f0f6cd213cfb" providerId="AD" clId="Web-{30EA7B95-BEE6-3873-F7E2-A61BBF183306}" dt="2025-01-21T14:13:48.142" v="271"/>
        <pc:sldMkLst>
          <pc:docMk/>
          <pc:sldMk cId="483944065" sldId="13136"/>
        </pc:sldMkLst>
        <pc:graphicFrameChg chg="mod modGraphic">
          <ac:chgData name="Beau de Graaf" userId="S::beau.de.graaf_conclusion.nl#ext#@gemeenteurknl.onmicrosoft.com::288aefd2-89f0-48ff-afb8-f0f6cd213cfb" providerId="AD" clId="Web-{30EA7B95-BEE6-3873-F7E2-A61BBF183306}" dt="2025-01-21T14:13:48.142" v="271"/>
          <ac:graphicFrameMkLst>
            <pc:docMk/>
            <pc:sldMk cId="483944065" sldId="13136"/>
            <ac:graphicFrameMk id="7" creationId="{359C096C-C278-18F3-57D6-A67A90E680C0}"/>
          </ac:graphicFrameMkLst>
        </pc:graphicFrameChg>
      </pc:sldChg>
      <pc:sldChg chg="modSp">
        <pc:chgData name="Beau de Graaf" userId="S::beau.de.graaf_conclusion.nl#ext#@gemeenteurknl.onmicrosoft.com::288aefd2-89f0-48ff-afb8-f0f6cd213cfb" providerId="AD" clId="Web-{30EA7B95-BEE6-3873-F7E2-A61BBF183306}" dt="2025-01-21T14:27:35.903" v="415" actId="20577"/>
        <pc:sldMkLst>
          <pc:docMk/>
          <pc:sldMk cId="3047636920" sldId="13138"/>
        </pc:sldMkLst>
        <pc:spChg chg="mod">
          <ac:chgData name="Beau de Graaf" userId="S::beau.de.graaf_conclusion.nl#ext#@gemeenteurknl.onmicrosoft.com::288aefd2-89f0-48ff-afb8-f0f6cd213cfb" providerId="AD" clId="Web-{30EA7B95-BEE6-3873-F7E2-A61BBF183306}" dt="2025-01-21T14:27:35.903" v="415" actId="20577"/>
          <ac:spMkLst>
            <pc:docMk/>
            <pc:sldMk cId="3047636920" sldId="13138"/>
            <ac:spMk id="4" creationId="{768CAED2-5FBB-31EE-3776-57ABE2AB8799}"/>
          </ac:spMkLst>
        </pc:spChg>
      </pc:sldChg>
    </pc:docChg>
  </pc:docChgLst>
  <pc:docChgLst>
    <pc:chgData name="Michiel Croon" userId="226f0f10-160b-4749-9356-80c98ea1d976" providerId="ADAL" clId="{331C718D-59C4-4C8D-8F44-03201867C58D}"/>
    <pc:docChg chg="modSld">
      <pc:chgData name="Michiel Croon" userId="226f0f10-160b-4749-9356-80c98ea1d976" providerId="ADAL" clId="{331C718D-59C4-4C8D-8F44-03201867C58D}" dt="2024-10-20T21:31:28.702" v="14" actId="14100"/>
      <pc:docMkLst>
        <pc:docMk/>
      </pc:docMkLst>
      <pc:sldChg chg="modSp mod">
        <pc:chgData name="Michiel Croon" userId="226f0f10-160b-4749-9356-80c98ea1d976" providerId="ADAL" clId="{331C718D-59C4-4C8D-8F44-03201867C58D}" dt="2024-10-20T21:19:13.816" v="12" actId="20577"/>
        <pc:sldMkLst>
          <pc:docMk/>
          <pc:sldMk cId="1271792250" sldId="13130"/>
        </pc:sldMkLst>
      </pc:sldChg>
      <pc:sldChg chg="modSp mod">
        <pc:chgData name="Michiel Croon" userId="226f0f10-160b-4749-9356-80c98ea1d976" providerId="ADAL" clId="{331C718D-59C4-4C8D-8F44-03201867C58D}" dt="2024-10-20T21:31:28.702" v="14" actId="14100"/>
        <pc:sldMkLst>
          <pc:docMk/>
          <pc:sldMk cId="1942186475" sldId="13131"/>
        </pc:sldMkLst>
      </pc:sldChg>
    </pc:docChg>
  </pc:docChgLst>
  <pc:docChgLst>
    <pc:chgData name="Hendriks, Paul" userId="S::p.hendriks@urk.nl::b999b382-bda2-4b27-b4f0-97c9a71ecf1a" providerId="AD" clId="Web-{63E2C629-6111-66B0-CA5A-E0BD96DE155F}"/>
    <pc:docChg chg="modSld">
      <pc:chgData name="Hendriks, Paul" userId="S::p.hendriks@urk.nl::b999b382-bda2-4b27-b4f0-97c9a71ecf1a" providerId="AD" clId="Web-{63E2C629-6111-66B0-CA5A-E0BD96DE155F}" dt="2025-01-28T13:18:26.545" v="42"/>
      <pc:docMkLst>
        <pc:docMk/>
      </pc:docMkLst>
      <pc:sldChg chg="modSp">
        <pc:chgData name="Hendriks, Paul" userId="S::p.hendriks@urk.nl::b999b382-bda2-4b27-b4f0-97c9a71ecf1a" providerId="AD" clId="Web-{63E2C629-6111-66B0-CA5A-E0BD96DE155F}" dt="2025-01-28T13:18:19.529" v="40" actId="20577"/>
        <pc:sldMkLst>
          <pc:docMk/>
          <pc:sldMk cId="3562535635" sldId="13133"/>
        </pc:sldMkLst>
        <pc:spChg chg="mod">
          <ac:chgData name="Hendriks, Paul" userId="S::p.hendriks@urk.nl::b999b382-bda2-4b27-b4f0-97c9a71ecf1a" providerId="AD" clId="Web-{63E2C629-6111-66B0-CA5A-E0BD96DE155F}" dt="2025-01-28T13:17:26.168" v="23" actId="1076"/>
          <ac:spMkLst>
            <pc:docMk/>
            <pc:sldMk cId="3562535635" sldId="13133"/>
            <ac:spMk id="3" creationId="{2EA31CAD-DC2E-81A3-C20A-6664C6503A81}"/>
          </ac:spMkLst>
        </pc:spChg>
        <pc:spChg chg="mod">
          <ac:chgData name="Hendriks, Paul" userId="S::p.hendriks@urk.nl::b999b382-bda2-4b27-b4f0-97c9a71ecf1a" providerId="AD" clId="Web-{63E2C629-6111-66B0-CA5A-E0BD96DE155F}" dt="2025-01-28T13:18:19.529" v="40" actId="20577"/>
          <ac:spMkLst>
            <pc:docMk/>
            <pc:sldMk cId="3562535635" sldId="13133"/>
            <ac:spMk id="4" creationId="{768CAED2-5FBB-31EE-3776-57ABE2AB8799}"/>
          </ac:spMkLst>
        </pc:spChg>
        <pc:graphicFrameChg chg="mod">
          <ac:chgData name="Hendriks, Paul" userId="S::p.hendriks@urk.nl::b999b382-bda2-4b27-b4f0-97c9a71ecf1a" providerId="AD" clId="Web-{63E2C629-6111-66B0-CA5A-E0BD96DE155F}" dt="2025-01-28T13:16:32.541" v="9" actId="1076"/>
          <ac:graphicFrameMkLst>
            <pc:docMk/>
            <pc:sldMk cId="3562535635" sldId="13133"/>
            <ac:graphicFrameMk id="7" creationId="{359C096C-C278-18F3-57D6-A67A90E680C0}"/>
          </ac:graphicFrameMkLst>
        </pc:graphicFrameChg>
      </pc:sldChg>
      <pc:sldChg chg="modSp">
        <pc:chgData name="Hendriks, Paul" userId="S::p.hendriks@urk.nl::b999b382-bda2-4b27-b4f0-97c9a71ecf1a" providerId="AD" clId="Web-{63E2C629-6111-66B0-CA5A-E0BD96DE155F}" dt="2025-01-28T13:18:26.545" v="42"/>
        <pc:sldMkLst>
          <pc:docMk/>
          <pc:sldMk cId="4197451372" sldId="13134"/>
        </pc:sldMkLst>
        <pc:spChg chg="mod">
          <ac:chgData name="Hendriks, Paul" userId="S::p.hendriks@urk.nl::b999b382-bda2-4b27-b4f0-97c9a71ecf1a" providerId="AD" clId="Web-{63E2C629-6111-66B0-CA5A-E0BD96DE155F}" dt="2025-01-28T13:14:24.349" v="1" actId="1076"/>
          <ac:spMkLst>
            <pc:docMk/>
            <pc:sldMk cId="4197451372" sldId="13134"/>
            <ac:spMk id="3" creationId="{2EA31CAD-DC2E-81A3-C20A-6664C6503A81}"/>
          </ac:spMkLst>
        </pc:spChg>
        <pc:spChg chg="mod">
          <ac:chgData name="Hendriks, Paul" userId="S::p.hendriks@urk.nl::b999b382-bda2-4b27-b4f0-97c9a71ecf1a" providerId="AD" clId="Web-{63E2C629-6111-66B0-CA5A-E0BD96DE155F}" dt="2025-01-28T13:14:34.131" v="3" actId="1076"/>
          <ac:spMkLst>
            <pc:docMk/>
            <pc:sldMk cId="4197451372" sldId="13134"/>
            <ac:spMk id="4" creationId="{768CAED2-5FBB-31EE-3776-57ABE2AB8799}"/>
          </ac:spMkLst>
        </pc:spChg>
        <pc:graphicFrameChg chg="mod modGraphic">
          <ac:chgData name="Hendriks, Paul" userId="S::p.hendriks@urk.nl::b999b382-bda2-4b27-b4f0-97c9a71ecf1a" providerId="AD" clId="Web-{63E2C629-6111-66B0-CA5A-E0BD96DE155F}" dt="2025-01-28T13:18:26.545" v="42"/>
          <ac:graphicFrameMkLst>
            <pc:docMk/>
            <pc:sldMk cId="4197451372" sldId="13134"/>
            <ac:graphicFrameMk id="7" creationId="{359C096C-C278-18F3-57D6-A67A90E680C0}"/>
          </ac:graphicFrameMkLst>
        </pc:graphicFrameChg>
      </pc:sldChg>
    </pc:docChg>
  </pc:docChgLst>
  <pc:docChgLst>
    <pc:chgData name="Steenbeek, Arend" userId="S::a.steenbeek@urk.nl::f9f6f690-e9b2-442c-ad6a-7c782e234592" providerId="AD" clId="Web-{C80493EA-9C0A-3100-D19D-2690E86DE5FA}"/>
    <pc:docChg chg="modSld">
      <pc:chgData name="Steenbeek, Arend" userId="S::a.steenbeek@urk.nl::f9f6f690-e9b2-442c-ad6a-7c782e234592" providerId="AD" clId="Web-{C80493EA-9C0A-3100-D19D-2690E86DE5FA}" dt="2024-09-26T07:17:21.774" v="0" actId="1076"/>
      <pc:docMkLst>
        <pc:docMk/>
      </pc:docMkLst>
      <pc:sldChg chg="modSp">
        <pc:chgData name="Steenbeek, Arend" userId="S::a.steenbeek@urk.nl::f9f6f690-e9b2-442c-ad6a-7c782e234592" providerId="AD" clId="Web-{C80493EA-9C0A-3100-D19D-2690E86DE5FA}" dt="2024-09-26T07:17:21.774" v="0" actId="1076"/>
        <pc:sldMkLst>
          <pc:docMk/>
          <pc:sldMk cId="1942186475" sldId="13131"/>
        </pc:sldMkLst>
      </pc:sldChg>
    </pc:docChg>
  </pc:docChgLst>
  <pc:docChgLst>
    <pc:chgData name="Hendriks, Paul" userId="S::p.hendriks@urk.nl::b999b382-bda2-4b27-b4f0-97c9a71ecf1a" providerId="AD" clId="Web-{8327F4DA-AEB3-7DEE-1E00-988C3DC27957}"/>
    <pc:docChg chg="modSld">
      <pc:chgData name="Hendriks, Paul" userId="S::p.hendriks@urk.nl::b999b382-bda2-4b27-b4f0-97c9a71ecf1a" providerId="AD" clId="Web-{8327F4DA-AEB3-7DEE-1E00-988C3DC27957}" dt="2024-10-21T06:02:00.413" v="241" actId="1076"/>
      <pc:docMkLst>
        <pc:docMk/>
      </pc:docMkLst>
      <pc:sldChg chg="modSp modCm">
        <pc:chgData name="Hendriks, Paul" userId="S::p.hendriks@urk.nl::b999b382-bda2-4b27-b4f0-97c9a71ecf1a" providerId="AD" clId="Web-{8327F4DA-AEB3-7DEE-1E00-988C3DC27957}" dt="2024-10-21T05:50:48.561" v="6" actId="20577"/>
        <pc:sldMkLst>
          <pc:docMk/>
          <pc:sldMk cId="1302777690" sldId="13129"/>
        </pc:sldMkLst>
        <pc:extLst>
          <p:ext xmlns:p="http://schemas.openxmlformats.org/presentationml/2006/main" uri="{D6D511B9-2390-475A-947B-AFAB55BFBCF1}">
            <pc226:cmChg xmlns:pc226="http://schemas.microsoft.com/office/powerpoint/2022/06/main/command" chg="mod">
              <pc226:chgData name="Hendriks, Paul" userId="S::p.hendriks@urk.nl::b999b382-bda2-4b27-b4f0-97c9a71ecf1a" providerId="AD" clId="Web-{8327F4DA-AEB3-7DEE-1E00-988C3DC27957}" dt="2024-10-21T05:50:40.014" v="4" actId="20577"/>
              <pc2:cmMkLst xmlns:pc2="http://schemas.microsoft.com/office/powerpoint/2019/9/main/command">
                <pc:docMk/>
                <pc:sldMk cId="1302777690" sldId="13129"/>
                <pc2:cmMk id="{1C3F701F-8CD4-442E-81BD-81FDF06AB5B2}"/>
              </pc2:cmMkLst>
            </pc226:cmChg>
          </p:ext>
        </pc:extLst>
      </pc:sldChg>
      <pc:sldChg chg="delSp modSp modNotes">
        <pc:chgData name="Hendriks, Paul" userId="S::p.hendriks@urk.nl::b999b382-bda2-4b27-b4f0-97c9a71ecf1a" providerId="AD" clId="Web-{8327F4DA-AEB3-7DEE-1E00-988C3DC27957}" dt="2024-10-21T06:02:00.413" v="241" actId="1076"/>
        <pc:sldMkLst>
          <pc:docMk/>
          <pc:sldMk cId="1942186475" sldId="13131"/>
        </pc:sldMkLst>
      </pc:sldChg>
    </pc:docChg>
  </pc:docChgLst>
  <pc:docChgLst>
    <pc:chgData name="Hendriks, Paul" userId="b999b382-bda2-4b27-b4f0-97c9a71ecf1a" providerId="ADAL" clId="{ECB6B11B-23B4-423A-A91B-D1A1526BB0AA}"/>
    <pc:docChg chg="custSel modSld">
      <pc:chgData name="Hendriks, Paul" userId="b999b382-bda2-4b27-b4f0-97c9a71ecf1a" providerId="ADAL" clId="{ECB6B11B-23B4-423A-A91B-D1A1526BB0AA}" dt="2024-10-21T06:13:02.781" v="48" actId="20577"/>
      <pc:docMkLst>
        <pc:docMk/>
      </pc:docMkLst>
      <pc:sldChg chg="modSp mod modNotesTx">
        <pc:chgData name="Hendriks, Paul" userId="b999b382-bda2-4b27-b4f0-97c9a71ecf1a" providerId="ADAL" clId="{ECB6B11B-23B4-423A-A91B-D1A1526BB0AA}" dt="2024-10-21T06:09:07.013" v="7"/>
        <pc:sldMkLst>
          <pc:docMk/>
          <pc:sldMk cId="1329281713" sldId="13119"/>
        </pc:sldMkLst>
      </pc:sldChg>
      <pc:sldChg chg="addSp modSp mod">
        <pc:chgData name="Hendriks, Paul" userId="b999b382-bda2-4b27-b4f0-97c9a71ecf1a" providerId="ADAL" clId="{ECB6B11B-23B4-423A-A91B-D1A1526BB0AA}" dt="2024-10-21T06:13:02.781" v="48" actId="20577"/>
        <pc:sldMkLst>
          <pc:docMk/>
          <pc:sldMk cId="1090918157" sldId="13120"/>
        </pc:sldMkLst>
      </pc:sldChg>
      <pc:sldChg chg="modSp mod">
        <pc:chgData name="Hendriks, Paul" userId="b999b382-bda2-4b27-b4f0-97c9a71ecf1a" providerId="ADAL" clId="{ECB6B11B-23B4-423A-A91B-D1A1526BB0AA}" dt="2024-10-21T06:10:20.634" v="11" actId="13926"/>
        <pc:sldMkLst>
          <pc:docMk/>
          <pc:sldMk cId="1271792250" sldId="13130"/>
        </pc:sldMkLst>
      </pc:sldChg>
      <pc:sldChg chg="modSp mod">
        <pc:chgData name="Hendriks, Paul" userId="b999b382-bda2-4b27-b4f0-97c9a71ecf1a" providerId="ADAL" clId="{ECB6B11B-23B4-423A-A91B-D1A1526BB0AA}" dt="2024-10-21T06:05:26.479" v="3" actId="1076"/>
        <pc:sldMkLst>
          <pc:docMk/>
          <pc:sldMk cId="1942186475" sldId="13131"/>
        </pc:sldMkLst>
      </pc:sldChg>
    </pc:docChg>
  </pc:docChgLst>
  <pc:docChgLst>
    <pc:chgData name="Michiel Croon" userId="226f0f10-160b-4749-9356-80c98ea1d976" providerId="ADAL" clId="{93F06923-6422-4FA3-B4E1-A3CF63402A1D}"/>
    <pc:docChg chg="custSel modSld">
      <pc:chgData name="Michiel Croon" userId="226f0f10-160b-4749-9356-80c98ea1d976" providerId="ADAL" clId="{93F06923-6422-4FA3-B4E1-A3CF63402A1D}" dt="2024-10-16T22:15:13.243" v="7" actId="13926"/>
      <pc:docMkLst>
        <pc:docMk/>
      </pc:docMkLst>
      <pc:sldChg chg="delSp modSp mod">
        <pc:chgData name="Michiel Croon" userId="226f0f10-160b-4749-9356-80c98ea1d976" providerId="ADAL" clId="{93F06923-6422-4FA3-B4E1-A3CF63402A1D}" dt="2024-10-16T22:15:13.243" v="7" actId="13926"/>
        <pc:sldMkLst>
          <pc:docMk/>
          <pc:sldMk cId="1942186475" sldId="13131"/>
        </pc:sldMkLst>
      </pc:sldChg>
    </pc:docChg>
  </pc:docChgLst>
  <pc:docChgLst>
    <pc:chgData name="Hendriks, Paul" userId="S::p.hendriks@urk.nl::b999b382-bda2-4b27-b4f0-97c9a71ecf1a" providerId="AD" clId="Web-{E22E22A0-659E-4D0D-7B89-3567A2997B30}"/>
    <pc:docChg chg="modSld">
      <pc:chgData name="Hendriks, Paul" userId="S::p.hendriks@urk.nl::b999b382-bda2-4b27-b4f0-97c9a71ecf1a" providerId="AD" clId="Web-{E22E22A0-659E-4D0D-7B89-3567A2997B30}" dt="2025-01-27T07:36:55.017" v="406"/>
      <pc:docMkLst>
        <pc:docMk/>
      </pc:docMkLst>
      <pc:sldChg chg="addSp delSp modSp">
        <pc:chgData name="Hendriks, Paul" userId="S::p.hendriks@urk.nl::b999b382-bda2-4b27-b4f0-97c9a71ecf1a" providerId="AD" clId="Web-{E22E22A0-659E-4D0D-7B89-3567A2997B30}" dt="2025-01-27T07:28:54.138" v="240"/>
        <pc:sldMkLst>
          <pc:docMk/>
          <pc:sldMk cId="3562535635" sldId="13133"/>
        </pc:sldMkLst>
        <pc:spChg chg="add del mod">
          <ac:chgData name="Hendriks, Paul" userId="S::p.hendriks@urk.nl::b999b382-bda2-4b27-b4f0-97c9a71ecf1a" providerId="AD" clId="Web-{E22E22A0-659E-4D0D-7B89-3567A2997B30}" dt="2025-01-27T07:28:40.357" v="236"/>
          <ac:spMkLst>
            <pc:docMk/>
            <pc:sldMk cId="3562535635" sldId="13133"/>
            <ac:spMk id="10" creationId="{32292298-4E5C-06F4-7E1F-5F7076FFEDE9}"/>
          </ac:spMkLst>
        </pc:spChg>
        <pc:spChg chg="add del mod">
          <ac:chgData name="Hendriks, Paul" userId="S::p.hendriks@urk.nl::b999b382-bda2-4b27-b4f0-97c9a71ecf1a" providerId="AD" clId="Web-{E22E22A0-659E-4D0D-7B89-3567A2997B30}" dt="2025-01-27T07:28:23.700" v="234" actId="1076"/>
          <ac:spMkLst>
            <pc:docMk/>
            <pc:sldMk cId="3562535635" sldId="13133"/>
            <ac:spMk id="13" creationId="{742E422C-895A-FC25-D92E-AE0430C59B24}"/>
          </ac:spMkLst>
        </pc:spChg>
        <pc:graphicFrameChg chg="mod modGraphic">
          <ac:chgData name="Hendriks, Paul" userId="S::p.hendriks@urk.nl::b999b382-bda2-4b27-b4f0-97c9a71ecf1a" providerId="AD" clId="Web-{E22E22A0-659E-4D0D-7B89-3567A2997B30}" dt="2025-01-27T07:28:54.138" v="240"/>
          <ac:graphicFrameMkLst>
            <pc:docMk/>
            <pc:sldMk cId="3562535635" sldId="13133"/>
            <ac:graphicFrameMk id="7" creationId="{359C096C-C278-18F3-57D6-A67A90E680C0}"/>
          </ac:graphicFrameMkLst>
        </pc:graphicFrameChg>
        <pc:picChg chg="del mod">
          <ac:chgData name="Hendriks, Paul" userId="S::p.hendriks@urk.nl::b999b382-bda2-4b27-b4f0-97c9a71ecf1a" providerId="AD" clId="Web-{E22E22A0-659E-4D0D-7B89-3567A2997B30}" dt="2025-01-27T07:28:41.575" v="237"/>
          <ac:picMkLst>
            <pc:docMk/>
            <pc:sldMk cId="3562535635" sldId="13133"/>
            <ac:picMk id="12" creationId="{66F0469B-09A5-A8F0-346B-3E1FB99878AF}"/>
          </ac:picMkLst>
        </pc:picChg>
      </pc:sldChg>
      <pc:sldChg chg="delSp modSp">
        <pc:chgData name="Hendriks, Paul" userId="S::p.hendriks@urk.nl::b999b382-bda2-4b27-b4f0-97c9a71ecf1a" providerId="AD" clId="Web-{E22E22A0-659E-4D0D-7B89-3567A2997B30}" dt="2025-01-27T07:27:23.901" v="225"/>
        <pc:sldMkLst>
          <pc:docMk/>
          <pc:sldMk cId="4197451372" sldId="13134"/>
        </pc:sldMkLst>
        <pc:spChg chg="del">
          <ac:chgData name="Hendriks, Paul" userId="S::p.hendriks@urk.nl::b999b382-bda2-4b27-b4f0-97c9a71ecf1a" providerId="AD" clId="Web-{E22E22A0-659E-4D0D-7B89-3567A2997B30}" dt="2025-01-27T07:21:11.495" v="161"/>
          <ac:spMkLst>
            <pc:docMk/>
            <pc:sldMk cId="4197451372" sldId="13134"/>
            <ac:spMk id="5" creationId="{8A35B490-B1E0-28ED-5D27-BB05CBD15D99}"/>
          </ac:spMkLst>
        </pc:spChg>
        <pc:spChg chg="del">
          <ac:chgData name="Hendriks, Paul" userId="S::p.hendriks@urk.nl::b999b382-bda2-4b27-b4f0-97c9a71ecf1a" providerId="AD" clId="Web-{E22E22A0-659E-4D0D-7B89-3567A2997B30}" dt="2025-01-27T07:21:34.809" v="165"/>
          <ac:spMkLst>
            <pc:docMk/>
            <pc:sldMk cId="4197451372" sldId="13134"/>
            <ac:spMk id="9" creationId="{EC6959C9-48BB-7BAE-6873-DDEAAA186A15}"/>
          </ac:spMkLst>
        </pc:spChg>
        <pc:spChg chg="del">
          <ac:chgData name="Hendriks, Paul" userId="S::p.hendriks@urk.nl::b999b382-bda2-4b27-b4f0-97c9a71ecf1a" providerId="AD" clId="Web-{E22E22A0-659E-4D0D-7B89-3567A2997B30}" dt="2025-01-27T07:21:22.918" v="163"/>
          <ac:spMkLst>
            <pc:docMk/>
            <pc:sldMk cId="4197451372" sldId="13134"/>
            <ac:spMk id="10" creationId="{32292298-4E5C-06F4-7E1F-5F7076FFEDE9}"/>
          </ac:spMkLst>
        </pc:spChg>
        <pc:spChg chg="del">
          <ac:chgData name="Hendriks, Paul" userId="S::p.hendriks@urk.nl::b999b382-bda2-4b27-b4f0-97c9a71ecf1a" providerId="AD" clId="Web-{E22E22A0-659E-4D0D-7B89-3567A2997B30}" dt="2025-01-27T07:21:37.309" v="166"/>
          <ac:spMkLst>
            <pc:docMk/>
            <pc:sldMk cId="4197451372" sldId="13134"/>
            <ac:spMk id="13" creationId="{742E422C-895A-FC25-D92E-AE0430C59B24}"/>
          </ac:spMkLst>
        </pc:spChg>
        <pc:graphicFrameChg chg="mod modGraphic">
          <ac:chgData name="Hendriks, Paul" userId="S::p.hendriks@urk.nl::b999b382-bda2-4b27-b4f0-97c9a71ecf1a" providerId="AD" clId="Web-{E22E22A0-659E-4D0D-7B89-3567A2997B30}" dt="2025-01-27T07:27:23.901" v="225"/>
          <ac:graphicFrameMkLst>
            <pc:docMk/>
            <pc:sldMk cId="4197451372" sldId="13134"/>
            <ac:graphicFrameMk id="7" creationId="{359C096C-C278-18F3-57D6-A67A90E680C0}"/>
          </ac:graphicFrameMkLst>
        </pc:graphicFrameChg>
        <pc:picChg chg="mod">
          <ac:chgData name="Hendriks, Paul" userId="S::p.hendriks@urk.nl::b999b382-bda2-4b27-b4f0-97c9a71ecf1a" providerId="AD" clId="Web-{E22E22A0-659E-4D0D-7B89-3567A2997B30}" dt="2025-01-27T07:23:38.829" v="208" actId="14100"/>
          <ac:picMkLst>
            <pc:docMk/>
            <pc:sldMk cId="4197451372" sldId="13134"/>
            <ac:picMk id="12" creationId="{66F0469B-09A5-A8F0-346B-3E1FB99878AF}"/>
          </ac:picMkLst>
        </pc:picChg>
      </pc:sldChg>
      <pc:sldChg chg="delSp modSp">
        <pc:chgData name="Hendriks, Paul" userId="S::p.hendriks@urk.nl::b999b382-bda2-4b27-b4f0-97c9a71ecf1a" providerId="AD" clId="Web-{E22E22A0-659E-4D0D-7B89-3567A2997B30}" dt="2025-01-27T07:29:35.999" v="292"/>
        <pc:sldMkLst>
          <pc:docMk/>
          <pc:sldMk cId="631272973" sldId="13135"/>
        </pc:sldMkLst>
        <pc:spChg chg="del">
          <ac:chgData name="Hendriks, Paul" userId="S::p.hendriks@urk.nl::b999b382-bda2-4b27-b4f0-97c9a71ecf1a" providerId="AD" clId="Web-{E22E22A0-659E-4D0D-7B89-3567A2997B30}" dt="2025-01-27T07:25:51.678" v="213"/>
          <ac:spMkLst>
            <pc:docMk/>
            <pc:sldMk cId="631272973" sldId="13135"/>
            <ac:spMk id="5" creationId="{8A35B490-B1E0-28ED-5D27-BB05CBD15D99}"/>
          </ac:spMkLst>
        </pc:spChg>
        <pc:spChg chg="del">
          <ac:chgData name="Hendriks, Paul" userId="S::p.hendriks@urk.nl::b999b382-bda2-4b27-b4f0-97c9a71ecf1a" providerId="AD" clId="Web-{E22E22A0-659E-4D0D-7B89-3567A2997B30}" dt="2025-01-27T07:25:50.163" v="212"/>
          <ac:spMkLst>
            <pc:docMk/>
            <pc:sldMk cId="631272973" sldId="13135"/>
            <ac:spMk id="10" creationId="{32292298-4E5C-06F4-7E1F-5F7076FFEDE9}"/>
          </ac:spMkLst>
        </pc:spChg>
        <pc:spChg chg="del">
          <ac:chgData name="Hendriks, Paul" userId="S::p.hendriks@urk.nl::b999b382-bda2-4b27-b4f0-97c9a71ecf1a" providerId="AD" clId="Web-{E22E22A0-659E-4D0D-7B89-3567A2997B30}" dt="2025-01-27T07:25:53.225" v="214"/>
          <ac:spMkLst>
            <pc:docMk/>
            <pc:sldMk cId="631272973" sldId="13135"/>
            <ac:spMk id="13" creationId="{742E422C-895A-FC25-D92E-AE0430C59B24}"/>
          </ac:spMkLst>
        </pc:spChg>
        <pc:graphicFrameChg chg="mod modGraphic">
          <ac:chgData name="Hendriks, Paul" userId="S::p.hendriks@urk.nl::b999b382-bda2-4b27-b4f0-97c9a71ecf1a" providerId="AD" clId="Web-{E22E22A0-659E-4D0D-7B89-3567A2997B30}" dt="2025-01-27T07:29:35.999" v="292"/>
          <ac:graphicFrameMkLst>
            <pc:docMk/>
            <pc:sldMk cId="631272973" sldId="13135"/>
            <ac:graphicFrameMk id="7" creationId="{359C096C-C278-18F3-57D6-A67A90E680C0}"/>
          </ac:graphicFrameMkLst>
        </pc:graphicFrameChg>
        <pc:picChg chg="mod">
          <ac:chgData name="Hendriks, Paul" userId="S::p.hendriks@urk.nl::b999b382-bda2-4b27-b4f0-97c9a71ecf1a" providerId="AD" clId="Web-{E22E22A0-659E-4D0D-7B89-3567A2997B30}" dt="2025-01-27T07:25:58.116" v="215" actId="1076"/>
          <ac:picMkLst>
            <pc:docMk/>
            <pc:sldMk cId="631272973" sldId="13135"/>
            <ac:picMk id="12" creationId="{66F0469B-09A5-A8F0-346B-3E1FB99878AF}"/>
          </ac:picMkLst>
        </pc:picChg>
      </pc:sldChg>
      <pc:sldChg chg="delSp modSp">
        <pc:chgData name="Hendriks, Paul" userId="S::p.hendriks@urk.nl::b999b382-bda2-4b27-b4f0-97c9a71ecf1a" providerId="AD" clId="Web-{E22E22A0-659E-4D0D-7B89-3567A2997B30}" dt="2025-01-27T07:36:55.017" v="406"/>
        <pc:sldMkLst>
          <pc:docMk/>
          <pc:sldMk cId="483944065" sldId="13136"/>
        </pc:sldMkLst>
        <pc:spChg chg="del">
          <ac:chgData name="Hendriks, Paul" userId="S::p.hendriks@urk.nl::b999b382-bda2-4b27-b4f0-97c9a71ecf1a" providerId="AD" clId="Web-{E22E22A0-659E-4D0D-7B89-3567A2997B30}" dt="2025-01-27T07:31:37.535" v="303"/>
          <ac:spMkLst>
            <pc:docMk/>
            <pc:sldMk cId="483944065" sldId="13136"/>
            <ac:spMk id="5" creationId="{8A35B490-B1E0-28ED-5D27-BB05CBD15D99}"/>
          </ac:spMkLst>
        </pc:spChg>
        <pc:graphicFrameChg chg="mod modGraphic">
          <ac:chgData name="Hendriks, Paul" userId="S::p.hendriks@urk.nl::b999b382-bda2-4b27-b4f0-97c9a71ecf1a" providerId="AD" clId="Web-{E22E22A0-659E-4D0D-7B89-3567A2997B30}" dt="2025-01-27T07:36:55.017" v="406"/>
          <ac:graphicFrameMkLst>
            <pc:docMk/>
            <pc:sldMk cId="483944065" sldId="13136"/>
            <ac:graphicFrameMk id="7" creationId="{359C096C-C278-18F3-57D6-A67A90E680C0}"/>
          </ac:graphicFrameMkLst>
        </pc:graphicFrameChg>
        <pc:picChg chg="del">
          <ac:chgData name="Hendriks, Paul" userId="S::p.hendriks@urk.nl::b999b382-bda2-4b27-b4f0-97c9a71ecf1a" providerId="AD" clId="Web-{E22E22A0-659E-4D0D-7B89-3567A2997B30}" dt="2025-01-27T07:31:39.098" v="304"/>
          <ac:picMkLst>
            <pc:docMk/>
            <pc:sldMk cId="483944065" sldId="13136"/>
            <ac:picMk id="12" creationId="{66F0469B-09A5-A8F0-346B-3E1FB99878AF}"/>
          </ac:picMkLst>
        </pc:picChg>
      </pc:sldChg>
    </pc:docChg>
  </pc:docChgLst>
  <pc:docChgLst>
    <pc:chgData name="Michiel Croon" userId="226f0f10-160b-4749-9356-80c98ea1d976" providerId="ADAL" clId="{24F4B53B-22E2-4DBF-AE4C-1FAEAB3CDD53}"/>
    <pc:docChg chg="custSel modSld">
      <pc:chgData name="Michiel Croon" userId="226f0f10-160b-4749-9356-80c98ea1d976" providerId="ADAL" clId="{24F4B53B-22E2-4DBF-AE4C-1FAEAB3CDD53}" dt="2024-10-05T20:58:27.372" v="1112" actId="20577"/>
      <pc:docMkLst>
        <pc:docMk/>
      </pc:docMkLst>
      <pc:sldChg chg="addSp modSp mod">
        <pc:chgData name="Michiel Croon" userId="226f0f10-160b-4749-9356-80c98ea1d976" providerId="ADAL" clId="{24F4B53B-22E2-4DBF-AE4C-1FAEAB3CDD53}" dt="2024-10-05T20:44:58.731" v="459" actId="1037"/>
        <pc:sldMkLst>
          <pc:docMk/>
          <pc:sldMk cId="697855831" sldId="13126"/>
        </pc:sldMkLst>
      </pc:sldChg>
      <pc:sldChg chg="modSp mod">
        <pc:chgData name="Michiel Croon" userId="226f0f10-160b-4749-9356-80c98ea1d976" providerId="ADAL" clId="{24F4B53B-22E2-4DBF-AE4C-1FAEAB3CDD53}" dt="2024-10-05T20:47:28.788" v="876" actId="113"/>
        <pc:sldMkLst>
          <pc:docMk/>
          <pc:sldMk cId="1271792250" sldId="13130"/>
        </pc:sldMkLst>
      </pc:sldChg>
      <pc:sldChg chg="modSp mod">
        <pc:chgData name="Michiel Croon" userId="226f0f10-160b-4749-9356-80c98ea1d976" providerId="ADAL" clId="{24F4B53B-22E2-4DBF-AE4C-1FAEAB3CDD53}" dt="2024-10-05T20:58:27.372" v="1112" actId="20577"/>
        <pc:sldMkLst>
          <pc:docMk/>
          <pc:sldMk cId="1942186475" sldId="13131"/>
        </pc:sldMkLst>
      </pc:sldChg>
    </pc:docChg>
  </pc:docChgLst>
  <pc:docChgLst>
    <pc:chgData name="Steenbeek, Arend" userId="f9f6f690-e9b2-442c-ad6a-7c782e234592" providerId="ADAL" clId="{780AE276-5FE3-47EB-BF75-D5BC1837E691}"/>
    <pc:docChg chg="undo custSel modSld">
      <pc:chgData name="Steenbeek, Arend" userId="f9f6f690-e9b2-442c-ad6a-7c782e234592" providerId="ADAL" clId="{780AE276-5FE3-47EB-BF75-D5BC1837E691}" dt="2025-01-15T10:03:00.665" v="108" actId="313"/>
      <pc:docMkLst>
        <pc:docMk/>
      </pc:docMkLst>
      <pc:sldChg chg="delSp modSp mod">
        <pc:chgData name="Steenbeek, Arend" userId="f9f6f690-e9b2-442c-ad6a-7c782e234592" providerId="ADAL" clId="{780AE276-5FE3-47EB-BF75-D5BC1837E691}" dt="2025-01-15T09:33:18.658" v="1" actId="478"/>
        <pc:sldMkLst>
          <pc:docMk/>
          <pc:sldMk cId="4050077789" sldId="13118"/>
        </pc:sldMkLst>
        <pc:spChg chg="mod">
          <ac:chgData name="Steenbeek, Arend" userId="f9f6f690-e9b2-442c-ad6a-7c782e234592" providerId="ADAL" clId="{780AE276-5FE3-47EB-BF75-D5BC1837E691}" dt="2025-01-15T09:33:08.176" v="0" actId="790"/>
          <ac:spMkLst>
            <pc:docMk/>
            <pc:sldMk cId="4050077789" sldId="13118"/>
            <ac:spMk id="4" creationId="{768CAED2-5FBB-31EE-3776-57ABE2AB8799}"/>
          </ac:spMkLst>
        </pc:spChg>
      </pc:sldChg>
      <pc:sldChg chg="modSp mod">
        <pc:chgData name="Steenbeek, Arend" userId="f9f6f690-e9b2-442c-ad6a-7c782e234592" providerId="ADAL" clId="{780AE276-5FE3-47EB-BF75-D5BC1837E691}" dt="2025-01-15T09:48:41.007" v="5" actId="790"/>
        <pc:sldMkLst>
          <pc:docMk/>
          <pc:sldMk cId="1329281713" sldId="13119"/>
        </pc:sldMkLst>
        <pc:spChg chg="mod">
          <ac:chgData name="Steenbeek, Arend" userId="f9f6f690-e9b2-442c-ad6a-7c782e234592" providerId="ADAL" clId="{780AE276-5FE3-47EB-BF75-D5BC1837E691}" dt="2025-01-15T09:48:36.896" v="4" actId="790"/>
          <ac:spMkLst>
            <pc:docMk/>
            <pc:sldMk cId="1329281713" sldId="13119"/>
            <ac:spMk id="4" creationId="{768CAED2-5FBB-31EE-3776-57ABE2AB8799}"/>
          </ac:spMkLst>
        </pc:spChg>
        <pc:spChg chg="mod">
          <ac:chgData name="Steenbeek, Arend" userId="f9f6f690-e9b2-442c-ad6a-7c782e234592" providerId="ADAL" clId="{780AE276-5FE3-47EB-BF75-D5BC1837E691}" dt="2025-01-15T09:48:41.007" v="5" actId="790"/>
          <ac:spMkLst>
            <pc:docMk/>
            <pc:sldMk cId="1329281713" sldId="13119"/>
            <ac:spMk id="5" creationId="{41ACB522-6662-3D66-4C84-CACDDFF668FC}"/>
          </ac:spMkLst>
        </pc:spChg>
      </pc:sldChg>
      <pc:sldChg chg="modSp mod">
        <pc:chgData name="Steenbeek, Arend" userId="f9f6f690-e9b2-442c-ad6a-7c782e234592" providerId="ADAL" clId="{780AE276-5FE3-47EB-BF75-D5BC1837E691}" dt="2025-01-15T09:53:35.264" v="26" actId="790"/>
        <pc:sldMkLst>
          <pc:docMk/>
          <pc:sldMk cId="1090918157" sldId="13120"/>
        </pc:sldMkLst>
        <pc:spChg chg="mod">
          <ac:chgData name="Steenbeek, Arend" userId="f9f6f690-e9b2-442c-ad6a-7c782e234592" providerId="ADAL" clId="{780AE276-5FE3-47EB-BF75-D5BC1837E691}" dt="2025-01-15T09:53:35.264" v="26" actId="790"/>
          <ac:spMkLst>
            <pc:docMk/>
            <pc:sldMk cId="1090918157" sldId="13120"/>
            <ac:spMk id="3" creationId="{2EA31CAD-DC2E-81A3-C20A-6664C6503A81}"/>
          </ac:spMkLst>
        </pc:spChg>
        <pc:spChg chg="mod">
          <ac:chgData name="Steenbeek, Arend" userId="f9f6f690-e9b2-442c-ad6a-7c782e234592" providerId="ADAL" clId="{780AE276-5FE3-47EB-BF75-D5BC1837E691}" dt="2025-01-15T09:53:28.640" v="25" actId="313"/>
          <ac:spMkLst>
            <pc:docMk/>
            <pc:sldMk cId="1090918157" sldId="13120"/>
            <ac:spMk id="4" creationId="{768CAED2-5FBB-31EE-3776-57ABE2AB8799}"/>
          </ac:spMkLst>
        </pc:spChg>
        <pc:spChg chg="mod">
          <ac:chgData name="Steenbeek, Arend" userId="f9f6f690-e9b2-442c-ad6a-7c782e234592" providerId="ADAL" clId="{780AE276-5FE3-47EB-BF75-D5BC1837E691}" dt="2025-01-15T09:53:26.235" v="24" actId="790"/>
          <ac:spMkLst>
            <pc:docMk/>
            <pc:sldMk cId="1090918157" sldId="13120"/>
            <ac:spMk id="21" creationId="{AB318445-34AC-97BD-8A9A-67A51E6746E0}"/>
          </ac:spMkLst>
        </pc:spChg>
      </pc:sldChg>
      <pc:sldChg chg="modSp mod">
        <pc:chgData name="Steenbeek, Arend" userId="f9f6f690-e9b2-442c-ad6a-7c782e234592" providerId="ADAL" clId="{780AE276-5FE3-47EB-BF75-D5BC1837E691}" dt="2025-01-15T09:47:29.327" v="3" actId="20577"/>
        <pc:sldMkLst>
          <pc:docMk/>
          <pc:sldMk cId="3905014341" sldId="13125"/>
        </pc:sldMkLst>
        <pc:spChg chg="mod">
          <ac:chgData name="Steenbeek, Arend" userId="f9f6f690-e9b2-442c-ad6a-7c782e234592" providerId="ADAL" clId="{780AE276-5FE3-47EB-BF75-D5BC1837E691}" dt="2025-01-15T09:47:29.327" v="3" actId="20577"/>
          <ac:spMkLst>
            <pc:docMk/>
            <pc:sldMk cId="3905014341" sldId="13125"/>
            <ac:spMk id="4" creationId="{768CAED2-5FBB-31EE-3776-57ABE2AB8799}"/>
          </ac:spMkLst>
        </pc:spChg>
      </pc:sldChg>
      <pc:sldChg chg="modSp mod">
        <pc:chgData name="Steenbeek, Arend" userId="f9f6f690-e9b2-442c-ad6a-7c782e234592" providerId="ADAL" clId="{780AE276-5FE3-47EB-BF75-D5BC1837E691}" dt="2025-01-15T09:51:31.371" v="15" actId="1076"/>
        <pc:sldMkLst>
          <pc:docMk/>
          <pc:sldMk cId="205749367" sldId="13127"/>
        </pc:sldMkLst>
        <pc:spChg chg="mod">
          <ac:chgData name="Steenbeek, Arend" userId="f9f6f690-e9b2-442c-ad6a-7c782e234592" providerId="ADAL" clId="{780AE276-5FE3-47EB-BF75-D5BC1837E691}" dt="2025-01-15T09:49:49.734" v="6" actId="790"/>
          <ac:spMkLst>
            <pc:docMk/>
            <pc:sldMk cId="205749367" sldId="13127"/>
            <ac:spMk id="3" creationId="{2EA31CAD-DC2E-81A3-C20A-6664C6503A81}"/>
          </ac:spMkLst>
        </pc:spChg>
        <pc:spChg chg="mod">
          <ac:chgData name="Steenbeek, Arend" userId="f9f6f690-e9b2-442c-ad6a-7c782e234592" providerId="ADAL" clId="{780AE276-5FE3-47EB-BF75-D5BC1837E691}" dt="2025-01-15T09:51:26.284" v="13" actId="20577"/>
          <ac:spMkLst>
            <pc:docMk/>
            <pc:sldMk cId="205749367" sldId="13127"/>
            <ac:spMk id="4" creationId="{768CAED2-5FBB-31EE-3776-57ABE2AB8799}"/>
          </ac:spMkLst>
        </pc:spChg>
        <pc:graphicFrameChg chg="mod">
          <ac:chgData name="Steenbeek, Arend" userId="f9f6f690-e9b2-442c-ad6a-7c782e234592" providerId="ADAL" clId="{780AE276-5FE3-47EB-BF75-D5BC1837E691}" dt="2025-01-15T09:51:31.371" v="15" actId="1076"/>
          <ac:graphicFrameMkLst>
            <pc:docMk/>
            <pc:sldMk cId="205749367" sldId="13127"/>
            <ac:graphicFrameMk id="8" creationId="{0ABA7520-DF90-BB7C-3599-E9A98C946CF3}"/>
          </ac:graphicFrameMkLst>
        </pc:graphicFrameChg>
      </pc:sldChg>
      <pc:sldChg chg="modSp mod">
        <pc:chgData name="Steenbeek, Arend" userId="f9f6f690-e9b2-442c-ad6a-7c782e234592" providerId="ADAL" clId="{780AE276-5FE3-47EB-BF75-D5BC1837E691}" dt="2025-01-15T09:52:32.719" v="20" actId="790"/>
        <pc:sldMkLst>
          <pc:docMk/>
          <pc:sldMk cId="1302777690" sldId="13129"/>
        </pc:sldMkLst>
        <pc:spChg chg="mod">
          <ac:chgData name="Steenbeek, Arend" userId="f9f6f690-e9b2-442c-ad6a-7c782e234592" providerId="ADAL" clId="{780AE276-5FE3-47EB-BF75-D5BC1837E691}" dt="2025-01-15T09:52:00.457" v="17" actId="790"/>
          <ac:spMkLst>
            <pc:docMk/>
            <pc:sldMk cId="1302777690" sldId="13129"/>
            <ac:spMk id="3" creationId="{2EA31CAD-DC2E-81A3-C20A-6664C6503A81}"/>
          </ac:spMkLst>
        </pc:spChg>
        <pc:spChg chg="mod">
          <ac:chgData name="Steenbeek, Arend" userId="f9f6f690-e9b2-442c-ad6a-7c782e234592" providerId="ADAL" clId="{780AE276-5FE3-47EB-BF75-D5BC1837E691}" dt="2025-01-15T09:52:17.895" v="19" actId="20577"/>
          <ac:spMkLst>
            <pc:docMk/>
            <pc:sldMk cId="1302777690" sldId="13129"/>
            <ac:spMk id="4" creationId="{768CAED2-5FBB-31EE-3776-57ABE2AB8799}"/>
          </ac:spMkLst>
        </pc:spChg>
        <pc:spChg chg="mod">
          <ac:chgData name="Steenbeek, Arend" userId="f9f6f690-e9b2-442c-ad6a-7c782e234592" providerId="ADAL" clId="{780AE276-5FE3-47EB-BF75-D5BC1837E691}" dt="2025-01-15T09:52:32.719" v="20" actId="790"/>
          <ac:spMkLst>
            <pc:docMk/>
            <pc:sldMk cId="1302777690" sldId="13129"/>
            <ac:spMk id="5" creationId="{E465CE4C-4D38-60CB-C3F6-D9718E9899F7}"/>
          </ac:spMkLst>
        </pc:spChg>
      </pc:sldChg>
      <pc:sldChg chg="modSp mod">
        <pc:chgData name="Steenbeek, Arend" userId="f9f6f690-e9b2-442c-ad6a-7c782e234592" providerId="ADAL" clId="{780AE276-5FE3-47EB-BF75-D5BC1837E691}" dt="2025-01-15T09:54:25.548" v="31" actId="790"/>
        <pc:sldMkLst>
          <pc:docMk/>
          <pc:sldMk cId="1271792250" sldId="13130"/>
        </pc:sldMkLst>
        <pc:spChg chg="mod">
          <ac:chgData name="Steenbeek, Arend" userId="f9f6f690-e9b2-442c-ad6a-7c782e234592" providerId="ADAL" clId="{780AE276-5FE3-47EB-BF75-D5BC1837E691}" dt="2025-01-15T09:54:11.508" v="27" actId="790"/>
          <ac:spMkLst>
            <pc:docMk/>
            <pc:sldMk cId="1271792250" sldId="13130"/>
            <ac:spMk id="3" creationId="{2EA31CAD-DC2E-81A3-C20A-6664C6503A81}"/>
          </ac:spMkLst>
        </pc:spChg>
        <pc:spChg chg="mod">
          <ac:chgData name="Steenbeek, Arend" userId="f9f6f690-e9b2-442c-ad6a-7c782e234592" providerId="ADAL" clId="{780AE276-5FE3-47EB-BF75-D5BC1837E691}" dt="2025-01-15T09:54:14.782" v="28" actId="790"/>
          <ac:spMkLst>
            <pc:docMk/>
            <pc:sldMk cId="1271792250" sldId="13130"/>
            <ac:spMk id="4" creationId="{768CAED2-5FBB-31EE-3776-57ABE2AB8799}"/>
          </ac:spMkLst>
        </pc:spChg>
        <pc:spChg chg="mod">
          <ac:chgData name="Steenbeek, Arend" userId="f9f6f690-e9b2-442c-ad6a-7c782e234592" providerId="ADAL" clId="{780AE276-5FE3-47EB-BF75-D5BC1837E691}" dt="2025-01-15T09:54:25.548" v="31" actId="790"/>
          <ac:spMkLst>
            <pc:docMk/>
            <pc:sldMk cId="1271792250" sldId="13130"/>
            <ac:spMk id="7" creationId="{9F656D90-BB3F-70CD-8E8F-E44B060A6940}"/>
          </ac:spMkLst>
        </pc:spChg>
      </pc:sldChg>
      <pc:sldChg chg="modSp mod">
        <pc:chgData name="Steenbeek, Arend" userId="f9f6f690-e9b2-442c-ad6a-7c782e234592" providerId="ADAL" clId="{780AE276-5FE3-47EB-BF75-D5BC1837E691}" dt="2025-01-15T09:57:18.025" v="47" actId="6549"/>
        <pc:sldMkLst>
          <pc:docMk/>
          <pc:sldMk cId="1942186475" sldId="13131"/>
        </pc:sldMkLst>
        <pc:spChg chg="mod">
          <ac:chgData name="Steenbeek, Arend" userId="f9f6f690-e9b2-442c-ad6a-7c782e234592" providerId="ADAL" clId="{780AE276-5FE3-47EB-BF75-D5BC1837E691}" dt="2025-01-15T09:57:09.341" v="46" actId="790"/>
          <ac:spMkLst>
            <pc:docMk/>
            <pc:sldMk cId="1942186475" sldId="13131"/>
            <ac:spMk id="3" creationId="{2EA31CAD-DC2E-81A3-C20A-6664C6503A81}"/>
          </ac:spMkLst>
        </pc:spChg>
        <pc:spChg chg="mod">
          <ac:chgData name="Steenbeek, Arend" userId="f9f6f690-e9b2-442c-ad6a-7c782e234592" providerId="ADAL" clId="{780AE276-5FE3-47EB-BF75-D5BC1837E691}" dt="2025-01-15T09:57:18.025" v="47" actId="6549"/>
          <ac:spMkLst>
            <pc:docMk/>
            <pc:sldMk cId="1942186475" sldId="13131"/>
            <ac:spMk id="4" creationId="{768CAED2-5FBB-31EE-3776-57ABE2AB8799}"/>
          </ac:spMkLst>
        </pc:spChg>
        <pc:graphicFrameChg chg="modGraphic">
          <ac:chgData name="Steenbeek, Arend" userId="f9f6f690-e9b2-442c-ad6a-7c782e234592" providerId="ADAL" clId="{780AE276-5FE3-47EB-BF75-D5BC1837E691}" dt="2025-01-15T09:56:37.021" v="33" actId="790"/>
          <ac:graphicFrameMkLst>
            <pc:docMk/>
            <pc:sldMk cId="1942186475" sldId="13131"/>
            <ac:graphicFrameMk id="7" creationId="{359C096C-C278-18F3-57D6-A67A90E680C0}"/>
          </ac:graphicFrameMkLst>
        </pc:graphicFrameChg>
      </pc:sldChg>
      <pc:sldChg chg="modSp mod">
        <pc:chgData name="Steenbeek, Arend" userId="f9f6f690-e9b2-442c-ad6a-7c782e234592" providerId="ADAL" clId="{780AE276-5FE3-47EB-BF75-D5BC1837E691}" dt="2025-01-15T10:00:33.159" v="63" actId="13926"/>
        <pc:sldMkLst>
          <pc:docMk/>
          <pc:sldMk cId="3562535635" sldId="13133"/>
        </pc:sldMkLst>
        <pc:spChg chg="mod">
          <ac:chgData name="Steenbeek, Arend" userId="f9f6f690-e9b2-442c-ad6a-7c782e234592" providerId="ADAL" clId="{780AE276-5FE3-47EB-BF75-D5BC1837E691}" dt="2025-01-15T09:59:01.086" v="48" actId="790"/>
          <ac:spMkLst>
            <pc:docMk/>
            <pc:sldMk cId="3562535635" sldId="13133"/>
            <ac:spMk id="3" creationId="{2EA31CAD-DC2E-81A3-C20A-6664C6503A81}"/>
          </ac:spMkLst>
        </pc:spChg>
        <pc:spChg chg="mod">
          <ac:chgData name="Steenbeek, Arend" userId="f9f6f690-e9b2-442c-ad6a-7c782e234592" providerId="ADAL" clId="{780AE276-5FE3-47EB-BF75-D5BC1837E691}" dt="2025-01-15T09:59:05.421" v="49" actId="790"/>
          <ac:spMkLst>
            <pc:docMk/>
            <pc:sldMk cId="3562535635" sldId="13133"/>
            <ac:spMk id="4" creationId="{768CAED2-5FBB-31EE-3776-57ABE2AB8799}"/>
          </ac:spMkLst>
        </pc:spChg>
        <pc:graphicFrameChg chg="modGraphic">
          <ac:chgData name="Steenbeek, Arend" userId="f9f6f690-e9b2-442c-ad6a-7c782e234592" providerId="ADAL" clId="{780AE276-5FE3-47EB-BF75-D5BC1837E691}" dt="2025-01-15T10:00:33.159" v="63" actId="13926"/>
          <ac:graphicFrameMkLst>
            <pc:docMk/>
            <pc:sldMk cId="3562535635" sldId="13133"/>
            <ac:graphicFrameMk id="7" creationId="{359C096C-C278-18F3-57D6-A67A90E680C0}"/>
          </ac:graphicFrameMkLst>
        </pc:graphicFrameChg>
      </pc:sldChg>
      <pc:sldChg chg="modSp mod">
        <pc:chgData name="Steenbeek, Arend" userId="f9f6f690-e9b2-442c-ad6a-7c782e234592" providerId="ADAL" clId="{780AE276-5FE3-47EB-BF75-D5BC1837E691}" dt="2025-01-15T10:01:30.885" v="102" actId="20577"/>
        <pc:sldMkLst>
          <pc:docMk/>
          <pc:sldMk cId="4197451372" sldId="13134"/>
        </pc:sldMkLst>
        <pc:graphicFrameChg chg="modGraphic">
          <ac:chgData name="Steenbeek, Arend" userId="f9f6f690-e9b2-442c-ad6a-7c782e234592" providerId="ADAL" clId="{780AE276-5FE3-47EB-BF75-D5BC1837E691}" dt="2025-01-15T10:01:30.885" v="102" actId="20577"/>
          <ac:graphicFrameMkLst>
            <pc:docMk/>
            <pc:sldMk cId="4197451372" sldId="13134"/>
            <ac:graphicFrameMk id="7" creationId="{359C096C-C278-18F3-57D6-A67A90E680C0}"/>
          </ac:graphicFrameMkLst>
        </pc:graphicFrameChg>
      </pc:sldChg>
      <pc:sldChg chg="modSp mod">
        <pc:chgData name="Steenbeek, Arend" userId="f9f6f690-e9b2-442c-ad6a-7c782e234592" providerId="ADAL" clId="{780AE276-5FE3-47EB-BF75-D5BC1837E691}" dt="2025-01-15T10:03:00.665" v="108" actId="313"/>
        <pc:sldMkLst>
          <pc:docMk/>
          <pc:sldMk cId="631272973" sldId="13135"/>
        </pc:sldMkLst>
        <pc:spChg chg="mod">
          <ac:chgData name="Steenbeek, Arend" userId="f9f6f690-e9b2-442c-ad6a-7c782e234592" providerId="ADAL" clId="{780AE276-5FE3-47EB-BF75-D5BC1837E691}" dt="2025-01-15T10:02:25.761" v="103" actId="790"/>
          <ac:spMkLst>
            <pc:docMk/>
            <pc:sldMk cId="631272973" sldId="13135"/>
            <ac:spMk id="3" creationId="{2EA31CAD-DC2E-81A3-C20A-6664C6503A81}"/>
          </ac:spMkLst>
        </pc:spChg>
        <pc:spChg chg="mod">
          <ac:chgData name="Steenbeek, Arend" userId="f9f6f690-e9b2-442c-ad6a-7c782e234592" providerId="ADAL" clId="{780AE276-5FE3-47EB-BF75-D5BC1837E691}" dt="2025-01-15T10:02:29.958" v="104" actId="790"/>
          <ac:spMkLst>
            <pc:docMk/>
            <pc:sldMk cId="631272973" sldId="13135"/>
            <ac:spMk id="4" creationId="{768CAED2-5FBB-31EE-3776-57ABE2AB8799}"/>
          </ac:spMkLst>
        </pc:spChg>
        <pc:graphicFrameChg chg="modGraphic">
          <ac:chgData name="Steenbeek, Arend" userId="f9f6f690-e9b2-442c-ad6a-7c782e234592" providerId="ADAL" clId="{780AE276-5FE3-47EB-BF75-D5BC1837E691}" dt="2025-01-15T10:03:00.665" v="108" actId="313"/>
          <ac:graphicFrameMkLst>
            <pc:docMk/>
            <pc:sldMk cId="631272973" sldId="13135"/>
            <ac:graphicFrameMk id="7" creationId="{359C096C-C278-18F3-57D6-A67A90E680C0}"/>
          </ac:graphicFrameMkLst>
        </pc:graphicFrameChg>
      </pc:sldChg>
    </pc:docChg>
  </pc:docChgLst>
  <pc:docChgLst>
    <pc:chgData name="Michiel Croon" userId="226f0f10-160b-4749-9356-80c98ea1d976" providerId="ADAL" clId="{387D82F5-1E92-49F7-AAC6-F0E10CF671C7}"/>
    <pc:docChg chg="modSld">
      <pc:chgData name="Michiel Croon" userId="226f0f10-160b-4749-9356-80c98ea1d976" providerId="ADAL" clId="{387D82F5-1E92-49F7-AAC6-F0E10CF671C7}" dt="2024-12-08T21:15:47.415" v="110" actId="20577"/>
      <pc:docMkLst>
        <pc:docMk/>
      </pc:docMkLst>
      <pc:sldChg chg="modSp mod">
        <pc:chgData name="Michiel Croon" userId="226f0f10-160b-4749-9356-80c98ea1d976" providerId="ADAL" clId="{387D82F5-1E92-49F7-AAC6-F0E10CF671C7}" dt="2024-12-08T21:09:44.815" v="9" actId="20577"/>
        <pc:sldMkLst>
          <pc:docMk/>
          <pc:sldMk cId="2842920075" sldId="13061"/>
        </pc:sldMkLst>
        <pc:spChg chg="mod">
          <ac:chgData name="Michiel Croon" userId="226f0f10-160b-4749-9356-80c98ea1d976" providerId="ADAL" clId="{387D82F5-1E92-49F7-AAC6-F0E10CF671C7}" dt="2024-12-08T21:09:44.815" v="9" actId="20577"/>
          <ac:spMkLst>
            <pc:docMk/>
            <pc:sldMk cId="2842920075" sldId="13061"/>
            <ac:spMk id="7" creationId="{7728D5E8-E7B8-4000-AD2F-DC69604701C3}"/>
          </ac:spMkLst>
        </pc:spChg>
      </pc:sldChg>
      <pc:sldChg chg="modSp mod">
        <pc:chgData name="Michiel Croon" userId="226f0f10-160b-4749-9356-80c98ea1d976" providerId="ADAL" clId="{387D82F5-1E92-49F7-AAC6-F0E10CF671C7}" dt="2024-12-08T21:11:43.391" v="85" actId="20577"/>
        <pc:sldMkLst>
          <pc:docMk/>
          <pc:sldMk cId="1090918157" sldId="13120"/>
        </pc:sldMkLst>
        <pc:spChg chg="mod">
          <ac:chgData name="Michiel Croon" userId="226f0f10-160b-4749-9356-80c98ea1d976" providerId="ADAL" clId="{387D82F5-1E92-49F7-AAC6-F0E10CF671C7}" dt="2024-12-08T21:11:43.391" v="85" actId="20577"/>
          <ac:spMkLst>
            <pc:docMk/>
            <pc:sldMk cId="1090918157" sldId="13120"/>
            <ac:spMk id="21" creationId="{AB318445-34AC-97BD-8A9A-67A51E6746E0}"/>
          </ac:spMkLst>
        </pc:spChg>
      </pc:sldChg>
      <pc:sldChg chg="modSp mod">
        <pc:chgData name="Michiel Croon" userId="226f0f10-160b-4749-9356-80c98ea1d976" providerId="ADAL" clId="{387D82F5-1E92-49F7-AAC6-F0E10CF671C7}" dt="2024-12-08T21:13:00.651" v="106" actId="20577"/>
        <pc:sldMkLst>
          <pc:docMk/>
          <pc:sldMk cId="1302777690" sldId="13129"/>
        </pc:sldMkLst>
        <pc:spChg chg="mod">
          <ac:chgData name="Michiel Croon" userId="226f0f10-160b-4749-9356-80c98ea1d976" providerId="ADAL" clId="{387D82F5-1E92-49F7-AAC6-F0E10CF671C7}" dt="2024-12-08T21:13:00.651" v="106" actId="20577"/>
          <ac:spMkLst>
            <pc:docMk/>
            <pc:sldMk cId="1302777690" sldId="13129"/>
            <ac:spMk id="4" creationId="{768CAED2-5FBB-31EE-3776-57ABE2AB8799}"/>
          </ac:spMkLst>
        </pc:spChg>
      </pc:sldChg>
      <pc:sldChg chg="modSp mod">
        <pc:chgData name="Michiel Croon" userId="226f0f10-160b-4749-9356-80c98ea1d976" providerId="ADAL" clId="{387D82F5-1E92-49F7-AAC6-F0E10CF671C7}" dt="2024-12-08T21:15:47.415" v="110" actId="20577"/>
        <pc:sldMkLst>
          <pc:docMk/>
          <pc:sldMk cId="1271792250" sldId="13130"/>
        </pc:sldMkLst>
        <pc:spChg chg="mod">
          <ac:chgData name="Michiel Croon" userId="226f0f10-160b-4749-9356-80c98ea1d976" providerId="ADAL" clId="{387D82F5-1E92-49F7-AAC6-F0E10CF671C7}" dt="2024-12-08T21:15:47.415" v="110" actId="20577"/>
          <ac:spMkLst>
            <pc:docMk/>
            <pc:sldMk cId="1271792250" sldId="13130"/>
            <ac:spMk id="7" creationId="{9F656D90-BB3F-70CD-8E8F-E44B060A6940}"/>
          </ac:spMkLst>
        </pc:spChg>
      </pc:sldChg>
      <pc:sldChg chg="modNotesTx">
        <pc:chgData name="Michiel Croon" userId="226f0f10-160b-4749-9356-80c98ea1d976" providerId="ADAL" clId="{387D82F5-1E92-49F7-AAC6-F0E10CF671C7}" dt="2024-12-08T21:10:19.147" v="10" actId="20577"/>
        <pc:sldMkLst>
          <pc:docMk/>
          <pc:sldMk cId="1942186475" sldId="1313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12E770-C008-4F1B-8682-C51C9A88B591}"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4CADB040-49AD-43DF-A85B-B2992FD5AB1D}">
      <dgm:prSet phldrT="[Text]"/>
      <dgm:spPr/>
      <dgm:t>
        <a:bodyPr/>
        <a:lstStyle/>
        <a:p>
          <a:r>
            <a:rPr lang="en-US"/>
            <a:t>Directie</a:t>
          </a:r>
        </a:p>
        <a:p>
          <a:r>
            <a:rPr lang="en-US"/>
            <a:t>(gemeente secretaris)</a:t>
          </a:r>
        </a:p>
      </dgm:t>
    </dgm:pt>
    <dgm:pt modelId="{87D8F792-9C0B-4569-B68B-2AC1DF6FA57D}" type="parTrans" cxnId="{BA9127B0-ACC4-49F3-8C12-75D7A060681B}">
      <dgm:prSet/>
      <dgm:spPr/>
      <dgm:t>
        <a:bodyPr/>
        <a:lstStyle/>
        <a:p>
          <a:endParaRPr lang="en-US"/>
        </a:p>
      </dgm:t>
    </dgm:pt>
    <dgm:pt modelId="{D86C7719-A2B4-4705-92AD-A3F4BB36154A}" type="sibTrans" cxnId="{BA9127B0-ACC4-49F3-8C12-75D7A060681B}">
      <dgm:prSet/>
      <dgm:spPr/>
      <dgm:t>
        <a:bodyPr/>
        <a:lstStyle/>
        <a:p>
          <a:endParaRPr lang="en-US"/>
        </a:p>
      </dgm:t>
    </dgm:pt>
    <dgm:pt modelId="{53CC6224-97FA-4633-BA80-14BCC389BB5D}">
      <dgm:prSet phldrT="[Text]"/>
      <dgm:spPr/>
      <dgm:t>
        <a:bodyPr/>
        <a:lstStyle/>
        <a:p>
          <a:r>
            <a:rPr lang="en-US" err="1"/>
            <a:t>Bedrijfsvoering</a:t>
          </a:r>
          <a:endParaRPr lang="en-US"/>
        </a:p>
      </dgm:t>
    </dgm:pt>
    <dgm:pt modelId="{BC9AE1CD-FD17-441F-97BD-CE664DA0302C}" type="parTrans" cxnId="{48A56377-2A1A-4305-92D9-2567A5BA7DAE}">
      <dgm:prSet/>
      <dgm:spPr/>
      <dgm:t>
        <a:bodyPr/>
        <a:lstStyle/>
        <a:p>
          <a:endParaRPr lang="en-US"/>
        </a:p>
      </dgm:t>
    </dgm:pt>
    <dgm:pt modelId="{B8C70709-C292-4902-B199-99CF7196E4FE}" type="sibTrans" cxnId="{48A56377-2A1A-4305-92D9-2567A5BA7DAE}">
      <dgm:prSet/>
      <dgm:spPr/>
      <dgm:t>
        <a:bodyPr/>
        <a:lstStyle/>
        <a:p>
          <a:endParaRPr lang="en-US"/>
        </a:p>
      </dgm:t>
    </dgm:pt>
    <dgm:pt modelId="{C83E74A7-170C-42D1-B269-B2877B5C2B4E}">
      <dgm:prSet phldrT="[Text]"/>
      <dgm:spPr/>
      <dgm:t>
        <a:bodyPr/>
        <a:lstStyle/>
        <a:p>
          <a:r>
            <a:rPr lang="en-US" err="1"/>
            <a:t>Ruimtelijk</a:t>
          </a:r>
          <a:r>
            <a:rPr lang="en-US"/>
            <a:t> </a:t>
          </a:r>
          <a:r>
            <a:rPr lang="en-US" err="1"/>
            <a:t>Domein</a:t>
          </a:r>
          <a:r>
            <a:rPr lang="en-US"/>
            <a:t> (</a:t>
          </a:r>
          <a:r>
            <a:rPr lang="en-US" err="1"/>
            <a:t>Ruimte</a:t>
          </a:r>
          <a:r>
            <a:rPr lang="en-US"/>
            <a:t>) RD1</a:t>
          </a:r>
        </a:p>
      </dgm:t>
    </dgm:pt>
    <dgm:pt modelId="{76C0644E-E97E-48C9-B891-74692043CBAF}" type="parTrans" cxnId="{E7F43F20-B60A-4CCF-B1B2-A97BF7FBE312}">
      <dgm:prSet/>
      <dgm:spPr/>
      <dgm:t>
        <a:bodyPr/>
        <a:lstStyle/>
        <a:p>
          <a:endParaRPr lang="en-US"/>
        </a:p>
      </dgm:t>
    </dgm:pt>
    <dgm:pt modelId="{750AA1C5-AE58-4D1D-80C1-5DF9B48DD4B0}" type="sibTrans" cxnId="{E7F43F20-B60A-4CCF-B1B2-A97BF7FBE312}">
      <dgm:prSet/>
      <dgm:spPr/>
      <dgm:t>
        <a:bodyPr/>
        <a:lstStyle/>
        <a:p>
          <a:endParaRPr lang="en-US"/>
        </a:p>
      </dgm:t>
    </dgm:pt>
    <dgm:pt modelId="{E2D4B798-4080-4769-BACE-0CAAB7B7694F}">
      <dgm:prSet phldrT="[Text]"/>
      <dgm:spPr/>
      <dgm:t>
        <a:bodyPr/>
        <a:lstStyle/>
        <a:p>
          <a:r>
            <a:rPr lang="en-US" err="1"/>
            <a:t>Ruimtelijk</a:t>
          </a:r>
          <a:r>
            <a:rPr lang="en-US"/>
            <a:t> </a:t>
          </a:r>
          <a:r>
            <a:rPr lang="en-US" err="1"/>
            <a:t>Domein</a:t>
          </a:r>
          <a:r>
            <a:rPr lang="en-US"/>
            <a:t> (</a:t>
          </a:r>
          <a:r>
            <a:rPr lang="en-US" err="1"/>
            <a:t>Beheer</a:t>
          </a:r>
          <a:r>
            <a:rPr lang="en-US"/>
            <a:t>) RD2</a:t>
          </a:r>
        </a:p>
      </dgm:t>
    </dgm:pt>
    <dgm:pt modelId="{0F841AA1-6BC0-4824-B281-8BDFFD306D4A}" type="parTrans" cxnId="{18C6FE3F-7A2C-42D2-A768-C5A93400AB89}">
      <dgm:prSet/>
      <dgm:spPr/>
      <dgm:t>
        <a:bodyPr/>
        <a:lstStyle/>
        <a:p>
          <a:endParaRPr lang="en-US"/>
        </a:p>
      </dgm:t>
    </dgm:pt>
    <dgm:pt modelId="{CEDEAEF7-9185-4FF5-8D69-B3F3743D7631}" type="sibTrans" cxnId="{18C6FE3F-7A2C-42D2-A768-C5A93400AB89}">
      <dgm:prSet/>
      <dgm:spPr/>
      <dgm:t>
        <a:bodyPr/>
        <a:lstStyle/>
        <a:p>
          <a:endParaRPr lang="en-US"/>
        </a:p>
      </dgm:t>
    </dgm:pt>
    <dgm:pt modelId="{F164F158-BF88-4A53-AA1D-0082A1F515D4}">
      <dgm:prSet/>
      <dgm:spPr/>
      <dgm:t>
        <a:bodyPr/>
        <a:lstStyle/>
        <a:p>
          <a:r>
            <a:rPr lang="en-US" err="1"/>
            <a:t>Sociaal</a:t>
          </a:r>
          <a:r>
            <a:rPr lang="en-US"/>
            <a:t> </a:t>
          </a:r>
          <a:r>
            <a:rPr lang="en-US" err="1"/>
            <a:t>Domein</a:t>
          </a:r>
          <a:r>
            <a:rPr lang="en-US"/>
            <a:t> SD1</a:t>
          </a:r>
        </a:p>
      </dgm:t>
    </dgm:pt>
    <dgm:pt modelId="{A42C72A2-4B1E-4A94-B532-D142B771AF50}" type="parTrans" cxnId="{F97E1F4C-BA45-476B-AA67-D603ED9DB598}">
      <dgm:prSet/>
      <dgm:spPr/>
      <dgm:t>
        <a:bodyPr/>
        <a:lstStyle/>
        <a:p>
          <a:endParaRPr lang="en-US"/>
        </a:p>
      </dgm:t>
    </dgm:pt>
    <dgm:pt modelId="{AD5C87F0-1BB6-425D-9681-0390EF3B112F}" type="sibTrans" cxnId="{F97E1F4C-BA45-476B-AA67-D603ED9DB598}">
      <dgm:prSet/>
      <dgm:spPr/>
      <dgm:t>
        <a:bodyPr/>
        <a:lstStyle/>
        <a:p>
          <a:endParaRPr lang="en-US"/>
        </a:p>
      </dgm:t>
    </dgm:pt>
    <dgm:pt modelId="{E651E7A2-A2D0-4BF2-A92F-4A4E432C27F2}">
      <dgm:prSet/>
      <dgm:spPr/>
      <dgm:t>
        <a:bodyPr/>
        <a:lstStyle/>
        <a:p>
          <a:r>
            <a:rPr lang="en-US" err="1"/>
            <a:t>Dienstverlening</a:t>
          </a:r>
          <a:r>
            <a:rPr lang="en-US"/>
            <a:t> </a:t>
          </a:r>
          <a:r>
            <a:rPr lang="en-US" err="1"/>
            <a:t>en</a:t>
          </a:r>
          <a:r>
            <a:rPr lang="en-US"/>
            <a:t> </a:t>
          </a:r>
          <a:r>
            <a:rPr lang="en-US" err="1"/>
            <a:t>Veiligheid</a:t>
          </a:r>
          <a:r>
            <a:rPr lang="en-US"/>
            <a:t> SD2</a:t>
          </a:r>
        </a:p>
      </dgm:t>
    </dgm:pt>
    <dgm:pt modelId="{565C28FB-3674-4E4F-AFA9-086EB334426F}" type="parTrans" cxnId="{507C53DC-BC88-4162-B657-B8D735A2F6C8}">
      <dgm:prSet/>
      <dgm:spPr/>
      <dgm:t>
        <a:bodyPr/>
        <a:lstStyle/>
        <a:p>
          <a:endParaRPr lang="en-US"/>
        </a:p>
      </dgm:t>
    </dgm:pt>
    <dgm:pt modelId="{499319B6-3AEF-4D01-9920-EC9C6EFFB8DE}" type="sibTrans" cxnId="{507C53DC-BC88-4162-B657-B8D735A2F6C8}">
      <dgm:prSet/>
      <dgm:spPr/>
      <dgm:t>
        <a:bodyPr/>
        <a:lstStyle/>
        <a:p>
          <a:endParaRPr lang="en-US"/>
        </a:p>
      </dgm:t>
    </dgm:pt>
    <dgm:pt modelId="{7B18B3C4-7C8D-4D64-BE75-71752F1ECAB5}" type="pres">
      <dgm:prSet presAssocID="{1912E770-C008-4F1B-8682-C51C9A88B591}" presName="hierChild1" presStyleCnt="0">
        <dgm:presLayoutVars>
          <dgm:orgChart val="1"/>
          <dgm:chPref val="1"/>
          <dgm:dir/>
          <dgm:animOne val="branch"/>
          <dgm:animLvl val="lvl"/>
          <dgm:resizeHandles/>
        </dgm:presLayoutVars>
      </dgm:prSet>
      <dgm:spPr/>
    </dgm:pt>
    <dgm:pt modelId="{33FC4E11-D18D-4ED7-8CB6-29642DA7D486}" type="pres">
      <dgm:prSet presAssocID="{4CADB040-49AD-43DF-A85B-B2992FD5AB1D}" presName="hierRoot1" presStyleCnt="0">
        <dgm:presLayoutVars>
          <dgm:hierBranch val="init"/>
        </dgm:presLayoutVars>
      </dgm:prSet>
      <dgm:spPr/>
    </dgm:pt>
    <dgm:pt modelId="{760E0854-27D0-4B35-8A19-B04F783B9B09}" type="pres">
      <dgm:prSet presAssocID="{4CADB040-49AD-43DF-A85B-B2992FD5AB1D}" presName="rootComposite1" presStyleCnt="0"/>
      <dgm:spPr/>
    </dgm:pt>
    <dgm:pt modelId="{9AC41F1D-7A31-4434-905F-2FD6B6AAF130}" type="pres">
      <dgm:prSet presAssocID="{4CADB040-49AD-43DF-A85B-B2992FD5AB1D}" presName="rootText1" presStyleLbl="node0" presStyleIdx="0" presStyleCnt="1">
        <dgm:presLayoutVars>
          <dgm:chPref val="3"/>
        </dgm:presLayoutVars>
      </dgm:prSet>
      <dgm:spPr/>
    </dgm:pt>
    <dgm:pt modelId="{54BADA42-3AE1-474D-9DE5-443DD1F6B780}" type="pres">
      <dgm:prSet presAssocID="{4CADB040-49AD-43DF-A85B-B2992FD5AB1D}" presName="rootConnector1" presStyleLbl="node1" presStyleIdx="0" presStyleCnt="0"/>
      <dgm:spPr/>
    </dgm:pt>
    <dgm:pt modelId="{5810BC43-BF7B-4AB6-8F10-AE84618B7032}" type="pres">
      <dgm:prSet presAssocID="{4CADB040-49AD-43DF-A85B-B2992FD5AB1D}" presName="hierChild2" presStyleCnt="0"/>
      <dgm:spPr/>
    </dgm:pt>
    <dgm:pt modelId="{7433D32D-D947-4728-B6C6-737A5FC6F146}" type="pres">
      <dgm:prSet presAssocID="{BC9AE1CD-FD17-441F-97BD-CE664DA0302C}" presName="Name37" presStyleLbl="parChTrans1D2" presStyleIdx="0" presStyleCnt="5"/>
      <dgm:spPr/>
    </dgm:pt>
    <dgm:pt modelId="{DA8632A1-AEB5-404E-B404-97EDF8F54C5D}" type="pres">
      <dgm:prSet presAssocID="{53CC6224-97FA-4633-BA80-14BCC389BB5D}" presName="hierRoot2" presStyleCnt="0">
        <dgm:presLayoutVars>
          <dgm:hierBranch val="init"/>
        </dgm:presLayoutVars>
      </dgm:prSet>
      <dgm:spPr/>
    </dgm:pt>
    <dgm:pt modelId="{200EB51A-C643-4F4D-A526-2B43937A8A4C}" type="pres">
      <dgm:prSet presAssocID="{53CC6224-97FA-4633-BA80-14BCC389BB5D}" presName="rootComposite" presStyleCnt="0"/>
      <dgm:spPr/>
    </dgm:pt>
    <dgm:pt modelId="{1D81DC90-83EC-48A8-A148-EB13805F64BD}" type="pres">
      <dgm:prSet presAssocID="{53CC6224-97FA-4633-BA80-14BCC389BB5D}" presName="rootText" presStyleLbl="node2" presStyleIdx="0" presStyleCnt="5">
        <dgm:presLayoutVars>
          <dgm:chPref val="3"/>
        </dgm:presLayoutVars>
      </dgm:prSet>
      <dgm:spPr/>
    </dgm:pt>
    <dgm:pt modelId="{EAE37334-C7FB-40B4-AB7F-3B0ACFE46E3E}" type="pres">
      <dgm:prSet presAssocID="{53CC6224-97FA-4633-BA80-14BCC389BB5D}" presName="rootConnector" presStyleLbl="node2" presStyleIdx="0" presStyleCnt="5"/>
      <dgm:spPr/>
    </dgm:pt>
    <dgm:pt modelId="{5EFEB3AC-5E1A-452C-8236-B04827D4826C}" type="pres">
      <dgm:prSet presAssocID="{53CC6224-97FA-4633-BA80-14BCC389BB5D}" presName="hierChild4" presStyleCnt="0"/>
      <dgm:spPr/>
    </dgm:pt>
    <dgm:pt modelId="{8EC915A9-63C9-4F23-BD6A-C40C582BDE17}" type="pres">
      <dgm:prSet presAssocID="{53CC6224-97FA-4633-BA80-14BCC389BB5D}" presName="hierChild5" presStyleCnt="0"/>
      <dgm:spPr/>
    </dgm:pt>
    <dgm:pt modelId="{2CF87EFB-0A58-4D30-BB9E-8251F1A021F7}" type="pres">
      <dgm:prSet presAssocID="{76C0644E-E97E-48C9-B891-74692043CBAF}" presName="Name37" presStyleLbl="parChTrans1D2" presStyleIdx="1" presStyleCnt="5"/>
      <dgm:spPr/>
    </dgm:pt>
    <dgm:pt modelId="{D46554FB-29BA-4E17-9014-206D97639F35}" type="pres">
      <dgm:prSet presAssocID="{C83E74A7-170C-42D1-B269-B2877B5C2B4E}" presName="hierRoot2" presStyleCnt="0">
        <dgm:presLayoutVars>
          <dgm:hierBranch val="init"/>
        </dgm:presLayoutVars>
      </dgm:prSet>
      <dgm:spPr/>
    </dgm:pt>
    <dgm:pt modelId="{CDC24939-1419-408F-9A49-680E33ADE1FE}" type="pres">
      <dgm:prSet presAssocID="{C83E74A7-170C-42D1-B269-B2877B5C2B4E}" presName="rootComposite" presStyleCnt="0"/>
      <dgm:spPr/>
    </dgm:pt>
    <dgm:pt modelId="{9818B111-5E16-42E3-8EA3-8F2CA9231288}" type="pres">
      <dgm:prSet presAssocID="{C83E74A7-170C-42D1-B269-B2877B5C2B4E}" presName="rootText" presStyleLbl="node2" presStyleIdx="1" presStyleCnt="5">
        <dgm:presLayoutVars>
          <dgm:chPref val="3"/>
        </dgm:presLayoutVars>
      </dgm:prSet>
      <dgm:spPr/>
    </dgm:pt>
    <dgm:pt modelId="{568FD28D-870A-486A-9AF2-AC4CAC1B78A6}" type="pres">
      <dgm:prSet presAssocID="{C83E74A7-170C-42D1-B269-B2877B5C2B4E}" presName="rootConnector" presStyleLbl="node2" presStyleIdx="1" presStyleCnt="5"/>
      <dgm:spPr/>
    </dgm:pt>
    <dgm:pt modelId="{17D34648-F0A7-44E9-82F6-75B0C20F0D67}" type="pres">
      <dgm:prSet presAssocID="{C83E74A7-170C-42D1-B269-B2877B5C2B4E}" presName="hierChild4" presStyleCnt="0"/>
      <dgm:spPr/>
    </dgm:pt>
    <dgm:pt modelId="{89BF1045-5620-416A-81F5-DF8B982F7283}" type="pres">
      <dgm:prSet presAssocID="{C83E74A7-170C-42D1-B269-B2877B5C2B4E}" presName="hierChild5" presStyleCnt="0"/>
      <dgm:spPr/>
    </dgm:pt>
    <dgm:pt modelId="{8A17D1B2-0E56-4CF4-99C5-6510EEF7FBF8}" type="pres">
      <dgm:prSet presAssocID="{0F841AA1-6BC0-4824-B281-8BDFFD306D4A}" presName="Name37" presStyleLbl="parChTrans1D2" presStyleIdx="2" presStyleCnt="5"/>
      <dgm:spPr/>
    </dgm:pt>
    <dgm:pt modelId="{88B5EB6E-DB19-4BFA-9772-C27EB025D187}" type="pres">
      <dgm:prSet presAssocID="{E2D4B798-4080-4769-BACE-0CAAB7B7694F}" presName="hierRoot2" presStyleCnt="0">
        <dgm:presLayoutVars>
          <dgm:hierBranch val="init"/>
        </dgm:presLayoutVars>
      </dgm:prSet>
      <dgm:spPr/>
    </dgm:pt>
    <dgm:pt modelId="{5060EB21-72AD-415A-B425-63459437930C}" type="pres">
      <dgm:prSet presAssocID="{E2D4B798-4080-4769-BACE-0CAAB7B7694F}" presName="rootComposite" presStyleCnt="0"/>
      <dgm:spPr/>
    </dgm:pt>
    <dgm:pt modelId="{4D809220-C278-468B-A9F5-9604DF7DC69E}" type="pres">
      <dgm:prSet presAssocID="{E2D4B798-4080-4769-BACE-0CAAB7B7694F}" presName="rootText" presStyleLbl="node2" presStyleIdx="2" presStyleCnt="5">
        <dgm:presLayoutVars>
          <dgm:chPref val="3"/>
        </dgm:presLayoutVars>
      </dgm:prSet>
      <dgm:spPr/>
    </dgm:pt>
    <dgm:pt modelId="{693D179C-98FE-4844-A05B-C70E0BA1B48A}" type="pres">
      <dgm:prSet presAssocID="{E2D4B798-4080-4769-BACE-0CAAB7B7694F}" presName="rootConnector" presStyleLbl="node2" presStyleIdx="2" presStyleCnt="5"/>
      <dgm:spPr/>
    </dgm:pt>
    <dgm:pt modelId="{6073C347-2C60-434D-A331-82E33F783DAF}" type="pres">
      <dgm:prSet presAssocID="{E2D4B798-4080-4769-BACE-0CAAB7B7694F}" presName="hierChild4" presStyleCnt="0"/>
      <dgm:spPr/>
    </dgm:pt>
    <dgm:pt modelId="{3AD29414-F742-47C2-A012-756CCA990180}" type="pres">
      <dgm:prSet presAssocID="{E2D4B798-4080-4769-BACE-0CAAB7B7694F}" presName="hierChild5" presStyleCnt="0"/>
      <dgm:spPr/>
    </dgm:pt>
    <dgm:pt modelId="{88ADDBEC-F4F4-41A4-BFF4-A002812AC78B}" type="pres">
      <dgm:prSet presAssocID="{A42C72A2-4B1E-4A94-B532-D142B771AF50}" presName="Name37" presStyleLbl="parChTrans1D2" presStyleIdx="3" presStyleCnt="5"/>
      <dgm:spPr/>
    </dgm:pt>
    <dgm:pt modelId="{43C5B9B0-9577-44F5-8E1A-90EA5E65F9A2}" type="pres">
      <dgm:prSet presAssocID="{F164F158-BF88-4A53-AA1D-0082A1F515D4}" presName="hierRoot2" presStyleCnt="0">
        <dgm:presLayoutVars>
          <dgm:hierBranch val="init"/>
        </dgm:presLayoutVars>
      </dgm:prSet>
      <dgm:spPr/>
    </dgm:pt>
    <dgm:pt modelId="{725065C4-ADEE-42E3-B762-0355919250E3}" type="pres">
      <dgm:prSet presAssocID="{F164F158-BF88-4A53-AA1D-0082A1F515D4}" presName="rootComposite" presStyleCnt="0"/>
      <dgm:spPr/>
    </dgm:pt>
    <dgm:pt modelId="{8D4CDE84-645B-413B-99CE-00B773087F0C}" type="pres">
      <dgm:prSet presAssocID="{F164F158-BF88-4A53-AA1D-0082A1F515D4}" presName="rootText" presStyleLbl="node2" presStyleIdx="3" presStyleCnt="5">
        <dgm:presLayoutVars>
          <dgm:chPref val="3"/>
        </dgm:presLayoutVars>
      </dgm:prSet>
      <dgm:spPr/>
    </dgm:pt>
    <dgm:pt modelId="{E2A4DBB3-2113-4140-8EF6-647E2A39391A}" type="pres">
      <dgm:prSet presAssocID="{F164F158-BF88-4A53-AA1D-0082A1F515D4}" presName="rootConnector" presStyleLbl="node2" presStyleIdx="3" presStyleCnt="5"/>
      <dgm:spPr/>
    </dgm:pt>
    <dgm:pt modelId="{9C2E00CB-B2AC-402C-A462-121D7D57BE89}" type="pres">
      <dgm:prSet presAssocID="{F164F158-BF88-4A53-AA1D-0082A1F515D4}" presName="hierChild4" presStyleCnt="0"/>
      <dgm:spPr/>
    </dgm:pt>
    <dgm:pt modelId="{C678D698-6089-44C1-BE04-B91597A48B0E}" type="pres">
      <dgm:prSet presAssocID="{F164F158-BF88-4A53-AA1D-0082A1F515D4}" presName="hierChild5" presStyleCnt="0"/>
      <dgm:spPr/>
    </dgm:pt>
    <dgm:pt modelId="{B1D6BA50-316E-4FAB-A0ED-14DFC0C7D507}" type="pres">
      <dgm:prSet presAssocID="{565C28FB-3674-4E4F-AFA9-086EB334426F}" presName="Name37" presStyleLbl="parChTrans1D2" presStyleIdx="4" presStyleCnt="5"/>
      <dgm:spPr/>
    </dgm:pt>
    <dgm:pt modelId="{953AD05E-EA79-48B8-9A4F-65BA62C8A07E}" type="pres">
      <dgm:prSet presAssocID="{E651E7A2-A2D0-4BF2-A92F-4A4E432C27F2}" presName="hierRoot2" presStyleCnt="0">
        <dgm:presLayoutVars>
          <dgm:hierBranch val="init"/>
        </dgm:presLayoutVars>
      </dgm:prSet>
      <dgm:spPr/>
    </dgm:pt>
    <dgm:pt modelId="{F6B0D02F-F3E8-44CE-9359-B0B8B80FB871}" type="pres">
      <dgm:prSet presAssocID="{E651E7A2-A2D0-4BF2-A92F-4A4E432C27F2}" presName="rootComposite" presStyleCnt="0"/>
      <dgm:spPr/>
    </dgm:pt>
    <dgm:pt modelId="{2E74DA5C-6180-492F-AF9C-C343F44FD482}" type="pres">
      <dgm:prSet presAssocID="{E651E7A2-A2D0-4BF2-A92F-4A4E432C27F2}" presName="rootText" presStyleLbl="node2" presStyleIdx="4" presStyleCnt="5">
        <dgm:presLayoutVars>
          <dgm:chPref val="3"/>
        </dgm:presLayoutVars>
      </dgm:prSet>
      <dgm:spPr/>
    </dgm:pt>
    <dgm:pt modelId="{9D83BEB2-22B9-48F3-BA20-190BC05065DD}" type="pres">
      <dgm:prSet presAssocID="{E651E7A2-A2D0-4BF2-A92F-4A4E432C27F2}" presName="rootConnector" presStyleLbl="node2" presStyleIdx="4" presStyleCnt="5"/>
      <dgm:spPr/>
    </dgm:pt>
    <dgm:pt modelId="{FE58DC75-367D-4BAF-A7B8-65DC8FBC42D0}" type="pres">
      <dgm:prSet presAssocID="{E651E7A2-A2D0-4BF2-A92F-4A4E432C27F2}" presName="hierChild4" presStyleCnt="0"/>
      <dgm:spPr/>
    </dgm:pt>
    <dgm:pt modelId="{47211CFE-A4FF-4C8A-B118-CC58FE7EC77F}" type="pres">
      <dgm:prSet presAssocID="{E651E7A2-A2D0-4BF2-A92F-4A4E432C27F2}" presName="hierChild5" presStyleCnt="0"/>
      <dgm:spPr/>
    </dgm:pt>
    <dgm:pt modelId="{9FD4F8DB-5FA7-40F0-A371-2567FBC693E0}" type="pres">
      <dgm:prSet presAssocID="{4CADB040-49AD-43DF-A85B-B2992FD5AB1D}" presName="hierChild3" presStyleCnt="0"/>
      <dgm:spPr/>
    </dgm:pt>
  </dgm:ptLst>
  <dgm:cxnLst>
    <dgm:cxn modelId="{4D9D5007-FBF6-443B-B9A7-68AD19465B14}" type="presOf" srcId="{E651E7A2-A2D0-4BF2-A92F-4A4E432C27F2}" destId="{9D83BEB2-22B9-48F3-BA20-190BC05065DD}" srcOrd="1" destOrd="0" presId="urn:microsoft.com/office/officeart/2005/8/layout/orgChart1"/>
    <dgm:cxn modelId="{20EBFB0A-1CE9-4691-AEFB-9EC51E0ECFB6}" type="presOf" srcId="{565C28FB-3674-4E4F-AFA9-086EB334426F}" destId="{B1D6BA50-316E-4FAB-A0ED-14DFC0C7D507}" srcOrd="0" destOrd="0" presId="urn:microsoft.com/office/officeart/2005/8/layout/orgChart1"/>
    <dgm:cxn modelId="{CF84D613-0C07-49F8-A69D-BE33375A79E7}" type="presOf" srcId="{F164F158-BF88-4A53-AA1D-0082A1F515D4}" destId="{8D4CDE84-645B-413B-99CE-00B773087F0C}" srcOrd="0" destOrd="0" presId="urn:microsoft.com/office/officeart/2005/8/layout/orgChart1"/>
    <dgm:cxn modelId="{7D7BF117-92CD-4681-87E0-27C2E140DD15}" type="presOf" srcId="{0F841AA1-6BC0-4824-B281-8BDFFD306D4A}" destId="{8A17D1B2-0E56-4CF4-99C5-6510EEF7FBF8}" srcOrd="0" destOrd="0" presId="urn:microsoft.com/office/officeart/2005/8/layout/orgChart1"/>
    <dgm:cxn modelId="{E7F43F20-B60A-4CCF-B1B2-A97BF7FBE312}" srcId="{4CADB040-49AD-43DF-A85B-B2992FD5AB1D}" destId="{C83E74A7-170C-42D1-B269-B2877B5C2B4E}" srcOrd="1" destOrd="0" parTransId="{76C0644E-E97E-48C9-B891-74692043CBAF}" sibTransId="{750AA1C5-AE58-4D1D-80C1-5DF9B48DD4B0}"/>
    <dgm:cxn modelId="{BDF08D27-B542-404D-999B-70DBA819F2F6}" type="presOf" srcId="{C83E74A7-170C-42D1-B269-B2877B5C2B4E}" destId="{568FD28D-870A-486A-9AF2-AC4CAC1B78A6}" srcOrd="1" destOrd="0" presId="urn:microsoft.com/office/officeart/2005/8/layout/orgChart1"/>
    <dgm:cxn modelId="{6B74272D-9B65-4FF9-9D1B-5E0AFAFB0431}" type="presOf" srcId="{E651E7A2-A2D0-4BF2-A92F-4A4E432C27F2}" destId="{2E74DA5C-6180-492F-AF9C-C343F44FD482}" srcOrd="0" destOrd="0" presId="urn:microsoft.com/office/officeart/2005/8/layout/orgChart1"/>
    <dgm:cxn modelId="{F240FA3C-49D3-41EE-AE5D-77F21A0E74AC}" type="presOf" srcId="{E2D4B798-4080-4769-BACE-0CAAB7B7694F}" destId="{693D179C-98FE-4844-A05B-C70E0BA1B48A}" srcOrd="1" destOrd="0" presId="urn:microsoft.com/office/officeart/2005/8/layout/orgChart1"/>
    <dgm:cxn modelId="{18C6FE3F-7A2C-42D2-A768-C5A93400AB89}" srcId="{4CADB040-49AD-43DF-A85B-B2992FD5AB1D}" destId="{E2D4B798-4080-4769-BACE-0CAAB7B7694F}" srcOrd="2" destOrd="0" parTransId="{0F841AA1-6BC0-4824-B281-8BDFFD306D4A}" sibTransId="{CEDEAEF7-9185-4FF5-8D69-B3F3743D7631}"/>
    <dgm:cxn modelId="{F97E1F4C-BA45-476B-AA67-D603ED9DB598}" srcId="{4CADB040-49AD-43DF-A85B-B2992FD5AB1D}" destId="{F164F158-BF88-4A53-AA1D-0082A1F515D4}" srcOrd="3" destOrd="0" parTransId="{A42C72A2-4B1E-4A94-B532-D142B771AF50}" sibTransId="{AD5C87F0-1BB6-425D-9681-0390EF3B112F}"/>
    <dgm:cxn modelId="{19210B74-44C3-4927-9B72-F6AADAF00220}" type="presOf" srcId="{53CC6224-97FA-4633-BA80-14BCC389BB5D}" destId="{1D81DC90-83EC-48A8-A148-EB13805F64BD}" srcOrd="0" destOrd="0" presId="urn:microsoft.com/office/officeart/2005/8/layout/orgChart1"/>
    <dgm:cxn modelId="{48A56377-2A1A-4305-92D9-2567A5BA7DAE}" srcId="{4CADB040-49AD-43DF-A85B-B2992FD5AB1D}" destId="{53CC6224-97FA-4633-BA80-14BCC389BB5D}" srcOrd="0" destOrd="0" parTransId="{BC9AE1CD-FD17-441F-97BD-CE664DA0302C}" sibTransId="{B8C70709-C292-4902-B199-99CF7196E4FE}"/>
    <dgm:cxn modelId="{7A25517C-8604-4C19-961B-986EFE8D32DE}" type="presOf" srcId="{E2D4B798-4080-4769-BACE-0CAAB7B7694F}" destId="{4D809220-C278-468B-A9F5-9604DF7DC69E}" srcOrd="0" destOrd="0" presId="urn:microsoft.com/office/officeart/2005/8/layout/orgChart1"/>
    <dgm:cxn modelId="{F6949884-3211-438E-ADF0-DAFFCA13CAE2}" type="presOf" srcId="{4CADB040-49AD-43DF-A85B-B2992FD5AB1D}" destId="{54BADA42-3AE1-474D-9DE5-443DD1F6B780}" srcOrd="1" destOrd="0" presId="urn:microsoft.com/office/officeart/2005/8/layout/orgChart1"/>
    <dgm:cxn modelId="{8C366285-02CF-41CE-877B-1E31AC87CFF3}" type="presOf" srcId="{F164F158-BF88-4A53-AA1D-0082A1F515D4}" destId="{E2A4DBB3-2113-4140-8EF6-647E2A39391A}" srcOrd="1" destOrd="0" presId="urn:microsoft.com/office/officeart/2005/8/layout/orgChart1"/>
    <dgm:cxn modelId="{BA9127B0-ACC4-49F3-8C12-75D7A060681B}" srcId="{1912E770-C008-4F1B-8682-C51C9A88B591}" destId="{4CADB040-49AD-43DF-A85B-B2992FD5AB1D}" srcOrd="0" destOrd="0" parTransId="{87D8F792-9C0B-4569-B68B-2AC1DF6FA57D}" sibTransId="{D86C7719-A2B4-4705-92AD-A3F4BB36154A}"/>
    <dgm:cxn modelId="{30CC57B1-D4F3-4C76-8AE2-B588D7FC4E6D}" type="presOf" srcId="{76C0644E-E97E-48C9-B891-74692043CBAF}" destId="{2CF87EFB-0A58-4D30-BB9E-8251F1A021F7}" srcOrd="0" destOrd="0" presId="urn:microsoft.com/office/officeart/2005/8/layout/orgChart1"/>
    <dgm:cxn modelId="{E77454B4-90B8-4B75-9741-CAEB60FBA7B1}" type="presOf" srcId="{C83E74A7-170C-42D1-B269-B2877B5C2B4E}" destId="{9818B111-5E16-42E3-8EA3-8F2CA9231288}" srcOrd="0" destOrd="0" presId="urn:microsoft.com/office/officeart/2005/8/layout/orgChart1"/>
    <dgm:cxn modelId="{750934BE-2833-42BB-A43E-14DDCBD6302F}" type="presOf" srcId="{53CC6224-97FA-4633-BA80-14BCC389BB5D}" destId="{EAE37334-C7FB-40B4-AB7F-3B0ACFE46E3E}" srcOrd="1" destOrd="0" presId="urn:microsoft.com/office/officeart/2005/8/layout/orgChart1"/>
    <dgm:cxn modelId="{507C53DC-BC88-4162-B657-B8D735A2F6C8}" srcId="{4CADB040-49AD-43DF-A85B-B2992FD5AB1D}" destId="{E651E7A2-A2D0-4BF2-A92F-4A4E432C27F2}" srcOrd="4" destOrd="0" parTransId="{565C28FB-3674-4E4F-AFA9-086EB334426F}" sibTransId="{499319B6-3AEF-4D01-9920-EC9C6EFFB8DE}"/>
    <dgm:cxn modelId="{9360F2DC-86DE-4E22-914C-9915ABDC5A4D}" type="presOf" srcId="{1912E770-C008-4F1B-8682-C51C9A88B591}" destId="{7B18B3C4-7C8D-4D64-BE75-71752F1ECAB5}" srcOrd="0" destOrd="0" presId="urn:microsoft.com/office/officeart/2005/8/layout/orgChart1"/>
    <dgm:cxn modelId="{EF3C31DE-B243-48F1-AE0F-FE05A0530276}" type="presOf" srcId="{BC9AE1CD-FD17-441F-97BD-CE664DA0302C}" destId="{7433D32D-D947-4728-B6C6-737A5FC6F146}" srcOrd="0" destOrd="0" presId="urn:microsoft.com/office/officeart/2005/8/layout/orgChart1"/>
    <dgm:cxn modelId="{528BC6E7-7763-4837-99AF-4E612174545D}" type="presOf" srcId="{4CADB040-49AD-43DF-A85B-B2992FD5AB1D}" destId="{9AC41F1D-7A31-4434-905F-2FD6B6AAF130}" srcOrd="0" destOrd="0" presId="urn:microsoft.com/office/officeart/2005/8/layout/orgChart1"/>
    <dgm:cxn modelId="{B75101F9-74F2-4919-8228-6A02E50C23CC}" type="presOf" srcId="{A42C72A2-4B1E-4A94-B532-D142B771AF50}" destId="{88ADDBEC-F4F4-41A4-BFF4-A002812AC78B}" srcOrd="0" destOrd="0" presId="urn:microsoft.com/office/officeart/2005/8/layout/orgChart1"/>
    <dgm:cxn modelId="{41F42B35-BED5-482C-8BF0-F0DFA031DE22}" type="presParOf" srcId="{7B18B3C4-7C8D-4D64-BE75-71752F1ECAB5}" destId="{33FC4E11-D18D-4ED7-8CB6-29642DA7D486}" srcOrd="0" destOrd="0" presId="urn:microsoft.com/office/officeart/2005/8/layout/orgChart1"/>
    <dgm:cxn modelId="{90E53109-5990-4F4A-833E-D4B399FEFBD8}" type="presParOf" srcId="{33FC4E11-D18D-4ED7-8CB6-29642DA7D486}" destId="{760E0854-27D0-4B35-8A19-B04F783B9B09}" srcOrd="0" destOrd="0" presId="urn:microsoft.com/office/officeart/2005/8/layout/orgChart1"/>
    <dgm:cxn modelId="{45EC3D27-FBAE-4A17-BF2D-1D5365FEB2EA}" type="presParOf" srcId="{760E0854-27D0-4B35-8A19-B04F783B9B09}" destId="{9AC41F1D-7A31-4434-905F-2FD6B6AAF130}" srcOrd="0" destOrd="0" presId="urn:microsoft.com/office/officeart/2005/8/layout/orgChart1"/>
    <dgm:cxn modelId="{C7558199-F1B9-48EF-978A-DF3697C99BFF}" type="presParOf" srcId="{760E0854-27D0-4B35-8A19-B04F783B9B09}" destId="{54BADA42-3AE1-474D-9DE5-443DD1F6B780}" srcOrd="1" destOrd="0" presId="urn:microsoft.com/office/officeart/2005/8/layout/orgChart1"/>
    <dgm:cxn modelId="{93E61204-6828-436A-81B6-201086DA4F7E}" type="presParOf" srcId="{33FC4E11-D18D-4ED7-8CB6-29642DA7D486}" destId="{5810BC43-BF7B-4AB6-8F10-AE84618B7032}" srcOrd="1" destOrd="0" presId="urn:microsoft.com/office/officeart/2005/8/layout/orgChart1"/>
    <dgm:cxn modelId="{209792D3-EE55-48E1-90EA-CD15151CF5AE}" type="presParOf" srcId="{5810BC43-BF7B-4AB6-8F10-AE84618B7032}" destId="{7433D32D-D947-4728-B6C6-737A5FC6F146}" srcOrd="0" destOrd="0" presId="urn:microsoft.com/office/officeart/2005/8/layout/orgChart1"/>
    <dgm:cxn modelId="{18D71445-CA9A-497F-9595-006610B87FD8}" type="presParOf" srcId="{5810BC43-BF7B-4AB6-8F10-AE84618B7032}" destId="{DA8632A1-AEB5-404E-B404-97EDF8F54C5D}" srcOrd="1" destOrd="0" presId="urn:microsoft.com/office/officeart/2005/8/layout/orgChart1"/>
    <dgm:cxn modelId="{F31F8F2F-E7A7-49FC-901C-3686F57120F6}" type="presParOf" srcId="{DA8632A1-AEB5-404E-B404-97EDF8F54C5D}" destId="{200EB51A-C643-4F4D-A526-2B43937A8A4C}" srcOrd="0" destOrd="0" presId="urn:microsoft.com/office/officeart/2005/8/layout/orgChart1"/>
    <dgm:cxn modelId="{6ED7ED08-4959-4325-9856-D58A823ED92B}" type="presParOf" srcId="{200EB51A-C643-4F4D-A526-2B43937A8A4C}" destId="{1D81DC90-83EC-48A8-A148-EB13805F64BD}" srcOrd="0" destOrd="0" presId="urn:microsoft.com/office/officeart/2005/8/layout/orgChart1"/>
    <dgm:cxn modelId="{F0F6ECC2-BE81-4D01-AA06-041E42C951E6}" type="presParOf" srcId="{200EB51A-C643-4F4D-A526-2B43937A8A4C}" destId="{EAE37334-C7FB-40B4-AB7F-3B0ACFE46E3E}" srcOrd="1" destOrd="0" presId="urn:microsoft.com/office/officeart/2005/8/layout/orgChart1"/>
    <dgm:cxn modelId="{498F7727-CFE5-4720-AC67-FA32CDB0E2F6}" type="presParOf" srcId="{DA8632A1-AEB5-404E-B404-97EDF8F54C5D}" destId="{5EFEB3AC-5E1A-452C-8236-B04827D4826C}" srcOrd="1" destOrd="0" presId="urn:microsoft.com/office/officeart/2005/8/layout/orgChart1"/>
    <dgm:cxn modelId="{F25971BB-7B27-4741-8ADC-EAE4FFF73879}" type="presParOf" srcId="{DA8632A1-AEB5-404E-B404-97EDF8F54C5D}" destId="{8EC915A9-63C9-4F23-BD6A-C40C582BDE17}" srcOrd="2" destOrd="0" presId="urn:microsoft.com/office/officeart/2005/8/layout/orgChart1"/>
    <dgm:cxn modelId="{3B27B2FA-F89B-4037-BEB4-B70B2B870B89}" type="presParOf" srcId="{5810BC43-BF7B-4AB6-8F10-AE84618B7032}" destId="{2CF87EFB-0A58-4D30-BB9E-8251F1A021F7}" srcOrd="2" destOrd="0" presId="urn:microsoft.com/office/officeart/2005/8/layout/orgChart1"/>
    <dgm:cxn modelId="{0BED98E4-035F-49C3-9965-FBA5A3555CA6}" type="presParOf" srcId="{5810BC43-BF7B-4AB6-8F10-AE84618B7032}" destId="{D46554FB-29BA-4E17-9014-206D97639F35}" srcOrd="3" destOrd="0" presId="urn:microsoft.com/office/officeart/2005/8/layout/orgChart1"/>
    <dgm:cxn modelId="{417760B7-A86B-411D-939F-9A1B1A55038C}" type="presParOf" srcId="{D46554FB-29BA-4E17-9014-206D97639F35}" destId="{CDC24939-1419-408F-9A49-680E33ADE1FE}" srcOrd="0" destOrd="0" presId="urn:microsoft.com/office/officeart/2005/8/layout/orgChart1"/>
    <dgm:cxn modelId="{45DB7CA2-75DA-4F7F-B8D7-1F99F0F4FF3E}" type="presParOf" srcId="{CDC24939-1419-408F-9A49-680E33ADE1FE}" destId="{9818B111-5E16-42E3-8EA3-8F2CA9231288}" srcOrd="0" destOrd="0" presId="urn:microsoft.com/office/officeart/2005/8/layout/orgChart1"/>
    <dgm:cxn modelId="{8B602582-EBAB-465D-87BF-0647821B1FDC}" type="presParOf" srcId="{CDC24939-1419-408F-9A49-680E33ADE1FE}" destId="{568FD28D-870A-486A-9AF2-AC4CAC1B78A6}" srcOrd="1" destOrd="0" presId="urn:microsoft.com/office/officeart/2005/8/layout/orgChart1"/>
    <dgm:cxn modelId="{6AD8529D-1982-4EB4-A5CD-A0E7265AEDBD}" type="presParOf" srcId="{D46554FB-29BA-4E17-9014-206D97639F35}" destId="{17D34648-F0A7-44E9-82F6-75B0C20F0D67}" srcOrd="1" destOrd="0" presId="urn:microsoft.com/office/officeart/2005/8/layout/orgChart1"/>
    <dgm:cxn modelId="{D09BE68F-0945-4D65-BC29-35B4713570CE}" type="presParOf" srcId="{D46554FB-29BA-4E17-9014-206D97639F35}" destId="{89BF1045-5620-416A-81F5-DF8B982F7283}" srcOrd="2" destOrd="0" presId="urn:microsoft.com/office/officeart/2005/8/layout/orgChart1"/>
    <dgm:cxn modelId="{948F7C8B-C1C4-49DC-ADF3-556394DADABD}" type="presParOf" srcId="{5810BC43-BF7B-4AB6-8F10-AE84618B7032}" destId="{8A17D1B2-0E56-4CF4-99C5-6510EEF7FBF8}" srcOrd="4" destOrd="0" presId="urn:microsoft.com/office/officeart/2005/8/layout/orgChart1"/>
    <dgm:cxn modelId="{0E5BB822-3B34-447E-945B-3C6C85BA92BB}" type="presParOf" srcId="{5810BC43-BF7B-4AB6-8F10-AE84618B7032}" destId="{88B5EB6E-DB19-4BFA-9772-C27EB025D187}" srcOrd="5" destOrd="0" presId="urn:microsoft.com/office/officeart/2005/8/layout/orgChart1"/>
    <dgm:cxn modelId="{A108C72D-C4FF-42C7-B841-18A97655AD51}" type="presParOf" srcId="{88B5EB6E-DB19-4BFA-9772-C27EB025D187}" destId="{5060EB21-72AD-415A-B425-63459437930C}" srcOrd="0" destOrd="0" presId="urn:microsoft.com/office/officeart/2005/8/layout/orgChart1"/>
    <dgm:cxn modelId="{7DDA8A4E-137E-4A92-9CB0-B181B2EA9D34}" type="presParOf" srcId="{5060EB21-72AD-415A-B425-63459437930C}" destId="{4D809220-C278-468B-A9F5-9604DF7DC69E}" srcOrd="0" destOrd="0" presId="urn:microsoft.com/office/officeart/2005/8/layout/orgChart1"/>
    <dgm:cxn modelId="{29BAAE81-D1AC-48F1-9B82-828C3178D365}" type="presParOf" srcId="{5060EB21-72AD-415A-B425-63459437930C}" destId="{693D179C-98FE-4844-A05B-C70E0BA1B48A}" srcOrd="1" destOrd="0" presId="urn:microsoft.com/office/officeart/2005/8/layout/orgChart1"/>
    <dgm:cxn modelId="{D80FEE5F-5301-4566-AC5C-30687BDD1F0F}" type="presParOf" srcId="{88B5EB6E-DB19-4BFA-9772-C27EB025D187}" destId="{6073C347-2C60-434D-A331-82E33F783DAF}" srcOrd="1" destOrd="0" presId="urn:microsoft.com/office/officeart/2005/8/layout/orgChart1"/>
    <dgm:cxn modelId="{8CED784C-19F1-451D-9ABE-51BC588BBF13}" type="presParOf" srcId="{88B5EB6E-DB19-4BFA-9772-C27EB025D187}" destId="{3AD29414-F742-47C2-A012-756CCA990180}" srcOrd="2" destOrd="0" presId="urn:microsoft.com/office/officeart/2005/8/layout/orgChart1"/>
    <dgm:cxn modelId="{82B01B72-720C-486C-9E4F-B67E42295CAB}" type="presParOf" srcId="{5810BC43-BF7B-4AB6-8F10-AE84618B7032}" destId="{88ADDBEC-F4F4-41A4-BFF4-A002812AC78B}" srcOrd="6" destOrd="0" presId="urn:microsoft.com/office/officeart/2005/8/layout/orgChart1"/>
    <dgm:cxn modelId="{0769E468-212C-4245-88CA-4F0B87A9B816}" type="presParOf" srcId="{5810BC43-BF7B-4AB6-8F10-AE84618B7032}" destId="{43C5B9B0-9577-44F5-8E1A-90EA5E65F9A2}" srcOrd="7" destOrd="0" presId="urn:microsoft.com/office/officeart/2005/8/layout/orgChart1"/>
    <dgm:cxn modelId="{85AE26B2-1232-454D-BDD6-6F67A9398CDC}" type="presParOf" srcId="{43C5B9B0-9577-44F5-8E1A-90EA5E65F9A2}" destId="{725065C4-ADEE-42E3-B762-0355919250E3}" srcOrd="0" destOrd="0" presId="urn:microsoft.com/office/officeart/2005/8/layout/orgChart1"/>
    <dgm:cxn modelId="{EAAB9CE2-BEFE-4C3D-A455-4B9986B0722F}" type="presParOf" srcId="{725065C4-ADEE-42E3-B762-0355919250E3}" destId="{8D4CDE84-645B-413B-99CE-00B773087F0C}" srcOrd="0" destOrd="0" presId="urn:microsoft.com/office/officeart/2005/8/layout/orgChart1"/>
    <dgm:cxn modelId="{9BF4A555-9488-4334-9DFF-B960A54C7363}" type="presParOf" srcId="{725065C4-ADEE-42E3-B762-0355919250E3}" destId="{E2A4DBB3-2113-4140-8EF6-647E2A39391A}" srcOrd="1" destOrd="0" presId="urn:microsoft.com/office/officeart/2005/8/layout/orgChart1"/>
    <dgm:cxn modelId="{32294BEB-F412-4AFE-8FBE-0873D3DE91FF}" type="presParOf" srcId="{43C5B9B0-9577-44F5-8E1A-90EA5E65F9A2}" destId="{9C2E00CB-B2AC-402C-A462-121D7D57BE89}" srcOrd="1" destOrd="0" presId="urn:microsoft.com/office/officeart/2005/8/layout/orgChart1"/>
    <dgm:cxn modelId="{B24A7CA3-6A1A-425F-8A62-883C55E281A3}" type="presParOf" srcId="{43C5B9B0-9577-44F5-8E1A-90EA5E65F9A2}" destId="{C678D698-6089-44C1-BE04-B91597A48B0E}" srcOrd="2" destOrd="0" presId="urn:microsoft.com/office/officeart/2005/8/layout/orgChart1"/>
    <dgm:cxn modelId="{CA8320AA-3476-4904-9F85-D390205A552F}" type="presParOf" srcId="{5810BC43-BF7B-4AB6-8F10-AE84618B7032}" destId="{B1D6BA50-316E-4FAB-A0ED-14DFC0C7D507}" srcOrd="8" destOrd="0" presId="urn:microsoft.com/office/officeart/2005/8/layout/orgChart1"/>
    <dgm:cxn modelId="{77A11EBD-D6F0-4E6C-B1E1-26858961498B}" type="presParOf" srcId="{5810BC43-BF7B-4AB6-8F10-AE84618B7032}" destId="{953AD05E-EA79-48B8-9A4F-65BA62C8A07E}" srcOrd="9" destOrd="0" presId="urn:microsoft.com/office/officeart/2005/8/layout/orgChart1"/>
    <dgm:cxn modelId="{507FB6A6-4992-4C11-A704-7EE0A8F5E4AF}" type="presParOf" srcId="{953AD05E-EA79-48B8-9A4F-65BA62C8A07E}" destId="{F6B0D02F-F3E8-44CE-9359-B0B8B80FB871}" srcOrd="0" destOrd="0" presId="urn:microsoft.com/office/officeart/2005/8/layout/orgChart1"/>
    <dgm:cxn modelId="{F2DBACEF-F33A-4014-9379-6F175075EB71}" type="presParOf" srcId="{F6B0D02F-F3E8-44CE-9359-B0B8B80FB871}" destId="{2E74DA5C-6180-492F-AF9C-C343F44FD482}" srcOrd="0" destOrd="0" presId="urn:microsoft.com/office/officeart/2005/8/layout/orgChart1"/>
    <dgm:cxn modelId="{EC359AB8-314C-4050-80E4-3A61BA1F1E6B}" type="presParOf" srcId="{F6B0D02F-F3E8-44CE-9359-B0B8B80FB871}" destId="{9D83BEB2-22B9-48F3-BA20-190BC05065DD}" srcOrd="1" destOrd="0" presId="urn:microsoft.com/office/officeart/2005/8/layout/orgChart1"/>
    <dgm:cxn modelId="{58E6C708-4D6B-4284-8E12-17EC165B498B}" type="presParOf" srcId="{953AD05E-EA79-48B8-9A4F-65BA62C8A07E}" destId="{FE58DC75-367D-4BAF-A7B8-65DC8FBC42D0}" srcOrd="1" destOrd="0" presId="urn:microsoft.com/office/officeart/2005/8/layout/orgChart1"/>
    <dgm:cxn modelId="{D1FBAAE4-19F9-4F40-BD39-2CD5532404FF}" type="presParOf" srcId="{953AD05E-EA79-48B8-9A4F-65BA62C8A07E}" destId="{47211CFE-A4FF-4C8A-B118-CC58FE7EC77F}" srcOrd="2" destOrd="0" presId="urn:microsoft.com/office/officeart/2005/8/layout/orgChart1"/>
    <dgm:cxn modelId="{D28E57F6-C0B1-4BCD-88A7-1A34C795F61D}" type="presParOf" srcId="{33FC4E11-D18D-4ED7-8CB6-29642DA7D486}" destId="{9FD4F8DB-5FA7-40F0-A371-2567FBC693E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6BA50-316E-4FAB-A0ED-14DFC0C7D507}">
      <dsp:nvSpPr>
        <dsp:cNvPr id="0" name=""/>
        <dsp:cNvSpPr/>
      </dsp:nvSpPr>
      <dsp:spPr>
        <a:xfrm>
          <a:off x="4064000" y="2563221"/>
          <a:ext cx="3367533" cy="292224"/>
        </a:xfrm>
        <a:custGeom>
          <a:avLst/>
          <a:gdLst/>
          <a:ahLst/>
          <a:cxnLst/>
          <a:rect l="0" t="0" r="0" b="0"/>
          <a:pathLst>
            <a:path>
              <a:moveTo>
                <a:pt x="0" y="0"/>
              </a:moveTo>
              <a:lnTo>
                <a:pt x="0" y="146112"/>
              </a:lnTo>
              <a:lnTo>
                <a:pt x="3367533" y="146112"/>
              </a:lnTo>
              <a:lnTo>
                <a:pt x="3367533" y="292224"/>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ADDBEC-F4F4-41A4-BFF4-A002812AC78B}">
      <dsp:nvSpPr>
        <dsp:cNvPr id="0" name=""/>
        <dsp:cNvSpPr/>
      </dsp:nvSpPr>
      <dsp:spPr>
        <a:xfrm>
          <a:off x="4064000" y="2563221"/>
          <a:ext cx="1683766" cy="292224"/>
        </a:xfrm>
        <a:custGeom>
          <a:avLst/>
          <a:gdLst/>
          <a:ahLst/>
          <a:cxnLst/>
          <a:rect l="0" t="0" r="0" b="0"/>
          <a:pathLst>
            <a:path>
              <a:moveTo>
                <a:pt x="0" y="0"/>
              </a:moveTo>
              <a:lnTo>
                <a:pt x="0" y="146112"/>
              </a:lnTo>
              <a:lnTo>
                <a:pt x="1683766" y="146112"/>
              </a:lnTo>
              <a:lnTo>
                <a:pt x="1683766" y="292224"/>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17D1B2-0E56-4CF4-99C5-6510EEF7FBF8}">
      <dsp:nvSpPr>
        <dsp:cNvPr id="0" name=""/>
        <dsp:cNvSpPr/>
      </dsp:nvSpPr>
      <dsp:spPr>
        <a:xfrm>
          <a:off x="4018280" y="2563221"/>
          <a:ext cx="91440" cy="292224"/>
        </a:xfrm>
        <a:custGeom>
          <a:avLst/>
          <a:gdLst/>
          <a:ahLst/>
          <a:cxnLst/>
          <a:rect l="0" t="0" r="0" b="0"/>
          <a:pathLst>
            <a:path>
              <a:moveTo>
                <a:pt x="45720" y="0"/>
              </a:moveTo>
              <a:lnTo>
                <a:pt x="45720" y="292224"/>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F87EFB-0A58-4D30-BB9E-8251F1A021F7}">
      <dsp:nvSpPr>
        <dsp:cNvPr id="0" name=""/>
        <dsp:cNvSpPr/>
      </dsp:nvSpPr>
      <dsp:spPr>
        <a:xfrm>
          <a:off x="2380233" y="2563221"/>
          <a:ext cx="1683766" cy="292224"/>
        </a:xfrm>
        <a:custGeom>
          <a:avLst/>
          <a:gdLst/>
          <a:ahLst/>
          <a:cxnLst/>
          <a:rect l="0" t="0" r="0" b="0"/>
          <a:pathLst>
            <a:path>
              <a:moveTo>
                <a:pt x="1683766" y="0"/>
              </a:moveTo>
              <a:lnTo>
                <a:pt x="1683766" y="146112"/>
              </a:lnTo>
              <a:lnTo>
                <a:pt x="0" y="146112"/>
              </a:lnTo>
              <a:lnTo>
                <a:pt x="0" y="292224"/>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33D32D-D947-4728-B6C6-737A5FC6F146}">
      <dsp:nvSpPr>
        <dsp:cNvPr id="0" name=""/>
        <dsp:cNvSpPr/>
      </dsp:nvSpPr>
      <dsp:spPr>
        <a:xfrm>
          <a:off x="696466" y="2563221"/>
          <a:ext cx="3367533" cy="292224"/>
        </a:xfrm>
        <a:custGeom>
          <a:avLst/>
          <a:gdLst/>
          <a:ahLst/>
          <a:cxnLst/>
          <a:rect l="0" t="0" r="0" b="0"/>
          <a:pathLst>
            <a:path>
              <a:moveTo>
                <a:pt x="3367533" y="0"/>
              </a:moveTo>
              <a:lnTo>
                <a:pt x="3367533" y="146112"/>
              </a:lnTo>
              <a:lnTo>
                <a:pt x="0" y="146112"/>
              </a:lnTo>
              <a:lnTo>
                <a:pt x="0" y="292224"/>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AC41F1D-7A31-4434-905F-2FD6B6AAF130}">
      <dsp:nvSpPr>
        <dsp:cNvPr id="0" name=""/>
        <dsp:cNvSpPr/>
      </dsp:nvSpPr>
      <dsp:spPr>
        <a:xfrm>
          <a:off x="3368228" y="1867450"/>
          <a:ext cx="1391542" cy="6957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t>Directie</a:t>
          </a:r>
        </a:p>
        <a:p>
          <a:pPr marL="0" lvl="0" indent="0" algn="ctr" defTabSz="622300">
            <a:lnSpc>
              <a:spcPct val="90000"/>
            </a:lnSpc>
            <a:spcBef>
              <a:spcPct val="0"/>
            </a:spcBef>
            <a:spcAft>
              <a:spcPct val="35000"/>
            </a:spcAft>
            <a:buNone/>
          </a:pPr>
          <a:r>
            <a:rPr lang="en-US" sz="1400" kern="1200"/>
            <a:t>(gemeente secretaris)</a:t>
          </a:r>
        </a:p>
      </dsp:txBody>
      <dsp:txXfrm>
        <a:off x="3368228" y="1867450"/>
        <a:ext cx="1391542" cy="695771"/>
      </dsp:txXfrm>
    </dsp:sp>
    <dsp:sp modelId="{1D81DC90-83EC-48A8-A148-EB13805F64BD}">
      <dsp:nvSpPr>
        <dsp:cNvPr id="0" name=""/>
        <dsp:cNvSpPr/>
      </dsp:nvSpPr>
      <dsp:spPr>
        <a:xfrm>
          <a:off x="694" y="2855445"/>
          <a:ext cx="1391542" cy="6957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err="1"/>
            <a:t>Bedrijfsvoering</a:t>
          </a:r>
          <a:endParaRPr lang="en-US" sz="1400" kern="1200"/>
        </a:p>
      </dsp:txBody>
      <dsp:txXfrm>
        <a:off x="694" y="2855445"/>
        <a:ext cx="1391542" cy="695771"/>
      </dsp:txXfrm>
    </dsp:sp>
    <dsp:sp modelId="{9818B111-5E16-42E3-8EA3-8F2CA9231288}">
      <dsp:nvSpPr>
        <dsp:cNvPr id="0" name=""/>
        <dsp:cNvSpPr/>
      </dsp:nvSpPr>
      <dsp:spPr>
        <a:xfrm>
          <a:off x="1684461" y="2855445"/>
          <a:ext cx="1391542" cy="6957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err="1"/>
            <a:t>Ruimtelijk</a:t>
          </a:r>
          <a:r>
            <a:rPr lang="en-US" sz="1400" kern="1200"/>
            <a:t> </a:t>
          </a:r>
          <a:r>
            <a:rPr lang="en-US" sz="1400" kern="1200" err="1"/>
            <a:t>Domein</a:t>
          </a:r>
          <a:r>
            <a:rPr lang="en-US" sz="1400" kern="1200"/>
            <a:t> (</a:t>
          </a:r>
          <a:r>
            <a:rPr lang="en-US" sz="1400" kern="1200" err="1"/>
            <a:t>Ruimte</a:t>
          </a:r>
          <a:r>
            <a:rPr lang="en-US" sz="1400" kern="1200"/>
            <a:t>) RD1</a:t>
          </a:r>
        </a:p>
      </dsp:txBody>
      <dsp:txXfrm>
        <a:off x="1684461" y="2855445"/>
        <a:ext cx="1391542" cy="695771"/>
      </dsp:txXfrm>
    </dsp:sp>
    <dsp:sp modelId="{4D809220-C278-468B-A9F5-9604DF7DC69E}">
      <dsp:nvSpPr>
        <dsp:cNvPr id="0" name=""/>
        <dsp:cNvSpPr/>
      </dsp:nvSpPr>
      <dsp:spPr>
        <a:xfrm>
          <a:off x="3368228" y="2855445"/>
          <a:ext cx="1391542" cy="6957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err="1"/>
            <a:t>Ruimtelijk</a:t>
          </a:r>
          <a:r>
            <a:rPr lang="en-US" sz="1400" kern="1200"/>
            <a:t> </a:t>
          </a:r>
          <a:r>
            <a:rPr lang="en-US" sz="1400" kern="1200" err="1"/>
            <a:t>Domein</a:t>
          </a:r>
          <a:r>
            <a:rPr lang="en-US" sz="1400" kern="1200"/>
            <a:t> (</a:t>
          </a:r>
          <a:r>
            <a:rPr lang="en-US" sz="1400" kern="1200" err="1"/>
            <a:t>Beheer</a:t>
          </a:r>
          <a:r>
            <a:rPr lang="en-US" sz="1400" kern="1200"/>
            <a:t>) RD2</a:t>
          </a:r>
        </a:p>
      </dsp:txBody>
      <dsp:txXfrm>
        <a:off x="3368228" y="2855445"/>
        <a:ext cx="1391542" cy="695771"/>
      </dsp:txXfrm>
    </dsp:sp>
    <dsp:sp modelId="{8D4CDE84-645B-413B-99CE-00B773087F0C}">
      <dsp:nvSpPr>
        <dsp:cNvPr id="0" name=""/>
        <dsp:cNvSpPr/>
      </dsp:nvSpPr>
      <dsp:spPr>
        <a:xfrm>
          <a:off x="5051995" y="2855445"/>
          <a:ext cx="1391542" cy="6957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err="1"/>
            <a:t>Sociaal</a:t>
          </a:r>
          <a:r>
            <a:rPr lang="en-US" sz="1400" kern="1200"/>
            <a:t> </a:t>
          </a:r>
          <a:r>
            <a:rPr lang="en-US" sz="1400" kern="1200" err="1"/>
            <a:t>Domein</a:t>
          </a:r>
          <a:r>
            <a:rPr lang="en-US" sz="1400" kern="1200"/>
            <a:t> SD1</a:t>
          </a:r>
        </a:p>
      </dsp:txBody>
      <dsp:txXfrm>
        <a:off x="5051995" y="2855445"/>
        <a:ext cx="1391542" cy="695771"/>
      </dsp:txXfrm>
    </dsp:sp>
    <dsp:sp modelId="{2E74DA5C-6180-492F-AF9C-C343F44FD482}">
      <dsp:nvSpPr>
        <dsp:cNvPr id="0" name=""/>
        <dsp:cNvSpPr/>
      </dsp:nvSpPr>
      <dsp:spPr>
        <a:xfrm>
          <a:off x="6735762" y="2855445"/>
          <a:ext cx="1391542" cy="6957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err="1"/>
            <a:t>Dienstverlening</a:t>
          </a:r>
          <a:r>
            <a:rPr lang="en-US" sz="1400" kern="1200"/>
            <a:t> </a:t>
          </a:r>
          <a:r>
            <a:rPr lang="en-US" sz="1400" kern="1200" err="1"/>
            <a:t>en</a:t>
          </a:r>
          <a:r>
            <a:rPr lang="en-US" sz="1400" kern="1200"/>
            <a:t> </a:t>
          </a:r>
          <a:r>
            <a:rPr lang="en-US" sz="1400" kern="1200" err="1"/>
            <a:t>Veiligheid</a:t>
          </a:r>
          <a:r>
            <a:rPr lang="en-US" sz="1400" kern="1200"/>
            <a:t> SD2</a:t>
          </a:r>
        </a:p>
      </dsp:txBody>
      <dsp:txXfrm>
        <a:off x="6735762" y="2855445"/>
        <a:ext cx="1391542" cy="69577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F73F8A-8C06-41E8-98CA-C962F1870BEF}" type="datetimeFigureOut">
              <a:t>1/29/2025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1DC84A-52A8-4CA2-A053-D4FD88FACB7B}" type="slidenum">
              <a:t>‹#›</a:t>
            </a:fld>
            <a:endParaRPr lang="en-US"/>
          </a:p>
        </p:txBody>
      </p:sp>
    </p:spTree>
    <p:extLst>
      <p:ext uri="{BB962C8B-B14F-4D97-AF65-F5344CB8AC3E}">
        <p14:creationId xmlns:p14="http://schemas.microsoft.com/office/powerpoint/2010/main" val="3792765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CDFB967C-E8DF-AF4B-9B57-A68D256EEC90}"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68609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highlight>
                <a:srgbClr val="FFFF00"/>
              </a:highlight>
            </a:endParaRPr>
          </a:p>
        </p:txBody>
      </p:sp>
      <p:sp>
        <p:nvSpPr>
          <p:cNvPr id="4" name="Tijdelijke aanduiding voor dianummer 3"/>
          <p:cNvSpPr>
            <a:spLocks noGrp="1"/>
          </p:cNvSpPr>
          <p:nvPr>
            <p:ph type="sldNum" sz="quarter" idx="5"/>
          </p:nvPr>
        </p:nvSpPr>
        <p:spPr/>
        <p:txBody>
          <a:bodyPr/>
          <a:lstStyle/>
          <a:p>
            <a:fld id="{541DC84A-52A8-4CA2-A053-D4FD88FACB7B}" type="slidenum">
              <a:rPr lang="nl-NL" smtClean="0"/>
              <a:t>6</a:t>
            </a:fld>
            <a:endParaRPr lang="nl-NL"/>
          </a:p>
        </p:txBody>
      </p:sp>
    </p:spTree>
    <p:extLst>
      <p:ext uri="{BB962C8B-B14F-4D97-AF65-F5344CB8AC3E}">
        <p14:creationId xmlns:p14="http://schemas.microsoft.com/office/powerpoint/2010/main" val="2012710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highlight>
                <a:srgbClr val="FFFF00"/>
              </a:highlight>
            </a:endParaRPr>
          </a:p>
        </p:txBody>
      </p:sp>
      <p:sp>
        <p:nvSpPr>
          <p:cNvPr id="4" name="Tijdelijke aanduiding voor dianummer 3"/>
          <p:cNvSpPr>
            <a:spLocks noGrp="1"/>
          </p:cNvSpPr>
          <p:nvPr>
            <p:ph type="sldNum" sz="quarter" idx="5"/>
          </p:nvPr>
        </p:nvSpPr>
        <p:spPr/>
        <p:txBody>
          <a:bodyPr/>
          <a:lstStyle/>
          <a:p>
            <a:fld id="{541DC84A-52A8-4CA2-A053-D4FD88FACB7B}" type="slidenum">
              <a:rPr lang="nl-NL" smtClean="0"/>
              <a:t>7</a:t>
            </a:fld>
            <a:endParaRPr lang="nl-NL"/>
          </a:p>
        </p:txBody>
      </p:sp>
    </p:spTree>
    <p:extLst>
      <p:ext uri="{BB962C8B-B14F-4D97-AF65-F5344CB8AC3E}">
        <p14:creationId xmlns:p14="http://schemas.microsoft.com/office/powerpoint/2010/main" val="2608138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highlight>
                <a:srgbClr val="FFFF00"/>
              </a:highlight>
            </a:endParaRPr>
          </a:p>
        </p:txBody>
      </p:sp>
      <p:sp>
        <p:nvSpPr>
          <p:cNvPr id="4" name="Tijdelijke aanduiding voor dianummer 3"/>
          <p:cNvSpPr>
            <a:spLocks noGrp="1"/>
          </p:cNvSpPr>
          <p:nvPr>
            <p:ph type="sldNum" sz="quarter" idx="5"/>
          </p:nvPr>
        </p:nvSpPr>
        <p:spPr/>
        <p:txBody>
          <a:bodyPr/>
          <a:lstStyle/>
          <a:p>
            <a:fld id="{541DC84A-52A8-4CA2-A053-D4FD88FACB7B}" type="slidenum">
              <a:rPr lang="nl-NL" smtClean="0"/>
              <a:t>10</a:t>
            </a:fld>
            <a:endParaRPr lang="nl-NL"/>
          </a:p>
        </p:txBody>
      </p:sp>
    </p:spTree>
    <p:extLst>
      <p:ext uri="{BB962C8B-B14F-4D97-AF65-F5344CB8AC3E}">
        <p14:creationId xmlns:p14="http://schemas.microsoft.com/office/powerpoint/2010/main" val="817046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t>Het team </a:t>
            </a:r>
            <a:r>
              <a:rPr lang="en-US" err="1"/>
              <a:t>Informatie</a:t>
            </a:r>
            <a:r>
              <a:rPr lang="en-US"/>
              <a:t>, </a:t>
            </a:r>
            <a:r>
              <a:rPr lang="en-US" err="1"/>
              <a:t>bestaande</a:t>
            </a:r>
            <a:r>
              <a:rPr lang="en-US"/>
              <a:t> </a:t>
            </a:r>
            <a:r>
              <a:rPr lang="en-US" err="1"/>
              <a:t>uit</a:t>
            </a:r>
            <a:r>
              <a:rPr lang="en-US"/>
              <a:t> </a:t>
            </a:r>
            <a:r>
              <a:rPr lang="en-US" err="1"/>
              <a:t>functioneel</a:t>
            </a:r>
            <a:r>
              <a:rPr lang="en-US"/>
              <a:t> </a:t>
            </a:r>
            <a:r>
              <a:rPr lang="en-US" err="1"/>
              <a:t>beheer</a:t>
            </a:r>
            <a:r>
              <a:rPr lang="en-US"/>
              <a:t>, </a:t>
            </a:r>
            <a:r>
              <a:rPr lang="en-US" err="1"/>
              <a:t>informatiemanagement</a:t>
            </a:r>
            <a:r>
              <a:rPr lang="en-US"/>
              <a:t>, </a:t>
            </a:r>
            <a:r>
              <a:rPr lang="en-US" err="1"/>
              <a:t>servicedesk</a:t>
            </a:r>
            <a:r>
              <a:rPr lang="en-US"/>
              <a:t> </a:t>
            </a:r>
            <a:r>
              <a:rPr lang="en-US" err="1"/>
              <a:t>en</a:t>
            </a:r>
            <a:r>
              <a:rPr lang="en-US"/>
              <a:t> ICT, is </a:t>
            </a:r>
            <a:r>
              <a:rPr lang="en-US" err="1"/>
              <a:t>cruciaal</a:t>
            </a:r>
            <a:r>
              <a:rPr lang="en-US"/>
              <a:t> voor de </a:t>
            </a:r>
            <a:r>
              <a:rPr lang="en-US" err="1"/>
              <a:t>continuïteit</a:t>
            </a:r>
            <a:r>
              <a:rPr lang="en-US"/>
              <a:t> </a:t>
            </a:r>
            <a:r>
              <a:rPr lang="en-US" err="1"/>
              <a:t>en</a:t>
            </a:r>
            <a:r>
              <a:rPr lang="en-US"/>
              <a:t> </a:t>
            </a:r>
            <a:r>
              <a:rPr lang="en-US" err="1"/>
              <a:t>efficiëntie</a:t>
            </a:r>
            <a:r>
              <a:rPr lang="en-US"/>
              <a:t> van de </a:t>
            </a:r>
            <a:r>
              <a:rPr lang="en-US" err="1"/>
              <a:t>organisatie</a:t>
            </a:r>
            <a:r>
              <a:rPr lang="en-US"/>
              <a:t>. Ze </a:t>
            </a:r>
            <a:r>
              <a:rPr lang="en-US" err="1"/>
              <a:t>zorgen</a:t>
            </a:r>
            <a:r>
              <a:rPr lang="en-US"/>
              <a:t> voor </a:t>
            </a:r>
            <a:r>
              <a:rPr lang="en-US" err="1"/>
              <a:t>een</a:t>
            </a:r>
            <a:r>
              <a:rPr lang="en-US"/>
              <a:t> </a:t>
            </a:r>
            <a:r>
              <a:rPr lang="en-US" err="1"/>
              <a:t>stabiele</a:t>
            </a:r>
            <a:r>
              <a:rPr lang="en-US"/>
              <a:t> IT-</a:t>
            </a:r>
            <a:r>
              <a:rPr lang="en-US" err="1"/>
              <a:t>infrastructuur</a:t>
            </a:r>
            <a:r>
              <a:rPr lang="en-US"/>
              <a:t>, </a:t>
            </a:r>
            <a:r>
              <a:rPr lang="en-US" err="1"/>
              <a:t>optimale</a:t>
            </a:r>
            <a:r>
              <a:rPr lang="en-US"/>
              <a:t> </a:t>
            </a:r>
            <a:r>
              <a:rPr lang="en-US" err="1"/>
              <a:t>ondersteuning</a:t>
            </a:r>
            <a:r>
              <a:rPr lang="en-US"/>
              <a:t> van </a:t>
            </a:r>
            <a:r>
              <a:rPr lang="en-US" err="1"/>
              <a:t>gebruikers</a:t>
            </a:r>
            <a:r>
              <a:rPr lang="en-US"/>
              <a:t>, </a:t>
            </a:r>
            <a:r>
              <a:rPr lang="en-US" err="1"/>
              <a:t>en</a:t>
            </a:r>
            <a:r>
              <a:rPr lang="en-US"/>
              <a:t> </a:t>
            </a:r>
            <a:r>
              <a:rPr lang="en-US" err="1"/>
              <a:t>veilige</a:t>
            </a:r>
            <a:r>
              <a:rPr lang="en-US"/>
              <a:t> </a:t>
            </a:r>
            <a:r>
              <a:rPr lang="en-US" err="1"/>
              <a:t>informatiestromen</a:t>
            </a:r>
            <a:r>
              <a:rPr lang="en-US"/>
              <a:t>. Het team </a:t>
            </a:r>
            <a:r>
              <a:rPr lang="en-US" err="1"/>
              <a:t>speelt</a:t>
            </a:r>
            <a:r>
              <a:rPr lang="en-US"/>
              <a:t> </a:t>
            </a:r>
            <a:r>
              <a:rPr lang="en-US" err="1"/>
              <a:t>een</a:t>
            </a:r>
            <a:r>
              <a:rPr lang="en-US"/>
              <a:t> </a:t>
            </a:r>
            <a:r>
              <a:rPr lang="en-US" err="1"/>
              <a:t>sleutelrol</a:t>
            </a:r>
            <a:r>
              <a:rPr lang="en-US"/>
              <a:t> in het </a:t>
            </a:r>
            <a:r>
              <a:rPr lang="en-US" err="1"/>
              <a:t>naleven</a:t>
            </a:r>
            <a:r>
              <a:rPr lang="en-US"/>
              <a:t> van wet- </a:t>
            </a:r>
            <a:r>
              <a:rPr lang="en-US" err="1"/>
              <a:t>en</a:t>
            </a:r>
            <a:r>
              <a:rPr lang="en-US"/>
              <a:t> </a:t>
            </a:r>
            <a:r>
              <a:rPr lang="en-US" err="1"/>
              <a:t>regelgeving</a:t>
            </a:r>
            <a:r>
              <a:rPr lang="en-US"/>
              <a:t>, </a:t>
            </a:r>
            <a:r>
              <a:rPr lang="en-US" err="1"/>
              <a:t>beveiliging</a:t>
            </a:r>
            <a:r>
              <a:rPr lang="en-US"/>
              <a:t> van </a:t>
            </a:r>
            <a:r>
              <a:rPr lang="en-US" err="1"/>
              <a:t>systemen</a:t>
            </a:r>
            <a:r>
              <a:rPr lang="en-US"/>
              <a:t> </a:t>
            </a:r>
            <a:r>
              <a:rPr lang="en-US" err="1"/>
              <a:t>en</a:t>
            </a:r>
            <a:r>
              <a:rPr lang="en-US"/>
              <a:t> het </a:t>
            </a:r>
            <a:r>
              <a:rPr lang="en-US" err="1"/>
              <a:t>bevorderen</a:t>
            </a:r>
            <a:r>
              <a:rPr lang="en-US"/>
              <a:t> van </a:t>
            </a:r>
            <a:r>
              <a:rPr lang="en-US" err="1"/>
              <a:t>innovatie</a:t>
            </a:r>
            <a:r>
              <a:rPr lang="en-US"/>
              <a:t>. Door </a:t>
            </a:r>
            <a:r>
              <a:rPr lang="en-US" err="1"/>
              <a:t>processen</a:t>
            </a:r>
            <a:r>
              <a:rPr lang="en-US"/>
              <a:t> te </a:t>
            </a:r>
            <a:r>
              <a:rPr lang="en-US" err="1"/>
              <a:t>optimaliseren</a:t>
            </a:r>
            <a:r>
              <a:rPr lang="en-US"/>
              <a:t> </a:t>
            </a:r>
            <a:r>
              <a:rPr lang="en-US" err="1"/>
              <a:t>en</a:t>
            </a:r>
            <a:r>
              <a:rPr lang="en-US"/>
              <a:t> </a:t>
            </a:r>
            <a:r>
              <a:rPr lang="en-US" err="1"/>
              <a:t>nieuwe</a:t>
            </a:r>
            <a:r>
              <a:rPr lang="en-US"/>
              <a:t> </a:t>
            </a:r>
            <a:r>
              <a:rPr lang="en-US" err="1"/>
              <a:t>technologieën</a:t>
            </a:r>
            <a:r>
              <a:rPr lang="en-US"/>
              <a:t> te </a:t>
            </a:r>
            <a:r>
              <a:rPr lang="en-US" err="1"/>
              <a:t>implementeren</a:t>
            </a:r>
            <a:r>
              <a:rPr lang="en-US"/>
              <a:t>, </a:t>
            </a:r>
            <a:r>
              <a:rPr lang="en-US" err="1"/>
              <a:t>draagt</a:t>
            </a:r>
            <a:r>
              <a:rPr lang="en-US"/>
              <a:t> het </a:t>
            </a:r>
            <a:r>
              <a:rPr lang="en-US" err="1"/>
              <a:t>bij</a:t>
            </a:r>
            <a:r>
              <a:rPr lang="en-US"/>
              <a:t> aan </a:t>
            </a:r>
            <a:r>
              <a:rPr lang="en-US" err="1"/>
              <a:t>een</a:t>
            </a:r>
            <a:r>
              <a:rPr lang="en-US"/>
              <a:t> </a:t>
            </a:r>
            <a:r>
              <a:rPr lang="en-US" err="1"/>
              <a:t>veilige</a:t>
            </a:r>
            <a:r>
              <a:rPr lang="en-US"/>
              <a:t>, </a:t>
            </a:r>
            <a:r>
              <a:rPr lang="en-US" err="1"/>
              <a:t>toekomstbestendige</a:t>
            </a:r>
            <a:r>
              <a:rPr lang="en-US"/>
              <a:t> </a:t>
            </a:r>
            <a:r>
              <a:rPr lang="en-US" err="1"/>
              <a:t>en</a:t>
            </a:r>
            <a:r>
              <a:rPr lang="en-US"/>
              <a:t> </a:t>
            </a:r>
            <a:r>
              <a:rPr lang="en-US" err="1"/>
              <a:t>wendbare</a:t>
            </a:r>
            <a:r>
              <a:rPr lang="en-US"/>
              <a:t> </a:t>
            </a:r>
            <a:r>
              <a:rPr lang="en-US" err="1"/>
              <a:t>organisatie</a:t>
            </a:r>
            <a:r>
              <a:rPr lang="en-US"/>
              <a:t>, </a:t>
            </a:r>
            <a:r>
              <a:rPr lang="en-US" err="1"/>
              <a:t>waarbij</a:t>
            </a:r>
            <a:r>
              <a:rPr lang="en-US"/>
              <a:t> </a:t>
            </a:r>
            <a:r>
              <a:rPr lang="en-US" err="1"/>
              <a:t>continuïteit</a:t>
            </a:r>
            <a:r>
              <a:rPr lang="en-US"/>
              <a:t> van de </a:t>
            </a:r>
            <a:r>
              <a:rPr lang="en-US" err="1"/>
              <a:t>dienstverlening</a:t>
            </a:r>
            <a:r>
              <a:rPr lang="en-US"/>
              <a:t> </a:t>
            </a:r>
            <a:r>
              <a:rPr lang="en-US" err="1"/>
              <a:t>centraal</a:t>
            </a:r>
            <a:r>
              <a:rPr lang="en-US"/>
              <a:t> </a:t>
            </a:r>
            <a:r>
              <a:rPr lang="en-US" err="1"/>
              <a:t>staat</a:t>
            </a:r>
            <a:r>
              <a:rPr lang="en-US"/>
              <a:t>.</a:t>
            </a:r>
            <a:endParaRPr lang="nl-NL">
              <a:cs typeface="Calibri" panose="020F0502020204030204"/>
            </a:endParaRPr>
          </a:p>
          <a:p>
            <a:endParaRPr lang="en-US">
              <a:cs typeface="Calibri"/>
            </a:endParaRPr>
          </a:p>
          <a:p>
            <a:r>
              <a:rPr lang="en-US" err="1"/>
              <a:t>Wanneer</a:t>
            </a:r>
            <a:r>
              <a:rPr lang="en-US"/>
              <a:t> er </a:t>
            </a:r>
            <a:r>
              <a:rPr lang="en-US" err="1"/>
              <a:t>geen</a:t>
            </a:r>
            <a:r>
              <a:rPr lang="en-US"/>
              <a:t> </a:t>
            </a:r>
            <a:r>
              <a:rPr lang="en-US" err="1"/>
              <a:t>duidelijke</a:t>
            </a:r>
            <a:r>
              <a:rPr lang="en-US"/>
              <a:t> </a:t>
            </a:r>
            <a:r>
              <a:rPr lang="en-US" err="1"/>
              <a:t>richting</a:t>
            </a:r>
            <a:r>
              <a:rPr lang="en-US"/>
              <a:t> is </a:t>
            </a:r>
            <a:r>
              <a:rPr lang="en-US" err="1"/>
              <a:t>en</a:t>
            </a:r>
            <a:r>
              <a:rPr lang="en-US"/>
              <a:t> eigen </a:t>
            </a:r>
            <a:r>
              <a:rPr lang="en-US" err="1"/>
              <a:t>initiatieven</a:t>
            </a:r>
            <a:r>
              <a:rPr lang="en-US"/>
              <a:t> </a:t>
            </a:r>
            <a:r>
              <a:rPr lang="en-US" err="1"/>
              <a:t>worden</a:t>
            </a:r>
            <a:r>
              <a:rPr lang="en-US"/>
              <a:t> </a:t>
            </a:r>
            <a:r>
              <a:rPr lang="en-US" err="1"/>
              <a:t>ondernomen</a:t>
            </a:r>
            <a:r>
              <a:rPr lang="en-US"/>
              <a:t> </a:t>
            </a:r>
            <a:r>
              <a:rPr lang="en-US" err="1"/>
              <a:t>zonder</a:t>
            </a:r>
            <a:r>
              <a:rPr lang="en-US"/>
              <a:t> </a:t>
            </a:r>
            <a:r>
              <a:rPr lang="en-US" err="1"/>
              <a:t>afstemming</a:t>
            </a:r>
            <a:r>
              <a:rPr lang="en-US"/>
              <a:t>, </a:t>
            </a:r>
            <a:r>
              <a:rPr lang="en-US" err="1"/>
              <a:t>ontstaan</a:t>
            </a:r>
            <a:r>
              <a:rPr lang="en-US"/>
              <a:t> </a:t>
            </a:r>
            <a:r>
              <a:rPr lang="en-US" err="1"/>
              <a:t>irritaties</a:t>
            </a:r>
            <a:r>
              <a:rPr lang="en-US"/>
              <a:t> </a:t>
            </a:r>
            <a:r>
              <a:rPr lang="en-US" err="1"/>
              <a:t>zoals</a:t>
            </a:r>
            <a:r>
              <a:rPr lang="en-US"/>
              <a:t> </a:t>
            </a:r>
            <a:r>
              <a:rPr lang="en-US" err="1"/>
              <a:t>verwarring</a:t>
            </a:r>
            <a:r>
              <a:rPr lang="en-US"/>
              <a:t>, </a:t>
            </a:r>
            <a:r>
              <a:rPr lang="en-US" err="1"/>
              <a:t>inefficiëntie</a:t>
            </a:r>
            <a:r>
              <a:rPr lang="en-US"/>
              <a:t>, </a:t>
            </a:r>
            <a:r>
              <a:rPr lang="en-US" err="1"/>
              <a:t>hogere</a:t>
            </a:r>
            <a:r>
              <a:rPr lang="en-US"/>
              <a:t> </a:t>
            </a:r>
            <a:r>
              <a:rPr lang="en-US" err="1"/>
              <a:t>kosten</a:t>
            </a:r>
            <a:r>
              <a:rPr lang="en-US"/>
              <a:t> </a:t>
            </a:r>
            <a:r>
              <a:rPr lang="en-US" err="1"/>
              <a:t>en</a:t>
            </a:r>
            <a:r>
              <a:rPr lang="en-US"/>
              <a:t> </a:t>
            </a:r>
            <a:r>
              <a:rPr lang="en-US" err="1"/>
              <a:t>fragmentatie</a:t>
            </a:r>
            <a:r>
              <a:rPr lang="en-US"/>
              <a:t> van de IT-</a:t>
            </a:r>
            <a:r>
              <a:rPr lang="en-US" err="1"/>
              <a:t>infrastructuur</a:t>
            </a:r>
            <a:r>
              <a:rPr lang="en-US"/>
              <a:t>. </a:t>
            </a:r>
            <a:r>
              <a:rPr lang="en-US" err="1"/>
              <a:t>Afwijken</a:t>
            </a:r>
            <a:r>
              <a:rPr lang="en-US"/>
              <a:t> van </a:t>
            </a:r>
            <a:r>
              <a:rPr lang="en-US" err="1"/>
              <a:t>standaarden</a:t>
            </a:r>
            <a:r>
              <a:rPr lang="en-US"/>
              <a:t> </a:t>
            </a:r>
            <a:r>
              <a:rPr lang="en-US" err="1"/>
              <a:t>leidt</a:t>
            </a:r>
            <a:r>
              <a:rPr lang="en-US"/>
              <a:t> tot </a:t>
            </a:r>
            <a:r>
              <a:rPr lang="en-US" err="1"/>
              <a:t>integratieproblemen</a:t>
            </a:r>
            <a:r>
              <a:rPr lang="en-US"/>
              <a:t>, </a:t>
            </a:r>
            <a:r>
              <a:rPr lang="en-US" err="1"/>
              <a:t>verhoogde</a:t>
            </a:r>
            <a:r>
              <a:rPr lang="en-US"/>
              <a:t> </a:t>
            </a:r>
            <a:r>
              <a:rPr lang="en-US" err="1"/>
              <a:t>veiligheidsrisico's</a:t>
            </a:r>
            <a:r>
              <a:rPr lang="en-US"/>
              <a:t> </a:t>
            </a:r>
            <a:r>
              <a:rPr lang="en-US" err="1"/>
              <a:t>en</a:t>
            </a:r>
            <a:r>
              <a:rPr lang="en-US"/>
              <a:t> </a:t>
            </a:r>
            <a:r>
              <a:rPr lang="en-US" err="1"/>
              <a:t>overbelasting</a:t>
            </a:r>
            <a:r>
              <a:rPr lang="en-US"/>
              <a:t> van de </a:t>
            </a:r>
            <a:r>
              <a:rPr lang="en-US" err="1"/>
              <a:t>servicedesk</a:t>
            </a:r>
            <a:r>
              <a:rPr lang="en-US"/>
              <a:t>. </a:t>
            </a:r>
            <a:r>
              <a:rPr lang="en-US" err="1"/>
              <a:t>Projecten</a:t>
            </a:r>
            <a:r>
              <a:rPr lang="en-US"/>
              <a:t> </a:t>
            </a:r>
            <a:r>
              <a:rPr lang="en-US" err="1"/>
              <a:t>lopen</a:t>
            </a:r>
            <a:r>
              <a:rPr lang="en-US"/>
              <a:t> </a:t>
            </a:r>
            <a:r>
              <a:rPr lang="en-US" err="1"/>
              <a:t>vertraging</a:t>
            </a:r>
            <a:r>
              <a:rPr lang="en-US"/>
              <a:t> op </a:t>
            </a:r>
            <a:r>
              <a:rPr lang="en-US" err="1"/>
              <a:t>en</a:t>
            </a:r>
            <a:r>
              <a:rPr lang="en-US"/>
              <a:t> </a:t>
            </a:r>
            <a:r>
              <a:rPr lang="en-US" err="1"/>
              <a:t>medewerkers</a:t>
            </a:r>
            <a:r>
              <a:rPr lang="en-US"/>
              <a:t> </a:t>
            </a:r>
            <a:r>
              <a:rPr lang="en-US" err="1"/>
              <a:t>ervaren</a:t>
            </a:r>
            <a:r>
              <a:rPr lang="en-US"/>
              <a:t> stress </a:t>
            </a:r>
            <a:r>
              <a:rPr lang="en-US" err="1"/>
              <a:t>en</a:t>
            </a:r>
            <a:r>
              <a:rPr lang="en-US"/>
              <a:t> </a:t>
            </a:r>
            <a:r>
              <a:rPr lang="en-US" err="1"/>
              <a:t>onzekerheid</a:t>
            </a:r>
            <a:r>
              <a:rPr lang="en-US"/>
              <a:t>. </a:t>
            </a:r>
            <a:r>
              <a:rPr lang="en-US" err="1"/>
              <a:t>Bovendien</a:t>
            </a:r>
            <a:r>
              <a:rPr lang="en-US"/>
              <a:t> </a:t>
            </a:r>
            <a:r>
              <a:rPr lang="en-US" err="1"/>
              <a:t>wordt</a:t>
            </a:r>
            <a:r>
              <a:rPr lang="en-US"/>
              <a:t> </a:t>
            </a:r>
            <a:r>
              <a:rPr lang="en-US" err="1"/>
              <a:t>samenwerking</a:t>
            </a:r>
            <a:r>
              <a:rPr lang="en-US"/>
              <a:t> </a:t>
            </a:r>
            <a:r>
              <a:rPr lang="en-US" err="1"/>
              <a:t>belemmerd</a:t>
            </a:r>
            <a:r>
              <a:rPr lang="en-US"/>
              <a:t> </a:t>
            </a:r>
            <a:r>
              <a:rPr lang="en-US" err="1"/>
              <a:t>en</a:t>
            </a:r>
            <a:r>
              <a:rPr lang="en-US"/>
              <a:t> </a:t>
            </a:r>
            <a:r>
              <a:rPr lang="en-US" err="1"/>
              <a:t>ontstaat</a:t>
            </a:r>
            <a:r>
              <a:rPr lang="en-US"/>
              <a:t> silo-</a:t>
            </a:r>
            <a:r>
              <a:rPr lang="en-US" err="1"/>
              <a:t>vorming</a:t>
            </a:r>
            <a:r>
              <a:rPr lang="en-US"/>
              <a:t>, wat de </a:t>
            </a:r>
            <a:r>
              <a:rPr lang="en-US" err="1"/>
              <a:t>effectiviteit</a:t>
            </a:r>
            <a:r>
              <a:rPr lang="en-US"/>
              <a:t> van de </a:t>
            </a:r>
            <a:r>
              <a:rPr lang="en-US" err="1"/>
              <a:t>organisatie</a:t>
            </a:r>
            <a:r>
              <a:rPr lang="en-US"/>
              <a:t> </a:t>
            </a:r>
            <a:r>
              <a:rPr lang="en-US" err="1"/>
              <a:t>ondermijnt</a:t>
            </a:r>
            <a:r>
              <a:rPr lang="en-US"/>
              <a:t>. </a:t>
            </a:r>
            <a:r>
              <a:rPr lang="en-US" err="1"/>
              <a:t>Consistentie</a:t>
            </a:r>
            <a:r>
              <a:rPr lang="en-US"/>
              <a:t> </a:t>
            </a:r>
            <a:r>
              <a:rPr lang="en-US" err="1"/>
              <a:t>en</a:t>
            </a:r>
            <a:r>
              <a:rPr lang="en-US"/>
              <a:t> </a:t>
            </a:r>
            <a:r>
              <a:rPr lang="en-US" err="1"/>
              <a:t>een</a:t>
            </a:r>
            <a:r>
              <a:rPr lang="en-US"/>
              <a:t> </a:t>
            </a:r>
            <a:r>
              <a:rPr lang="en-US" err="1"/>
              <a:t>heldere</a:t>
            </a:r>
            <a:r>
              <a:rPr lang="en-US"/>
              <a:t> </a:t>
            </a:r>
            <a:r>
              <a:rPr lang="en-US" err="1"/>
              <a:t>koers</a:t>
            </a:r>
            <a:r>
              <a:rPr lang="en-US"/>
              <a:t> </a:t>
            </a:r>
            <a:r>
              <a:rPr lang="en-US" err="1"/>
              <a:t>zijn</a:t>
            </a:r>
            <a:r>
              <a:rPr lang="en-US"/>
              <a:t> </a:t>
            </a:r>
            <a:r>
              <a:rPr lang="en-US" err="1"/>
              <a:t>essentieel</a:t>
            </a:r>
            <a:r>
              <a:rPr lang="en-US"/>
              <a:t> om </a:t>
            </a:r>
            <a:r>
              <a:rPr lang="en-US" err="1"/>
              <a:t>deze</a:t>
            </a:r>
            <a:r>
              <a:rPr lang="en-US"/>
              <a:t> </a:t>
            </a:r>
            <a:r>
              <a:rPr lang="en-US" err="1"/>
              <a:t>problemen</a:t>
            </a:r>
            <a:r>
              <a:rPr lang="en-US"/>
              <a:t> te </a:t>
            </a:r>
            <a:r>
              <a:rPr lang="en-US" err="1"/>
              <a:t>voorkomen</a:t>
            </a:r>
            <a:r>
              <a:rPr lang="en-US"/>
              <a:t>.</a:t>
            </a:r>
          </a:p>
          <a:p>
            <a:endParaRPr lang="en-US">
              <a:cs typeface="Calibri"/>
            </a:endParaRPr>
          </a:p>
        </p:txBody>
      </p:sp>
      <p:sp>
        <p:nvSpPr>
          <p:cNvPr id="4" name="Tijdelijke aanduiding voor dianummer 3"/>
          <p:cNvSpPr>
            <a:spLocks noGrp="1"/>
          </p:cNvSpPr>
          <p:nvPr>
            <p:ph type="sldNum" sz="quarter" idx="5"/>
          </p:nvPr>
        </p:nvSpPr>
        <p:spPr/>
        <p:txBody>
          <a:bodyPr/>
          <a:lstStyle/>
          <a:p>
            <a:fld id="{541DC84A-52A8-4CA2-A053-D4FD88FACB7B}" type="slidenum">
              <a:rPr lang="nl-NL"/>
              <a:t>12</a:t>
            </a:fld>
            <a:endParaRPr lang="nl-NL"/>
          </a:p>
        </p:txBody>
      </p:sp>
    </p:spTree>
    <p:extLst>
      <p:ext uri="{BB962C8B-B14F-4D97-AF65-F5344CB8AC3E}">
        <p14:creationId xmlns:p14="http://schemas.microsoft.com/office/powerpoint/2010/main" val="2736782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t>Het team </a:t>
            </a:r>
            <a:r>
              <a:rPr lang="en-US" err="1"/>
              <a:t>Informatie</a:t>
            </a:r>
            <a:r>
              <a:rPr lang="en-US"/>
              <a:t>, </a:t>
            </a:r>
            <a:r>
              <a:rPr lang="en-US" err="1"/>
              <a:t>bestaande</a:t>
            </a:r>
            <a:r>
              <a:rPr lang="en-US"/>
              <a:t> </a:t>
            </a:r>
            <a:r>
              <a:rPr lang="en-US" err="1"/>
              <a:t>uit</a:t>
            </a:r>
            <a:r>
              <a:rPr lang="en-US"/>
              <a:t> </a:t>
            </a:r>
            <a:r>
              <a:rPr lang="en-US" err="1"/>
              <a:t>functioneel</a:t>
            </a:r>
            <a:r>
              <a:rPr lang="en-US"/>
              <a:t> </a:t>
            </a:r>
            <a:r>
              <a:rPr lang="en-US" err="1"/>
              <a:t>beheer</a:t>
            </a:r>
            <a:r>
              <a:rPr lang="en-US"/>
              <a:t>, </a:t>
            </a:r>
            <a:r>
              <a:rPr lang="en-US" err="1"/>
              <a:t>informatiemanagement</a:t>
            </a:r>
            <a:r>
              <a:rPr lang="en-US"/>
              <a:t>, </a:t>
            </a:r>
            <a:r>
              <a:rPr lang="en-US" err="1"/>
              <a:t>servicedesk</a:t>
            </a:r>
            <a:r>
              <a:rPr lang="en-US"/>
              <a:t> </a:t>
            </a:r>
            <a:r>
              <a:rPr lang="en-US" err="1"/>
              <a:t>en</a:t>
            </a:r>
            <a:r>
              <a:rPr lang="en-US"/>
              <a:t> ICT, is </a:t>
            </a:r>
            <a:r>
              <a:rPr lang="en-US" err="1"/>
              <a:t>cruciaal</a:t>
            </a:r>
            <a:r>
              <a:rPr lang="en-US"/>
              <a:t> voor de </a:t>
            </a:r>
            <a:r>
              <a:rPr lang="en-US" err="1"/>
              <a:t>continuïteit</a:t>
            </a:r>
            <a:r>
              <a:rPr lang="en-US"/>
              <a:t> </a:t>
            </a:r>
            <a:r>
              <a:rPr lang="en-US" err="1"/>
              <a:t>en</a:t>
            </a:r>
            <a:r>
              <a:rPr lang="en-US"/>
              <a:t> </a:t>
            </a:r>
            <a:r>
              <a:rPr lang="en-US" err="1"/>
              <a:t>efficiëntie</a:t>
            </a:r>
            <a:r>
              <a:rPr lang="en-US"/>
              <a:t> van de </a:t>
            </a:r>
            <a:r>
              <a:rPr lang="en-US" err="1"/>
              <a:t>organisatie</a:t>
            </a:r>
            <a:r>
              <a:rPr lang="en-US"/>
              <a:t>. Ze </a:t>
            </a:r>
            <a:r>
              <a:rPr lang="en-US" err="1"/>
              <a:t>zorgen</a:t>
            </a:r>
            <a:r>
              <a:rPr lang="en-US"/>
              <a:t> voor </a:t>
            </a:r>
            <a:r>
              <a:rPr lang="en-US" err="1"/>
              <a:t>een</a:t>
            </a:r>
            <a:r>
              <a:rPr lang="en-US"/>
              <a:t> </a:t>
            </a:r>
            <a:r>
              <a:rPr lang="en-US" err="1"/>
              <a:t>stabiele</a:t>
            </a:r>
            <a:r>
              <a:rPr lang="en-US"/>
              <a:t> IT-</a:t>
            </a:r>
            <a:r>
              <a:rPr lang="en-US" err="1"/>
              <a:t>infrastructuur</a:t>
            </a:r>
            <a:r>
              <a:rPr lang="en-US"/>
              <a:t>, </a:t>
            </a:r>
            <a:r>
              <a:rPr lang="en-US" err="1"/>
              <a:t>optimale</a:t>
            </a:r>
            <a:r>
              <a:rPr lang="en-US"/>
              <a:t> </a:t>
            </a:r>
            <a:r>
              <a:rPr lang="en-US" err="1"/>
              <a:t>ondersteuning</a:t>
            </a:r>
            <a:r>
              <a:rPr lang="en-US"/>
              <a:t> van </a:t>
            </a:r>
            <a:r>
              <a:rPr lang="en-US" err="1"/>
              <a:t>gebruikers</a:t>
            </a:r>
            <a:r>
              <a:rPr lang="en-US"/>
              <a:t>, </a:t>
            </a:r>
            <a:r>
              <a:rPr lang="en-US" err="1"/>
              <a:t>en</a:t>
            </a:r>
            <a:r>
              <a:rPr lang="en-US"/>
              <a:t> </a:t>
            </a:r>
            <a:r>
              <a:rPr lang="en-US" err="1"/>
              <a:t>veilige</a:t>
            </a:r>
            <a:r>
              <a:rPr lang="en-US"/>
              <a:t> </a:t>
            </a:r>
            <a:r>
              <a:rPr lang="en-US" err="1"/>
              <a:t>informatiestromen</a:t>
            </a:r>
            <a:r>
              <a:rPr lang="en-US"/>
              <a:t>. Het team </a:t>
            </a:r>
            <a:r>
              <a:rPr lang="en-US" err="1"/>
              <a:t>speelt</a:t>
            </a:r>
            <a:r>
              <a:rPr lang="en-US"/>
              <a:t> </a:t>
            </a:r>
            <a:r>
              <a:rPr lang="en-US" err="1"/>
              <a:t>een</a:t>
            </a:r>
            <a:r>
              <a:rPr lang="en-US"/>
              <a:t> </a:t>
            </a:r>
            <a:r>
              <a:rPr lang="en-US" err="1"/>
              <a:t>sleutelrol</a:t>
            </a:r>
            <a:r>
              <a:rPr lang="en-US"/>
              <a:t> in het </a:t>
            </a:r>
            <a:r>
              <a:rPr lang="en-US" err="1"/>
              <a:t>naleven</a:t>
            </a:r>
            <a:r>
              <a:rPr lang="en-US"/>
              <a:t> van wet- </a:t>
            </a:r>
            <a:r>
              <a:rPr lang="en-US" err="1"/>
              <a:t>en</a:t>
            </a:r>
            <a:r>
              <a:rPr lang="en-US"/>
              <a:t> </a:t>
            </a:r>
            <a:r>
              <a:rPr lang="en-US" err="1"/>
              <a:t>regelgeving</a:t>
            </a:r>
            <a:r>
              <a:rPr lang="en-US"/>
              <a:t>, </a:t>
            </a:r>
            <a:r>
              <a:rPr lang="en-US" err="1"/>
              <a:t>beveiliging</a:t>
            </a:r>
            <a:r>
              <a:rPr lang="en-US"/>
              <a:t> van </a:t>
            </a:r>
            <a:r>
              <a:rPr lang="en-US" err="1"/>
              <a:t>systemen</a:t>
            </a:r>
            <a:r>
              <a:rPr lang="en-US"/>
              <a:t> </a:t>
            </a:r>
            <a:r>
              <a:rPr lang="en-US" err="1"/>
              <a:t>en</a:t>
            </a:r>
            <a:r>
              <a:rPr lang="en-US"/>
              <a:t> het </a:t>
            </a:r>
            <a:r>
              <a:rPr lang="en-US" err="1"/>
              <a:t>bevorderen</a:t>
            </a:r>
            <a:r>
              <a:rPr lang="en-US"/>
              <a:t> van </a:t>
            </a:r>
            <a:r>
              <a:rPr lang="en-US" err="1"/>
              <a:t>innovatie</a:t>
            </a:r>
            <a:r>
              <a:rPr lang="en-US"/>
              <a:t>. Door </a:t>
            </a:r>
            <a:r>
              <a:rPr lang="en-US" err="1"/>
              <a:t>processen</a:t>
            </a:r>
            <a:r>
              <a:rPr lang="en-US"/>
              <a:t> te </a:t>
            </a:r>
            <a:r>
              <a:rPr lang="en-US" err="1"/>
              <a:t>optimaliseren</a:t>
            </a:r>
            <a:r>
              <a:rPr lang="en-US"/>
              <a:t> </a:t>
            </a:r>
            <a:r>
              <a:rPr lang="en-US" err="1"/>
              <a:t>en</a:t>
            </a:r>
            <a:r>
              <a:rPr lang="en-US"/>
              <a:t> </a:t>
            </a:r>
            <a:r>
              <a:rPr lang="en-US" err="1"/>
              <a:t>nieuwe</a:t>
            </a:r>
            <a:r>
              <a:rPr lang="en-US"/>
              <a:t> </a:t>
            </a:r>
            <a:r>
              <a:rPr lang="en-US" err="1"/>
              <a:t>technologieën</a:t>
            </a:r>
            <a:r>
              <a:rPr lang="en-US"/>
              <a:t> te </a:t>
            </a:r>
            <a:r>
              <a:rPr lang="en-US" err="1"/>
              <a:t>implementeren</a:t>
            </a:r>
            <a:r>
              <a:rPr lang="en-US"/>
              <a:t>, </a:t>
            </a:r>
            <a:r>
              <a:rPr lang="en-US" err="1"/>
              <a:t>draagt</a:t>
            </a:r>
            <a:r>
              <a:rPr lang="en-US"/>
              <a:t> het </a:t>
            </a:r>
            <a:r>
              <a:rPr lang="en-US" err="1"/>
              <a:t>bij</a:t>
            </a:r>
            <a:r>
              <a:rPr lang="en-US"/>
              <a:t> aan </a:t>
            </a:r>
            <a:r>
              <a:rPr lang="en-US" err="1"/>
              <a:t>een</a:t>
            </a:r>
            <a:r>
              <a:rPr lang="en-US"/>
              <a:t> </a:t>
            </a:r>
            <a:r>
              <a:rPr lang="en-US" err="1"/>
              <a:t>veilige</a:t>
            </a:r>
            <a:r>
              <a:rPr lang="en-US"/>
              <a:t>, </a:t>
            </a:r>
            <a:r>
              <a:rPr lang="en-US" err="1"/>
              <a:t>toekomstbestendige</a:t>
            </a:r>
            <a:r>
              <a:rPr lang="en-US"/>
              <a:t> </a:t>
            </a:r>
            <a:r>
              <a:rPr lang="en-US" err="1"/>
              <a:t>en</a:t>
            </a:r>
            <a:r>
              <a:rPr lang="en-US"/>
              <a:t> </a:t>
            </a:r>
            <a:r>
              <a:rPr lang="en-US" err="1"/>
              <a:t>wendbare</a:t>
            </a:r>
            <a:r>
              <a:rPr lang="en-US"/>
              <a:t> </a:t>
            </a:r>
            <a:r>
              <a:rPr lang="en-US" err="1"/>
              <a:t>organisatie</a:t>
            </a:r>
            <a:r>
              <a:rPr lang="en-US"/>
              <a:t>, </a:t>
            </a:r>
            <a:r>
              <a:rPr lang="en-US" err="1"/>
              <a:t>waarbij</a:t>
            </a:r>
            <a:r>
              <a:rPr lang="en-US"/>
              <a:t> </a:t>
            </a:r>
            <a:r>
              <a:rPr lang="en-US" err="1"/>
              <a:t>continuïteit</a:t>
            </a:r>
            <a:r>
              <a:rPr lang="en-US"/>
              <a:t> van de </a:t>
            </a:r>
            <a:r>
              <a:rPr lang="en-US" err="1"/>
              <a:t>dienstverlening</a:t>
            </a:r>
            <a:r>
              <a:rPr lang="en-US"/>
              <a:t> </a:t>
            </a:r>
            <a:r>
              <a:rPr lang="en-US" err="1"/>
              <a:t>centraal</a:t>
            </a:r>
            <a:r>
              <a:rPr lang="en-US"/>
              <a:t> </a:t>
            </a:r>
            <a:r>
              <a:rPr lang="en-US" err="1"/>
              <a:t>staat</a:t>
            </a:r>
            <a:r>
              <a:rPr lang="en-US"/>
              <a:t>.</a:t>
            </a:r>
            <a:endParaRPr lang="nl-NL">
              <a:cs typeface="Calibri" panose="020F0502020204030204"/>
            </a:endParaRPr>
          </a:p>
          <a:p>
            <a:endParaRPr lang="en-US">
              <a:cs typeface="Calibri"/>
            </a:endParaRPr>
          </a:p>
          <a:p>
            <a:r>
              <a:rPr lang="en-US" err="1"/>
              <a:t>Wanneer</a:t>
            </a:r>
            <a:r>
              <a:rPr lang="en-US"/>
              <a:t> er </a:t>
            </a:r>
            <a:r>
              <a:rPr lang="en-US" err="1"/>
              <a:t>geen</a:t>
            </a:r>
            <a:r>
              <a:rPr lang="en-US"/>
              <a:t> </a:t>
            </a:r>
            <a:r>
              <a:rPr lang="en-US" err="1"/>
              <a:t>duidelijke</a:t>
            </a:r>
            <a:r>
              <a:rPr lang="en-US"/>
              <a:t> </a:t>
            </a:r>
            <a:r>
              <a:rPr lang="en-US" err="1"/>
              <a:t>richting</a:t>
            </a:r>
            <a:r>
              <a:rPr lang="en-US"/>
              <a:t> is </a:t>
            </a:r>
            <a:r>
              <a:rPr lang="en-US" err="1"/>
              <a:t>en</a:t>
            </a:r>
            <a:r>
              <a:rPr lang="en-US"/>
              <a:t> eigen </a:t>
            </a:r>
            <a:r>
              <a:rPr lang="en-US" err="1"/>
              <a:t>initiatieven</a:t>
            </a:r>
            <a:r>
              <a:rPr lang="en-US"/>
              <a:t> </a:t>
            </a:r>
            <a:r>
              <a:rPr lang="en-US" err="1"/>
              <a:t>worden</a:t>
            </a:r>
            <a:r>
              <a:rPr lang="en-US"/>
              <a:t> </a:t>
            </a:r>
            <a:r>
              <a:rPr lang="en-US" err="1"/>
              <a:t>ondernomen</a:t>
            </a:r>
            <a:r>
              <a:rPr lang="en-US"/>
              <a:t> </a:t>
            </a:r>
            <a:r>
              <a:rPr lang="en-US" err="1"/>
              <a:t>zonder</a:t>
            </a:r>
            <a:r>
              <a:rPr lang="en-US"/>
              <a:t> </a:t>
            </a:r>
            <a:r>
              <a:rPr lang="en-US" err="1"/>
              <a:t>afstemming</a:t>
            </a:r>
            <a:r>
              <a:rPr lang="en-US"/>
              <a:t>, </a:t>
            </a:r>
            <a:r>
              <a:rPr lang="en-US" err="1"/>
              <a:t>ontstaan</a:t>
            </a:r>
            <a:r>
              <a:rPr lang="en-US"/>
              <a:t> </a:t>
            </a:r>
            <a:r>
              <a:rPr lang="en-US" err="1"/>
              <a:t>irritaties</a:t>
            </a:r>
            <a:r>
              <a:rPr lang="en-US"/>
              <a:t> </a:t>
            </a:r>
            <a:r>
              <a:rPr lang="en-US" err="1"/>
              <a:t>zoals</a:t>
            </a:r>
            <a:r>
              <a:rPr lang="en-US"/>
              <a:t> </a:t>
            </a:r>
            <a:r>
              <a:rPr lang="en-US" err="1"/>
              <a:t>verwarring</a:t>
            </a:r>
            <a:r>
              <a:rPr lang="en-US"/>
              <a:t>, </a:t>
            </a:r>
            <a:r>
              <a:rPr lang="en-US" err="1"/>
              <a:t>inefficiëntie</a:t>
            </a:r>
            <a:r>
              <a:rPr lang="en-US"/>
              <a:t>, </a:t>
            </a:r>
            <a:r>
              <a:rPr lang="en-US" err="1"/>
              <a:t>hogere</a:t>
            </a:r>
            <a:r>
              <a:rPr lang="en-US"/>
              <a:t> </a:t>
            </a:r>
            <a:r>
              <a:rPr lang="en-US" err="1"/>
              <a:t>kosten</a:t>
            </a:r>
            <a:r>
              <a:rPr lang="en-US"/>
              <a:t> </a:t>
            </a:r>
            <a:r>
              <a:rPr lang="en-US" err="1"/>
              <a:t>en</a:t>
            </a:r>
            <a:r>
              <a:rPr lang="en-US"/>
              <a:t> </a:t>
            </a:r>
            <a:r>
              <a:rPr lang="en-US" err="1"/>
              <a:t>fragmentatie</a:t>
            </a:r>
            <a:r>
              <a:rPr lang="en-US"/>
              <a:t> van de IT-</a:t>
            </a:r>
            <a:r>
              <a:rPr lang="en-US" err="1"/>
              <a:t>infrastructuur</a:t>
            </a:r>
            <a:r>
              <a:rPr lang="en-US"/>
              <a:t>. </a:t>
            </a:r>
            <a:r>
              <a:rPr lang="en-US" err="1"/>
              <a:t>Afwijken</a:t>
            </a:r>
            <a:r>
              <a:rPr lang="en-US"/>
              <a:t> van </a:t>
            </a:r>
            <a:r>
              <a:rPr lang="en-US" err="1"/>
              <a:t>standaarden</a:t>
            </a:r>
            <a:r>
              <a:rPr lang="en-US"/>
              <a:t> </a:t>
            </a:r>
            <a:r>
              <a:rPr lang="en-US" err="1"/>
              <a:t>leidt</a:t>
            </a:r>
            <a:r>
              <a:rPr lang="en-US"/>
              <a:t> tot </a:t>
            </a:r>
            <a:r>
              <a:rPr lang="en-US" err="1"/>
              <a:t>integratieproblemen</a:t>
            </a:r>
            <a:r>
              <a:rPr lang="en-US"/>
              <a:t>, </a:t>
            </a:r>
            <a:r>
              <a:rPr lang="en-US" err="1"/>
              <a:t>verhoogde</a:t>
            </a:r>
            <a:r>
              <a:rPr lang="en-US"/>
              <a:t> </a:t>
            </a:r>
            <a:r>
              <a:rPr lang="en-US" err="1"/>
              <a:t>veiligheidsrisico's</a:t>
            </a:r>
            <a:r>
              <a:rPr lang="en-US"/>
              <a:t> </a:t>
            </a:r>
            <a:r>
              <a:rPr lang="en-US" err="1"/>
              <a:t>en</a:t>
            </a:r>
            <a:r>
              <a:rPr lang="en-US"/>
              <a:t> </a:t>
            </a:r>
            <a:r>
              <a:rPr lang="en-US" err="1"/>
              <a:t>overbelasting</a:t>
            </a:r>
            <a:r>
              <a:rPr lang="en-US"/>
              <a:t> van de </a:t>
            </a:r>
            <a:r>
              <a:rPr lang="en-US" err="1"/>
              <a:t>servicedesk</a:t>
            </a:r>
            <a:r>
              <a:rPr lang="en-US"/>
              <a:t>. </a:t>
            </a:r>
            <a:r>
              <a:rPr lang="en-US" err="1"/>
              <a:t>Projecten</a:t>
            </a:r>
            <a:r>
              <a:rPr lang="en-US"/>
              <a:t> </a:t>
            </a:r>
            <a:r>
              <a:rPr lang="en-US" err="1"/>
              <a:t>lopen</a:t>
            </a:r>
            <a:r>
              <a:rPr lang="en-US"/>
              <a:t> </a:t>
            </a:r>
            <a:r>
              <a:rPr lang="en-US" err="1"/>
              <a:t>vertraging</a:t>
            </a:r>
            <a:r>
              <a:rPr lang="en-US"/>
              <a:t> op </a:t>
            </a:r>
            <a:r>
              <a:rPr lang="en-US" err="1"/>
              <a:t>en</a:t>
            </a:r>
            <a:r>
              <a:rPr lang="en-US"/>
              <a:t> </a:t>
            </a:r>
            <a:r>
              <a:rPr lang="en-US" err="1"/>
              <a:t>medewerkers</a:t>
            </a:r>
            <a:r>
              <a:rPr lang="en-US"/>
              <a:t> </a:t>
            </a:r>
            <a:r>
              <a:rPr lang="en-US" err="1"/>
              <a:t>ervaren</a:t>
            </a:r>
            <a:r>
              <a:rPr lang="en-US"/>
              <a:t> stress </a:t>
            </a:r>
            <a:r>
              <a:rPr lang="en-US" err="1"/>
              <a:t>en</a:t>
            </a:r>
            <a:r>
              <a:rPr lang="en-US"/>
              <a:t> </a:t>
            </a:r>
            <a:r>
              <a:rPr lang="en-US" err="1"/>
              <a:t>onzekerheid</a:t>
            </a:r>
            <a:r>
              <a:rPr lang="en-US"/>
              <a:t>. </a:t>
            </a:r>
            <a:r>
              <a:rPr lang="en-US" err="1"/>
              <a:t>Bovendien</a:t>
            </a:r>
            <a:r>
              <a:rPr lang="en-US"/>
              <a:t> </a:t>
            </a:r>
            <a:r>
              <a:rPr lang="en-US" err="1"/>
              <a:t>wordt</a:t>
            </a:r>
            <a:r>
              <a:rPr lang="en-US"/>
              <a:t> </a:t>
            </a:r>
            <a:r>
              <a:rPr lang="en-US" err="1"/>
              <a:t>samenwerking</a:t>
            </a:r>
            <a:r>
              <a:rPr lang="en-US"/>
              <a:t> </a:t>
            </a:r>
            <a:r>
              <a:rPr lang="en-US" err="1"/>
              <a:t>belemmerd</a:t>
            </a:r>
            <a:r>
              <a:rPr lang="en-US"/>
              <a:t> </a:t>
            </a:r>
            <a:r>
              <a:rPr lang="en-US" err="1"/>
              <a:t>en</a:t>
            </a:r>
            <a:r>
              <a:rPr lang="en-US"/>
              <a:t> </a:t>
            </a:r>
            <a:r>
              <a:rPr lang="en-US" err="1"/>
              <a:t>ontstaat</a:t>
            </a:r>
            <a:r>
              <a:rPr lang="en-US"/>
              <a:t> silo-</a:t>
            </a:r>
            <a:r>
              <a:rPr lang="en-US" err="1"/>
              <a:t>vorming</a:t>
            </a:r>
            <a:r>
              <a:rPr lang="en-US"/>
              <a:t>, wat de </a:t>
            </a:r>
            <a:r>
              <a:rPr lang="en-US" err="1"/>
              <a:t>effectiviteit</a:t>
            </a:r>
            <a:r>
              <a:rPr lang="en-US"/>
              <a:t> van de </a:t>
            </a:r>
            <a:r>
              <a:rPr lang="en-US" err="1"/>
              <a:t>organisatie</a:t>
            </a:r>
            <a:r>
              <a:rPr lang="en-US"/>
              <a:t> </a:t>
            </a:r>
            <a:r>
              <a:rPr lang="en-US" err="1"/>
              <a:t>ondermijnt</a:t>
            </a:r>
            <a:r>
              <a:rPr lang="en-US"/>
              <a:t>. </a:t>
            </a:r>
            <a:r>
              <a:rPr lang="en-US" err="1"/>
              <a:t>Consistentie</a:t>
            </a:r>
            <a:r>
              <a:rPr lang="en-US"/>
              <a:t> </a:t>
            </a:r>
            <a:r>
              <a:rPr lang="en-US" err="1"/>
              <a:t>en</a:t>
            </a:r>
            <a:r>
              <a:rPr lang="en-US"/>
              <a:t> </a:t>
            </a:r>
            <a:r>
              <a:rPr lang="en-US" err="1"/>
              <a:t>een</a:t>
            </a:r>
            <a:r>
              <a:rPr lang="en-US"/>
              <a:t> </a:t>
            </a:r>
            <a:r>
              <a:rPr lang="en-US" err="1"/>
              <a:t>heldere</a:t>
            </a:r>
            <a:r>
              <a:rPr lang="en-US"/>
              <a:t> </a:t>
            </a:r>
            <a:r>
              <a:rPr lang="en-US" err="1"/>
              <a:t>koers</a:t>
            </a:r>
            <a:r>
              <a:rPr lang="en-US"/>
              <a:t> </a:t>
            </a:r>
            <a:r>
              <a:rPr lang="en-US" err="1"/>
              <a:t>zijn</a:t>
            </a:r>
            <a:r>
              <a:rPr lang="en-US"/>
              <a:t> </a:t>
            </a:r>
            <a:r>
              <a:rPr lang="en-US" err="1"/>
              <a:t>essentieel</a:t>
            </a:r>
            <a:r>
              <a:rPr lang="en-US"/>
              <a:t> om </a:t>
            </a:r>
            <a:r>
              <a:rPr lang="en-US" err="1"/>
              <a:t>deze</a:t>
            </a:r>
            <a:r>
              <a:rPr lang="en-US"/>
              <a:t> </a:t>
            </a:r>
            <a:r>
              <a:rPr lang="en-US" err="1"/>
              <a:t>problemen</a:t>
            </a:r>
            <a:r>
              <a:rPr lang="en-US"/>
              <a:t> te </a:t>
            </a:r>
            <a:r>
              <a:rPr lang="en-US" err="1"/>
              <a:t>voorkomen</a:t>
            </a:r>
            <a:r>
              <a:rPr lang="en-US"/>
              <a:t>.</a:t>
            </a:r>
          </a:p>
          <a:p>
            <a:endParaRPr lang="en-US">
              <a:cs typeface="Calibri"/>
            </a:endParaRPr>
          </a:p>
        </p:txBody>
      </p:sp>
      <p:sp>
        <p:nvSpPr>
          <p:cNvPr id="4" name="Tijdelijke aanduiding voor dianummer 3"/>
          <p:cNvSpPr>
            <a:spLocks noGrp="1"/>
          </p:cNvSpPr>
          <p:nvPr>
            <p:ph type="sldNum" sz="quarter" idx="5"/>
          </p:nvPr>
        </p:nvSpPr>
        <p:spPr/>
        <p:txBody>
          <a:bodyPr/>
          <a:lstStyle/>
          <a:p>
            <a:fld id="{541DC84A-52A8-4CA2-A053-D4FD88FACB7B}" type="slidenum">
              <a:rPr lang="nl-NL"/>
              <a:t>13</a:t>
            </a:fld>
            <a:endParaRPr lang="nl-NL"/>
          </a:p>
        </p:txBody>
      </p:sp>
    </p:spTree>
    <p:extLst>
      <p:ext uri="{BB962C8B-B14F-4D97-AF65-F5344CB8AC3E}">
        <p14:creationId xmlns:p14="http://schemas.microsoft.com/office/powerpoint/2010/main" val="3479159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t>Het team </a:t>
            </a:r>
            <a:r>
              <a:rPr lang="en-US" err="1"/>
              <a:t>Informatie</a:t>
            </a:r>
            <a:r>
              <a:rPr lang="en-US"/>
              <a:t>, </a:t>
            </a:r>
            <a:r>
              <a:rPr lang="en-US" err="1"/>
              <a:t>bestaande</a:t>
            </a:r>
            <a:r>
              <a:rPr lang="en-US"/>
              <a:t> </a:t>
            </a:r>
            <a:r>
              <a:rPr lang="en-US" err="1"/>
              <a:t>uit</a:t>
            </a:r>
            <a:r>
              <a:rPr lang="en-US"/>
              <a:t> </a:t>
            </a:r>
            <a:r>
              <a:rPr lang="en-US" err="1"/>
              <a:t>functioneel</a:t>
            </a:r>
            <a:r>
              <a:rPr lang="en-US"/>
              <a:t> </a:t>
            </a:r>
            <a:r>
              <a:rPr lang="en-US" err="1"/>
              <a:t>beheer</a:t>
            </a:r>
            <a:r>
              <a:rPr lang="en-US"/>
              <a:t>, </a:t>
            </a:r>
            <a:r>
              <a:rPr lang="en-US" err="1"/>
              <a:t>informatiemanagement</a:t>
            </a:r>
            <a:r>
              <a:rPr lang="en-US"/>
              <a:t>, </a:t>
            </a:r>
            <a:r>
              <a:rPr lang="en-US" err="1"/>
              <a:t>servicedesk</a:t>
            </a:r>
            <a:r>
              <a:rPr lang="en-US"/>
              <a:t> </a:t>
            </a:r>
            <a:r>
              <a:rPr lang="en-US" err="1"/>
              <a:t>en</a:t>
            </a:r>
            <a:r>
              <a:rPr lang="en-US"/>
              <a:t> ICT, is </a:t>
            </a:r>
            <a:r>
              <a:rPr lang="en-US" err="1"/>
              <a:t>cruciaal</a:t>
            </a:r>
            <a:r>
              <a:rPr lang="en-US"/>
              <a:t> voor de </a:t>
            </a:r>
            <a:r>
              <a:rPr lang="en-US" err="1"/>
              <a:t>continuïteit</a:t>
            </a:r>
            <a:r>
              <a:rPr lang="en-US"/>
              <a:t> </a:t>
            </a:r>
            <a:r>
              <a:rPr lang="en-US" err="1"/>
              <a:t>en</a:t>
            </a:r>
            <a:r>
              <a:rPr lang="en-US"/>
              <a:t> </a:t>
            </a:r>
            <a:r>
              <a:rPr lang="en-US" err="1"/>
              <a:t>efficiëntie</a:t>
            </a:r>
            <a:r>
              <a:rPr lang="en-US"/>
              <a:t> van de </a:t>
            </a:r>
            <a:r>
              <a:rPr lang="en-US" err="1"/>
              <a:t>organisatie</a:t>
            </a:r>
            <a:r>
              <a:rPr lang="en-US"/>
              <a:t>. Ze </a:t>
            </a:r>
            <a:r>
              <a:rPr lang="en-US" err="1"/>
              <a:t>zorgen</a:t>
            </a:r>
            <a:r>
              <a:rPr lang="en-US"/>
              <a:t> voor </a:t>
            </a:r>
            <a:r>
              <a:rPr lang="en-US" err="1"/>
              <a:t>een</a:t>
            </a:r>
            <a:r>
              <a:rPr lang="en-US"/>
              <a:t> </a:t>
            </a:r>
            <a:r>
              <a:rPr lang="en-US" err="1"/>
              <a:t>stabiele</a:t>
            </a:r>
            <a:r>
              <a:rPr lang="en-US"/>
              <a:t> IT-</a:t>
            </a:r>
            <a:r>
              <a:rPr lang="en-US" err="1"/>
              <a:t>infrastructuur</a:t>
            </a:r>
            <a:r>
              <a:rPr lang="en-US"/>
              <a:t>, </a:t>
            </a:r>
            <a:r>
              <a:rPr lang="en-US" err="1"/>
              <a:t>optimale</a:t>
            </a:r>
            <a:r>
              <a:rPr lang="en-US"/>
              <a:t> </a:t>
            </a:r>
            <a:r>
              <a:rPr lang="en-US" err="1"/>
              <a:t>ondersteuning</a:t>
            </a:r>
            <a:r>
              <a:rPr lang="en-US"/>
              <a:t> van </a:t>
            </a:r>
            <a:r>
              <a:rPr lang="en-US" err="1"/>
              <a:t>gebruikers</a:t>
            </a:r>
            <a:r>
              <a:rPr lang="en-US"/>
              <a:t>, </a:t>
            </a:r>
            <a:r>
              <a:rPr lang="en-US" err="1"/>
              <a:t>en</a:t>
            </a:r>
            <a:r>
              <a:rPr lang="en-US"/>
              <a:t> </a:t>
            </a:r>
            <a:r>
              <a:rPr lang="en-US" err="1"/>
              <a:t>veilige</a:t>
            </a:r>
            <a:r>
              <a:rPr lang="en-US"/>
              <a:t> </a:t>
            </a:r>
            <a:r>
              <a:rPr lang="en-US" err="1"/>
              <a:t>informatiestromen</a:t>
            </a:r>
            <a:r>
              <a:rPr lang="en-US"/>
              <a:t>. Het team </a:t>
            </a:r>
            <a:r>
              <a:rPr lang="en-US" err="1"/>
              <a:t>speelt</a:t>
            </a:r>
            <a:r>
              <a:rPr lang="en-US"/>
              <a:t> </a:t>
            </a:r>
            <a:r>
              <a:rPr lang="en-US" err="1"/>
              <a:t>een</a:t>
            </a:r>
            <a:r>
              <a:rPr lang="en-US"/>
              <a:t> </a:t>
            </a:r>
            <a:r>
              <a:rPr lang="en-US" err="1"/>
              <a:t>sleutelrol</a:t>
            </a:r>
            <a:r>
              <a:rPr lang="en-US"/>
              <a:t> in het </a:t>
            </a:r>
            <a:r>
              <a:rPr lang="en-US" err="1"/>
              <a:t>naleven</a:t>
            </a:r>
            <a:r>
              <a:rPr lang="en-US"/>
              <a:t> van wet- </a:t>
            </a:r>
            <a:r>
              <a:rPr lang="en-US" err="1"/>
              <a:t>en</a:t>
            </a:r>
            <a:r>
              <a:rPr lang="en-US"/>
              <a:t> </a:t>
            </a:r>
            <a:r>
              <a:rPr lang="en-US" err="1"/>
              <a:t>regelgeving</a:t>
            </a:r>
            <a:r>
              <a:rPr lang="en-US"/>
              <a:t>, </a:t>
            </a:r>
            <a:r>
              <a:rPr lang="en-US" err="1"/>
              <a:t>beveiliging</a:t>
            </a:r>
            <a:r>
              <a:rPr lang="en-US"/>
              <a:t> van </a:t>
            </a:r>
            <a:r>
              <a:rPr lang="en-US" err="1"/>
              <a:t>systemen</a:t>
            </a:r>
            <a:r>
              <a:rPr lang="en-US"/>
              <a:t> </a:t>
            </a:r>
            <a:r>
              <a:rPr lang="en-US" err="1"/>
              <a:t>en</a:t>
            </a:r>
            <a:r>
              <a:rPr lang="en-US"/>
              <a:t> het </a:t>
            </a:r>
            <a:r>
              <a:rPr lang="en-US" err="1"/>
              <a:t>bevorderen</a:t>
            </a:r>
            <a:r>
              <a:rPr lang="en-US"/>
              <a:t> van </a:t>
            </a:r>
            <a:r>
              <a:rPr lang="en-US" err="1"/>
              <a:t>innovatie</a:t>
            </a:r>
            <a:r>
              <a:rPr lang="en-US"/>
              <a:t>. Door </a:t>
            </a:r>
            <a:r>
              <a:rPr lang="en-US" err="1"/>
              <a:t>processen</a:t>
            </a:r>
            <a:r>
              <a:rPr lang="en-US"/>
              <a:t> te </a:t>
            </a:r>
            <a:r>
              <a:rPr lang="en-US" err="1"/>
              <a:t>optimaliseren</a:t>
            </a:r>
            <a:r>
              <a:rPr lang="en-US"/>
              <a:t> </a:t>
            </a:r>
            <a:r>
              <a:rPr lang="en-US" err="1"/>
              <a:t>en</a:t>
            </a:r>
            <a:r>
              <a:rPr lang="en-US"/>
              <a:t> </a:t>
            </a:r>
            <a:r>
              <a:rPr lang="en-US" err="1"/>
              <a:t>nieuwe</a:t>
            </a:r>
            <a:r>
              <a:rPr lang="en-US"/>
              <a:t> </a:t>
            </a:r>
            <a:r>
              <a:rPr lang="en-US" err="1"/>
              <a:t>technologieën</a:t>
            </a:r>
            <a:r>
              <a:rPr lang="en-US"/>
              <a:t> te </a:t>
            </a:r>
            <a:r>
              <a:rPr lang="en-US" err="1"/>
              <a:t>implementeren</a:t>
            </a:r>
            <a:r>
              <a:rPr lang="en-US"/>
              <a:t>, </a:t>
            </a:r>
            <a:r>
              <a:rPr lang="en-US" err="1"/>
              <a:t>draagt</a:t>
            </a:r>
            <a:r>
              <a:rPr lang="en-US"/>
              <a:t> het </a:t>
            </a:r>
            <a:r>
              <a:rPr lang="en-US" err="1"/>
              <a:t>bij</a:t>
            </a:r>
            <a:r>
              <a:rPr lang="en-US"/>
              <a:t> aan </a:t>
            </a:r>
            <a:r>
              <a:rPr lang="en-US" err="1"/>
              <a:t>een</a:t>
            </a:r>
            <a:r>
              <a:rPr lang="en-US"/>
              <a:t> </a:t>
            </a:r>
            <a:r>
              <a:rPr lang="en-US" err="1"/>
              <a:t>veilige</a:t>
            </a:r>
            <a:r>
              <a:rPr lang="en-US"/>
              <a:t>, </a:t>
            </a:r>
            <a:r>
              <a:rPr lang="en-US" err="1"/>
              <a:t>toekomstbestendige</a:t>
            </a:r>
            <a:r>
              <a:rPr lang="en-US"/>
              <a:t> </a:t>
            </a:r>
            <a:r>
              <a:rPr lang="en-US" err="1"/>
              <a:t>en</a:t>
            </a:r>
            <a:r>
              <a:rPr lang="en-US"/>
              <a:t> </a:t>
            </a:r>
            <a:r>
              <a:rPr lang="en-US" err="1"/>
              <a:t>wendbare</a:t>
            </a:r>
            <a:r>
              <a:rPr lang="en-US"/>
              <a:t> </a:t>
            </a:r>
            <a:r>
              <a:rPr lang="en-US" err="1"/>
              <a:t>organisatie</a:t>
            </a:r>
            <a:r>
              <a:rPr lang="en-US"/>
              <a:t>, </a:t>
            </a:r>
            <a:r>
              <a:rPr lang="en-US" err="1"/>
              <a:t>waarbij</a:t>
            </a:r>
            <a:r>
              <a:rPr lang="en-US"/>
              <a:t> </a:t>
            </a:r>
            <a:r>
              <a:rPr lang="en-US" err="1"/>
              <a:t>continuïteit</a:t>
            </a:r>
            <a:r>
              <a:rPr lang="en-US"/>
              <a:t> van de </a:t>
            </a:r>
            <a:r>
              <a:rPr lang="en-US" err="1"/>
              <a:t>dienstverlening</a:t>
            </a:r>
            <a:r>
              <a:rPr lang="en-US"/>
              <a:t> </a:t>
            </a:r>
            <a:r>
              <a:rPr lang="en-US" err="1"/>
              <a:t>centraal</a:t>
            </a:r>
            <a:r>
              <a:rPr lang="en-US"/>
              <a:t> </a:t>
            </a:r>
            <a:r>
              <a:rPr lang="en-US" err="1"/>
              <a:t>staat</a:t>
            </a:r>
            <a:r>
              <a:rPr lang="en-US"/>
              <a:t>.</a:t>
            </a:r>
            <a:endParaRPr lang="nl-NL">
              <a:cs typeface="Calibri" panose="020F0502020204030204"/>
            </a:endParaRPr>
          </a:p>
          <a:p>
            <a:endParaRPr lang="en-US">
              <a:cs typeface="Calibri"/>
            </a:endParaRPr>
          </a:p>
          <a:p>
            <a:r>
              <a:rPr lang="en-US" err="1"/>
              <a:t>Wanneer</a:t>
            </a:r>
            <a:r>
              <a:rPr lang="en-US"/>
              <a:t> er </a:t>
            </a:r>
            <a:r>
              <a:rPr lang="en-US" err="1"/>
              <a:t>geen</a:t>
            </a:r>
            <a:r>
              <a:rPr lang="en-US"/>
              <a:t> </a:t>
            </a:r>
            <a:r>
              <a:rPr lang="en-US" err="1"/>
              <a:t>duidelijke</a:t>
            </a:r>
            <a:r>
              <a:rPr lang="en-US"/>
              <a:t> </a:t>
            </a:r>
            <a:r>
              <a:rPr lang="en-US" err="1"/>
              <a:t>richting</a:t>
            </a:r>
            <a:r>
              <a:rPr lang="en-US"/>
              <a:t> is </a:t>
            </a:r>
            <a:r>
              <a:rPr lang="en-US" err="1"/>
              <a:t>en</a:t>
            </a:r>
            <a:r>
              <a:rPr lang="en-US"/>
              <a:t> eigen </a:t>
            </a:r>
            <a:r>
              <a:rPr lang="en-US" err="1"/>
              <a:t>initiatieven</a:t>
            </a:r>
            <a:r>
              <a:rPr lang="en-US"/>
              <a:t> </a:t>
            </a:r>
            <a:r>
              <a:rPr lang="en-US" err="1"/>
              <a:t>worden</a:t>
            </a:r>
            <a:r>
              <a:rPr lang="en-US"/>
              <a:t> </a:t>
            </a:r>
            <a:r>
              <a:rPr lang="en-US" err="1"/>
              <a:t>ondernomen</a:t>
            </a:r>
            <a:r>
              <a:rPr lang="en-US"/>
              <a:t> </a:t>
            </a:r>
            <a:r>
              <a:rPr lang="en-US" err="1"/>
              <a:t>zonder</a:t>
            </a:r>
            <a:r>
              <a:rPr lang="en-US"/>
              <a:t> </a:t>
            </a:r>
            <a:r>
              <a:rPr lang="en-US" err="1"/>
              <a:t>afstemming</a:t>
            </a:r>
            <a:r>
              <a:rPr lang="en-US"/>
              <a:t>, </a:t>
            </a:r>
            <a:r>
              <a:rPr lang="en-US" err="1"/>
              <a:t>ontstaan</a:t>
            </a:r>
            <a:r>
              <a:rPr lang="en-US"/>
              <a:t> </a:t>
            </a:r>
            <a:r>
              <a:rPr lang="en-US" err="1"/>
              <a:t>irritaties</a:t>
            </a:r>
            <a:r>
              <a:rPr lang="en-US"/>
              <a:t> </a:t>
            </a:r>
            <a:r>
              <a:rPr lang="en-US" err="1"/>
              <a:t>zoals</a:t>
            </a:r>
            <a:r>
              <a:rPr lang="en-US"/>
              <a:t> </a:t>
            </a:r>
            <a:r>
              <a:rPr lang="en-US" err="1"/>
              <a:t>verwarring</a:t>
            </a:r>
            <a:r>
              <a:rPr lang="en-US"/>
              <a:t>, </a:t>
            </a:r>
            <a:r>
              <a:rPr lang="en-US" err="1"/>
              <a:t>inefficiëntie</a:t>
            </a:r>
            <a:r>
              <a:rPr lang="en-US"/>
              <a:t>, </a:t>
            </a:r>
            <a:r>
              <a:rPr lang="en-US" err="1"/>
              <a:t>hogere</a:t>
            </a:r>
            <a:r>
              <a:rPr lang="en-US"/>
              <a:t> </a:t>
            </a:r>
            <a:r>
              <a:rPr lang="en-US" err="1"/>
              <a:t>kosten</a:t>
            </a:r>
            <a:r>
              <a:rPr lang="en-US"/>
              <a:t> </a:t>
            </a:r>
            <a:r>
              <a:rPr lang="en-US" err="1"/>
              <a:t>en</a:t>
            </a:r>
            <a:r>
              <a:rPr lang="en-US"/>
              <a:t> </a:t>
            </a:r>
            <a:r>
              <a:rPr lang="en-US" err="1"/>
              <a:t>fragmentatie</a:t>
            </a:r>
            <a:r>
              <a:rPr lang="en-US"/>
              <a:t> van de IT-</a:t>
            </a:r>
            <a:r>
              <a:rPr lang="en-US" err="1"/>
              <a:t>infrastructuur</a:t>
            </a:r>
            <a:r>
              <a:rPr lang="en-US"/>
              <a:t>. </a:t>
            </a:r>
            <a:r>
              <a:rPr lang="en-US" err="1"/>
              <a:t>Afwijken</a:t>
            </a:r>
            <a:r>
              <a:rPr lang="en-US"/>
              <a:t> van </a:t>
            </a:r>
            <a:r>
              <a:rPr lang="en-US" err="1"/>
              <a:t>standaarden</a:t>
            </a:r>
            <a:r>
              <a:rPr lang="en-US"/>
              <a:t> </a:t>
            </a:r>
            <a:r>
              <a:rPr lang="en-US" err="1"/>
              <a:t>leidt</a:t>
            </a:r>
            <a:r>
              <a:rPr lang="en-US"/>
              <a:t> tot </a:t>
            </a:r>
            <a:r>
              <a:rPr lang="en-US" err="1"/>
              <a:t>integratieproblemen</a:t>
            </a:r>
            <a:r>
              <a:rPr lang="en-US"/>
              <a:t>, </a:t>
            </a:r>
            <a:r>
              <a:rPr lang="en-US" err="1"/>
              <a:t>verhoogde</a:t>
            </a:r>
            <a:r>
              <a:rPr lang="en-US"/>
              <a:t> </a:t>
            </a:r>
            <a:r>
              <a:rPr lang="en-US" err="1"/>
              <a:t>veiligheidsrisico's</a:t>
            </a:r>
            <a:r>
              <a:rPr lang="en-US"/>
              <a:t> </a:t>
            </a:r>
            <a:r>
              <a:rPr lang="en-US" err="1"/>
              <a:t>en</a:t>
            </a:r>
            <a:r>
              <a:rPr lang="en-US"/>
              <a:t> </a:t>
            </a:r>
            <a:r>
              <a:rPr lang="en-US" err="1"/>
              <a:t>overbelasting</a:t>
            </a:r>
            <a:r>
              <a:rPr lang="en-US"/>
              <a:t> van de </a:t>
            </a:r>
            <a:r>
              <a:rPr lang="en-US" err="1"/>
              <a:t>servicedesk</a:t>
            </a:r>
            <a:r>
              <a:rPr lang="en-US"/>
              <a:t>. </a:t>
            </a:r>
            <a:r>
              <a:rPr lang="en-US" err="1"/>
              <a:t>Projecten</a:t>
            </a:r>
            <a:r>
              <a:rPr lang="en-US"/>
              <a:t> </a:t>
            </a:r>
            <a:r>
              <a:rPr lang="en-US" err="1"/>
              <a:t>lopen</a:t>
            </a:r>
            <a:r>
              <a:rPr lang="en-US"/>
              <a:t> </a:t>
            </a:r>
            <a:r>
              <a:rPr lang="en-US" err="1"/>
              <a:t>vertraging</a:t>
            </a:r>
            <a:r>
              <a:rPr lang="en-US"/>
              <a:t> op </a:t>
            </a:r>
            <a:r>
              <a:rPr lang="en-US" err="1"/>
              <a:t>en</a:t>
            </a:r>
            <a:r>
              <a:rPr lang="en-US"/>
              <a:t> </a:t>
            </a:r>
            <a:r>
              <a:rPr lang="en-US" err="1"/>
              <a:t>medewerkers</a:t>
            </a:r>
            <a:r>
              <a:rPr lang="en-US"/>
              <a:t> </a:t>
            </a:r>
            <a:r>
              <a:rPr lang="en-US" err="1"/>
              <a:t>ervaren</a:t>
            </a:r>
            <a:r>
              <a:rPr lang="en-US"/>
              <a:t> stress </a:t>
            </a:r>
            <a:r>
              <a:rPr lang="en-US" err="1"/>
              <a:t>en</a:t>
            </a:r>
            <a:r>
              <a:rPr lang="en-US"/>
              <a:t> </a:t>
            </a:r>
            <a:r>
              <a:rPr lang="en-US" err="1"/>
              <a:t>onzekerheid</a:t>
            </a:r>
            <a:r>
              <a:rPr lang="en-US"/>
              <a:t>. </a:t>
            </a:r>
            <a:r>
              <a:rPr lang="en-US" err="1"/>
              <a:t>Bovendien</a:t>
            </a:r>
            <a:r>
              <a:rPr lang="en-US"/>
              <a:t> </a:t>
            </a:r>
            <a:r>
              <a:rPr lang="en-US" err="1"/>
              <a:t>wordt</a:t>
            </a:r>
            <a:r>
              <a:rPr lang="en-US"/>
              <a:t> </a:t>
            </a:r>
            <a:r>
              <a:rPr lang="en-US" err="1"/>
              <a:t>samenwerking</a:t>
            </a:r>
            <a:r>
              <a:rPr lang="en-US"/>
              <a:t> </a:t>
            </a:r>
            <a:r>
              <a:rPr lang="en-US" err="1"/>
              <a:t>belemmerd</a:t>
            </a:r>
            <a:r>
              <a:rPr lang="en-US"/>
              <a:t> </a:t>
            </a:r>
            <a:r>
              <a:rPr lang="en-US" err="1"/>
              <a:t>en</a:t>
            </a:r>
            <a:r>
              <a:rPr lang="en-US"/>
              <a:t> </a:t>
            </a:r>
            <a:r>
              <a:rPr lang="en-US" err="1"/>
              <a:t>ontstaat</a:t>
            </a:r>
            <a:r>
              <a:rPr lang="en-US"/>
              <a:t> silo-</a:t>
            </a:r>
            <a:r>
              <a:rPr lang="en-US" err="1"/>
              <a:t>vorming</a:t>
            </a:r>
            <a:r>
              <a:rPr lang="en-US"/>
              <a:t>, wat de </a:t>
            </a:r>
            <a:r>
              <a:rPr lang="en-US" err="1"/>
              <a:t>effectiviteit</a:t>
            </a:r>
            <a:r>
              <a:rPr lang="en-US"/>
              <a:t> van de </a:t>
            </a:r>
            <a:r>
              <a:rPr lang="en-US" err="1"/>
              <a:t>organisatie</a:t>
            </a:r>
            <a:r>
              <a:rPr lang="en-US"/>
              <a:t> </a:t>
            </a:r>
            <a:r>
              <a:rPr lang="en-US" err="1"/>
              <a:t>ondermijnt</a:t>
            </a:r>
            <a:r>
              <a:rPr lang="en-US"/>
              <a:t>. </a:t>
            </a:r>
            <a:r>
              <a:rPr lang="en-US" err="1"/>
              <a:t>Consistentie</a:t>
            </a:r>
            <a:r>
              <a:rPr lang="en-US"/>
              <a:t> </a:t>
            </a:r>
            <a:r>
              <a:rPr lang="en-US" err="1"/>
              <a:t>en</a:t>
            </a:r>
            <a:r>
              <a:rPr lang="en-US"/>
              <a:t> </a:t>
            </a:r>
            <a:r>
              <a:rPr lang="en-US" err="1"/>
              <a:t>een</a:t>
            </a:r>
            <a:r>
              <a:rPr lang="en-US"/>
              <a:t> </a:t>
            </a:r>
            <a:r>
              <a:rPr lang="en-US" err="1"/>
              <a:t>heldere</a:t>
            </a:r>
            <a:r>
              <a:rPr lang="en-US"/>
              <a:t> </a:t>
            </a:r>
            <a:r>
              <a:rPr lang="en-US" err="1"/>
              <a:t>koers</a:t>
            </a:r>
            <a:r>
              <a:rPr lang="en-US"/>
              <a:t> </a:t>
            </a:r>
            <a:r>
              <a:rPr lang="en-US" err="1"/>
              <a:t>zijn</a:t>
            </a:r>
            <a:r>
              <a:rPr lang="en-US"/>
              <a:t> </a:t>
            </a:r>
            <a:r>
              <a:rPr lang="en-US" err="1"/>
              <a:t>essentieel</a:t>
            </a:r>
            <a:r>
              <a:rPr lang="en-US"/>
              <a:t> om </a:t>
            </a:r>
            <a:r>
              <a:rPr lang="en-US" err="1"/>
              <a:t>deze</a:t>
            </a:r>
            <a:r>
              <a:rPr lang="en-US"/>
              <a:t> </a:t>
            </a:r>
            <a:r>
              <a:rPr lang="en-US" err="1"/>
              <a:t>problemen</a:t>
            </a:r>
            <a:r>
              <a:rPr lang="en-US"/>
              <a:t> te </a:t>
            </a:r>
            <a:r>
              <a:rPr lang="en-US" err="1"/>
              <a:t>voorkomen</a:t>
            </a:r>
            <a:r>
              <a:rPr lang="en-US"/>
              <a:t>.</a:t>
            </a:r>
          </a:p>
          <a:p>
            <a:endParaRPr lang="en-US">
              <a:cs typeface="Calibri"/>
            </a:endParaRPr>
          </a:p>
        </p:txBody>
      </p:sp>
      <p:sp>
        <p:nvSpPr>
          <p:cNvPr id="4" name="Tijdelijke aanduiding voor dianummer 3"/>
          <p:cNvSpPr>
            <a:spLocks noGrp="1"/>
          </p:cNvSpPr>
          <p:nvPr>
            <p:ph type="sldNum" sz="quarter" idx="5"/>
          </p:nvPr>
        </p:nvSpPr>
        <p:spPr/>
        <p:txBody>
          <a:bodyPr/>
          <a:lstStyle/>
          <a:p>
            <a:fld id="{541DC84A-52A8-4CA2-A053-D4FD88FACB7B}" type="slidenum">
              <a:rPr lang="nl-NL"/>
              <a:t>14</a:t>
            </a:fld>
            <a:endParaRPr lang="nl-NL"/>
          </a:p>
        </p:txBody>
      </p:sp>
    </p:spTree>
    <p:extLst>
      <p:ext uri="{BB962C8B-B14F-4D97-AF65-F5344CB8AC3E}">
        <p14:creationId xmlns:p14="http://schemas.microsoft.com/office/powerpoint/2010/main" val="3603370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t>Het team </a:t>
            </a:r>
            <a:r>
              <a:rPr lang="en-US" err="1"/>
              <a:t>Informatie</a:t>
            </a:r>
            <a:r>
              <a:rPr lang="en-US"/>
              <a:t>, </a:t>
            </a:r>
            <a:r>
              <a:rPr lang="en-US" err="1"/>
              <a:t>bestaande</a:t>
            </a:r>
            <a:r>
              <a:rPr lang="en-US"/>
              <a:t> </a:t>
            </a:r>
            <a:r>
              <a:rPr lang="en-US" err="1"/>
              <a:t>uit</a:t>
            </a:r>
            <a:r>
              <a:rPr lang="en-US"/>
              <a:t> </a:t>
            </a:r>
            <a:r>
              <a:rPr lang="en-US" err="1"/>
              <a:t>functioneel</a:t>
            </a:r>
            <a:r>
              <a:rPr lang="en-US"/>
              <a:t> </a:t>
            </a:r>
            <a:r>
              <a:rPr lang="en-US" err="1"/>
              <a:t>beheer</a:t>
            </a:r>
            <a:r>
              <a:rPr lang="en-US"/>
              <a:t>, </a:t>
            </a:r>
            <a:r>
              <a:rPr lang="en-US" err="1"/>
              <a:t>informatiemanagement</a:t>
            </a:r>
            <a:r>
              <a:rPr lang="en-US"/>
              <a:t>, </a:t>
            </a:r>
            <a:r>
              <a:rPr lang="en-US" err="1"/>
              <a:t>servicedesk</a:t>
            </a:r>
            <a:r>
              <a:rPr lang="en-US"/>
              <a:t> </a:t>
            </a:r>
            <a:r>
              <a:rPr lang="en-US" err="1"/>
              <a:t>en</a:t>
            </a:r>
            <a:r>
              <a:rPr lang="en-US"/>
              <a:t> ICT, is </a:t>
            </a:r>
            <a:r>
              <a:rPr lang="en-US" err="1"/>
              <a:t>cruciaal</a:t>
            </a:r>
            <a:r>
              <a:rPr lang="en-US"/>
              <a:t> voor de </a:t>
            </a:r>
            <a:r>
              <a:rPr lang="en-US" err="1"/>
              <a:t>continuïteit</a:t>
            </a:r>
            <a:r>
              <a:rPr lang="en-US"/>
              <a:t> </a:t>
            </a:r>
            <a:r>
              <a:rPr lang="en-US" err="1"/>
              <a:t>en</a:t>
            </a:r>
            <a:r>
              <a:rPr lang="en-US"/>
              <a:t> </a:t>
            </a:r>
            <a:r>
              <a:rPr lang="en-US" err="1"/>
              <a:t>efficiëntie</a:t>
            </a:r>
            <a:r>
              <a:rPr lang="en-US"/>
              <a:t> van de </a:t>
            </a:r>
            <a:r>
              <a:rPr lang="en-US" err="1"/>
              <a:t>organisatie</a:t>
            </a:r>
            <a:r>
              <a:rPr lang="en-US"/>
              <a:t>. Ze </a:t>
            </a:r>
            <a:r>
              <a:rPr lang="en-US" err="1"/>
              <a:t>zorgen</a:t>
            </a:r>
            <a:r>
              <a:rPr lang="en-US"/>
              <a:t> voor </a:t>
            </a:r>
            <a:r>
              <a:rPr lang="en-US" err="1"/>
              <a:t>een</a:t>
            </a:r>
            <a:r>
              <a:rPr lang="en-US"/>
              <a:t> </a:t>
            </a:r>
            <a:r>
              <a:rPr lang="en-US" err="1"/>
              <a:t>stabiele</a:t>
            </a:r>
            <a:r>
              <a:rPr lang="en-US"/>
              <a:t> IT-</a:t>
            </a:r>
            <a:r>
              <a:rPr lang="en-US" err="1"/>
              <a:t>infrastructuur</a:t>
            </a:r>
            <a:r>
              <a:rPr lang="en-US"/>
              <a:t>, </a:t>
            </a:r>
            <a:r>
              <a:rPr lang="en-US" err="1"/>
              <a:t>optimale</a:t>
            </a:r>
            <a:r>
              <a:rPr lang="en-US"/>
              <a:t> </a:t>
            </a:r>
            <a:r>
              <a:rPr lang="en-US" err="1"/>
              <a:t>ondersteuning</a:t>
            </a:r>
            <a:r>
              <a:rPr lang="en-US"/>
              <a:t> van </a:t>
            </a:r>
            <a:r>
              <a:rPr lang="en-US" err="1"/>
              <a:t>gebruikers</a:t>
            </a:r>
            <a:r>
              <a:rPr lang="en-US"/>
              <a:t>, </a:t>
            </a:r>
            <a:r>
              <a:rPr lang="en-US" err="1"/>
              <a:t>en</a:t>
            </a:r>
            <a:r>
              <a:rPr lang="en-US"/>
              <a:t> </a:t>
            </a:r>
            <a:r>
              <a:rPr lang="en-US" err="1"/>
              <a:t>veilige</a:t>
            </a:r>
            <a:r>
              <a:rPr lang="en-US"/>
              <a:t> </a:t>
            </a:r>
            <a:r>
              <a:rPr lang="en-US" err="1"/>
              <a:t>informatiestromen</a:t>
            </a:r>
            <a:r>
              <a:rPr lang="en-US"/>
              <a:t>. Het team </a:t>
            </a:r>
            <a:r>
              <a:rPr lang="en-US" err="1"/>
              <a:t>speelt</a:t>
            </a:r>
            <a:r>
              <a:rPr lang="en-US"/>
              <a:t> </a:t>
            </a:r>
            <a:r>
              <a:rPr lang="en-US" err="1"/>
              <a:t>een</a:t>
            </a:r>
            <a:r>
              <a:rPr lang="en-US"/>
              <a:t> </a:t>
            </a:r>
            <a:r>
              <a:rPr lang="en-US" err="1"/>
              <a:t>sleutelrol</a:t>
            </a:r>
            <a:r>
              <a:rPr lang="en-US"/>
              <a:t> in het </a:t>
            </a:r>
            <a:r>
              <a:rPr lang="en-US" err="1"/>
              <a:t>naleven</a:t>
            </a:r>
            <a:r>
              <a:rPr lang="en-US"/>
              <a:t> van wet- </a:t>
            </a:r>
            <a:r>
              <a:rPr lang="en-US" err="1"/>
              <a:t>en</a:t>
            </a:r>
            <a:r>
              <a:rPr lang="en-US"/>
              <a:t> </a:t>
            </a:r>
            <a:r>
              <a:rPr lang="en-US" err="1"/>
              <a:t>regelgeving</a:t>
            </a:r>
            <a:r>
              <a:rPr lang="en-US"/>
              <a:t>, </a:t>
            </a:r>
            <a:r>
              <a:rPr lang="en-US" err="1"/>
              <a:t>beveiliging</a:t>
            </a:r>
            <a:r>
              <a:rPr lang="en-US"/>
              <a:t> van </a:t>
            </a:r>
            <a:r>
              <a:rPr lang="en-US" err="1"/>
              <a:t>systemen</a:t>
            </a:r>
            <a:r>
              <a:rPr lang="en-US"/>
              <a:t> </a:t>
            </a:r>
            <a:r>
              <a:rPr lang="en-US" err="1"/>
              <a:t>en</a:t>
            </a:r>
            <a:r>
              <a:rPr lang="en-US"/>
              <a:t> het </a:t>
            </a:r>
            <a:r>
              <a:rPr lang="en-US" err="1"/>
              <a:t>bevorderen</a:t>
            </a:r>
            <a:r>
              <a:rPr lang="en-US"/>
              <a:t> van </a:t>
            </a:r>
            <a:r>
              <a:rPr lang="en-US" err="1"/>
              <a:t>innovatie</a:t>
            </a:r>
            <a:r>
              <a:rPr lang="en-US"/>
              <a:t>. Door </a:t>
            </a:r>
            <a:r>
              <a:rPr lang="en-US" err="1"/>
              <a:t>processen</a:t>
            </a:r>
            <a:r>
              <a:rPr lang="en-US"/>
              <a:t> te </a:t>
            </a:r>
            <a:r>
              <a:rPr lang="en-US" err="1"/>
              <a:t>optimaliseren</a:t>
            </a:r>
            <a:r>
              <a:rPr lang="en-US"/>
              <a:t> </a:t>
            </a:r>
            <a:r>
              <a:rPr lang="en-US" err="1"/>
              <a:t>en</a:t>
            </a:r>
            <a:r>
              <a:rPr lang="en-US"/>
              <a:t> </a:t>
            </a:r>
            <a:r>
              <a:rPr lang="en-US" err="1"/>
              <a:t>nieuwe</a:t>
            </a:r>
            <a:r>
              <a:rPr lang="en-US"/>
              <a:t> </a:t>
            </a:r>
            <a:r>
              <a:rPr lang="en-US" err="1"/>
              <a:t>technologieën</a:t>
            </a:r>
            <a:r>
              <a:rPr lang="en-US"/>
              <a:t> te </a:t>
            </a:r>
            <a:r>
              <a:rPr lang="en-US" err="1"/>
              <a:t>implementeren</a:t>
            </a:r>
            <a:r>
              <a:rPr lang="en-US"/>
              <a:t>, </a:t>
            </a:r>
            <a:r>
              <a:rPr lang="en-US" err="1"/>
              <a:t>draagt</a:t>
            </a:r>
            <a:r>
              <a:rPr lang="en-US"/>
              <a:t> het </a:t>
            </a:r>
            <a:r>
              <a:rPr lang="en-US" err="1"/>
              <a:t>bij</a:t>
            </a:r>
            <a:r>
              <a:rPr lang="en-US"/>
              <a:t> aan </a:t>
            </a:r>
            <a:r>
              <a:rPr lang="en-US" err="1"/>
              <a:t>een</a:t>
            </a:r>
            <a:r>
              <a:rPr lang="en-US"/>
              <a:t> </a:t>
            </a:r>
            <a:r>
              <a:rPr lang="en-US" err="1"/>
              <a:t>veilige</a:t>
            </a:r>
            <a:r>
              <a:rPr lang="en-US"/>
              <a:t>, </a:t>
            </a:r>
            <a:r>
              <a:rPr lang="en-US" err="1"/>
              <a:t>toekomstbestendige</a:t>
            </a:r>
            <a:r>
              <a:rPr lang="en-US"/>
              <a:t> </a:t>
            </a:r>
            <a:r>
              <a:rPr lang="en-US" err="1"/>
              <a:t>en</a:t>
            </a:r>
            <a:r>
              <a:rPr lang="en-US"/>
              <a:t> </a:t>
            </a:r>
            <a:r>
              <a:rPr lang="en-US" err="1"/>
              <a:t>wendbare</a:t>
            </a:r>
            <a:r>
              <a:rPr lang="en-US"/>
              <a:t> </a:t>
            </a:r>
            <a:r>
              <a:rPr lang="en-US" err="1"/>
              <a:t>organisatie</a:t>
            </a:r>
            <a:r>
              <a:rPr lang="en-US"/>
              <a:t>, </a:t>
            </a:r>
            <a:r>
              <a:rPr lang="en-US" err="1"/>
              <a:t>waarbij</a:t>
            </a:r>
            <a:r>
              <a:rPr lang="en-US"/>
              <a:t> </a:t>
            </a:r>
            <a:r>
              <a:rPr lang="en-US" err="1"/>
              <a:t>continuïteit</a:t>
            </a:r>
            <a:r>
              <a:rPr lang="en-US"/>
              <a:t> van de </a:t>
            </a:r>
            <a:r>
              <a:rPr lang="en-US" err="1"/>
              <a:t>dienstverlening</a:t>
            </a:r>
            <a:r>
              <a:rPr lang="en-US"/>
              <a:t> </a:t>
            </a:r>
            <a:r>
              <a:rPr lang="en-US" err="1"/>
              <a:t>centraal</a:t>
            </a:r>
            <a:r>
              <a:rPr lang="en-US"/>
              <a:t> </a:t>
            </a:r>
            <a:r>
              <a:rPr lang="en-US" err="1"/>
              <a:t>staat</a:t>
            </a:r>
            <a:r>
              <a:rPr lang="en-US"/>
              <a:t>.</a:t>
            </a:r>
            <a:endParaRPr lang="nl-NL">
              <a:cs typeface="Calibri" panose="020F0502020204030204"/>
            </a:endParaRPr>
          </a:p>
          <a:p>
            <a:endParaRPr lang="en-US">
              <a:cs typeface="Calibri"/>
            </a:endParaRPr>
          </a:p>
          <a:p>
            <a:r>
              <a:rPr lang="en-US" err="1"/>
              <a:t>Wanneer</a:t>
            </a:r>
            <a:r>
              <a:rPr lang="en-US"/>
              <a:t> er </a:t>
            </a:r>
            <a:r>
              <a:rPr lang="en-US" err="1"/>
              <a:t>geen</a:t>
            </a:r>
            <a:r>
              <a:rPr lang="en-US"/>
              <a:t> </a:t>
            </a:r>
            <a:r>
              <a:rPr lang="en-US" err="1"/>
              <a:t>duidelijke</a:t>
            </a:r>
            <a:r>
              <a:rPr lang="en-US"/>
              <a:t> </a:t>
            </a:r>
            <a:r>
              <a:rPr lang="en-US" err="1"/>
              <a:t>richting</a:t>
            </a:r>
            <a:r>
              <a:rPr lang="en-US"/>
              <a:t> is </a:t>
            </a:r>
            <a:r>
              <a:rPr lang="en-US" err="1"/>
              <a:t>en</a:t>
            </a:r>
            <a:r>
              <a:rPr lang="en-US"/>
              <a:t> eigen </a:t>
            </a:r>
            <a:r>
              <a:rPr lang="en-US" err="1"/>
              <a:t>initiatieven</a:t>
            </a:r>
            <a:r>
              <a:rPr lang="en-US"/>
              <a:t> </a:t>
            </a:r>
            <a:r>
              <a:rPr lang="en-US" err="1"/>
              <a:t>worden</a:t>
            </a:r>
            <a:r>
              <a:rPr lang="en-US"/>
              <a:t> </a:t>
            </a:r>
            <a:r>
              <a:rPr lang="en-US" err="1"/>
              <a:t>ondernomen</a:t>
            </a:r>
            <a:r>
              <a:rPr lang="en-US"/>
              <a:t> </a:t>
            </a:r>
            <a:r>
              <a:rPr lang="en-US" err="1"/>
              <a:t>zonder</a:t>
            </a:r>
            <a:r>
              <a:rPr lang="en-US"/>
              <a:t> </a:t>
            </a:r>
            <a:r>
              <a:rPr lang="en-US" err="1"/>
              <a:t>afstemming</a:t>
            </a:r>
            <a:r>
              <a:rPr lang="en-US"/>
              <a:t>, </a:t>
            </a:r>
            <a:r>
              <a:rPr lang="en-US" err="1"/>
              <a:t>ontstaan</a:t>
            </a:r>
            <a:r>
              <a:rPr lang="en-US"/>
              <a:t> </a:t>
            </a:r>
            <a:r>
              <a:rPr lang="en-US" err="1"/>
              <a:t>irritaties</a:t>
            </a:r>
            <a:r>
              <a:rPr lang="en-US"/>
              <a:t> </a:t>
            </a:r>
            <a:r>
              <a:rPr lang="en-US" err="1"/>
              <a:t>zoals</a:t>
            </a:r>
            <a:r>
              <a:rPr lang="en-US"/>
              <a:t> </a:t>
            </a:r>
            <a:r>
              <a:rPr lang="en-US" err="1"/>
              <a:t>verwarring</a:t>
            </a:r>
            <a:r>
              <a:rPr lang="en-US"/>
              <a:t>, </a:t>
            </a:r>
            <a:r>
              <a:rPr lang="en-US" err="1"/>
              <a:t>inefficiëntie</a:t>
            </a:r>
            <a:r>
              <a:rPr lang="en-US"/>
              <a:t>, </a:t>
            </a:r>
            <a:r>
              <a:rPr lang="en-US" err="1"/>
              <a:t>hogere</a:t>
            </a:r>
            <a:r>
              <a:rPr lang="en-US"/>
              <a:t> </a:t>
            </a:r>
            <a:r>
              <a:rPr lang="en-US" err="1"/>
              <a:t>kosten</a:t>
            </a:r>
            <a:r>
              <a:rPr lang="en-US"/>
              <a:t> </a:t>
            </a:r>
            <a:r>
              <a:rPr lang="en-US" err="1"/>
              <a:t>en</a:t>
            </a:r>
            <a:r>
              <a:rPr lang="en-US"/>
              <a:t> </a:t>
            </a:r>
            <a:r>
              <a:rPr lang="en-US" err="1"/>
              <a:t>fragmentatie</a:t>
            </a:r>
            <a:r>
              <a:rPr lang="en-US"/>
              <a:t> van de IT-</a:t>
            </a:r>
            <a:r>
              <a:rPr lang="en-US" err="1"/>
              <a:t>infrastructuur</a:t>
            </a:r>
            <a:r>
              <a:rPr lang="en-US"/>
              <a:t>. </a:t>
            </a:r>
            <a:r>
              <a:rPr lang="en-US" err="1"/>
              <a:t>Afwijken</a:t>
            </a:r>
            <a:r>
              <a:rPr lang="en-US"/>
              <a:t> van </a:t>
            </a:r>
            <a:r>
              <a:rPr lang="en-US" err="1"/>
              <a:t>standaarden</a:t>
            </a:r>
            <a:r>
              <a:rPr lang="en-US"/>
              <a:t> </a:t>
            </a:r>
            <a:r>
              <a:rPr lang="en-US" err="1"/>
              <a:t>leidt</a:t>
            </a:r>
            <a:r>
              <a:rPr lang="en-US"/>
              <a:t> tot </a:t>
            </a:r>
            <a:r>
              <a:rPr lang="en-US" err="1"/>
              <a:t>integratieproblemen</a:t>
            </a:r>
            <a:r>
              <a:rPr lang="en-US"/>
              <a:t>, </a:t>
            </a:r>
            <a:r>
              <a:rPr lang="en-US" err="1"/>
              <a:t>verhoogde</a:t>
            </a:r>
            <a:r>
              <a:rPr lang="en-US"/>
              <a:t> </a:t>
            </a:r>
            <a:r>
              <a:rPr lang="en-US" err="1"/>
              <a:t>veiligheidsrisico's</a:t>
            </a:r>
            <a:r>
              <a:rPr lang="en-US"/>
              <a:t> </a:t>
            </a:r>
            <a:r>
              <a:rPr lang="en-US" err="1"/>
              <a:t>en</a:t>
            </a:r>
            <a:r>
              <a:rPr lang="en-US"/>
              <a:t> </a:t>
            </a:r>
            <a:r>
              <a:rPr lang="en-US" err="1"/>
              <a:t>overbelasting</a:t>
            </a:r>
            <a:r>
              <a:rPr lang="en-US"/>
              <a:t> van de </a:t>
            </a:r>
            <a:r>
              <a:rPr lang="en-US" err="1"/>
              <a:t>servicedesk</a:t>
            </a:r>
            <a:r>
              <a:rPr lang="en-US"/>
              <a:t>. </a:t>
            </a:r>
            <a:r>
              <a:rPr lang="en-US" err="1"/>
              <a:t>Projecten</a:t>
            </a:r>
            <a:r>
              <a:rPr lang="en-US"/>
              <a:t> </a:t>
            </a:r>
            <a:r>
              <a:rPr lang="en-US" err="1"/>
              <a:t>lopen</a:t>
            </a:r>
            <a:r>
              <a:rPr lang="en-US"/>
              <a:t> </a:t>
            </a:r>
            <a:r>
              <a:rPr lang="en-US" err="1"/>
              <a:t>vertraging</a:t>
            </a:r>
            <a:r>
              <a:rPr lang="en-US"/>
              <a:t> op </a:t>
            </a:r>
            <a:r>
              <a:rPr lang="en-US" err="1"/>
              <a:t>en</a:t>
            </a:r>
            <a:r>
              <a:rPr lang="en-US"/>
              <a:t> </a:t>
            </a:r>
            <a:r>
              <a:rPr lang="en-US" err="1"/>
              <a:t>medewerkers</a:t>
            </a:r>
            <a:r>
              <a:rPr lang="en-US"/>
              <a:t> </a:t>
            </a:r>
            <a:r>
              <a:rPr lang="en-US" err="1"/>
              <a:t>ervaren</a:t>
            </a:r>
            <a:r>
              <a:rPr lang="en-US"/>
              <a:t> stress </a:t>
            </a:r>
            <a:r>
              <a:rPr lang="en-US" err="1"/>
              <a:t>en</a:t>
            </a:r>
            <a:r>
              <a:rPr lang="en-US"/>
              <a:t> </a:t>
            </a:r>
            <a:r>
              <a:rPr lang="en-US" err="1"/>
              <a:t>onzekerheid</a:t>
            </a:r>
            <a:r>
              <a:rPr lang="en-US"/>
              <a:t>. </a:t>
            </a:r>
            <a:r>
              <a:rPr lang="en-US" err="1"/>
              <a:t>Bovendien</a:t>
            </a:r>
            <a:r>
              <a:rPr lang="en-US"/>
              <a:t> </a:t>
            </a:r>
            <a:r>
              <a:rPr lang="en-US" err="1"/>
              <a:t>wordt</a:t>
            </a:r>
            <a:r>
              <a:rPr lang="en-US"/>
              <a:t> </a:t>
            </a:r>
            <a:r>
              <a:rPr lang="en-US" err="1"/>
              <a:t>samenwerking</a:t>
            </a:r>
            <a:r>
              <a:rPr lang="en-US"/>
              <a:t> </a:t>
            </a:r>
            <a:r>
              <a:rPr lang="en-US" err="1"/>
              <a:t>belemmerd</a:t>
            </a:r>
            <a:r>
              <a:rPr lang="en-US"/>
              <a:t> </a:t>
            </a:r>
            <a:r>
              <a:rPr lang="en-US" err="1"/>
              <a:t>en</a:t>
            </a:r>
            <a:r>
              <a:rPr lang="en-US"/>
              <a:t> </a:t>
            </a:r>
            <a:r>
              <a:rPr lang="en-US" err="1"/>
              <a:t>ontstaat</a:t>
            </a:r>
            <a:r>
              <a:rPr lang="en-US"/>
              <a:t> silo-</a:t>
            </a:r>
            <a:r>
              <a:rPr lang="en-US" err="1"/>
              <a:t>vorming</a:t>
            </a:r>
            <a:r>
              <a:rPr lang="en-US"/>
              <a:t>, wat de </a:t>
            </a:r>
            <a:r>
              <a:rPr lang="en-US" err="1"/>
              <a:t>effectiviteit</a:t>
            </a:r>
            <a:r>
              <a:rPr lang="en-US"/>
              <a:t> van de </a:t>
            </a:r>
            <a:r>
              <a:rPr lang="en-US" err="1"/>
              <a:t>organisatie</a:t>
            </a:r>
            <a:r>
              <a:rPr lang="en-US"/>
              <a:t> </a:t>
            </a:r>
            <a:r>
              <a:rPr lang="en-US" err="1"/>
              <a:t>ondermijnt</a:t>
            </a:r>
            <a:r>
              <a:rPr lang="en-US"/>
              <a:t>. </a:t>
            </a:r>
            <a:r>
              <a:rPr lang="en-US" err="1"/>
              <a:t>Consistentie</a:t>
            </a:r>
            <a:r>
              <a:rPr lang="en-US"/>
              <a:t> </a:t>
            </a:r>
            <a:r>
              <a:rPr lang="en-US" err="1"/>
              <a:t>en</a:t>
            </a:r>
            <a:r>
              <a:rPr lang="en-US"/>
              <a:t> </a:t>
            </a:r>
            <a:r>
              <a:rPr lang="en-US" err="1"/>
              <a:t>een</a:t>
            </a:r>
            <a:r>
              <a:rPr lang="en-US"/>
              <a:t> </a:t>
            </a:r>
            <a:r>
              <a:rPr lang="en-US" err="1"/>
              <a:t>heldere</a:t>
            </a:r>
            <a:r>
              <a:rPr lang="en-US"/>
              <a:t> </a:t>
            </a:r>
            <a:r>
              <a:rPr lang="en-US" err="1"/>
              <a:t>koers</a:t>
            </a:r>
            <a:r>
              <a:rPr lang="en-US"/>
              <a:t> </a:t>
            </a:r>
            <a:r>
              <a:rPr lang="en-US" err="1"/>
              <a:t>zijn</a:t>
            </a:r>
            <a:r>
              <a:rPr lang="en-US"/>
              <a:t> </a:t>
            </a:r>
            <a:r>
              <a:rPr lang="en-US" err="1"/>
              <a:t>essentieel</a:t>
            </a:r>
            <a:r>
              <a:rPr lang="en-US"/>
              <a:t> om </a:t>
            </a:r>
            <a:r>
              <a:rPr lang="en-US" err="1"/>
              <a:t>deze</a:t>
            </a:r>
            <a:r>
              <a:rPr lang="en-US"/>
              <a:t> </a:t>
            </a:r>
            <a:r>
              <a:rPr lang="en-US" err="1"/>
              <a:t>problemen</a:t>
            </a:r>
            <a:r>
              <a:rPr lang="en-US"/>
              <a:t> te </a:t>
            </a:r>
            <a:r>
              <a:rPr lang="en-US" err="1"/>
              <a:t>voorkomen</a:t>
            </a:r>
            <a:r>
              <a:rPr lang="en-US"/>
              <a:t>.</a:t>
            </a:r>
          </a:p>
          <a:p>
            <a:endParaRPr lang="en-US">
              <a:cs typeface="Calibri"/>
            </a:endParaRPr>
          </a:p>
        </p:txBody>
      </p:sp>
      <p:sp>
        <p:nvSpPr>
          <p:cNvPr id="4" name="Tijdelijke aanduiding voor dianummer 3"/>
          <p:cNvSpPr>
            <a:spLocks noGrp="1"/>
          </p:cNvSpPr>
          <p:nvPr>
            <p:ph type="sldNum" sz="quarter" idx="5"/>
          </p:nvPr>
        </p:nvSpPr>
        <p:spPr/>
        <p:txBody>
          <a:bodyPr/>
          <a:lstStyle/>
          <a:p>
            <a:fld id="{541DC84A-52A8-4CA2-A053-D4FD88FACB7B}" type="slidenum">
              <a:rPr lang="nl-NL"/>
              <a:t>15</a:t>
            </a:fld>
            <a:endParaRPr lang="nl-NL"/>
          </a:p>
        </p:txBody>
      </p:sp>
    </p:spTree>
    <p:extLst>
      <p:ext uri="{BB962C8B-B14F-4D97-AF65-F5344CB8AC3E}">
        <p14:creationId xmlns:p14="http://schemas.microsoft.com/office/powerpoint/2010/main" val="1655795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t>Het team </a:t>
            </a:r>
            <a:r>
              <a:rPr lang="en-US" err="1"/>
              <a:t>Informatie</a:t>
            </a:r>
            <a:r>
              <a:rPr lang="en-US"/>
              <a:t>, </a:t>
            </a:r>
            <a:r>
              <a:rPr lang="en-US" err="1"/>
              <a:t>bestaande</a:t>
            </a:r>
            <a:r>
              <a:rPr lang="en-US"/>
              <a:t> </a:t>
            </a:r>
            <a:r>
              <a:rPr lang="en-US" err="1"/>
              <a:t>uit</a:t>
            </a:r>
            <a:r>
              <a:rPr lang="en-US"/>
              <a:t> </a:t>
            </a:r>
            <a:r>
              <a:rPr lang="en-US" err="1"/>
              <a:t>functioneel</a:t>
            </a:r>
            <a:r>
              <a:rPr lang="en-US"/>
              <a:t> </a:t>
            </a:r>
            <a:r>
              <a:rPr lang="en-US" err="1"/>
              <a:t>beheer</a:t>
            </a:r>
            <a:r>
              <a:rPr lang="en-US"/>
              <a:t>, </a:t>
            </a:r>
            <a:r>
              <a:rPr lang="en-US" err="1"/>
              <a:t>informatiemanagement</a:t>
            </a:r>
            <a:r>
              <a:rPr lang="en-US"/>
              <a:t>, </a:t>
            </a:r>
            <a:r>
              <a:rPr lang="en-US" err="1"/>
              <a:t>servicedesk</a:t>
            </a:r>
            <a:r>
              <a:rPr lang="en-US"/>
              <a:t> </a:t>
            </a:r>
            <a:r>
              <a:rPr lang="en-US" err="1"/>
              <a:t>en</a:t>
            </a:r>
            <a:r>
              <a:rPr lang="en-US"/>
              <a:t> ICT, is </a:t>
            </a:r>
            <a:r>
              <a:rPr lang="en-US" err="1"/>
              <a:t>cruciaal</a:t>
            </a:r>
            <a:r>
              <a:rPr lang="en-US"/>
              <a:t> voor de </a:t>
            </a:r>
            <a:r>
              <a:rPr lang="en-US" err="1"/>
              <a:t>continuïteit</a:t>
            </a:r>
            <a:r>
              <a:rPr lang="en-US"/>
              <a:t> </a:t>
            </a:r>
            <a:r>
              <a:rPr lang="en-US" err="1"/>
              <a:t>en</a:t>
            </a:r>
            <a:r>
              <a:rPr lang="en-US"/>
              <a:t> </a:t>
            </a:r>
            <a:r>
              <a:rPr lang="en-US" err="1"/>
              <a:t>efficiëntie</a:t>
            </a:r>
            <a:r>
              <a:rPr lang="en-US"/>
              <a:t> van de </a:t>
            </a:r>
            <a:r>
              <a:rPr lang="en-US" err="1"/>
              <a:t>organisatie</a:t>
            </a:r>
            <a:r>
              <a:rPr lang="en-US"/>
              <a:t>. Ze </a:t>
            </a:r>
            <a:r>
              <a:rPr lang="en-US" err="1"/>
              <a:t>zorgen</a:t>
            </a:r>
            <a:r>
              <a:rPr lang="en-US"/>
              <a:t> voor </a:t>
            </a:r>
            <a:r>
              <a:rPr lang="en-US" err="1"/>
              <a:t>een</a:t>
            </a:r>
            <a:r>
              <a:rPr lang="en-US"/>
              <a:t> </a:t>
            </a:r>
            <a:r>
              <a:rPr lang="en-US" err="1"/>
              <a:t>stabiele</a:t>
            </a:r>
            <a:r>
              <a:rPr lang="en-US"/>
              <a:t> IT-</a:t>
            </a:r>
            <a:r>
              <a:rPr lang="en-US" err="1"/>
              <a:t>infrastructuur</a:t>
            </a:r>
            <a:r>
              <a:rPr lang="en-US"/>
              <a:t>, </a:t>
            </a:r>
            <a:r>
              <a:rPr lang="en-US" err="1"/>
              <a:t>optimale</a:t>
            </a:r>
            <a:r>
              <a:rPr lang="en-US"/>
              <a:t> </a:t>
            </a:r>
            <a:r>
              <a:rPr lang="en-US" err="1"/>
              <a:t>ondersteuning</a:t>
            </a:r>
            <a:r>
              <a:rPr lang="en-US"/>
              <a:t> van </a:t>
            </a:r>
            <a:r>
              <a:rPr lang="en-US" err="1"/>
              <a:t>gebruikers</a:t>
            </a:r>
            <a:r>
              <a:rPr lang="en-US"/>
              <a:t>, </a:t>
            </a:r>
            <a:r>
              <a:rPr lang="en-US" err="1"/>
              <a:t>en</a:t>
            </a:r>
            <a:r>
              <a:rPr lang="en-US"/>
              <a:t> </a:t>
            </a:r>
            <a:r>
              <a:rPr lang="en-US" err="1"/>
              <a:t>veilige</a:t>
            </a:r>
            <a:r>
              <a:rPr lang="en-US"/>
              <a:t> </a:t>
            </a:r>
            <a:r>
              <a:rPr lang="en-US" err="1"/>
              <a:t>informatiestromen</a:t>
            </a:r>
            <a:r>
              <a:rPr lang="en-US"/>
              <a:t>. Het team </a:t>
            </a:r>
            <a:r>
              <a:rPr lang="en-US" err="1"/>
              <a:t>speelt</a:t>
            </a:r>
            <a:r>
              <a:rPr lang="en-US"/>
              <a:t> </a:t>
            </a:r>
            <a:r>
              <a:rPr lang="en-US" err="1"/>
              <a:t>een</a:t>
            </a:r>
            <a:r>
              <a:rPr lang="en-US"/>
              <a:t> </a:t>
            </a:r>
            <a:r>
              <a:rPr lang="en-US" err="1"/>
              <a:t>sleutelrol</a:t>
            </a:r>
            <a:r>
              <a:rPr lang="en-US"/>
              <a:t> in het </a:t>
            </a:r>
            <a:r>
              <a:rPr lang="en-US" err="1"/>
              <a:t>naleven</a:t>
            </a:r>
            <a:r>
              <a:rPr lang="en-US"/>
              <a:t> van wet- </a:t>
            </a:r>
            <a:r>
              <a:rPr lang="en-US" err="1"/>
              <a:t>en</a:t>
            </a:r>
            <a:r>
              <a:rPr lang="en-US"/>
              <a:t> </a:t>
            </a:r>
            <a:r>
              <a:rPr lang="en-US" err="1"/>
              <a:t>regelgeving</a:t>
            </a:r>
            <a:r>
              <a:rPr lang="en-US"/>
              <a:t>, </a:t>
            </a:r>
            <a:r>
              <a:rPr lang="en-US" err="1"/>
              <a:t>beveiliging</a:t>
            </a:r>
            <a:r>
              <a:rPr lang="en-US"/>
              <a:t> van </a:t>
            </a:r>
            <a:r>
              <a:rPr lang="en-US" err="1"/>
              <a:t>systemen</a:t>
            </a:r>
            <a:r>
              <a:rPr lang="en-US"/>
              <a:t> </a:t>
            </a:r>
            <a:r>
              <a:rPr lang="en-US" err="1"/>
              <a:t>en</a:t>
            </a:r>
            <a:r>
              <a:rPr lang="en-US"/>
              <a:t> het </a:t>
            </a:r>
            <a:r>
              <a:rPr lang="en-US" err="1"/>
              <a:t>bevorderen</a:t>
            </a:r>
            <a:r>
              <a:rPr lang="en-US"/>
              <a:t> van </a:t>
            </a:r>
            <a:r>
              <a:rPr lang="en-US" err="1"/>
              <a:t>innovatie</a:t>
            </a:r>
            <a:r>
              <a:rPr lang="en-US"/>
              <a:t>. Door </a:t>
            </a:r>
            <a:r>
              <a:rPr lang="en-US" err="1"/>
              <a:t>processen</a:t>
            </a:r>
            <a:r>
              <a:rPr lang="en-US"/>
              <a:t> te </a:t>
            </a:r>
            <a:r>
              <a:rPr lang="en-US" err="1"/>
              <a:t>optimaliseren</a:t>
            </a:r>
            <a:r>
              <a:rPr lang="en-US"/>
              <a:t> </a:t>
            </a:r>
            <a:r>
              <a:rPr lang="en-US" err="1"/>
              <a:t>en</a:t>
            </a:r>
            <a:r>
              <a:rPr lang="en-US"/>
              <a:t> </a:t>
            </a:r>
            <a:r>
              <a:rPr lang="en-US" err="1"/>
              <a:t>nieuwe</a:t>
            </a:r>
            <a:r>
              <a:rPr lang="en-US"/>
              <a:t> </a:t>
            </a:r>
            <a:r>
              <a:rPr lang="en-US" err="1"/>
              <a:t>technologieën</a:t>
            </a:r>
            <a:r>
              <a:rPr lang="en-US"/>
              <a:t> te </a:t>
            </a:r>
            <a:r>
              <a:rPr lang="en-US" err="1"/>
              <a:t>implementeren</a:t>
            </a:r>
            <a:r>
              <a:rPr lang="en-US"/>
              <a:t>, </a:t>
            </a:r>
            <a:r>
              <a:rPr lang="en-US" err="1"/>
              <a:t>draagt</a:t>
            </a:r>
            <a:r>
              <a:rPr lang="en-US"/>
              <a:t> het </a:t>
            </a:r>
            <a:r>
              <a:rPr lang="en-US" err="1"/>
              <a:t>bij</a:t>
            </a:r>
            <a:r>
              <a:rPr lang="en-US"/>
              <a:t> aan </a:t>
            </a:r>
            <a:r>
              <a:rPr lang="en-US" err="1"/>
              <a:t>een</a:t>
            </a:r>
            <a:r>
              <a:rPr lang="en-US"/>
              <a:t> </a:t>
            </a:r>
            <a:r>
              <a:rPr lang="en-US" err="1"/>
              <a:t>veilige</a:t>
            </a:r>
            <a:r>
              <a:rPr lang="en-US"/>
              <a:t>, </a:t>
            </a:r>
            <a:r>
              <a:rPr lang="en-US" err="1"/>
              <a:t>toekomstbestendige</a:t>
            </a:r>
            <a:r>
              <a:rPr lang="en-US"/>
              <a:t> </a:t>
            </a:r>
            <a:r>
              <a:rPr lang="en-US" err="1"/>
              <a:t>en</a:t>
            </a:r>
            <a:r>
              <a:rPr lang="en-US"/>
              <a:t> </a:t>
            </a:r>
            <a:r>
              <a:rPr lang="en-US" err="1"/>
              <a:t>wendbare</a:t>
            </a:r>
            <a:r>
              <a:rPr lang="en-US"/>
              <a:t> </a:t>
            </a:r>
            <a:r>
              <a:rPr lang="en-US" err="1"/>
              <a:t>organisatie</a:t>
            </a:r>
            <a:r>
              <a:rPr lang="en-US"/>
              <a:t>, </a:t>
            </a:r>
            <a:r>
              <a:rPr lang="en-US" err="1"/>
              <a:t>waarbij</a:t>
            </a:r>
            <a:r>
              <a:rPr lang="en-US"/>
              <a:t> </a:t>
            </a:r>
            <a:r>
              <a:rPr lang="en-US" err="1"/>
              <a:t>continuïteit</a:t>
            </a:r>
            <a:r>
              <a:rPr lang="en-US"/>
              <a:t> van de </a:t>
            </a:r>
            <a:r>
              <a:rPr lang="en-US" err="1"/>
              <a:t>dienstverlening</a:t>
            </a:r>
            <a:r>
              <a:rPr lang="en-US"/>
              <a:t> </a:t>
            </a:r>
            <a:r>
              <a:rPr lang="en-US" err="1"/>
              <a:t>centraal</a:t>
            </a:r>
            <a:r>
              <a:rPr lang="en-US"/>
              <a:t> </a:t>
            </a:r>
            <a:r>
              <a:rPr lang="en-US" err="1"/>
              <a:t>staat</a:t>
            </a:r>
            <a:r>
              <a:rPr lang="en-US"/>
              <a:t>.</a:t>
            </a:r>
            <a:endParaRPr lang="nl-NL">
              <a:cs typeface="Calibri" panose="020F0502020204030204"/>
            </a:endParaRPr>
          </a:p>
          <a:p>
            <a:endParaRPr lang="en-US">
              <a:cs typeface="Calibri"/>
            </a:endParaRPr>
          </a:p>
          <a:p>
            <a:r>
              <a:rPr lang="en-US" err="1"/>
              <a:t>Wanneer</a:t>
            </a:r>
            <a:r>
              <a:rPr lang="en-US"/>
              <a:t> er </a:t>
            </a:r>
            <a:r>
              <a:rPr lang="en-US" err="1"/>
              <a:t>geen</a:t>
            </a:r>
            <a:r>
              <a:rPr lang="en-US"/>
              <a:t> </a:t>
            </a:r>
            <a:r>
              <a:rPr lang="en-US" err="1"/>
              <a:t>duidelijke</a:t>
            </a:r>
            <a:r>
              <a:rPr lang="en-US"/>
              <a:t> </a:t>
            </a:r>
            <a:r>
              <a:rPr lang="en-US" err="1"/>
              <a:t>richting</a:t>
            </a:r>
            <a:r>
              <a:rPr lang="en-US"/>
              <a:t> is </a:t>
            </a:r>
            <a:r>
              <a:rPr lang="en-US" err="1"/>
              <a:t>en</a:t>
            </a:r>
            <a:r>
              <a:rPr lang="en-US"/>
              <a:t> eigen </a:t>
            </a:r>
            <a:r>
              <a:rPr lang="en-US" err="1"/>
              <a:t>initiatieven</a:t>
            </a:r>
            <a:r>
              <a:rPr lang="en-US"/>
              <a:t> </a:t>
            </a:r>
            <a:r>
              <a:rPr lang="en-US" err="1"/>
              <a:t>worden</a:t>
            </a:r>
            <a:r>
              <a:rPr lang="en-US"/>
              <a:t> </a:t>
            </a:r>
            <a:r>
              <a:rPr lang="en-US" err="1"/>
              <a:t>ondernomen</a:t>
            </a:r>
            <a:r>
              <a:rPr lang="en-US"/>
              <a:t> </a:t>
            </a:r>
            <a:r>
              <a:rPr lang="en-US" err="1"/>
              <a:t>zonder</a:t>
            </a:r>
            <a:r>
              <a:rPr lang="en-US"/>
              <a:t> </a:t>
            </a:r>
            <a:r>
              <a:rPr lang="en-US" err="1"/>
              <a:t>afstemming</a:t>
            </a:r>
            <a:r>
              <a:rPr lang="en-US"/>
              <a:t>, </a:t>
            </a:r>
            <a:r>
              <a:rPr lang="en-US" err="1"/>
              <a:t>ontstaan</a:t>
            </a:r>
            <a:r>
              <a:rPr lang="en-US"/>
              <a:t> </a:t>
            </a:r>
            <a:r>
              <a:rPr lang="en-US" err="1"/>
              <a:t>irritaties</a:t>
            </a:r>
            <a:r>
              <a:rPr lang="en-US"/>
              <a:t> </a:t>
            </a:r>
            <a:r>
              <a:rPr lang="en-US" err="1"/>
              <a:t>zoals</a:t>
            </a:r>
            <a:r>
              <a:rPr lang="en-US"/>
              <a:t> </a:t>
            </a:r>
            <a:r>
              <a:rPr lang="en-US" err="1"/>
              <a:t>verwarring</a:t>
            </a:r>
            <a:r>
              <a:rPr lang="en-US"/>
              <a:t>, </a:t>
            </a:r>
            <a:r>
              <a:rPr lang="en-US" err="1"/>
              <a:t>inefficiëntie</a:t>
            </a:r>
            <a:r>
              <a:rPr lang="en-US"/>
              <a:t>, </a:t>
            </a:r>
            <a:r>
              <a:rPr lang="en-US" err="1"/>
              <a:t>hogere</a:t>
            </a:r>
            <a:r>
              <a:rPr lang="en-US"/>
              <a:t> </a:t>
            </a:r>
            <a:r>
              <a:rPr lang="en-US" err="1"/>
              <a:t>kosten</a:t>
            </a:r>
            <a:r>
              <a:rPr lang="en-US"/>
              <a:t> </a:t>
            </a:r>
            <a:r>
              <a:rPr lang="en-US" err="1"/>
              <a:t>en</a:t>
            </a:r>
            <a:r>
              <a:rPr lang="en-US"/>
              <a:t> </a:t>
            </a:r>
            <a:r>
              <a:rPr lang="en-US" err="1"/>
              <a:t>fragmentatie</a:t>
            </a:r>
            <a:r>
              <a:rPr lang="en-US"/>
              <a:t> van de IT-</a:t>
            </a:r>
            <a:r>
              <a:rPr lang="en-US" err="1"/>
              <a:t>infrastructuur</a:t>
            </a:r>
            <a:r>
              <a:rPr lang="en-US"/>
              <a:t>. </a:t>
            </a:r>
            <a:r>
              <a:rPr lang="en-US" err="1"/>
              <a:t>Afwijken</a:t>
            </a:r>
            <a:r>
              <a:rPr lang="en-US"/>
              <a:t> van </a:t>
            </a:r>
            <a:r>
              <a:rPr lang="en-US" err="1"/>
              <a:t>standaarden</a:t>
            </a:r>
            <a:r>
              <a:rPr lang="en-US"/>
              <a:t> </a:t>
            </a:r>
            <a:r>
              <a:rPr lang="en-US" err="1"/>
              <a:t>leidt</a:t>
            </a:r>
            <a:r>
              <a:rPr lang="en-US"/>
              <a:t> tot </a:t>
            </a:r>
            <a:r>
              <a:rPr lang="en-US" err="1"/>
              <a:t>integratieproblemen</a:t>
            </a:r>
            <a:r>
              <a:rPr lang="en-US"/>
              <a:t>, </a:t>
            </a:r>
            <a:r>
              <a:rPr lang="en-US" err="1"/>
              <a:t>verhoogde</a:t>
            </a:r>
            <a:r>
              <a:rPr lang="en-US"/>
              <a:t> </a:t>
            </a:r>
            <a:r>
              <a:rPr lang="en-US" err="1"/>
              <a:t>veiligheidsrisico's</a:t>
            </a:r>
            <a:r>
              <a:rPr lang="en-US"/>
              <a:t> </a:t>
            </a:r>
            <a:r>
              <a:rPr lang="en-US" err="1"/>
              <a:t>en</a:t>
            </a:r>
            <a:r>
              <a:rPr lang="en-US"/>
              <a:t> </a:t>
            </a:r>
            <a:r>
              <a:rPr lang="en-US" err="1"/>
              <a:t>overbelasting</a:t>
            </a:r>
            <a:r>
              <a:rPr lang="en-US"/>
              <a:t> van de </a:t>
            </a:r>
            <a:r>
              <a:rPr lang="en-US" err="1"/>
              <a:t>servicedesk</a:t>
            </a:r>
            <a:r>
              <a:rPr lang="en-US"/>
              <a:t>. </a:t>
            </a:r>
            <a:r>
              <a:rPr lang="en-US" err="1"/>
              <a:t>Projecten</a:t>
            </a:r>
            <a:r>
              <a:rPr lang="en-US"/>
              <a:t> </a:t>
            </a:r>
            <a:r>
              <a:rPr lang="en-US" err="1"/>
              <a:t>lopen</a:t>
            </a:r>
            <a:r>
              <a:rPr lang="en-US"/>
              <a:t> </a:t>
            </a:r>
            <a:r>
              <a:rPr lang="en-US" err="1"/>
              <a:t>vertraging</a:t>
            </a:r>
            <a:r>
              <a:rPr lang="en-US"/>
              <a:t> op </a:t>
            </a:r>
            <a:r>
              <a:rPr lang="en-US" err="1"/>
              <a:t>en</a:t>
            </a:r>
            <a:r>
              <a:rPr lang="en-US"/>
              <a:t> </a:t>
            </a:r>
            <a:r>
              <a:rPr lang="en-US" err="1"/>
              <a:t>medewerkers</a:t>
            </a:r>
            <a:r>
              <a:rPr lang="en-US"/>
              <a:t> </a:t>
            </a:r>
            <a:r>
              <a:rPr lang="en-US" err="1"/>
              <a:t>ervaren</a:t>
            </a:r>
            <a:r>
              <a:rPr lang="en-US"/>
              <a:t> stress </a:t>
            </a:r>
            <a:r>
              <a:rPr lang="en-US" err="1"/>
              <a:t>en</a:t>
            </a:r>
            <a:r>
              <a:rPr lang="en-US"/>
              <a:t> </a:t>
            </a:r>
            <a:r>
              <a:rPr lang="en-US" err="1"/>
              <a:t>onzekerheid</a:t>
            </a:r>
            <a:r>
              <a:rPr lang="en-US"/>
              <a:t>. </a:t>
            </a:r>
            <a:r>
              <a:rPr lang="en-US" err="1"/>
              <a:t>Bovendien</a:t>
            </a:r>
            <a:r>
              <a:rPr lang="en-US"/>
              <a:t> </a:t>
            </a:r>
            <a:r>
              <a:rPr lang="en-US" err="1"/>
              <a:t>wordt</a:t>
            </a:r>
            <a:r>
              <a:rPr lang="en-US"/>
              <a:t> </a:t>
            </a:r>
            <a:r>
              <a:rPr lang="en-US" err="1"/>
              <a:t>samenwerking</a:t>
            </a:r>
            <a:r>
              <a:rPr lang="en-US"/>
              <a:t> </a:t>
            </a:r>
            <a:r>
              <a:rPr lang="en-US" err="1"/>
              <a:t>belemmerd</a:t>
            </a:r>
            <a:r>
              <a:rPr lang="en-US"/>
              <a:t> </a:t>
            </a:r>
            <a:r>
              <a:rPr lang="en-US" err="1"/>
              <a:t>en</a:t>
            </a:r>
            <a:r>
              <a:rPr lang="en-US"/>
              <a:t> </a:t>
            </a:r>
            <a:r>
              <a:rPr lang="en-US" err="1"/>
              <a:t>ontstaat</a:t>
            </a:r>
            <a:r>
              <a:rPr lang="en-US"/>
              <a:t> silo-</a:t>
            </a:r>
            <a:r>
              <a:rPr lang="en-US" err="1"/>
              <a:t>vorming</a:t>
            </a:r>
            <a:r>
              <a:rPr lang="en-US"/>
              <a:t>, wat de </a:t>
            </a:r>
            <a:r>
              <a:rPr lang="en-US" err="1"/>
              <a:t>effectiviteit</a:t>
            </a:r>
            <a:r>
              <a:rPr lang="en-US"/>
              <a:t> van de </a:t>
            </a:r>
            <a:r>
              <a:rPr lang="en-US" err="1"/>
              <a:t>organisatie</a:t>
            </a:r>
            <a:r>
              <a:rPr lang="en-US"/>
              <a:t> </a:t>
            </a:r>
            <a:r>
              <a:rPr lang="en-US" err="1"/>
              <a:t>ondermijnt</a:t>
            </a:r>
            <a:r>
              <a:rPr lang="en-US"/>
              <a:t>. </a:t>
            </a:r>
            <a:r>
              <a:rPr lang="en-US" err="1"/>
              <a:t>Consistentie</a:t>
            </a:r>
            <a:r>
              <a:rPr lang="en-US"/>
              <a:t> </a:t>
            </a:r>
            <a:r>
              <a:rPr lang="en-US" err="1"/>
              <a:t>en</a:t>
            </a:r>
            <a:r>
              <a:rPr lang="en-US"/>
              <a:t> </a:t>
            </a:r>
            <a:r>
              <a:rPr lang="en-US" err="1"/>
              <a:t>een</a:t>
            </a:r>
            <a:r>
              <a:rPr lang="en-US"/>
              <a:t> </a:t>
            </a:r>
            <a:r>
              <a:rPr lang="en-US" err="1"/>
              <a:t>heldere</a:t>
            </a:r>
            <a:r>
              <a:rPr lang="en-US"/>
              <a:t> </a:t>
            </a:r>
            <a:r>
              <a:rPr lang="en-US" err="1"/>
              <a:t>koers</a:t>
            </a:r>
            <a:r>
              <a:rPr lang="en-US"/>
              <a:t> </a:t>
            </a:r>
            <a:r>
              <a:rPr lang="en-US" err="1"/>
              <a:t>zijn</a:t>
            </a:r>
            <a:r>
              <a:rPr lang="en-US"/>
              <a:t> </a:t>
            </a:r>
            <a:r>
              <a:rPr lang="en-US" err="1"/>
              <a:t>essentieel</a:t>
            </a:r>
            <a:r>
              <a:rPr lang="en-US"/>
              <a:t> om </a:t>
            </a:r>
            <a:r>
              <a:rPr lang="en-US" err="1"/>
              <a:t>deze</a:t>
            </a:r>
            <a:r>
              <a:rPr lang="en-US"/>
              <a:t> </a:t>
            </a:r>
            <a:r>
              <a:rPr lang="en-US" err="1"/>
              <a:t>problemen</a:t>
            </a:r>
            <a:r>
              <a:rPr lang="en-US"/>
              <a:t> te </a:t>
            </a:r>
            <a:r>
              <a:rPr lang="en-US" err="1"/>
              <a:t>voorkomen</a:t>
            </a:r>
            <a:r>
              <a:rPr lang="en-US"/>
              <a:t>.</a:t>
            </a:r>
          </a:p>
          <a:p>
            <a:endParaRPr lang="en-US">
              <a:cs typeface="Calibri"/>
            </a:endParaRPr>
          </a:p>
        </p:txBody>
      </p:sp>
      <p:sp>
        <p:nvSpPr>
          <p:cNvPr id="4" name="Tijdelijke aanduiding voor dianummer 3"/>
          <p:cNvSpPr>
            <a:spLocks noGrp="1"/>
          </p:cNvSpPr>
          <p:nvPr>
            <p:ph type="sldNum" sz="quarter" idx="5"/>
          </p:nvPr>
        </p:nvSpPr>
        <p:spPr/>
        <p:txBody>
          <a:bodyPr/>
          <a:lstStyle/>
          <a:p>
            <a:fld id="{541DC84A-52A8-4CA2-A053-D4FD88FACB7B}" type="slidenum">
              <a:rPr lang="nl-NL"/>
              <a:t>16</a:t>
            </a:fld>
            <a:endParaRPr lang="nl-NL"/>
          </a:p>
        </p:txBody>
      </p:sp>
    </p:spTree>
    <p:extLst>
      <p:ext uri="{BB962C8B-B14F-4D97-AF65-F5344CB8AC3E}">
        <p14:creationId xmlns:p14="http://schemas.microsoft.com/office/powerpoint/2010/main" val="3009223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577CA643-3156-40D1-A117-8F2AB4CFD36A}"/>
              </a:ext>
            </a:extLst>
          </p:cNvPr>
          <p:cNvSpPr/>
          <p:nvPr userDrawn="1"/>
        </p:nvSpPr>
        <p:spPr>
          <a:xfrm>
            <a:off x="0" y="1"/>
            <a:ext cx="12192000" cy="68638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Arial"/>
              <a:ea typeface="+mn-ea"/>
              <a:cs typeface="+mn-cs"/>
            </a:endParaRPr>
          </a:p>
        </p:txBody>
      </p:sp>
      <p:sp>
        <p:nvSpPr>
          <p:cNvPr id="2" name="Rechthoek 1">
            <a:extLst>
              <a:ext uri="{FF2B5EF4-FFF2-40B4-BE49-F238E27FC236}">
                <a16:creationId xmlns:a16="http://schemas.microsoft.com/office/drawing/2014/main" id="{BDD4EC9B-3F67-4B5E-92F0-CDC008D04810}"/>
              </a:ext>
            </a:extLst>
          </p:cNvPr>
          <p:cNvSpPr/>
          <p:nvPr userDrawn="1"/>
        </p:nvSpPr>
        <p:spPr>
          <a:xfrm>
            <a:off x="0" y="1"/>
            <a:ext cx="12192000" cy="68638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Arial"/>
              <a:ea typeface="+mn-ea"/>
              <a:cs typeface="+mn-cs"/>
            </a:endParaRPr>
          </a:p>
        </p:txBody>
      </p:sp>
      <p:sp>
        <p:nvSpPr>
          <p:cNvPr id="9" name="Picture Placeholder 2"/>
          <p:cNvSpPr>
            <a:spLocks noGrp="1"/>
          </p:cNvSpPr>
          <p:nvPr>
            <p:ph type="pic" idx="13" hasCustomPrompt="1"/>
          </p:nvPr>
        </p:nvSpPr>
        <p:spPr>
          <a:xfrm>
            <a:off x="0" y="1"/>
            <a:ext cx="12192000" cy="6863849"/>
          </a:xfrm>
          <a:pattFill prst="smGrid">
            <a:fgClr>
              <a:schemeClr val="bg1">
                <a:lumMod val="65000"/>
              </a:schemeClr>
            </a:fgClr>
            <a:bgClr>
              <a:schemeClr val="bg1">
                <a:lumMod val="75000"/>
              </a:schemeClr>
            </a:bgClr>
          </a:pattFill>
        </p:spPr>
        <p:txBody>
          <a:bodyPr lIns="0" tIns="0" rIns="6552000" bIns="0" anchor="ctr" anchorCtr="0"/>
          <a:lstStyle>
            <a:lvl1pPr marL="0" indent="0" algn="r">
              <a:lnSpc>
                <a:spcPct val="100000"/>
              </a:lnSpc>
              <a:spcBef>
                <a:spcPts val="0"/>
              </a:spcBef>
              <a:buNone/>
              <a:defRPr sz="1400" i="1" baseline="0">
                <a:solidFill>
                  <a:schemeClr val="bg1"/>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l-NL" noProof="0"/>
              <a:t>Select this placeholder, go to the tab ‘Slidebuilder’, </a:t>
            </a:r>
            <a:br>
              <a:rPr lang="nl-NL" noProof="0"/>
            </a:br>
            <a:r>
              <a:rPr lang="nl-NL" noProof="0"/>
              <a:t>click on ‘Images’, select the preferred image </a:t>
            </a:r>
            <a:br>
              <a:rPr lang="nl-NL" noProof="0"/>
            </a:br>
            <a:r>
              <a:rPr lang="nl-NL" noProof="0"/>
              <a:t>and click on ‘Insert’.</a:t>
            </a:r>
          </a:p>
        </p:txBody>
      </p:sp>
      <p:sp>
        <p:nvSpPr>
          <p:cNvPr id="5" name="Tijdelijke aanduiding voor tekst 4">
            <a:extLst>
              <a:ext uri="{FF2B5EF4-FFF2-40B4-BE49-F238E27FC236}">
                <a16:creationId xmlns:a16="http://schemas.microsoft.com/office/drawing/2014/main" id="{8E99F936-20C2-454E-8884-2343C9A2BF3C}"/>
              </a:ext>
            </a:extLst>
          </p:cNvPr>
          <p:cNvSpPr>
            <a:spLocks noGrp="1"/>
          </p:cNvSpPr>
          <p:nvPr>
            <p:ph type="body" sz="quarter" idx="14" hasCustomPrompt="1"/>
          </p:nvPr>
        </p:nvSpPr>
        <p:spPr>
          <a:xfrm>
            <a:off x="0" y="5759451"/>
            <a:ext cx="12192000" cy="1098549"/>
          </a:xfrm>
          <a:solidFill>
            <a:schemeClr val="bg1"/>
          </a:solidFill>
        </p:spPr>
        <p:txBody>
          <a:bodyPr/>
          <a:lstStyle>
            <a:lvl1pPr marL="0" indent="0">
              <a:buNone/>
              <a:defRPr/>
            </a:lvl1pPr>
          </a:lstStyle>
          <a:p>
            <a:pPr lvl="0"/>
            <a:r>
              <a:rPr lang="nl-NL"/>
              <a:t> </a:t>
            </a:r>
          </a:p>
        </p:txBody>
      </p:sp>
      <p:sp>
        <p:nvSpPr>
          <p:cNvPr id="8" name="Tijdelijke aanduiding voor tekst 7">
            <a:extLst>
              <a:ext uri="{FF2B5EF4-FFF2-40B4-BE49-F238E27FC236}">
                <a16:creationId xmlns:a16="http://schemas.microsoft.com/office/drawing/2014/main" id="{984CEC5F-B3E1-4D01-8F7F-A024F0BADD99}"/>
              </a:ext>
            </a:extLst>
          </p:cNvPr>
          <p:cNvSpPr>
            <a:spLocks noGrp="1"/>
          </p:cNvSpPr>
          <p:nvPr>
            <p:ph type="body" sz="quarter" idx="16" hasCustomPrompt="1"/>
          </p:nvPr>
        </p:nvSpPr>
        <p:spPr>
          <a:xfrm>
            <a:off x="6873784" y="1854201"/>
            <a:ext cx="4358216" cy="4358217"/>
          </a:xfrm>
          <a:solidFill>
            <a:schemeClr val="tx1"/>
          </a:solidFill>
        </p:spPr>
        <p:txBody>
          <a:bodyPr lIns="360000" tIns="360000" rIns="360000" bIns="360000" anchor="t" anchorCtr="0"/>
          <a:lstStyle>
            <a:lvl1pPr marL="0" indent="0">
              <a:lnSpc>
                <a:spcPts val="3467"/>
              </a:lnSpc>
              <a:buNone/>
              <a:defRPr sz="3600" b="1" cap="all" baseline="0">
                <a:solidFill>
                  <a:schemeClr val="bg1"/>
                </a:solidFill>
                <a:latin typeface="+mj-lt"/>
              </a:defRPr>
            </a:lvl1pPr>
            <a:lvl2pPr marL="0" indent="0">
              <a:buNone/>
              <a:defRPr sz="1867" cap="all" baseline="0">
                <a:solidFill>
                  <a:schemeClr val="bg1"/>
                </a:solidFill>
              </a:defRPr>
            </a:lvl2pPr>
            <a:lvl3pPr marL="0" indent="0">
              <a:buNone/>
              <a:defRPr sz="1867" cap="all" baseline="0"/>
            </a:lvl3pPr>
            <a:lvl4pPr marL="0" indent="0">
              <a:buNone/>
              <a:defRPr sz="1867" cap="all" baseline="0"/>
            </a:lvl4pPr>
            <a:lvl5pPr marL="0" indent="0">
              <a:buNone/>
              <a:defRPr sz="1867" cap="all" baseline="0"/>
            </a:lvl5pPr>
            <a:lvl6pPr marL="0" indent="0">
              <a:buNone/>
              <a:defRPr sz="1867" cap="all" baseline="0"/>
            </a:lvl6pPr>
            <a:lvl7pPr marL="0" indent="0">
              <a:buNone/>
              <a:defRPr sz="1867" cap="all" baseline="0"/>
            </a:lvl7pPr>
            <a:lvl8pPr marL="0" indent="0">
              <a:buNone/>
              <a:defRPr sz="1867" cap="all" baseline="0"/>
            </a:lvl8pPr>
            <a:lvl9pPr marL="0" indent="0">
              <a:buFont typeface="Arial" panose="020B0604020202020204" pitchFamily="34" charset="0"/>
              <a:buNone/>
              <a:defRPr sz="1867" cap="all" baseline="0"/>
            </a:lvl9pPr>
          </a:lstStyle>
          <a:p>
            <a:r>
              <a:rPr lang="nl-NL"/>
              <a:t>Click </a:t>
            </a:r>
            <a:br>
              <a:rPr lang="nl-NL"/>
            </a:br>
            <a:r>
              <a:rPr lang="nl-NL" err="1"/>
              <a:t>to</a:t>
            </a:r>
            <a:r>
              <a:rPr lang="nl-NL"/>
              <a:t> </a:t>
            </a:r>
            <a:r>
              <a:rPr lang="nl-NL" err="1"/>
              <a:t>edit</a:t>
            </a:r>
            <a:endParaRPr lang="nl-NL"/>
          </a:p>
          <a:p>
            <a:pPr lvl="1"/>
            <a:r>
              <a:rPr lang="nl-NL" err="1"/>
              <a:t>Subtitle</a:t>
            </a:r>
            <a:endParaRPr lang="nl-NL"/>
          </a:p>
        </p:txBody>
      </p:sp>
      <p:sp>
        <p:nvSpPr>
          <p:cNvPr id="12" name="Tijdelijke aanduiding voor tekst 4">
            <a:extLst>
              <a:ext uri="{FF2B5EF4-FFF2-40B4-BE49-F238E27FC236}">
                <a16:creationId xmlns:a16="http://schemas.microsoft.com/office/drawing/2014/main" id="{8B5BDD7F-3F98-437B-AEB1-AD348DC8C0FA}"/>
              </a:ext>
            </a:extLst>
          </p:cNvPr>
          <p:cNvSpPr>
            <a:spLocks noGrp="1"/>
          </p:cNvSpPr>
          <p:nvPr>
            <p:ph type="body" sz="quarter" idx="17" hasCustomPrompt="1"/>
          </p:nvPr>
        </p:nvSpPr>
        <p:spPr>
          <a:xfrm>
            <a:off x="0" y="1"/>
            <a:ext cx="12192000" cy="1085851"/>
          </a:xfrm>
          <a:solidFill>
            <a:schemeClr val="bg1"/>
          </a:solidFill>
        </p:spPr>
        <p:txBody>
          <a:bodyPr/>
          <a:lstStyle>
            <a:lvl1pPr marL="0" indent="0">
              <a:buNone/>
              <a:defRPr/>
            </a:lvl1pPr>
          </a:lstStyle>
          <a:p>
            <a:pPr lvl="0"/>
            <a:r>
              <a:rPr lang="nl-NL"/>
              <a:t> </a:t>
            </a:r>
          </a:p>
        </p:txBody>
      </p:sp>
      <p:sp>
        <p:nvSpPr>
          <p:cNvPr id="20" name="Subtitle 2">
            <a:extLst>
              <a:ext uri="{FF2B5EF4-FFF2-40B4-BE49-F238E27FC236}">
                <a16:creationId xmlns:a16="http://schemas.microsoft.com/office/drawing/2014/main" id="{82EDA1D1-D7CA-40BE-A06D-3A8D9181D4E6}"/>
              </a:ext>
            </a:extLst>
          </p:cNvPr>
          <p:cNvSpPr>
            <a:spLocks noGrp="1"/>
          </p:cNvSpPr>
          <p:nvPr>
            <p:ph type="subTitle" idx="1" hasCustomPrompt="1"/>
          </p:nvPr>
        </p:nvSpPr>
        <p:spPr>
          <a:xfrm>
            <a:off x="6873783" y="5211190"/>
            <a:ext cx="4359367" cy="976843"/>
          </a:xfrm>
        </p:spPr>
        <p:txBody>
          <a:bodyPr wrap="square" lIns="360000" tIns="360000" rIns="360000" bIns="360000" anchor="b" anchorCtr="0">
            <a:spAutoFit/>
          </a:bodyPr>
          <a:lstStyle>
            <a:lvl1pPr marL="0" indent="0" algn="l">
              <a:lnSpc>
                <a:spcPct val="110000"/>
              </a:lnSpc>
              <a:buNone/>
              <a:defRPr sz="1600" baseline="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a:t>Name speaker</a:t>
            </a:r>
          </a:p>
        </p:txBody>
      </p:sp>
      <p:sp>
        <p:nvSpPr>
          <p:cNvPr id="11" name="Tijdelijke aanduiding voor tekst 4">
            <a:extLst>
              <a:ext uri="{FF2B5EF4-FFF2-40B4-BE49-F238E27FC236}">
                <a16:creationId xmlns:a16="http://schemas.microsoft.com/office/drawing/2014/main" id="{3D4905F4-7BF6-4193-B539-90A30E2F5BC5}"/>
              </a:ext>
            </a:extLst>
          </p:cNvPr>
          <p:cNvSpPr>
            <a:spLocks noGrp="1"/>
          </p:cNvSpPr>
          <p:nvPr>
            <p:ph type="body" sz="quarter" idx="15" hasCustomPrompt="1"/>
          </p:nvPr>
        </p:nvSpPr>
        <p:spPr>
          <a:xfrm>
            <a:off x="0" y="6622288"/>
            <a:ext cx="12192000" cy="235712"/>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nl-NL"/>
              <a:t> </a:t>
            </a:r>
          </a:p>
        </p:txBody>
      </p:sp>
      <p:sp>
        <p:nvSpPr>
          <p:cNvPr id="14" name="- INDELING">
            <a:extLst>
              <a:ext uri="{FF2B5EF4-FFF2-40B4-BE49-F238E27FC236}">
                <a16:creationId xmlns:a16="http://schemas.microsoft.com/office/drawing/2014/main" id="{ADF3374A-75EA-45ED-A7A0-8F9C84B3E030}"/>
              </a:ext>
            </a:extLst>
          </p:cNvPr>
          <p:cNvSpPr txBox="1"/>
          <p:nvPr userDrawn="1"/>
        </p:nvSpPr>
        <p:spPr>
          <a:xfrm>
            <a:off x="0" y="-692225"/>
            <a:ext cx="12192000" cy="168487"/>
          </a:xfrm>
          <a:prstGeom prst="rect">
            <a:avLst/>
          </a:prstGeom>
          <a:noFill/>
        </p:spPr>
        <p:txBody>
          <a:bodyPr wrap="square" lIns="0" tIns="0" rIns="0" bIns="0" rtlCol="0" anchor="t"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000" b="0" i="0" u="none" strike="noStrike" kern="1200" cap="all" spc="67" normalizeH="0" baseline="0" noProof="0">
                <a:ln>
                  <a:noFill/>
                </a:ln>
                <a:solidFill>
                  <a:sysClr val="windowText" lastClr="000000"/>
                </a:solidFill>
                <a:effectLst/>
                <a:uLnTx/>
                <a:uFillTx/>
                <a:latin typeface="Arial"/>
                <a:ea typeface="+mn-ea"/>
                <a:cs typeface="Calibri" panose="020F0502020204030204" pitchFamily="34" charset="0"/>
              </a:rPr>
              <a:t>layout</a:t>
            </a:r>
          </a:p>
        </p:txBody>
      </p:sp>
      <p:sp>
        <p:nvSpPr>
          <p:cNvPr id="4" name="Titel 3">
            <a:extLst>
              <a:ext uri="{FF2B5EF4-FFF2-40B4-BE49-F238E27FC236}">
                <a16:creationId xmlns:a16="http://schemas.microsoft.com/office/drawing/2014/main" id="{58644548-47F5-45D9-9C19-B260A469CC51}"/>
              </a:ext>
            </a:extLst>
          </p:cNvPr>
          <p:cNvSpPr>
            <a:spLocks noGrp="1"/>
          </p:cNvSpPr>
          <p:nvPr>
            <p:ph type="title" hasCustomPrompt="1"/>
          </p:nvPr>
        </p:nvSpPr>
        <p:spPr>
          <a:xfrm>
            <a:off x="0" y="-482656"/>
            <a:ext cx="12193200" cy="266400"/>
          </a:xfrm>
        </p:spPr>
        <p:txBody>
          <a:bodyPr/>
          <a:lstStyle>
            <a:lvl1pPr>
              <a:defRPr sz="1600" cap="none" baseline="0">
                <a:latin typeface="+mj-lt"/>
              </a:defRPr>
            </a:lvl1pPr>
          </a:lstStyle>
          <a:p>
            <a:r>
              <a:rPr lang="nl-NL"/>
              <a:t>Title slide</a:t>
            </a:r>
          </a:p>
        </p:txBody>
      </p:sp>
      <p:sp>
        <p:nvSpPr>
          <p:cNvPr id="7" name="Tijdelijke aanduiding voor dianummer 6">
            <a:extLst>
              <a:ext uri="{FF2B5EF4-FFF2-40B4-BE49-F238E27FC236}">
                <a16:creationId xmlns:a16="http://schemas.microsoft.com/office/drawing/2014/main" id="{1F04B08F-C7B9-8C98-372B-ECC0E17F7856}"/>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205" name="Picture Placeholder 2">
            <a:extLst>
              <a:ext uri="{FF2B5EF4-FFF2-40B4-BE49-F238E27FC236}">
                <a16:creationId xmlns:a16="http://schemas.microsoft.com/office/drawing/2014/main" id="{A21D585D-0092-3866-4B66-E02885486844}"/>
              </a:ext>
            </a:extLst>
          </p:cNvPr>
          <p:cNvSpPr>
            <a:spLocks noGrp="1"/>
          </p:cNvSpPr>
          <p:nvPr>
            <p:ph type="pic" idx="33" hasCustomPrompt="1"/>
          </p:nvPr>
        </p:nvSpPr>
        <p:spPr>
          <a:xfrm>
            <a:off x="958851" y="193614"/>
            <a:ext cx="2176049" cy="709200"/>
          </a:xfrm>
          <a:noFill/>
          <a:ln>
            <a:noFill/>
          </a:ln>
        </p:spPr>
        <p:txBody>
          <a:bodyPr lIns="1296000" tIns="0" rIns="0" bIns="0" anchor="ctr" anchorCtr="0"/>
          <a:lstStyle>
            <a:lvl1pPr marL="0" indent="0" algn="l">
              <a:lnSpc>
                <a:spcPct val="100000"/>
              </a:lnSpc>
              <a:spcBef>
                <a:spcPts val="0"/>
              </a:spcBef>
              <a:buNone/>
              <a:defRPr sz="1200" i="1">
                <a:solidFill>
                  <a:schemeClr val="bg1">
                    <a:lumMod val="50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l-NL"/>
              <a:t>Insert logo here</a:t>
            </a:r>
          </a:p>
        </p:txBody>
      </p:sp>
    </p:spTree>
    <p:extLst>
      <p:ext uri="{BB962C8B-B14F-4D97-AF65-F5344CB8AC3E}">
        <p14:creationId xmlns:p14="http://schemas.microsoft.com/office/powerpoint/2010/main" val="1191739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750"/>
                            </p:stCondLst>
                            <p:childTnLst>
                              <p:par>
                                <p:cTn id="9" presetID="2" presetClass="entr" presetSubtype="1"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2" decel="10000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5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750" fill="hold"/>
                                        <p:tgtEl>
                                          <p:spTgt spid="20"/>
                                        </p:tgtEl>
                                        <p:attrNameLst>
                                          <p:attrName>ppt_x</p:attrName>
                                        </p:attrNameLst>
                                      </p:cBhvr>
                                      <p:tavLst>
                                        <p:tav tm="0">
                                          <p:val>
                                            <p:strVal val="1+#ppt_w/2"/>
                                          </p:val>
                                        </p:tav>
                                        <p:tav tm="100000">
                                          <p:val>
                                            <p:strVal val="#ppt_x"/>
                                          </p:val>
                                        </p:tav>
                                      </p:tavLst>
                                    </p:anim>
                                    <p:anim calcmode="lin" valueType="num">
                                      <p:cBhvr additive="base">
                                        <p:cTn id="28" dur="75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1" decel="100000" fill="hold" grpId="0" nodeType="withEffect">
                                  <p:stCondLst>
                                    <p:cond delay="500"/>
                                  </p:stCondLst>
                                  <p:childTnLst>
                                    <p:set>
                                      <p:cBhvr>
                                        <p:cTn id="30" dur="1" fill="hold">
                                          <p:stCondLst>
                                            <p:cond delay="0"/>
                                          </p:stCondLst>
                                        </p:cTn>
                                        <p:tgtEl>
                                          <p:spTgt spid="205"/>
                                        </p:tgtEl>
                                        <p:attrNameLst>
                                          <p:attrName>style.visibility</p:attrName>
                                        </p:attrNameLst>
                                      </p:cBhvr>
                                      <p:to>
                                        <p:strVal val="visible"/>
                                      </p:to>
                                    </p:set>
                                    <p:anim calcmode="lin" valueType="num">
                                      <p:cBhvr additive="base">
                                        <p:cTn id="31" dur="750" fill="hold"/>
                                        <p:tgtEl>
                                          <p:spTgt spid="205"/>
                                        </p:tgtEl>
                                        <p:attrNameLst>
                                          <p:attrName>ppt_x</p:attrName>
                                        </p:attrNameLst>
                                      </p:cBhvr>
                                      <p:tavLst>
                                        <p:tav tm="0">
                                          <p:val>
                                            <p:strVal val="#ppt_x"/>
                                          </p:val>
                                        </p:tav>
                                        <p:tav tm="100000">
                                          <p:val>
                                            <p:strVal val="#ppt_x"/>
                                          </p:val>
                                        </p:tav>
                                      </p:tavLst>
                                    </p:anim>
                                    <p:anim calcmode="lin" valueType="num">
                                      <p:cBhvr additive="base">
                                        <p:cTn id="32" dur="750" fill="hold"/>
                                        <p:tgtEl>
                                          <p:spTgt spid="20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tmplLst>
          <p:tmpl>
            <p:tnLst>
              <p:par>
                <p:cTn presetID="2" presetClass="entr" presetSubtype="4" decel="100000"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750" fill="hold"/>
                        <p:tgtEl>
                          <p:spTgt spid="5"/>
                        </p:tgtEl>
                        <p:attrNameLst>
                          <p:attrName>ppt_x</p:attrName>
                        </p:attrNameLst>
                      </p:cBhvr>
                      <p:tavLst>
                        <p:tav tm="0">
                          <p:val>
                            <p:strVal val="#ppt_x"/>
                          </p:val>
                        </p:tav>
                        <p:tav tm="100000">
                          <p:val>
                            <p:strVal val="#ppt_x"/>
                          </p:val>
                        </p:tav>
                      </p:tavLst>
                    </p:anim>
                    <p:anim calcmode="lin" valueType="num">
                      <p:cBhvr additive="base">
                        <p:cTn dur="750" fill="hold"/>
                        <p:tgtEl>
                          <p:spTgt spid="5"/>
                        </p:tgtEl>
                        <p:attrNameLst>
                          <p:attrName>ppt_y</p:attrName>
                        </p:attrNameLst>
                      </p:cBhvr>
                      <p:tavLst>
                        <p:tav tm="0">
                          <p:val>
                            <p:strVal val="1+#ppt_h/2"/>
                          </p:val>
                        </p:tav>
                        <p:tav tm="100000">
                          <p:val>
                            <p:strVal val="#ppt_y"/>
                          </p:val>
                        </p:tav>
                      </p:tavLst>
                    </p:anim>
                  </p:childTnLst>
                </p:cTn>
              </p:par>
            </p:tnLst>
          </p:tmpl>
        </p:tmplLst>
      </p:bldP>
      <p:bldP spid="8" grpId="0" animBg="1">
        <p:tmplLst>
          <p:tmpl>
            <p:tnLst>
              <p:par>
                <p:cTn presetID="2" presetClass="entr" presetSubtype="2" decel="100000" fill="hold" nodeType="withEffect">
                  <p:stCondLst>
                    <p:cond delay="50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1+#ppt_w/2"/>
                          </p:val>
                        </p:tav>
                        <p:tav tm="100000">
                          <p:val>
                            <p:strVal val="#ppt_x"/>
                          </p:val>
                        </p:tav>
                      </p:tavLst>
                    </p:anim>
                    <p:anim calcmode="lin" valueType="num">
                      <p:cBhvr additive="base">
                        <p:cTn dur="750" fill="hold"/>
                        <p:tgtEl>
                          <p:spTgt spid="8"/>
                        </p:tgtEl>
                        <p:attrNameLst>
                          <p:attrName>ppt_y</p:attrName>
                        </p:attrNameLst>
                      </p:cBhvr>
                      <p:tavLst>
                        <p:tav tm="0">
                          <p:val>
                            <p:strVal val="#ppt_y"/>
                          </p:val>
                        </p:tav>
                        <p:tav tm="100000">
                          <p:val>
                            <p:strVal val="#ppt_y"/>
                          </p:val>
                        </p:tav>
                      </p:tavLst>
                    </p:anim>
                  </p:childTnLst>
                </p:cTn>
              </p:par>
            </p:tnLst>
          </p:tmpl>
        </p:tmplLst>
      </p:bldP>
      <p:bldP spid="12" grpId="0" animBg="1">
        <p:tmplLst>
          <p:tmpl>
            <p:tnLst>
              <p:par>
                <p:cTn presetID="2" presetClass="entr" presetSubtype="1"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750" fill="hold"/>
                        <p:tgtEl>
                          <p:spTgt spid="12"/>
                        </p:tgtEl>
                        <p:attrNameLst>
                          <p:attrName>ppt_x</p:attrName>
                        </p:attrNameLst>
                      </p:cBhvr>
                      <p:tavLst>
                        <p:tav tm="0">
                          <p:val>
                            <p:strVal val="#ppt_x"/>
                          </p:val>
                        </p:tav>
                        <p:tav tm="100000">
                          <p:val>
                            <p:strVal val="#ppt_x"/>
                          </p:val>
                        </p:tav>
                      </p:tavLst>
                    </p:anim>
                    <p:anim calcmode="lin" valueType="num">
                      <p:cBhvr additive="base">
                        <p:cTn dur="750" fill="hold"/>
                        <p:tgtEl>
                          <p:spTgt spid="12"/>
                        </p:tgtEl>
                        <p:attrNameLst>
                          <p:attrName>ppt_y</p:attrName>
                        </p:attrNameLst>
                      </p:cBhvr>
                      <p:tavLst>
                        <p:tav tm="0">
                          <p:val>
                            <p:strVal val="0-#ppt_h/2"/>
                          </p:val>
                        </p:tav>
                        <p:tav tm="100000">
                          <p:val>
                            <p:strVal val="#ppt_y"/>
                          </p:val>
                        </p:tav>
                      </p:tavLst>
                    </p:anim>
                  </p:childTnLst>
                </p:cTn>
              </p:par>
            </p:tnLst>
          </p:tmpl>
        </p:tmplLst>
      </p:bldP>
      <p:bldP spid="20" grpId="0">
        <p:tmplLst>
          <p:tmpl>
            <p:tnLst>
              <p:par>
                <p:cTn presetID="2" presetClass="entr" presetSubtype="2" decel="100000" fill="hold" nodeType="withEffect">
                  <p:stCondLst>
                    <p:cond delay="50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750" fill="hold"/>
                        <p:tgtEl>
                          <p:spTgt spid="20"/>
                        </p:tgtEl>
                        <p:attrNameLst>
                          <p:attrName>ppt_x</p:attrName>
                        </p:attrNameLst>
                      </p:cBhvr>
                      <p:tavLst>
                        <p:tav tm="0">
                          <p:val>
                            <p:strVal val="1+#ppt_w/2"/>
                          </p:val>
                        </p:tav>
                        <p:tav tm="100000">
                          <p:val>
                            <p:strVal val="#ppt_x"/>
                          </p:val>
                        </p:tav>
                      </p:tavLst>
                    </p:anim>
                    <p:anim calcmode="lin" valueType="num">
                      <p:cBhvr additive="base">
                        <p:cTn dur="750" fill="hold"/>
                        <p:tgtEl>
                          <p:spTgt spid="20"/>
                        </p:tgtEl>
                        <p:attrNameLst>
                          <p:attrName>ppt_y</p:attrName>
                        </p:attrNameLst>
                      </p:cBhvr>
                      <p:tavLst>
                        <p:tav tm="0">
                          <p:val>
                            <p:strVal val="#ppt_y"/>
                          </p:val>
                        </p:tav>
                        <p:tav tm="100000">
                          <p:val>
                            <p:strVal val="#ppt_y"/>
                          </p:val>
                        </p:tav>
                      </p:tavLst>
                    </p:anim>
                  </p:childTnLst>
                </p:cTn>
              </p:par>
            </p:tnLst>
          </p:tmpl>
        </p:tmplLst>
      </p:bldP>
      <p:bldP spid="11" grpId="0" animBg="1">
        <p:tmplLst>
          <p:tmpl>
            <p:tnLst>
              <p:par>
                <p:cTn presetID="2" presetClass="entr" presetSubtype="4"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ppt_x"/>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205"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 White">
    <p:bg>
      <p:bgPr>
        <a:solidFill>
          <a:srgbClr val="FFFFFF"/>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B1F1D0E4-D65F-0C58-9241-B533B10F217E}"/>
              </a:ext>
            </a:extLst>
          </p:cNvPr>
          <p:cNvSpPr/>
          <p:nvPr userDrawn="1"/>
        </p:nvSpPr>
        <p:spPr>
          <a:xfrm>
            <a:off x="0" y="0"/>
            <a:ext cx="12192000"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 INFO">
            <a:extLst>
              <a:ext uri="{FF2B5EF4-FFF2-40B4-BE49-F238E27FC236}">
                <a16:creationId xmlns:a16="http://schemas.microsoft.com/office/drawing/2014/main" id="{49629A98-289B-4B40-AB79-8D66F4C6791F}"/>
              </a:ext>
            </a:extLst>
          </p:cNvPr>
          <p:cNvSpPr txBox="1"/>
          <p:nvPr userDrawn="1"/>
        </p:nvSpPr>
        <p:spPr>
          <a:xfrm>
            <a:off x="0" y="-482656"/>
            <a:ext cx="12192000" cy="264608"/>
          </a:xfrm>
          <a:prstGeom prst="rect">
            <a:avLst/>
          </a:prstGeom>
          <a:noFill/>
        </p:spPr>
        <p:txBody>
          <a:bodyPr wrap="square" lIns="0" tIns="0" rIns="0" bIns="0" rtlCol="0"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err="1">
                <a:ln>
                  <a:noFill/>
                </a:ln>
                <a:solidFill>
                  <a:srgbClr val="000000"/>
                </a:solidFill>
                <a:effectLst/>
                <a:uLnTx/>
                <a:uFillTx/>
                <a:latin typeface="Arial Black" panose="020B0A04020102020204" pitchFamily="34" charset="0"/>
                <a:ea typeface="+mn-ea"/>
                <a:cs typeface="Calibri" panose="020F0502020204030204" pitchFamily="34" charset="0"/>
              </a:rPr>
              <a:t>Text</a:t>
            </a:r>
            <a:r>
              <a:rPr kumimoji="0" lang="nl-NL" sz="1600" b="0" i="0" u="none" strike="noStrike" kern="1200" cap="none" spc="0" normalizeH="0" baseline="0" noProof="0">
                <a:ln>
                  <a:noFill/>
                </a:ln>
                <a:solidFill>
                  <a:srgbClr val="000000"/>
                </a:solidFill>
                <a:effectLst/>
                <a:uLnTx/>
                <a:uFillTx/>
                <a:latin typeface="Arial Black" panose="020B0A04020102020204" pitchFamily="34" charset="0"/>
                <a:ea typeface="+mn-ea"/>
                <a:cs typeface="Calibri" panose="020F0502020204030204" pitchFamily="34" charset="0"/>
              </a:rPr>
              <a:t> | White</a:t>
            </a:r>
          </a:p>
        </p:txBody>
      </p:sp>
      <p:sp>
        <p:nvSpPr>
          <p:cNvPr id="7" name="Tijdelijke aanduiding voor tekst 4">
            <a:extLst>
              <a:ext uri="{FF2B5EF4-FFF2-40B4-BE49-F238E27FC236}">
                <a16:creationId xmlns:a16="http://schemas.microsoft.com/office/drawing/2014/main" id="{77AB9A49-8535-4B86-95DA-01C33FAE92C1}"/>
              </a:ext>
            </a:extLst>
          </p:cNvPr>
          <p:cNvSpPr>
            <a:spLocks noGrp="1"/>
          </p:cNvSpPr>
          <p:nvPr>
            <p:ph type="body" sz="quarter" idx="16" hasCustomPrompt="1"/>
          </p:nvPr>
        </p:nvSpPr>
        <p:spPr>
          <a:xfrm>
            <a:off x="0" y="6622288"/>
            <a:ext cx="12192000" cy="235712"/>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nl-NL"/>
              <a:t> </a:t>
            </a:r>
          </a:p>
        </p:txBody>
      </p:sp>
      <p:sp>
        <p:nvSpPr>
          <p:cNvPr id="3" name="Titel 2">
            <a:extLst>
              <a:ext uri="{FF2B5EF4-FFF2-40B4-BE49-F238E27FC236}">
                <a16:creationId xmlns:a16="http://schemas.microsoft.com/office/drawing/2014/main" id="{317FAAE1-C614-4125-97DB-A593375C91E0}"/>
              </a:ext>
            </a:extLst>
          </p:cNvPr>
          <p:cNvSpPr>
            <a:spLocks noGrp="1"/>
          </p:cNvSpPr>
          <p:nvPr>
            <p:ph type="title" hasCustomPrompt="1"/>
          </p:nvPr>
        </p:nvSpPr>
        <p:spPr/>
        <p:txBody>
          <a:bodyPr/>
          <a:lstStyle/>
          <a:p>
            <a:r>
              <a:rPr lang="nl-NL"/>
              <a:t>Title slide</a:t>
            </a:r>
          </a:p>
        </p:txBody>
      </p:sp>
      <p:sp>
        <p:nvSpPr>
          <p:cNvPr id="6" name="Tijdelijke aanduiding voor tekst 8">
            <a:extLst>
              <a:ext uri="{FF2B5EF4-FFF2-40B4-BE49-F238E27FC236}">
                <a16:creationId xmlns:a16="http://schemas.microsoft.com/office/drawing/2014/main" id="{4E507B29-D281-40F1-A879-AD5367957CDA}"/>
              </a:ext>
            </a:extLst>
          </p:cNvPr>
          <p:cNvSpPr>
            <a:spLocks noGrp="1"/>
          </p:cNvSpPr>
          <p:nvPr>
            <p:ph type="body" sz="quarter" idx="13" hasCustomPrompt="1"/>
          </p:nvPr>
        </p:nvSpPr>
        <p:spPr>
          <a:xfrm>
            <a:off x="959998" y="1483785"/>
            <a:ext cx="10273152" cy="4728632"/>
          </a:xfrm>
        </p:spPr>
        <p:txBody>
          <a:bodyPr/>
          <a:lstStyle/>
          <a:p>
            <a:pPr lvl="0"/>
            <a:r>
              <a:rPr lang="nl-NL" err="1"/>
              <a:t>Bullet</a:t>
            </a:r>
            <a:endParaRPr lang="nl-NL"/>
          </a:p>
          <a:p>
            <a:pPr lvl="1"/>
            <a:r>
              <a:rPr lang="nl-NL"/>
              <a:t>Sub-</a:t>
            </a:r>
            <a:r>
              <a:rPr lang="nl-NL" err="1"/>
              <a:t>bullet</a:t>
            </a:r>
            <a:endParaRPr lang="nl-NL"/>
          </a:p>
          <a:p>
            <a:pPr lvl="2"/>
            <a:r>
              <a:rPr lang="nl-NL"/>
              <a:t>Sub-</a:t>
            </a:r>
            <a:r>
              <a:rPr lang="nl-NL" err="1"/>
              <a:t>bullet</a:t>
            </a:r>
            <a:r>
              <a:rPr lang="nl-NL"/>
              <a:t> #2</a:t>
            </a:r>
          </a:p>
          <a:p>
            <a:pPr lvl="3"/>
            <a:r>
              <a:rPr lang="nl-NL"/>
              <a:t>Sub-</a:t>
            </a:r>
            <a:r>
              <a:rPr lang="nl-NL" err="1"/>
              <a:t>bullet</a:t>
            </a:r>
            <a:r>
              <a:rPr lang="nl-NL"/>
              <a:t> #3</a:t>
            </a:r>
          </a:p>
          <a:p>
            <a:pPr lvl="4"/>
            <a:r>
              <a:rPr lang="nl-NL"/>
              <a:t>Default </a:t>
            </a:r>
            <a:r>
              <a:rPr lang="nl-NL" err="1"/>
              <a:t>text</a:t>
            </a:r>
            <a:endParaRPr lang="nl-NL"/>
          </a:p>
          <a:p>
            <a:pPr lvl="5"/>
            <a:r>
              <a:rPr lang="nl-NL" err="1"/>
              <a:t>title</a:t>
            </a:r>
            <a:endParaRPr lang="nl-NL"/>
          </a:p>
          <a:p>
            <a:pPr lvl="6"/>
            <a:r>
              <a:rPr lang="nl-NL" err="1"/>
              <a:t>Subheading</a:t>
            </a:r>
            <a:endParaRPr lang="nl-NL"/>
          </a:p>
          <a:p>
            <a:pPr lvl="7"/>
            <a:r>
              <a:rPr lang="nl-NL" err="1"/>
              <a:t>Alphabetical</a:t>
            </a:r>
            <a:r>
              <a:rPr lang="nl-NL"/>
              <a:t> </a:t>
            </a:r>
            <a:r>
              <a:rPr lang="nl-NL" err="1"/>
              <a:t>bullet</a:t>
            </a:r>
            <a:endParaRPr lang="nl-NL"/>
          </a:p>
          <a:p>
            <a:pPr lvl="8"/>
            <a:r>
              <a:rPr lang="nl-NL" err="1"/>
              <a:t>Numerical</a:t>
            </a:r>
            <a:r>
              <a:rPr lang="nl-NL"/>
              <a:t> </a:t>
            </a:r>
            <a:r>
              <a:rPr lang="nl-NL" err="1"/>
              <a:t>bullet</a:t>
            </a:r>
            <a:endParaRPr lang="nl-NL"/>
          </a:p>
        </p:txBody>
      </p:sp>
      <p:sp>
        <p:nvSpPr>
          <p:cNvPr id="143" name="Picture Placeholder 2">
            <a:extLst>
              <a:ext uri="{FF2B5EF4-FFF2-40B4-BE49-F238E27FC236}">
                <a16:creationId xmlns:a16="http://schemas.microsoft.com/office/drawing/2014/main" id="{D16D8713-D3F1-4EE5-BF04-1D9EA0586617}"/>
              </a:ext>
            </a:extLst>
          </p:cNvPr>
          <p:cNvSpPr>
            <a:spLocks noGrp="1"/>
          </p:cNvSpPr>
          <p:nvPr>
            <p:ph type="pic" idx="33" hasCustomPrompt="1"/>
          </p:nvPr>
        </p:nvSpPr>
        <p:spPr>
          <a:xfrm>
            <a:off x="9937150" y="230957"/>
            <a:ext cx="1296000" cy="612000"/>
          </a:xfrm>
          <a:noFill/>
          <a:ln>
            <a:noFill/>
          </a:ln>
        </p:spPr>
        <p:txBody>
          <a:bodyPr lIns="0" tIns="0" rIns="0" bIns="0" anchor="ctr" anchorCtr="0"/>
          <a:lstStyle>
            <a:lvl1pPr marL="0" indent="0" algn="ctr">
              <a:lnSpc>
                <a:spcPct val="100000"/>
              </a:lnSpc>
              <a:spcBef>
                <a:spcPts val="0"/>
              </a:spcBef>
              <a:buNone/>
              <a:defRPr sz="1200" i="1">
                <a:solidFill>
                  <a:schemeClr val="bg1">
                    <a:lumMod val="50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l-NL"/>
              <a:t> Insert logo here</a:t>
            </a:r>
          </a:p>
        </p:txBody>
      </p:sp>
      <p:sp>
        <p:nvSpPr>
          <p:cNvPr id="2" name="Tijdelijke aanduiding voor dianummer 1">
            <a:extLst>
              <a:ext uri="{FF2B5EF4-FFF2-40B4-BE49-F238E27FC236}">
                <a16:creationId xmlns:a16="http://schemas.microsoft.com/office/drawing/2014/main" id="{21C42D74-9145-3003-6761-9B9BF97758E5}"/>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07525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1/29/2025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1/29/2025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1/29/2025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1/29/2025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3.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sv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lighthouse on a hill by a body of water&#10;&#10;Description automatically generated">
            <a:extLst>
              <a:ext uri="{FF2B5EF4-FFF2-40B4-BE49-F238E27FC236}">
                <a16:creationId xmlns:a16="http://schemas.microsoft.com/office/drawing/2014/main" id="{3E333856-A553-5A87-B651-E9FC2E0C552C}"/>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4923" b="4923"/>
          <a:stretch>
            <a:fillRect/>
          </a:stretch>
        </p:blipFill>
        <p:spPr/>
      </p:pic>
      <p:sp>
        <p:nvSpPr>
          <p:cNvPr id="3" name="Tijdelijke aanduiding voor tekst 2">
            <a:extLst>
              <a:ext uri="{FF2B5EF4-FFF2-40B4-BE49-F238E27FC236}">
                <a16:creationId xmlns:a16="http://schemas.microsoft.com/office/drawing/2014/main" id="{8D381475-903A-490D-984B-D01BDEAC5797}"/>
              </a:ext>
            </a:extLst>
          </p:cNvPr>
          <p:cNvSpPr>
            <a:spLocks noGrp="1"/>
          </p:cNvSpPr>
          <p:nvPr>
            <p:ph type="body" sz="quarter" idx="14"/>
          </p:nvPr>
        </p:nvSpPr>
        <p:spPr>
          <a:xfrm>
            <a:off x="0" y="5759451"/>
            <a:ext cx="12192000" cy="1098549"/>
          </a:xfrm>
        </p:spPr>
        <p:txBody>
          <a:bodyPr/>
          <a:lstStyle/>
          <a:p>
            <a:r>
              <a:rPr lang="nl-NL"/>
              <a:t> </a:t>
            </a:r>
          </a:p>
        </p:txBody>
      </p:sp>
      <p:sp>
        <p:nvSpPr>
          <p:cNvPr id="4" name="Tijdelijke aanduiding voor tekst 3">
            <a:extLst>
              <a:ext uri="{FF2B5EF4-FFF2-40B4-BE49-F238E27FC236}">
                <a16:creationId xmlns:a16="http://schemas.microsoft.com/office/drawing/2014/main" id="{864F17C0-62FB-444D-9859-34E3D3563A61}"/>
              </a:ext>
            </a:extLst>
          </p:cNvPr>
          <p:cNvSpPr>
            <a:spLocks noGrp="1"/>
          </p:cNvSpPr>
          <p:nvPr>
            <p:ph type="body" sz="quarter" idx="16"/>
          </p:nvPr>
        </p:nvSpPr>
        <p:spPr>
          <a:xfrm>
            <a:off x="6873784" y="1854201"/>
            <a:ext cx="4358216" cy="4358217"/>
          </a:xfrm>
        </p:spPr>
        <p:txBody>
          <a:bodyPr/>
          <a:lstStyle/>
          <a:p>
            <a:r>
              <a:rPr lang="nl-NL"/>
              <a:t>Op </a:t>
            </a:r>
            <a:r>
              <a:rPr lang="nl-NL" err="1"/>
              <a:t>urk</a:t>
            </a:r>
            <a:r>
              <a:rPr lang="nl-NL"/>
              <a:t> werk je automatisch samen</a:t>
            </a:r>
          </a:p>
          <a:p>
            <a:pPr lvl="1"/>
            <a:r>
              <a:rPr lang="nl-NL" sz="1850"/>
              <a:t>Aanbesteding </a:t>
            </a:r>
            <a:r>
              <a:rPr lang="nl-NL" sz="1850" err="1"/>
              <a:t>ict</a:t>
            </a:r>
            <a:r>
              <a:rPr lang="nl-NL" sz="1850"/>
              <a:t> 2024-2025</a:t>
            </a:r>
          </a:p>
          <a:p>
            <a:pPr lvl="1"/>
            <a:r>
              <a:rPr lang="nl-NL" sz="1850"/>
              <a:t>Visiedocument gemeente </a:t>
            </a:r>
            <a:r>
              <a:rPr lang="nl-NL" sz="1850" err="1"/>
              <a:t>urk</a:t>
            </a:r>
            <a:endParaRPr lang="nl-NL" sz="1850"/>
          </a:p>
        </p:txBody>
      </p:sp>
      <p:sp>
        <p:nvSpPr>
          <p:cNvPr id="5" name="Tijdelijke aanduiding voor tekst 4">
            <a:extLst>
              <a:ext uri="{FF2B5EF4-FFF2-40B4-BE49-F238E27FC236}">
                <a16:creationId xmlns:a16="http://schemas.microsoft.com/office/drawing/2014/main" id="{10ABE147-653D-4DA8-B691-F0757E2952A3}"/>
              </a:ext>
            </a:extLst>
          </p:cNvPr>
          <p:cNvSpPr>
            <a:spLocks noGrp="1"/>
          </p:cNvSpPr>
          <p:nvPr>
            <p:ph type="body" sz="quarter" idx="17"/>
          </p:nvPr>
        </p:nvSpPr>
        <p:spPr>
          <a:xfrm>
            <a:off x="0" y="1"/>
            <a:ext cx="12192000" cy="1085851"/>
          </a:xfrm>
        </p:spPr>
        <p:txBody>
          <a:bodyPr/>
          <a:lstStyle/>
          <a:p>
            <a:r>
              <a:rPr lang="nl-NL"/>
              <a:t> </a:t>
            </a:r>
          </a:p>
        </p:txBody>
      </p:sp>
      <p:sp>
        <p:nvSpPr>
          <p:cNvPr id="7" name="Ondertitel 6">
            <a:extLst>
              <a:ext uri="{FF2B5EF4-FFF2-40B4-BE49-F238E27FC236}">
                <a16:creationId xmlns:a16="http://schemas.microsoft.com/office/drawing/2014/main" id="{7728D5E8-E7B8-4000-AD2F-DC69604701C3}"/>
              </a:ext>
            </a:extLst>
          </p:cNvPr>
          <p:cNvSpPr>
            <a:spLocks noGrp="1"/>
          </p:cNvSpPr>
          <p:nvPr>
            <p:ph type="subTitle" idx="1"/>
          </p:nvPr>
        </p:nvSpPr>
        <p:spPr>
          <a:xfrm>
            <a:off x="6873783" y="4801911"/>
            <a:ext cx="4359367" cy="1386122"/>
          </a:xfrm>
        </p:spPr>
        <p:txBody>
          <a:bodyPr/>
          <a:lstStyle/>
          <a:p>
            <a:r>
              <a:rPr lang="nl-NL"/>
              <a:t>Gemeente Urk</a:t>
            </a:r>
          </a:p>
          <a:p>
            <a:r>
              <a:rPr lang="nl-NL"/>
              <a:t>27-01-2025</a:t>
            </a:r>
          </a:p>
        </p:txBody>
      </p:sp>
      <p:sp>
        <p:nvSpPr>
          <p:cNvPr id="8" name="Tijdelijke aanduiding voor tekst 7">
            <a:extLst>
              <a:ext uri="{FF2B5EF4-FFF2-40B4-BE49-F238E27FC236}">
                <a16:creationId xmlns:a16="http://schemas.microsoft.com/office/drawing/2014/main" id="{935F39A7-E1DD-4382-B14B-5E7F34BEDCB9}"/>
              </a:ext>
            </a:extLst>
          </p:cNvPr>
          <p:cNvSpPr>
            <a:spLocks noGrp="1"/>
          </p:cNvSpPr>
          <p:nvPr>
            <p:ph type="body" sz="quarter" idx="15"/>
          </p:nvPr>
        </p:nvSpPr>
        <p:spPr>
          <a:xfrm>
            <a:off x="0" y="6622288"/>
            <a:ext cx="12192000" cy="235712"/>
          </a:xfrm>
        </p:spPr>
        <p:txBody>
          <a:bodyPr>
            <a:normAutofit fontScale="40000" lnSpcReduction="20000"/>
          </a:bodyPr>
          <a:lstStyle/>
          <a:p>
            <a:r>
              <a:rPr lang="nl-NL"/>
              <a:t> </a:t>
            </a:r>
          </a:p>
        </p:txBody>
      </p:sp>
      <p:sp>
        <p:nvSpPr>
          <p:cNvPr id="9" name="Titel 8">
            <a:extLst>
              <a:ext uri="{FF2B5EF4-FFF2-40B4-BE49-F238E27FC236}">
                <a16:creationId xmlns:a16="http://schemas.microsoft.com/office/drawing/2014/main" id="{7EBA707C-F0A4-45E9-9482-357E56FBCA53}"/>
              </a:ext>
            </a:extLst>
          </p:cNvPr>
          <p:cNvSpPr>
            <a:spLocks noGrp="1"/>
          </p:cNvSpPr>
          <p:nvPr>
            <p:ph type="title"/>
          </p:nvPr>
        </p:nvSpPr>
        <p:spPr>
          <a:xfrm>
            <a:off x="0" y="-482656"/>
            <a:ext cx="12193200" cy="266400"/>
          </a:xfrm>
        </p:spPr>
        <p:txBody>
          <a:bodyPr>
            <a:normAutofit fontScale="90000"/>
          </a:bodyPr>
          <a:lstStyle/>
          <a:p>
            <a:r>
              <a:rPr lang="nl-NL"/>
              <a:t>Title slide</a:t>
            </a:r>
          </a:p>
        </p:txBody>
      </p:sp>
      <p:sp>
        <p:nvSpPr>
          <p:cNvPr id="2" name="Tijdelijke aanduiding voor dianummer 1">
            <a:extLst>
              <a:ext uri="{FF2B5EF4-FFF2-40B4-BE49-F238E27FC236}">
                <a16:creationId xmlns:a16="http://schemas.microsoft.com/office/drawing/2014/main" id="{D062CE66-7E28-E452-0F2A-5F70A67B4E3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10" name="TextBox 9">
            <a:extLst>
              <a:ext uri="{FF2B5EF4-FFF2-40B4-BE49-F238E27FC236}">
                <a16:creationId xmlns:a16="http://schemas.microsoft.com/office/drawing/2014/main" id="{FA79863C-7301-BFB2-04FA-CE1778AF3609}"/>
              </a:ext>
            </a:extLst>
          </p:cNvPr>
          <p:cNvSpPr txBox="1"/>
          <p:nvPr/>
        </p:nvSpPr>
        <p:spPr>
          <a:xfrm flipV="1">
            <a:off x="-2736" y="6437923"/>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5" name="Picture Placeholder 18" descr="Afbeelding met Lettertype, logo, tekst, Graphics&#10;&#10;Automatisch gegenereerde beschrijving">
            <a:extLst>
              <a:ext uri="{FF2B5EF4-FFF2-40B4-BE49-F238E27FC236}">
                <a16:creationId xmlns:a16="http://schemas.microsoft.com/office/drawing/2014/main" id="{A629B264-5433-403A-5A88-EDB5DB9DDE2A}"/>
              </a:ext>
            </a:extLst>
          </p:cNvPr>
          <p:cNvPicPr>
            <a:picLocks noChangeAspect="1"/>
          </p:cNvPicPr>
          <p:nvPr/>
        </p:nvPicPr>
        <p:blipFill>
          <a:blip r:embed="rId4"/>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2842920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sz="2200" err="1">
                <a:latin typeface="Arial"/>
                <a:cs typeface="Arial"/>
              </a:rPr>
              <a:t>Onze</a:t>
            </a:r>
            <a:r>
              <a:rPr lang="en-GB" sz="2200">
                <a:latin typeface="Arial"/>
                <a:cs typeface="Arial"/>
              </a:rPr>
              <a:t> </a:t>
            </a:r>
            <a:r>
              <a:rPr lang="en-GB" sz="2200" err="1">
                <a:latin typeface="Arial"/>
                <a:cs typeface="Arial"/>
              </a:rPr>
              <a:t>samenwerkingsprincipes</a:t>
            </a:r>
            <a:r>
              <a:rPr lang="en-GB" sz="2200">
                <a:latin typeface="Arial"/>
                <a:cs typeface="Arial"/>
              </a:rPr>
              <a:t>, </a:t>
            </a:r>
            <a:r>
              <a:rPr lang="en-GB" sz="2200" err="1">
                <a:latin typeface="Arial"/>
                <a:cs typeface="Arial"/>
              </a:rPr>
              <a:t>beveiliging</a:t>
            </a:r>
            <a:r>
              <a:rPr lang="en-GB" sz="2200">
                <a:latin typeface="Arial"/>
                <a:cs typeface="Arial"/>
              </a:rPr>
              <a:t>, </a:t>
            </a:r>
            <a:r>
              <a:rPr lang="en-GB" sz="2200" err="1">
                <a:latin typeface="Arial"/>
                <a:cs typeface="Arial"/>
              </a:rPr>
              <a:t>duurzaamheid</a:t>
            </a:r>
            <a:r>
              <a:rPr lang="en-GB" sz="2200">
                <a:latin typeface="Arial"/>
                <a:cs typeface="Arial"/>
              </a:rPr>
              <a:t> </a:t>
            </a:r>
            <a:r>
              <a:rPr lang="en-GB" sz="2200" err="1">
                <a:latin typeface="Arial"/>
                <a:cs typeface="Arial"/>
              </a:rPr>
              <a:t>en</a:t>
            </a:r>
            <a:r>
              <a:rPr lang="en-GB" sz="2200">
                <a:latin typeface="Arial"/>
                <a:cs typeface="Arial"/>
              </a:rPr>
              <a:t> </a:t>
            </a:r>
            <a:r>
              <a:rPr lang="en-GB" sz="2200" err="1">
                <a:latin typeface="Arial"/>
                <a:cs typeface="Arial"/>
              </a:rPr>
              <a:t>risicomanagement</a:t>
            </a:r>
            <a:endParaRPr lang="en-GB" sz="2200">
              <a:latin typeface="Arial"/>
              <a:cs typeface="Arial"/>
            </a:endParaRPr>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841245" y="1375047"/>
            <a:ext cx="10659100" cy="4991317"/>
          </a:xfrm>
        </p:spPr>
        <p:txBody>
          <a:bodyPr anchor="t">
            <a:normAutofit fontScale="92500" lnSpcReduction="10000"/>
          </a:bodyPr>
          <a:lstStyle/>
          <a:p>
            <a:pPr>
              <a:buNone/>
            </a:pPr>
            <a:r>
              <a:rPr lang="nl-NL" sz="1600" b="1" kern="100">
                <a:latin typeface="Arial"/>
                <a:cs typeface="Times New Roman"/>
              </a:rPr>
              <a:t>Samenwerkingsprincipes met Leveranciers</a:t>
            </a:r>
            <a:br>
              <a:rPr lang="nl-NL" sz="1600" b="1" kern="100">
                <a:latin typeface="Arial"/>
                <a:cs typeface="Times New Roman"/>
              </a:rPr>
            </a:br>
            <a:r>
              <a:rPr lang="nl-NL" sz="1600" kern="100">
                <a:latin typeface="Arial"/>
                <a:cs typeface="Times New Roman"/>
              </a:rPr>
              <a:t>Wij verwachten van onze leveranciers dat ze zich niet alleen als leveranciers, maar ook als partners van de Gemeente Urk opstellen. Dit betekent dat zij proactief meedenken over de invulling van onze behoeftes en flexibel inspelen op veranderingen. Transparante communicatie, het naleven van afspraken, en het leveren van kwalitatief hoogstaande oplossingen zijn essentiële onderdelen van onze samenwerking.</a:t>
            </a:r>
            <a:endParaRPr lang="nl-NL" b="1">
              <a:latin typeface="Aptos" panose="020B0004020202020204"/>
              <a:cs typeface="Times New Roman"/>
            </a:endParaRPr>
          </a:p>
          <a:p>
            <a:pPr>
              <a:buNone/>
            </a:pPr>
            <a:r>
              <a:rPr lang="nl-NL" sz="1600" b="1" kern="100">
                <a:latin typeface="Arial"/>
                <a:cs typeface="Times New Roman"/>
              </a:rPr>
              <a:t>Beveiliging en Privacy</a:t>
            </a:r>
            <a:br>
              <a:rPr lang="nl-NL" sz="1600" b="1" kern="100">
                <a:latin typeface="Arial"/>
                <a:cs typeface="Times New Roman"/>
              </a:rPr>
            </a:br>
            <a:r>
              <a:rPr lang="nl-NL" sz="1600" kern="100">
                <a:latin typeface="Arial"/>
                <a:cs typeface="Times New Roman"/>
              </a:rPr>
              <a:t>De bescherming van persoonsgegevens is een prioriteit voor de Gemeente Urk. Leveranciers moeten voldoen aan de AVG en andere relevante wetgeving. Dit betekent dat zij passende beveiligingsmaatregelen moeten nemen om data te beschermen tegen ongeautoriseerde toegang, verlies of misbruik.</a:t>
            </a:r>
          </a:p>
          <a:p>
            <a:pPr>
              <a:buNone/>
            </a:pPr>
            <a:r>
              <a:rPr lang="nl-NL" sz="1600" b="1" kern="100">
                <a:latin typeface="Arial"/>
                <a:cs typeface="Times New Roman"/>
              </a:rPr>
              <a:t>Duurzaamheid en Innovatie</a:t>
            </a:r>
            <a:br>
              <a:rPr lang="nl-NL" sz="1600" kern="100">
                <a:latin typeface="Arial"/>
                <a:cs typeface="Times New Roman"/>
              </a:rPr>
            </a:br>
            <a:r>
              <a:rPr lang="nl-NL" sz="1600" kern="100">
                <a:latin typeface="Arial"/>
                <a:cs typeface="Times New Roman"/>
              </a:rPr>
              <a:t>De Gemeente Urk is toegewijd aan duurzaamheid. Leveranciers moeten bereid zijn om innovatieve, duurzame oplossingen te bieden die bijdragen aan een energiezuinige en toekomstbestendige ICT-infrastructuur. Dit kan bijvoorbeeld door gebruik te maken van groene technologieën en energie-efficiënte systemen.</a:t>
            </a:r>
          </a:p>
          <a:p>
            <a:pPr>
              <a:buNone/>
            </a:pPr>
            <a:r>
              <a:rPr lang="nl-NL" sz="1600" b="1" kern="100">
                <a:latin typeface="Arial"/>
                <a:cs typeface="Times New Roman"/>
              </a:rPr>
              <a:t>Risicomanagement en Compliance</a:t>
            </a:r>
            <a:br>
              <a:rPr lang="nl-NL" sz="1600" b="1" kern="100">
                <a:latin typeface="Arial"/>
                <a:cs typeface="Times New Roman"/>
              </a:rPr>
            </a:br>
            <a:r>
              <a:rPr lang="nl-NL" sz="1600" kern="100">
                <a:latin typeface="Arial"/>
                <a:cs typeface="Times New Roman"/>
              </a:rPr>
              <a:t>Het is van essentieel belang dat alle ICT-diensten voldoen aan de geldende wet- en regelgeving. Leveranciers moeten in staat zijn om risico’s te identificeren, beheersen en transparant te communiceren over de compliance van hun diensten met de relevante wetgeving en normeringen.</a:t>
            </a:r>
          </a:p>
          <a:p>
            <a:pPr>
              <a:buNone/>
            </a:pPr>
            <a:r>
              <a:rPr lang="nl-NL" sz="1100" b="1" kern="100">
                <a:latin typeface="Aptos"/>
                <a:cs typeface="Times New Roman"/>
              </a:rPr>
              <a:t> </a:t>
            </a:r>
            <a:r>
              <a:rPr lang="nl-NL" sz="1600" b="1" kern="100">
                <a:latin typeface="Arial"/>
                <a:cs typeface="Times New Roman"/>
              </a:rPr>
              <a:t>Bedrijfsvoering Rollen en Gebruik van IT</a:t>
            </a:r>
            <a:br>
              <a:rPr lang="nl-NL" sz="1600" b="1" kern="100">
                <a:latin typeface="Arial"/>
                <a:cs typeface="Times New Roman"/>
              </a:rPr>
            </a:br>
            <a:r>
              <a:rPr lang="nl-NL" sz="1600" kern="100">
                <a:latin typeface="Arial"/>
                <a:cs typeface="Times New Roman"/>
              </a:rPr>
              <a:t>De bedrijfsvoering van de Gemeente Urk is sterk afhankelijk van betrouwbare en veilige ICT-oplossingen. De werkplekken en systemen moeten niet alleen functioneel zijn, maar ook efficiënt, kosteneffectief en gemakkelijk te gebruiken voor medewerkers. ICT is een sleutelcomponent voor het verbeteren van de werkprocessen en het leveren van goede diensten aan burgers. Leveranciers moeten hun producten en diensten zodanig ontwerpen dat ze deze behoefte aan betrouwbaarheid, veiligheid en gebruiksvriendelijkheid ondersteunen.</a:t>
            </a:r>
          </a:p>
          <a:p>
            <a:pPr>
              <a:buNone/>
            </a:pPr>
            <a:endParaRPr lang="nl-NL" sz="1600" kern="100">
              <a:latin typeface="Arial"/>
              <a:cs typeface="Times New Roman"/>
            </a:endParaRPr>
          </a:p>
          <a:p>
            <a:pPr marL="0" indent="0">
              <a:lnSpc>
                <a:spcPct val="107000"/>
              </a:lnSpc>
              <a:spcBef>
                <a:spcPts val="0"/>
              </a:spcBef>
              <a:buNone/>
            </a:pPr>
            <a:endParaRPr lang="nl-NL" sz="1600" kern="100">
              <a:latin typeface="Arial"/>
              <a:cs typeface="Times New Roman"/>
            </a:endParaRPr>
          </a:p>
          <a:p>
            <a:pPr marL="0" indent="0">
              <a:lnSpc>
                <a:spcPct val="100000"/>
              </a:lnSpc>
              <a:spcBef>
                <a:spcPts val="0"/>
              </a:spcBef>
              <a:buNone/>
            </a:pPr>
            <a:endParaRPr lang="nl-NL" sz="1600" kern="100">
              <a:latin typeface="Arial"/>
              <a:cs typeface="Times New Roman"/>
            </a:endParaRPr>
          </a:p>
          <a:p>
            <a:pPr marL="0" indent="0">
              <a:lnSpc>
                <a:spcPct val="100000"/>
              </a:lnSpc>
              <a:spcBef>
                <a:spcPts val="0"/>
              </a:spcBef>
              <a:buNone/>
            </a:pPr>
            <a:endParaRPr lang="nl-NL" sz="1600" kern="100">
              <a:latin typeface="Arial"/>
              <a:cs typeface="Times New Roman"/>
            </a:endParaRPr>
          </a:p>
          <a:p>
            <a:pPr marL="0" indent="0">
              <a:lnSpc>
                <a:spcPct val="100000"/>
              </a:lnSpc>
              <a:spcBef>
                <a:spcPts val="0"/>
              </a:spcBef>
              <a:buNone/>
            </a:pPr>
            <a:endParaRPr lang="nl-NL" sz="1600" kern="100">
              <a:latin typeface="Arial"/>
              <a:cs typeface="Times New Roman"/>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10</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8" name="TextBox 7">
            <a:extLst>
              <a:ext uri="{FF2B5EF4-FFF2-40B4-BE49-F238E27FC236}">
                <a16:creationId xmlns:a16="http://schemas.microsoft.com/office/drawing/2014/main" id="{97132D9F-F901-D4D3-48D2-0FA034DA1F11}"/>
              </a:ext>
            </a:extLst>
          </p:cNvPr>
          <p:cNvSpPr txBox="1"/>
          <p:nvPr/>
        </p:nvSpPr>
        <p:spPr>
          <a:xfrm flipV="1">
            <a:off x="-2736" y="6437923"/>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2" name="Picture Placeholder 18" descr="Afbeelding met Lettertype, logo, tekst, Graphics&#10;&#10;Automatisch gegenereerde beschrijving">
            <a:extLst>
              <a:ext uri="{FF2B5EF4-FFF2-40B4-BE49-F238E27FC236}">
                <a16:creationId xmlns:a16="http://schemas.microsoft.com/office/drawing/2014/main" id="{BCEC177A-CE66-1504-A6C1-E634EEECF5F5}"/>
              </a:ext>
            </a:extLst>
          </p:cNvPr>
          <p:cNvPicPr>
            <a:picLocks noChangeAspect="1"/>
          </p:cNvPicPr>
          <p:nvPr/>
        </p:nvPicPr>
        <p:blipFill>
          <a:blip r:embed="rId3"/>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3047636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normAutofit/>
          </a:bodyPr>
          <a:lstStyle/>
          <a:p>
            <a:r>
              <a:rPr lang="nl-NL" sz="2400">
                <a:latin typeface="Arial" panose="020B0604020202020204" pitchFamily="34" charset="0"/>
                <a:cs typeface="Arial" panose="020B0604020202020204" pitchFamily="34" charset="0"/>
              </a:rPr>
              <a:t>Prioriteiten</a:t>
            </a:r>
            <a:r>
              <a:rPr lang="en-US" sz="2400">
                <a:latin typeface="Arial" panose="020B0604020202020204" pitchFamily="34" charset="0"/>
                <a:cs typeface="Arial" panose="020B0604020202020204" pitchFamily="34" charset="0"/>
              </a:rPr>
              <a:t> voor burgers </a:t>
            </a:r>
            <a:r>
              <a:rPr lang="en-US" sz="2400" err="1">
                <a:latin typeface="Arial" panose="020B0604020202020204" pitchFamily="34" charset="0"/>
                <a:cs typeface="Arial" panose="020B0604020202020204" pitchFamily="34" charset="0"/>
              </a:rPr>
              <a:t>en</a:t>
            </a:r>
            <a:r>
              <a:rPr lang="en-US" sz="2400">
                <a:latin typeface="Arial" panose="020B0604020202020204" pitchFamily="34" charset="0"/>
                <a:cs typeface="Arial" panose="020B0604020202020204" pitchFamily="34" charset="0"/>
              </a:rPr>
              <a:t> </a:t>
            </a:r>
            <a:r>
              <a:rPr lang="en-US" sz="2400" err="1">
                <a:latin typeface="Arial" panose="020B0604020202020204" pitchFamily="34" charset="0"/>
                <a:cs typeface="Arial" panose="020B0604020202020204" pitchFamily="34" charset="0"/>
              </a:rPr>
              <a:t>ondernemers</a:t>
            </a:r>
            <a:endParaRPr lang="en-US" sz="2400">
              <a:latin typeface="Arial" panose="020B0604020202020204" pitchFamily="34" charset="0"/>
              <a:cs typeface="Arial" panose="020B0604020202020204" pitchFamily="34" charset="0"/>
            </a:endParaRPr>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841245" y="1503577"/>
            <a:ext cx="5565902" cy="4991317"/>
          </a:xfrm>
        </p:spPr>
        <p:txBody>
          <a:bodyPr anchor="t">
            <a:normAutofit lnSpcReduction="10000"/>
          </a:bodyPr>
          <a:lstStyle/>
          <a:p>
            <a:pPr marL="0" indent="0">
              <a:lnSpc>
                <a:spcPct val="107000"/>
              </a:lnSpc>
              <a:spcBef>
                <a:spcPts val="0"/>
              </a:spcBef>
              <a:buNone/>
            </a:pPr>
            <a:r>
              <a:rPr lang="nl-NL" sz="1600" kern="100">
                <a:latin typeface="Arial"/>
                <a:cs typeface="Times New Roman"/>
              </a:rPr>
              <a:t>Vanzelfsprekend waarderen wij </a:t>
            </a:r>
            <a:r>
              <a:rPr lang="nl-NL" sz="1600" b="1" kern="100">
                <a:latin typeface="Arial"/>
                <a:cs typeface="Times New Roman"/>
              </a:rPr>
              <a:t>dienstverlening van niveau</a:t>
            </a:r>
            <a:r>
              <a:rPr lang="nl-NL" sz="1600" kern="100">
                <a:latin typeface="Arial"/>
                <a:cs typeface="Times New Roman"/>
              </a:rPr>
              <a:t>. Daarbij gaan wij er vanuit dat u rekening houdt met (niet uitsluitend) de volgende prioriteiten:</a:t>
            </a:r>
          </a:p>
          <a:p>
            <a:pPr>
              <a:lnSpc>
                <a:spcPct val="107000"/>
              </a:lnSpc>
              <a:spcBef>
                <a:spcPts val="0"/>
              </a:spcBef>
            </a:pPr>
            <a:r>
              <a:rPr lang="nl-NL" sz="1600" b="1" kern="100">
                <a:latin typeface="Arial"/>
                <a:cs typeface="Times New Roman"/>
              </a:rPr>
              <a:t>Burgerzaken</a:t>
            </a:r>
            <a:r>
              <a:rPr lang="nl-NL" sz="1600" kern="100">
                <a:latin typeface="Arial"/>
                <a:cs typeface="Times New Roman"/>
              </a:rPr>
              <a:t>: als wij geen paspoorten en rijbewijzen kunnen uitgeven aan onze burgers of aangiftes van geboorte en overlijden kunnen aannemen vanwege een ICT storing kunnen we dat niet uitleggen aan onze inwoners.</a:t>
            </a:r>
          </a:p>
          <a:p>
            <a:pPr>
              <a:lnSpc>
                <a:spcPct val="107000"/>
              </a:lnSpc>
              <a:spcBef>
                <a:spcPts val="0"/>
              </a:spcBef>
            </a:pPr>
            <a:r>
              <a:rPr lang="nl-NL" sz="1600" b="1" kern="100">
                <a:latin typeface="Arial"/>
                <a:cs typeface="Times New Roman"/>
              </a:rPr>
              <a:t>Telefonie</a:t>
            </a:r>
            <a:r>
              <a:rPr lang="nl-NL" sz="1600" kern="100">
                <a:latin typeface="Arial"/>
                <a:cs typeface="Times New Roman"/>
              </a:rPr>
              <a:t>: ons Klant Contact Centrum moet altijd bereikbaar zijn voor de burgers en ondernemers van Urk.</a:t>
            </a:r>
          </a:p>
          <a:p>
            <a:pPr>
              <a:lnSpc>
                <a:spcPct val="107000"/>
              </a:lnSpc>
              <a:spcBef>
                <a:spcPts val="0"/>
              </a:spcBef>
            </a:pPr>
            <a:r>
              <a:rPr lang="nl-NL" sz="1600" b="1" kern="100">
                <a:latin typeface="Arial"/>
                <a:cs typeface="Times New Roman"/>
              </a:rPr>
              <a:t>Satellieten</a:t>
            </a:r>
            <a:r>
              <a:rPr lang="nl-NL" sz="1600" kern="100">
                <a:latin typeface="Arial"/>
                <a:cs typeface="Times New Roman"/>
              </a:rPr>
              <a:t> (Havenkantoor/visafslag, museum, zwembad, wijkbeheer, bouwlocatie Zeeheldenwijk): hier kunnen service tijden afwijken van de kantoortijden. Deze locaties worden ook ‘s avonds en in het weekend gebruikt. Ga hierbij ook uit van de </a:t>
            </a:r>
            <a:r>
              <a:rPr lang="nl-NL" sz="1600" kern="100" err="1">
                <a:latin typeface="Arial"/>
                <a:cs typeface="Times New Roman"/>
              </a:rPr>
              <a:t>gewenstheid</a:t>
            </a:r>
            <a:r>
              <a:rPr lang="nl-NL" sz="1600" kern="100">
                <a:latin typeface="Arial"/>
                <a:cs typeface="Times New Roman"/>
              </a:rPr>
              <a:t> van VIP dienstverlening: als bijvoorbeeld onze havenmeester belt of de bedrijfsleider van zwembad of museum, dan hebben die meestal een zwaarwegend bedrijfsbelang dat moet worden beschermd. Ook ‘s avonds en zaterdagmiddag.</a:t>
            </a: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11</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7" name="Rectangle: Rounded Corners 6">
            <a:extLst>
              <a:ext uri="{FF2B5EF4-FFF2-40B4-BE49-F238E27FC236}">
                <a16:creationId xmlns:a16="http://schemas.microsoft.com/office/drawing/2014/main" id="{9F656D90-BB3F-70CD-8E8F-E44B060A6940}"/>
              </a:ext>
            </a:extLst>
          </p:cNvPr>
          <p:cNvSpPr/>
          <p:nvPr/>
        </p:nvSpPr>
        <p:spPr>
          <a:xfrm>
            <a:off x="6763283" y="5298412"/>
            <a:ext cx="4218724" cy="1182137"/>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nl-NL" sz="1400" b="1"/>
              <a:t>Impact op ICT</a:t>
            </a:r>
            <a:r>
              <a:rPr lang="nl-NL" sz="1400"/>
              <a:t>: voor de gemeente Urk betekent dit dat wij ook buiten kantooruren een beroep kunnen doen op uw ondersteuning. Daarnaast hebben sommige rollen in onze organisatie sneller of meer (VIP)ondersteuning nodig dan andere rollen. </a:t>
            </a:r>
          </a:p>
        </p:txBody>
      </p:sp>
      <p:pic>
        <p:nvPicPr>
          <p:cNvPr id="2050" name="Picture 2" descr="Omroep Flevoland - Nieuws - Musea weer druk met toeristen na rustige start">
            <a:extLst>
              <a:ext uri="{FF2B5EF4-FFF2-40B4-BE49-F238E27FC236}">
                <a16:creationId xmlns:a16="http://schemas.microsoft.com/office/drawing/2014/main" id="{427841A5-3550-12E7-8737-E95987E316E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360" t="2583" r="11605" b="7212"/>
          <a:stretch/>
        </p:blipFill>
        <p:spPr bwMode="auto">
          <a:xfrm>
            <a:off x="6757235" y="2022538"/>
            <a:ext cx="4205626" cy="30688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FDDB029C-42BE-0542-5816-B97630AAFAAC}"/>
              </a:ext>
            </a:extLst>
          </p:cNvPr>
          <p:cNvSpPr txBox="1"/>
          <p:nvPr/>
        </p:nvSpPr>
        <p:spPr>
          <a:xfrm flipV="1">
            <a:off x="-2736" y="6437923"/>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2" name="Picture Placeholder 18" descr="Afbeelding met Lettertype, logo, tekst, Graphics&#10;&#10;Automatisch gegenereerde beschrijving">
            <a:extLst>
              <a:ext uri="{FF2B5EF4-FFF2-40B4-BE49-F238E27FC236}">
                <a16:creationId xmlns:a16="http://schemas.microsoft.com/office/drawing/2014/main" id="{00C8EF49-11AE-D476-AFCF-891387EB7E77}"/>
              </a:ext>
            </a:extLst>
          </p:cNvPr>
          <p:cNvPicPr>
            <a:picLocks noChangeAspect="1"/>
          </p:cNvPicPr>
          <p:nvPr/>
        </p:nvPicPr>
        <p:blipFill>
          <a:blip r:embed="rId3"/>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1271792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a:xfrm>
            <a:off x="373129" y="-324854"/>
            <a:ext cx="10515600" cy="1325563"/>
          </a:xfrm>
        </p:spPr>
        <p:txBody>
          <a:bodyPr>
            <a:normAutofit/>
          </a:bodyPr>
          <a:lstStyle/>
          <a:p>
            <a:r>
              <a:rPr lang="nl-NL" sz="2400">
                <a:latin typeface="Arial" panose="020B0604020202020204" pitchFamily="34" charset="0"/>
                <a:cs typeface="Arial" panose="020B0604020202020204" pitchFamily="34" charset="0"/>
              </a:rPr>
              <a:t>Welke gebruikersgroepen heeft de gemeente? </a:t>
            </a:r>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393006" y="588606"/>
            <a:ext cx="10659100" cy="4991317"/>
          </a:xfrm>
        </p:spPr>
        <p:txBody>
          <a:bodyPr anchor="t">
            <a:normAutofit/>
          </a:bodyPr>
          <a:lstStyle/>
          <a:p>
            <a:pPr marL="0" indent="0">
              <a:lnSpc>
                <a:spcPct val="107000"/>
              </a:lnSpc>
              <a:spcBef>
                <a:spcPts val="0"/>
              </a:spcBef>
              <a:buNone/>
            </a:pPr>
            <a:r>
              <a:rPr lang="nl-NL" sz="1600" kern="100">
                <a:latin typeface="Arial"/>
                <a:cs typeface="Times New Roman"/>
              </a:rPr>
              <a:t>De gemeente Urk kent op hoofdlijnen de volgende profielen of </a:t>
            </a:r>
            <a:r>
              <a:rPr lang="nl-NL" sz="1600" kern="100" err="1">
                <a:latin typeface="Arial"/>
                <a:cs typeface="Times New Roman"/>
              </a:rPr>
              <a:t>personas</a:t>
            </a:r>
            <a:r>
              <a:rPr lang="nl-NL" sz="1600" kern="100">
                <a:latin typeface="Arial"/>
                <a:cs typeface="Times New Roman"/>
              </a:rPr>
              <a:t>:</a:t>
            </a: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12</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359C096C-C278-18F3-57D6-A67A90E680C0}"/>
              </a:ext>
            </a:extLst>
          </p:cNvPr>
          <p:cNvGraphicFramePr>
            <a:graphicFrameLocks noGrp="1"/>
          </p:cNvGraphicFramePr>
          <p:nvPr>
            <p:extLst>
              <p:ext uri="{D42A27DB-BD31-4B8C-83A1-F6EECF244321}">
                <p14:modId xmlns:p14="http://schemas.microsoft.com/office/powerpoint/2010/main" val="2049917911"/>
              </p:ext>
            </p:extLst>
          </p:nvPr>
        </p:nvGraphicFramePr>
        <p:xfrm>
          <a:off x="393006" y="932089"/>
          <a:ext cx="11058064" cy="3266725"/>
        </p:xfrm>
        <a:graphic>
          <a:graphicData uri="http://schemas.openxmlformats.org/drawingml/2006/table">
            <a:tbl>
              <a:tblPr firstRow="1" bandRow="1">
                <a:tableStyleId>{5C22544A-7EE6-4342-B048-85BDC9FD1C3A}</a:tableStyleId>
              </a:tblPr>
              <a:tblGrid>
                <a:gridCol w="2764516">
                  <a:extLst>
                    <a:ext uri="{9D8B030D-6E8A-4147-A177-3AD203B41FA5}">
                      <a16:colId xmlns:a16="http://schemas.microsoft.com/office/drawing/2014/main" val="718151220"/>
                    </a:ext>
                  </a:extLst>
                </a:gridCol>
                <a:gridCol w="2764516">
                  <a:extLst>
                    <a:ext uri="{9D8B030D-6E8A-4147-A177-3AD203B41FA5}">
                      <a16:colId xmlns:a16="http://schemas.microsoft.com/office/drawing/2014/main" val="1964305919"/>
                    </a:ext>
                  </a:extLst>
                </a:gridCol>
                <a:gridCol w="2764516">
                  <a:extLst>
                    <a:ext uri="{9D8B030D-6E8A-4147-A177-3AD203B41FA5}">
                      <a16:colId xmlns:a16="http://schemas.microsoft.com/office/drawing/2014/main" val="2254256526"/>
                    </a:ext>
                  </a:extLst>
                </a:gridCol>
                <a:gridCol w="2764516">
                  <a:extLst>
                    <a:ext uri="{9D8B030D-6E8A-4147-A177-3AD203B41FA5}">
                      <a16:colId xmlns:a16="http://schemas.microsoft.com/office/drawing/2014/main" val="445024065"/>
                    </a:ext>
                  </a:extLst>
                </a:gridCol>
              </a:tblGrid>
              <a:tr h="340645">
                <a:tc>
                  <a:txBody>
                    <a:bodyPr/>
                    <a:lstStyle/>
                    <a:p>
                      <a:r>
                        <a:rPr lang="nl-NL" sz="1200"/>
                        <a:t>Gebruikersgroep</a:t>
                      </a:r>
                    </a:p>
                  </a:txBody>
                  <a:tcPr/>
                </a:tc>
                <a:tc>
                  <a:txBody>
                    <a:bodyPr/>
                    <a:lstStyle/>
                    <a:p>
                      <a:r>
                        <a:rPr lang="nl-NL" sz="1200"/>
                        <a:t>Medewerkers (voorbeelden)</a:t>
                      </a:r>
                    </a:p>
                  </a:txBody>
                  <a:tcPr/>
                </a:tc>
                <a:tc>
                  <a:txBody>
                    <a:bodyPr/>
                    <a:lstStyle/>
                    <a:p>
                      <a:r>
                        <a:rPr lang="nl-NL" sz="1200"/>
                        <a:t>Belang van de medewerker</a:t>
                      </a:r>
                    </a:p>
                  </a:txBody>
                  <a:tcPr/>
                </a:tc>
                <a:tc>
                  <a:txBody>
                    <a:bodyPr/>
                    <a:lstStyle/>
                    <a:p>
                      <a:r>
                        <a:rPr lang="nl-NL" sz="1200"/>
                        <a:t>Irritatie van de medewerker</a:t>
                      </a:r>
                    </a:p>
                  </a:txBody>
                  <a:tcPr/>
                </a:tc>
                <a:extLst>
                  <a:ext uri="{0D108BD9-81ED-4DB2-BD59-A6C34878D82A}">
                    <a16:rowId xmlns:a16="http://schemas.microsoft.com/office/drawing/2014/main" val="235474549"/>
                  </a:ext>
                </a:extLst>
              </a:tr>
              <a:tr h="419974">
                <a:tc>
                  <a:txBody>
                    <a:bodyPr/>
                    <a:lstStyle/>
                    <a:p>
                      <a:r>
                        <a:rPr lang="nl-NL" sz="1200" b="1"/>
                        <a:t>1. Ambulante medewerker</a:t>
                      </a:r>
                    </a:p>
                  </a:txBody>
                  <a:tcPr/>
                </a:tc>
                <a:tc>
                  <a:txBody>
                    <a:bodyPr/>
                    <a:lstStyle/>
                    <a:p>
                      <a:r>
                        <a:rPr lang="nl-NL" sz="1200"/>
                        <a:t>Handhaver, medewerker groen</a:t>
                      </a:r>
                    </a:p>
                  </a:txBody>
                  <a:tcPr/>
                </a:tc>
                <a:tc>
                  <a:txBody>
                    <a:bodyPr/>
                    <a:lstStyle/>
                    <a:p>
                      <a:r>
                        <a:rPr lang="nl-NL" sz="1200"/>
                        <a:t>Toegang makelaarsportaal</a:t>
                      </a:r>
                    </a:p>
                  </a:txBody>
                  <a:tcPr/>
                </a:tc>
                <a:tc>
                  <a:txBody>
                    <a:bodyPr/>
                    <a:lstStyle/>
                    <a:p>
                      <a:r>
                        <a:rPr lang="nl-NL" sz="1200"/>
                        <a:t>Gebrek aan stabiliteit, gebrek aan certificaten voor toegang</a:t>
                      </a:r>
                    </a:p>
                  </a:txBody>
                  <a:tcPr/>
                </a:tc>
                <a:extLst>
                  <a:ext uri="{0D108BD9-81ED-4DB2-BD59-A6C34878D82A}">
                    <a16:rowId xmlns:a16="http://schemas.microsoft.com/office/drawing/2014/main" val="3734064522"/>
                  </a:ext>
                </a:extLst>
              </a:tr>
              <a:tr h="340645">
                <a:tc>
                  <a:txBody>
                    <a:bodyPr/>
                    <a:lstStyle/>
                    <a:p>
                      <a:r>
                        <a:rPr lang="nl-NL" sz="1200" b="1"/>
                        <a:t>2. Kantoor medewerker</a:t>
                      </a:r>
                    </a:p>
                  </a:txBody>
                  <a:tcPr/>
                </a:tc>
                <a:tc>
                  <a:txBody>
                    <a:bodyPr/>
                    <a:lstStyle/>
                    <a:p>
                      <a:r>
                        <a:rPr lang="nl-NL" sz="1200"/>
                        <a:t>HR, juridische zaken, communicatie, inkoop</a:t>
                      </a:r>
                    </a:p>
                  </a:txBody>
                  <a:tcPr/>
                </a:tc>
                <a:tc>
                  <a:txBody>
                    <a:bodyPr/>
                    <a:lstStyle/>
                    <a:p>
                      <a:r>
                        <a:rPr lang="nl-NL" sz="1200"/>
                        <a:t>Het moet gewoon werken, bij veranderingen meegenomen worden</a:t>
                      </a:r>
                    </a:p>
                  </a:txBody>
                  <a:tcPr/>
                </a:tc>
                <a:tc>
                  <a:txBody>
                    <a:bodyPr/>
                    <a:lstStyle/>
                    <a:p>
                      <a:r>
                        <a:rPr lang="nl-NL" sz="1200"/>
                        <a:t>Gebrek aan stabiliteit</a:t>
                      </a:r>
                    </a:p>
                  </a:txBody>
                  <a:tcPr/>
                </a:tc>
                <a:extLst>
                  <a:ext uri="{0D108BD9-81ED-4DB2-BD59-A6C34878D82A}">
                    <a16:rowId xmlns:a16="http://schemas.microsoft.com/office/drawing/2014/main" val="3728458497"/>
                  </a:ext>
                </a:extLst>
              </a:tr>
              <a:tr h="419974">
                <a:tc>
                  <a:txBody>
                    <a:bodyPr/>
                    <a:lstStyle/>
                    <a:p>
                      <a:r>
                        <a:rPr lang="nl-NL" sz="1200" b="1"/>
                        <a:t>3. Kantoor medewerker+</a:t>
                      </a:r>
                    </a:p>
                  </a:txBody>
                  <a:tcPr/>
                </a:tc>
                <a:tc>
                  <a:txBody>
                    <a:bodyPr/>
                    <a:lstStyle/>
                    <a:p>
                      <a:r>
                        <a:rPr lang="nl-NL" sz="1200"/>
                        <a:t>Ingenieursbureau, Fin. Administratie, KCC</a:t>
                      </a:r>
                    </a:p>
                  </a:txBody>
                  <a:tcPr/>
                </a:tc>
                <a:tc>
                  <a:txBody>
                    <a:bodyPr/>
                    <a:lstStyle/>
                    <a:p>
                      <a:r>
                        <a:rPr lang="nl-NL" sz="1200"/>
                        <a:t>Rekenkracht, efficient werkend IT, snelheid</a:t>
                      </a:r>
                    </a:p>
                  </a:txBody>
                  <a:tcPr/>
                </a:tc>
                <a:tc>
                  <a:txBody>
                    <a:bodyPr/>
                    <a:lstStyle/>
                    <a:p>
                      <a:r>
                        <a:rPr lang="nl-NL" sz="1200"/>
                        <a:t>Vastlopende systemen, onvoorspelbaarheid</a:t>
                      </a:r>
                    </a:p>
                  </a:txBody>
                  <a:tcPr/>
                </a:tc>
                <a:extLst>
                  <a:ext uri="{0D108BD9-81ED-4DB2-BD59-A6C34878D82A}">
                    <a16:rowId xmlns:a16="http://schemas.microsoft.com/office/drawing/2014/main" val="2156828642"/>
                  </a:ext>
                </a:extLst>
              </a:tr>
              <a:tr h="755953">
                <a:tc>
                  <a:txBody>
                    <a:bodyPr/>
                    <a:lstStyle/>
                    <a:p>
                      <a:r>
                        <a:rPr lang="nl-NL" sz="1200" b="1"/>
                        <a:t>4. ICT medewerker</a:t>
                      </a:r>
                    </a:p>
                  </a:txBody>
                  <a:tcPr/>
                </a:tc>
                <a:tc>
                  <a:txBody>
                    <a:bodyPr/>
                    <a:lstStyle/>
                    <a:p>
                      <a:r>
                        <a:rPr lang="nl-NL" sz="1200"/>
                        <a:t>Team Informatie; functioneel beheerders</a:t>
                      </a:r>
                    </a:p>
                  </a:txBody>
                  <a:tcPr/>
                </a:tc>
                <a:tc>
                  <a:txBody>
                    <a:bodyPr/>
                    <a:lstStyle/>
                    <a:p>
                      <a:pPr marL="0" lvl="0" indent="0" algn="l">
                        <a:lnSpc>
                          <a:spcPct val="100000"/>
                        </a:lnSpc>
                        <a:spcBef>
                          <a:spcPts val="0"/>
                        </a:spcBef>
                        <a:spcAft>
                          <a:spcPts val="0"/>
                        </a:spcAft>
                        <a:buNone/>
                      </a:pPr>
                      <a:r>
                        <a:rPr lang="nl-NL" sz="1200" b="0" i="0" u="none" strike="noStrike" noProof="0"/>
                        <a:t>Continuïteit, efficiëntie, IT-infrastructuur, gebruikersondersteuning, informatieveiligheid, wet- en regelgeving, procesoptimalisatie, innovatie, toekomstbestendigheid, dienstverlening</a:t>
                      </a:r>
                      <a:endParaRPr lang="nl-NL"/>
                    </a:p>
                    <a:p>
                      <a:pPr lvl="0">
                        <a:buNone/>
                      </a:pPr>
                      <a:endParaRPr lang="nl-NL" sz="1200" b="0" i="0" u="none" strike="noStrike" noProof="0">
                        <a:latin typeface="Aptos"/>
                      </a:endParaRPr>
                    </a:p>
                  </a:txBody>
                  <a:tcPr/>
                </a:tc>
                <a:tc>
                  <a:txBody>
                    <a:bodyPr/>
                    <a:lstStyle/>
                    <a:p>
                      <a:pPr marL="0" lvl="0" indent="0" algn="l">
                        <a:lnSpc>
                          <a:spcPct val="100000"/>
                        </a:lnSpc>
                        <a:spcBef>
                          <a:spcPts val="0"/>
                        </a:spcBef>
                        <a:spcAft>
                          <a:spcPts val="0"/>
                        </a:spcAft>
                        <a:buNone/>
                      </a:pPr>
                      <a:r>
                        <a:rPr lang="nl-NL" sz="1200" b="0" i="0" u="none" strike="noStrike" noProof="0">
                          <a:latin typeface="Aptos"/>
                        </a:rPr>
                        <a:t>Gebrek aan richting, eigen initiatieven zonder afstemming, verwarring en inefficiëntie, hogere kosten, fragmentatie IT-infrastructuur, afwijken van standaarden, integratie- en veiligheidsproblemen, vertraagde projecten, stress en onzekerheid, silo-vorming.</a:t>
                      </a:r>
                    </a:p>
                  </a:txBody>
                  <a:tcPr/>
                </a:tc>
                <a:extLst>
                  <a:ext uri="{0D108BD9-81ED-4DB2-BD59-A6C34878D82A}">
                    <a16:rowId xmlns:a16="http://schemas.microsoft.com/office/drawing/2014/main" val="1918105411"/>
                  </a:ext>
                </a:extLst>
              </a:tr>
            </a:tbl>
          </a:graphicData>
        </a:graphic>
      </p:graphicFrame>
      <p:pic>
        <p:nvPicPr>
          <p:cNvPr id="12" name="Picture 2" descr="Vacatures | Gemeente Urk">
            <a:extLst>
              <a:ext uri="{FF2B5EF4-FFF2-40B4-BE49-F238E27FC236}">
                <a16:creationId xmlns:a16="http://schemas.microsoft.com/office/drawing/2014/main" id="{66F0469B-09A5-A8F0-346B-3E1FB99878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387" b="41919"/>
          <a:stretch/>
        </p:blipFill>
        <p:spPr bwMode="auto">
          <a:xfrm>
            <a:off x="412884" y="4496580"/>
            <a:ext cx="11058063" cy="201770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2028FB9-026B-6890-22D7-B68CF637D097}"/>
              </a:ext>
            </a:extLst>
          </p:cNvPr>
          <p:cNvSpPr txBox="1"/>
          <p:nvPr/>
        </p:nvSpPr>
        <p:spPr>
          <a:xfrm flipV="1">
            <a:off x="-2736" y="6604000"/>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3" name="Picture Placeholder 18" descr="Afbeelding met Lettertype, logo, tekst, Graphics&#10;&#10;Automatisch gegenereerde beschrijving">
            <a:extLst>
              <a:ext uri="{FF2B5EF4-FFF2-40B4-BE49-F238E27FC236}">
                <a16:creationId xmlns:a16="http://schemas.microsoft.com/office/drawing/2014/main" id="{0E129675-1DFA-7A48-0016-0821DC8DCB22}"/>
              </a:ext>
            </a:extLst>
          </p:cNvPr>
          <p:cNvPicPr>
            <a:picLocks noChangeAspect="1"/>
          </p:cNvPicPr>
          <p:nvPr/>
        </p:nvPicPr>
        <p:blipFill>
          <a:blip r:embed="rId4"/>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194218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a:xfrm>
            <a:off x="286043" y="-237768"/>
            <a:ext cx="10515600" cy="1325563"/>
          </a:xfrm>
        </p:spPr>
        <p:txBody>
          <a:bodyPr>
            <a:normAutofit/>
          </a:bodyPr>
          <a:lstStyle/>
          <a:p>
            <a:pPr marL="457200" indent="-457200">
              <a:buAutoNum type="arabicPeriod"/>
            </a:pPr>
            <a:r>
              <a:rPr lang="nl-NL" sz="2400">
                <a:latin typeface="Arial"/>
                <a:cs typeface="Arial"/>
              </a:rPr>
              <a:t>De ambulante medewerker</a:t>
            </a:r>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393006" y="588606"/>
            <a:ext cx="10659100" cy="4991317"/>
          </a:xfrm>
        </p:spPr>
        <p:txBody>
          <a:bodyPr anchor="t">
            <a:normAutofit/>
          </a:bodyPr>
          <a:lstStyle/>
          <a:p>
            <a:pPr marL="0" indent="0">
              <a:lnSpc>
                <a:spcPct val="107000"/>
              </a:lnSpc>
              <a:spcBef>
                <a:spcPts val="0"/>
              </a:spcBef>
              <a:buNone/>
            </a:pPr>
            <a:r>
              <a:rPr lang="nl-NL" sz="1600" kern="100">
                <a:latin typeface="Arial"/>
                <a:cs typeface="Times New Roman"/>
              </a:rPr>
              <a:t>Verwacht aantal van dit persona (onder voorbehoud): 50</a:t>
            </a: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13</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359C096C-C278-18F3-57D6-A67A90E680C0}"/>
              </a:ext>
            </a:extLst>
          </p:cNvPr>
          <p:cNvGraphicFramePr>
            <a:graphicFrameLocks noGrp="1"/>
          </p:cNvGraphicFramePr>
          <p:nvPr>
            <p:extLst>
              <p:ext uri="{D42A27DB-BD31-4B8C-83A1-F6EECF244321}">
                <p14:modId xmlns:p14="http://schemas.microsoft.com/office/powerpoint/2010/main" val="1148560404"/>
              </p:ext>
            </p:extLst>
          </p:nvPr>
        </p:nvGraphicFramePr>
        <p:xfrm>
          <a:off x="393006" y="1715860"/>
          <a:ext cx="11058064" cy="4821205"/>
        </p:xfrm>
        <a:graphic>
          <a:graphicData uri="http://schemas.openxmlformats.org/drawingml/2006/table">
            <a:tbl>
              <a:tblPr firstRow="1" bandRow="1">
                <a:tableStyleId>{5C22544A-7EE6-4342-B048-85BDC9FD1C3A}</a:tableStyleId>
              </a:tblPr>
              <a:tblGrid>
                <a:gridCol w="2764516">
                  <a:extLst>
                    <a:ext uri="{9D8B030D-6E8A-4147-A177-3AD203B41FA5}">
                      <a16:colId xmlns:a16="http://schemas.microsoft.com/office/drawing/2014/main" val="718151220"/>
                    </a:ext>
                  </a:extLst>
                </a:gridCol>
                <a:gridCol w="2764516">
                  <a:extLst>
                    <a:ext uri="{9D8B030D-6E8A-4147-A177-3AD203B41FA5}">
                      <a16:colId xmlns:a16="http://schemas.microsoft.com/office/drawing/2014/main" val="1964305919"/>
                    </a:ext>
                  </a:extLst>
                </a:gridCol>
                <a:gridCol w="2764516">
                  <a:extLst>
                    <a:ext uri="{9D8B030D-6E8A-4147-A177-3AD203B41FA5}">
                      <a16:colId xmlns:a16="http://schemas.microsoft.com/office/drawing/2014/main" val="2254256526"/>
                    </a:ext>
                  </a:extLst>
                </a:gridCol>
                <a:gridCol w="2764516">
                  <a:extLst>
                    <a:ext uri="{9D8B030D-6E8A-4147-A177-3AD203B41FA5}">
                      <a16:colId xmlns:a16="http://schemas.microsoft.com/office/drawing/2014/main" val="445024065"/>
                    </a:ext>
                  </a:extLst>
                </a:gridCol>
              </a:tblGrid>
              <a:tr h="340645">
                <a:tc>
                  <a:txBody>
                    <a:bodyPr/>
                    <a:lstStyle/>
                    <a:p>
                      <a:pPr lvl="0">
                        <a:buNone/>
                      </a:pPr>
                      <a:r>
                        <a:rPr lang="nl-NL" sz="1200" noProof="0"/>
                        <a:t>Dagelijks gebruik</a:t>
                      </a:r>
                      <a:endParaRPr lang="nl-NL" noProof="0"/>
                    </a:p>
                  </a:txBody>
                  <a:tcPr/>
                </a:tc>
                <a:tc>
                  <a:txBody>
                    <a:bodyPr/>
                    <a:lstStyle/>
                    <a:p>
                      <a:pPr lvl="0">
                        <a:buNone/>
                      </a:pPr>
                      <a:r>
                        <a:rPr lang="nl-NL" sz="1200" noProof="0"/>
                        <a:t>Bereikbaarheid</a:t>
                      </a:r>
                    </a:p>
                  </a:txBody>
                  <a:tcPr/>
                </a:tc>
                <a:tc>
                  <a:txBody>
                    <a:bodyPr/>
                    <a:lstStyle/>
                    <a:p>
                      <a:pPr lvl="0">
                        <a:buNone/>
                      </a:pPr>
                      <a:r>
                        <a:rPr lang="nl-NL" sz="1200" noProof="0"/>
                        <a:t>Thuis werken/andere locaties</a:t>
                      </a:r>
                    </a:p>
                  </a:txBody>
                  <a:tcPr/>
                </a:tc>
                <a:tc>
                  <a:txBody>
                    <a:bodyPr/>
                    <a:lstStyle/>
                    <a:p>
                      <a:pPr lvl="0">
                        <a:buNone/>
                      </a:pPr>
                      <a:r>
                        <a:rPr lang="nl-NL" sz="1200" noProof="0"/>
                        <a:t>Overig</a:t>
                      </a:r>
                      <a:endParaRPr lang="nl-NL" noProof="0"/>
                    </a:p>
                  </a:txBody>
                  <a:tcPr/>
                </a:tc>
                <a:extLst>
                  <a:ext uri="{0D108BD9-81ED-4DB2-BD59-A6C34878D82A}">
                    <a16:rowId xmlns:a16="http://schemas.microsoft.com/office/drawing/2014/main" val="235474549"/>
                  </a:ext>
                </a:extLst>
              </a:tr>
              <a:tr h="419974">
                <a:tc>
                  <a:txBody>
                    <a:bodyPr/>
                    <a:lstStyle/>
                    <a:p>
                      <a:r>
                        <a:rPr lang="nl-NL" sz="1200" b="0" noProof="0"/>
                        <a:t>Dagelijks ga ik op pad in de gemeente, maar niet voordat ik naar het gemeentehuis ben gekomen voor de ochtend briefing. Met de </a:t>
                      </a:r>
                      <a:r>
                        <a:rPr lang="nl-NL" sz="1200" b="0" noProof="0" err="1"/>
                        <a:t>ruggedized</a:t>
                      </a:r>
                      <a:r>
                        <a:rPr lang="nl-NL" sz="1200" b="0" noProof="0"/>
                        <a:t>  Surface in de hand ga ik richting mijn eerste klus om struiken winterklaar te maken, via het portaal kan ik snel zien wat er moet gebeuren en geef ik door wat ik heb gedaan. </a:t>
                      </a:r>
                    </a:p>
                  </a:txBody>
                  <a:tcPr/>
                </a:tc>
                <a:tc>
                  <a:txBody>
                    <a:bodyPr/>
                    <a:lstStyle/>
                    <a:p>
                      <a:pPr lvl="0">
                        <a:buNone/>
                      </a:pPr>
                      <a:r>
                        <a:rPr lang="nl-NL" sz="1200" noProof="0"/>
                        <a:t>Dagelijks ben ik goed bereikbaar voor mijn collega's, niet alleen via de Surface communiceren wij, ook telefonisch ben ik te bereiken. Ik werk buiten, daardoor hebben mijn materialen extra bescherming nodig.</a:t>
                      </a:r>
                    </a:p>
                    <a:p>
                      <a:pPr lvl="0">
                        <a:buNone/>
                      </a:pPr>
                      <a:endParaRPr lang="nl-NL" sz="1200" noProof="0"/>
                    </a:p>
                    <a:p>
                      <a:pPr lvl="0">
                        <a:buNone/>
                      </a:pPr>
                      <a:r>
                        <a:rPr lang="nl-NL" sz="1200" noProof="0"/>
                        <a:t>Zo nu en dan stuur ik mails via Outlook, contacteer ik collega's via Teams en ben ik telefonisch of via email in contact met de burger.</a:t>
                      </a:r>
                    </a:p>
                  </a:txBody>
                  <a:tcPr/>
                </a:tc>
                <a:tc>
                  <a:txBody>
                    <a:bodyPr/>
                    <a:lstStyle/>
                    <a:p>
                      <a:pPr lvl="0" algn="l">
                        <a:lnSpc>
                          <a:spcPct val="100000"/>
                        </a:lnSpc>
                        <a:spcBef>
                          <a:spcPts val="0"/>
                        </a:spcBef>
                        <a:spcAft>
                          <a:spcPts val="0"/>
                        </a:spcAft>
                        <a:buNone/>
                      </a:pPr>
                      <a:r>
                        <a:rPr lang="nl-NL" sz="1200" b="0" i="0" u="none" strike="noStrike" noProof="0">
                          <a:latin typeface="Aptos"/>
                        </a:rPr>
                        <a:t>Ik begin mijn dag in het gemeentehuis en daarna ben ik veel onderweg. Om dit optimaal te doen, heb ik nodig dat er een goedwerkende mobiele werkplek beschikbaar is, inclusief een laptop en een smartphone met stabiele verbindingen. Daarnaast zijn een snelle en veilige toegang tot het netwerk van de gemeente en een digitale omgeving waarin ik efficiënt kan samenwerken met collega's essentieel. Ook een betrouwbare agenda- en mailapplicatie, gekoppeld aan mijn mobiele apparaten, is onmisbaar om mijn dag goed te kunnen plannen en afspraken te beheren.</a:t>
                      </a:r>
                      <a:endParaRPr lang="nl-NL" sz="1200" noProof="0"/>
                    </a:p>
                    <a:p>
                      <a:pPr lvl="0" algn="l">
                        <a:lnSpc>
                          <a:spcPct val="100000"/>
                        </a:lnSpc>
                        <a:spcBef>
                          <a:spcPts val="0"/>
                        </a:spcBef>
                        <a:spcAft>
                          <a:spcPts val="0"/>
                        </a:spcAft>
                        <a:buNone/>
                      </a:pPr>
                      <a:r>
                        <a:rPr lang="nl-NL" sz="1200" b="0" i="0" u="none" strike="noStrike" noProof="0">
                          <a:latin typeface="Aptos"/>
                        </a:rPr>
                        <a:t>Thuis werken is geen optie voor mij, omdat mijn werkzaamheden voornamelijk draaien om fysieke aanwezigheid, directe communicatie met collega's en externe partijen, en het oplossen van situaties op locatie.</a:t>
                      </a:r>
                      <a:endParaRPr lang="nl-NL" b="0" i="0" u="none" strike="noStrike">
                        <a:latin typeface="Aptos"/>
                      </a:endParaRPr>
                    </a:p>
                    <a:p>
                      <a:pPr lvl="0">
                        <a:buNone/>
                      </a:pPr>
                      <a:endParaRPr lang="nl-NL" sz="1200" noProof="0"/>
                    </a:p>
                  </a:txBody>
                  <a:tcPr/>
                </a:tc>
                <a:tc>
                  <a:txBody>
                    <a:bodyPr/>
                    <a:lstStyle/>
                    <a:p>
                      <a:pPr lvl="0">
                        <a:buNone/>
                      </a:pPr>
                      <a:r>
                        <a:rPr lang="nl-NL" sz="1200" noProof="0"/>
                        <a:t>Omdat ik vaak op andere plekken werk in de gemeente wil ik altijd goed bereik hebben en altijd veilig online kunnen. Mijn wachtwoorden zijn veelal hetzelfde en vergeet deze nog wel eens te veranderen.</a:t>
                      </a:r>
                    </a:p>
                    <a:p>
                      <a:pPr lvl="0">
                        <a:buNone/>
                      </a:pPr>
                      <a:endParaRPr lang="nl-NL" sz="1200" noProof="0"/>
                    </a:p>
                    <a:p>
                      <a:pPr lvl="0">
                        <a:buNone/>
                      </a:pPr>
                      <a:r>
                        <a:rPr lang="nl-NL" sz="1200" noProof="0"/>
                        <a:t>Ik ben het best geholpen afhankelijk van mijn werk bij een F3, E3 of E5 licentie.  </a:t>
                      </a:r>
                      <a:endParaRPr lang="nl-NL" sz="1200" noProof="0">
                        <a:highlight>
                          <a:srgbClr val="FFFF00"/>
                        </a:highlight>
                      </a:endParaRPr>
                    </a:p>
                  </a:txBody>
                  <a:tcPr/>
                </a:tc>
                <a:extLst>
                  <a:ext uri="{0D108BD9-81ED-4DB2-BD59-A6C34878D82A}">
                    <a16:rowId xmlns:a16="http://schemas.microsoft.com/office/drawing/2014/main" val="3734064522"/>
                  </a:ext>
                </a:extLst>
              </a:tr>
            </a:tbl>
          </a:graphicData>
        </a:graphic>
      </p:graphicFrame>
      <p:sp>
        <p:nvSpPr>
          <p:cNvPr id="8" name="TextBox 7">
            <a:extLst>
              <a:ext uri="{FF2B5EF4-FFF2-40B4-BE49-F238E27FC236}">
                <a16:creationId xmlns:a16="http://schemas.microsoft.com/office/drawing/2014/main" id="{42028FB9-026B-6890-22D7-B68CF637D097}"/>
              </a:ext>
            </a:extLst>
          </p:cNvPr>
          <p:cNvSpPr txBox="1"/>
          <p:nvPr/>
        </p:nvSpPr>
        <p:spPr>
          <a:xfrm flipV="1">
            <a:off x="-2736" y="6604000"/>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9" name="Picture Placeholder 18" descr="Afbeelding met Lettertype, logo, tekst, Graphics&#10;&#10;Automatisch gegenereerde beschrijving">
            <a:extLst>
              <a:ext uri="{FF2B5EF4-FFF2-40B4-BE49-F238E27FC236}">
                <a16:creationId xmlns:a16="http://schemas.microsoft.com/office/drawing/2014/main" id="{D0DBCBE1-ED37-F2A9-0CEE-E00731E3B5E6}"/>
              </a:ext>
            </a:extLst>
          </p:cNvPr>
          <p:cNvPicPr>
            <a:picLocks noGrp="1" noChangeAspect="1"/>
          </p:cNvPicPr>
          <p:nvPr>
            <p:ph type="pic" idx="33"/>
          </p:nvPr>
        </p:nvPicPr>
        <p:blipFill>
          <a:blip r:embed="rId3"/>
          <a:srcRect l="-2392" t="107" r="-6881" b="-2174"/>
          <a:stretch/>
        </p:blipFill>
        <p:spPr>
          <a:xfrm>
            <a:off x="10298518" y="225603"/>
            <a:ext cx="1368541" cy="401701"/>
          </a:xfrm>
        </p:spPr>
      </p:pic>
    </p:spTree>
    <p:extLst>
      <p:ext uri="{BB962C8B-B14F-4D97-AF65-F5344CB8AC3E}">
        <p14:creationId xmlns:p14="http://schemas.microsoft.com/office/powerpoint/2010/main" val="3562535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nl-NL"/>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a:xfrm>
            <a:off x="394900" y="-237767"/>
            <a:ext cx="10515600" cy="1325563"/>
          </a:xfrm>
        </p:spPr>
        <p:txBody>
          <a:bodyPr>
            <a:normAutofit/>
          </a:bodyPr>
          <a:lstStyle/>
          <a:p>
            <a:r>
              <a:rPr lang="nl-NL" sz="2400" dirty="0">
                <a:latin typeface="Arial"/>
                <a:cs typeface="Arial"/>
              </a:rPr>
              <a:t>2.   De kantoor medewerker</a:t>
            </a:r>
            <a:endParaRPr lang="nl-NL" dirty="0"/>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393006" y="588606"/>
            <a:ext cx="10659100" cy="4991317"/>
          </a:xfrm>
        </p:spPr>
        <p:txBody>
          <a:bodyPr anchor="t">
            <a:normAutofit/>
          </a:bodyPr>
          <a:lstStyle/>
          <a:p>
            <a:pPr marL="0" indent="0">
              <a:lnSpc>
                <a:spcPct val="107000"/>
              </a:lnSpc>
              <a:spcBef>
                <a:spcPts val="0"/>
              </a:spcBef>
              <a:buNone/>
            </a:pPr>
            <a:r>
              <a:rPr lang="nl-NL" sz="1600" kern="100" dirty="0">
                <a:latin typeface="Arial"/>
                <a:cs typeface="Times New Roman"/>
              </a:rPr>
              <a:t>Verwacht aantal van dit persona (onder voorbehoud): 300</a:t>
            </a:r>
            <a:endParaRPr lang="nl-NL" sz="1600" kern="100" dirty="0">
              <a:highlight>
                <a:srgbClr val="FFFF00"/>
              </a:highlight>
              <a:latin typeface="Arial"/>
              <a:cs typeface="Times New Roman"/>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14</a:t>
            </a:fld>
            <a:endParaRPr kumimoji="0" lang="nl-NL" sz="800" b="0" i="0" u="none" strike="noStrike" kern="1200" cap="none" spc="0" normalizeH="0" baseline="0">
              <a:ln>
                <a:noFill/>
              </a:ln>
              <a:solidFill>
                <a:srgbClr val="FFFFFF"/>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359C096C-C278-18F3-57D6-A67A90E680C0}"/>
              </a:ext>
            </a:extLst>
          </p:cNvPr>
          <p:cNvGraphicFramePr>
            <a:graphicFrameLocks noGrp="1"/>
          </p:cNvGraphicFramePr>
          <p:nvPr>
            <p:extLst>
              <p:ext uri="{D42A27DB-BD31-4B8C-83A1-F6EECF244321}">
                <p14:modId xmlns:p14="http://schemas.microsoft.com/office/powerpoint/2010/main" val="3358505572"/>
              </p:ext>
            </p:extLst>
          </p:nvPr>
        </p:nvGraphicFramePr>
        <p:xfrm>
          <a:off x="393006" y="1236889"/>
          <a:ext cx="11058064" cy="5369845"/>
        </p:xfrm>
        <a:graphic>
          <a:graphicData uri="http://schemas.openxmlformats.org/drawingml/2006/table">
            <a:tbl>
              <a:tblPr firstRow="1" bandRow="1">
                <a:tableStyleId>{5C22544A-7EE6-4342-B048-85BDC9FD1C3A}</a:tableStyleId>
              </a:tblPr>
              <a:tblGrid>
                <a:gridCol w="2764516">
                  <a:extLst>
                    <a:ext uri="{9D8B030D-6E8A-4147-A177-3AD203B41FA5}">
                      <a16:colId xmlns:a16="http://schemas.microsoft.com/office/drawing/2014/main" val="718151220"/>
                    </a:ext>
                  </a:extLst>
                </a:gridCol>
                <a:gridCol w="2764516">
                  <a:extLst>
                    <a:ext uri="{9D8B030D-6E8A-4147-A177-3AD203B41FA5}">
                      <a16:colId xmlns:a16="http://schemas.microsoft.com/office/drawing/2014/main" val="1964305919"/>
                    </a:ext>
                  </a:extLst>
                </a:gridCol>
                <a:gridCol w="2764516">
                  <a:extLst>
                    <a:ext uri="{9D8B030D-6E8A-4147-A177-3AD203B41FA5}">
                      <a16:colId xmlns:a16="http://schemas.microsoft.com/office/drawing/2014/main" val="2254256526"/>
                    </a:ext>
                  </a:extLst>
                </a:gridCol>
                <a:gridCol w="2764516">
                  <a:extLst>
                    <a:ext uri="{9D8B030D-6E8A-4147-A177-3AD203B41FA5}">
                      <a16:colId xmlns:a16="http://schemas.microsoft.com/office/drawing/2014/main" val="445024065"/>
                    </a:ext>
                  </a:extLst>
                </a:gridCol>
              </a:tblGrid>
              <a:tr h="340645">
                <a:tc>
                  <a:txBody>
                    <a:bodyPr/>
                    <a:lstStyle/>
                    <a:p>
                      <a:pPr lvl="0">
                        <a:buNone/>
                      </a:pPr>
                      <a:r>
                        <a:rPr lang="nl-NL" sz="1200"/>
                        <a:t>Dagelijks gebruik</a:t>
                      </a:r>
                      <a:endParaRPr lang="nl-NL"/>
                    </a:p>
                  </a:txBody>
                  <a:tcPr/>
                </a:tc>
                <a:tc>
                  <a:txBody>
                    <a:bodyPr/>
                    <a:lstStyle/>
                    <a:p>
                      <a:pPr lvl="0">
                        <a:buNone/>
                      </a:pPr>
                      <a:r>
                        <a:rPr lang="nl-NL" sz="1200"/>
                        <a:t>Bereikbaarheid</a:t>
                      </a:r>
                    </a:p>
                  </a:txBody>
                  <a:tcPr/>
                </a:tc>
                <a:tc>
                  <a:txBody>
                    <a:bodyPr/>
                    <a:lstStyle/>
                    <a:p>
                      <a:pPr lvl="0">
                        <a:buNone/>
                      </a:pPr>
                      <a:r>
                        <a:rPr lang="nl-NL" sz="1200"/>
                        <a:t>Thuis werken/andere locaties</a:t>
                      </a:r>
                    </a:p>
                  </a:txBody>
                  <a:tcPr/>
                </a:tc>
                <a:tc>
                  <a:txBody>
                    <a:bodyPr/>
                    <a:lstStyle/>
                    <a:p>
                      <a:pPr lvl="0">
                        <a:buNone/>
                      </a:pPr>
                      <a:r>
                        <a:rPr lang="nl-NL" sz="1200"/>
                        <a:t>Overig</a:t>
                      </a:r>
                      <a:endParaRPr lang="nl-NL"/>
                    </a:p>
                  </a:txBody>
                  <a:tcPr/>
                </a:tc>
                <a:extLst>
                  <a:ext uri="{0D108BD9-81ED-4DB2-BD59-A6C34878D82A}">
                    <a16:rowId xmlns:a16="http://schemas.microsoft.com/office/drawing/2014/main" val="235474549"/>
                  </a:ext>
                </a:extLst>
              </a:tr>
              <a:tr h="419974">
                <a:tc>
                  <a:txBody>
                    <a:bodyPr/>
                    <a:lstStyle/>
                    <a:p>
                      <a:pPr lvl="0" algn="l">
                        <a:lnSpc>
                          <a:spcPct val="100000"/>
                        </a:lnSpc>
                        <a:spcBef>
                          <a:spcPts val="0"/>
                        </a:spcBef>
                        <a:spcAft>
                          <a:spcPts val="0"/>
                        </a:spcAft>
                        <a:buNone/>
                      </a:pPr>
                      <a:r>
                        <a:rPr lang="nl-NL" sz="1200" b="0" i="0" u="none" strike="noStrike" noProof="0"/>
                        <a:t>Ik start mijn dag om 09.00. Allereerst kijk ik in mijn Outlook wat er binnen is gekomen, daarna start ik de </a:t>
                      </a:r>
                      <a:r>
                        <a:rPr lang="nl-NL" sz="1200" b="0" i="0" u="none" strike="noStrike" noProof="0" err="1"/>
                        <a:t>dagstart</a:t>
                      </a:r>
                      <a:r>
                        <a:rPr lang="nl-NL" sz="1200" b="0" i="0" u="none" strike="noStrike" noProof="0"/>
                        <a:t> in Teams. Mijn presentaties worden gemaakt in PowerPoint, die ik deel via SharePoint. Daarnaast maak ik dagelijks gebruik van Office, waaronder Word en Excel, om rapportages, verslagen en analyses uit te werken. Voor het bijhouden van mijn uren maak ik gebruik van een tijdregistratiesysteem om mijn werkzaamheden nauwkeurig te registreren. Verder werk ik met </a:t>
                      </a:r>
                      <a:r>
                        <a:rPr lang="nl-NL" sz="1200" b="0" i="0" u="none" strike="noStrike" noProof="0">
                          <a:solidFill>
                            <a:srgbClr val="000000"/>
                          </a:solidFill>
                          <a:latin typeface="Aptos"/>
                        </a:rPr>
                        <a:t>het HR-systeem voor personeelszaken zoals verlofaanvragen, en het informatie- en zaaksysteem voor het beheren, opzoeken en afhandelen van lopende zaken en documenten.</a:t>
                      </a:r>
                    </a:p>
                    <a:p>
                      <a:pPr lvl="0">
                        <a:buNone/>
                      </a:pPr>
                      <a:endParaRPr lang="nl-NL" sz="1200" b="0">
                        <a:highlight>
                          <a:srgbClr val="FFFF00"/>
                        </a:highlight>
                      </a:endParaRPr>
                    </a:p>
                    <a:p>
                      <a:pPr lvl="0" algn="l">
                        <a:lnSpc>
                          <a:spcPct val="100000"/>
                        </a:lnSpc>
                        <a:spcBef>
                          <a:spcPts val="0"/>
                        </a:spcBef>
                        <a:spcAft>
                          <a:spcPts val="0"/>
                        </a:spcAft>
                        <a:buNone/>
                      </a:pPr>
                      <a:r>
                        <a:rPr lang="nl-NL" sz="1200" b="0" i="0" u="none" strike="noStrike" noProof="0">
                          <a:solidFill>
                            <a:srgbClr val="000000"/>
                          </a:solidFill>
                          <a:latin typeface="Aptos"/>
                        </a:rPr>
                        <a:t>Mijn werkplek wil ik graag zo </a:t>
                      </a:r>
                      <a:r>
                        <a:rPr lang="nl-NL" sz="1200" b="0" i="0" u="none" strike="noStrike" noProof="0" err="1">
                          <a:solidFill>
                            <a:srgbClr val="000000"/>
                          </a:solidFill>
                          <a:latin typeface="Aptos"/>
                        </a:rPr>
                        <a:t>efficient</a:t>
                      </a:r>
                      <a:r>
                        <a:rPr lang="nl-NL" sz="1200" b="0" i="0" u="none" strike="noStrike" noProof="0">
                          <a:solidFill>
                            <a:srgbClr val="000000"/>
                          </a:solidFill>
                          <a:latin typeface="Aptos"/>
                        </a:rPr>
                        <a:t> mogelijk hebben ingericht, dus beeldschermen en alles wat daarbij hoort. Ik surf ook op het web, ik surf graag veilig maar daar kan ik hulp bij gebruiken.</a:t>
                      </a:r>
                    </a:p>
                    <a:p>
                      <a:pPr lvl="0">
                        <a:buNone/>
                      </a:pPr>
                      <a:endParaRPr lang="nl-NL" sz="1200" b="0">
                        <a:highlight>
                          <a:srgbClr val="FFFF00"/>
                        </a:highlight>
                      </a:endParaRPr>
                    </a:p>
                  </a:txBody>
                  <a:tcPr/>
                </a:tc>
                <a:tc>
                  <a:txBody>
                    <a:bodyPr/>
                    <a:lstStyle/>
                    <a:p>
                      <a:pPr lvl="0">
                        <a:buNone/>
                      </a:pPr>
                      <a:r>
                        <a:rPr lang="nl-NL" sz="1200"/>
                        <a:t>Dagelijks ben ik goed bereikbaar voor mijn collega's, veelal bereiken collega's mij via Teams chat en bellen, maar ook telefonisch en via de mail. Ik heb contact met de burger via de telefoon en email.</a:t>
                      </a:r>
                      <a:endParaRPr lang="nl-NL" sz="1200">
                        <a:highlight>
                          <a:srgbClr val="FFFF00"/>
                        </a:highlight>
                      </a:endParaRPr>
                    </a:p>
                    <a:p>
                      <a:pPr lvl="0">
                        <a:buNone/>
                      </a:pPr>
                      <a:endParaRPr lang="nl-NL" sz="1200"/>
                    </a:p>
                    <a:p>
                      <a:pPr lvl="0">
                        <a:buNone/>
                      </a:pPr>
                      <a:endParaRPr lang="nl-NL" sz="1200"/>
                    </a:p>
                  </a:txBody>
                  <a:tcPr/>
                </a:tc>
                <a:tc>
                  <a:txBody>
                    <a:bodyPr/>
                    <a:lstStyle/>
                    <a:p>
                      <a:pPr lvl="0">
                        <a:buNone/>
                      </a:pPr>
                      <a:r>
                        <a:rPr lang="nl-NL" sz="1200"/>
                        <a:t>Drie keer per week werk ik op kantoor, voor de rest werk ik thuis. Hiervoor werk ik graag met een thuis setup, zo gelijk mogelijk aan die van op kantoor, zoals gewend en uiteraard net zo veilig.</a:t>
                      </a:r>
                    </a:p>
                  </a:txBody>
                  <a:tcPr/>
                </a:tc>
                <a:tc>
                  <a:txBody>
                    <a:bodyPr/>
                    <a:lstStyle/>
                    <a:p>
                      <a:pPr lvl="0">
                        <a:buNone/>
                      </a:pPr>
                      <a:r>
                        <a:rPr lang="nl-NL" sz="1200" b="0" i="0" u="none" strike="noStrike" noProof="0">
                          <a:solidFill>
                            <a:srgbClr val="000000"/>
                          </a:solidFill>
                          <a:latin typeface="Aptos"/>
                        </a:rPr>
                        <a:t>Ik ben het best geholpen bij een E5 licentie en ik vind het belangrijk dat alles gewoon werkt zoals het hoort en ik wil snel en makkelijk geholpen worden met al mijn IT gerelateerde vragen.</a:t>
                      </a:r>
                      <a:endParaRPr lang="nl-NL"/>
                    </a:p>
                    <a:p>
                      <a:pPr lvl="0">
                        <a:buNone/>
                      </a:pPr>
                      <a:endParaRPr lang="nl-NL" sz="1200" b="0" i="0" u="none" strike="noStrike" noProof="0">
                        <a:solidFill>
                          <a:srgbClr val="000000"/>
                        </a:solidFill>
                        <a:latin typeface="Aptos"/>
                      </a:endParaRPr>
                    </a:p>
                    <a:p>
                      <a:pPr lvl="0">
                        <a:buNone/>
                      </a:pPr>
                      <a:endParaRPr lang="nl-NL"/>
                    </a:p>
                  </a:txBody>
                  <a:tcPr/>
                </a:tc>
                <a:extLst>
                  <a:ext uri="{0D108BD9-81ED-4DB2-BD59-A6C34878D82A}">
                    <a16:rowId xmlns:a16="http://schemas.microsoft.com/office/drawing/2014/main" val="3734064522"/>
                  </a:ext>
                </a:extLst>
              </a:tr>
            </a:tbl>
          </a:graphicData>
        </a:graphic>
      </p:graphicFrame>
      <p:pic>
        <p:nvPicPr>
          <p:cNvPr id="12" name="Picture 2" descr="Vacatures | Gemeente Urk">
            <a:extLst>
              <a:ext uri="{FF2B5EF4-FFF2-40B4-BE49-F238E27FC236}">
                <a16:creationId xmlns:a16="http://schemas.microsoft.com/office/drawing/2014/main" id="{66F0469B-09A5-A8F0-346B-3E1FB99878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387" b="41919"/>
          <a:stretch/>
        </p:blipFill>
        <p:spPr bwMode="auto">
          <a:xfrm>
            <a:off x="3222231" y="4986247"/>
            <a:ext cx="8240972" cy="147226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2028FB9-026B-6890-22D7-B68CF637D097}"/>
              </a:ext>
            </a:extLst>
          </p:cNvPr>
          <p:cNvSpPr txBox="1"/>
          <p:nvPr/>
        </p:nvSpPr>
        <p:spPr>
          <a:xfrm flipV="1">
            <a:off x="-2736" y="6604000"/>
            <a:ext cx="12334240" cy="369332"/>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nl-NL"/>
          </a:p>
        </p:txBody>
      </p:sp>
      <p:pic>
        <p:nvPicPr>
          <p:cNvPr id="19" name="Picture Placeholder 18" descr="Afbeelding met Lettertype, logo, tekst, Graphics&#10;&#10;Automatisch gegenereerde beschrijving">
            <a:extLst>
              <a:ext uri="{FF2B5EF4-FFF2-40B4-BE49-F238E27FC236}">
                <a16:creationId xmlns:a16="http://schemas.microsoft.com/office/drawing/2014/main" id="{D0DBCBE1-ED37-F2A9-0CEE-E00731E3B5E6}"/>
              </a:ext>
            </a:extLst>
          </p:cNvPr>
          <p:cNvPicPr>
            <a:picLocks noGrp="1" noChangeAspect="1"/>
          </p:cNvPicPr>
          <p:nvPr>
            <p:ph type="pic" idx="33"/>
          </p:nvPr>
        </p:nvPicPr>
        <p:blipFill>
          <a:blip r:embed="rId4"/>
          <a:srcRect l="-2392" t="107" r="-6881" b="-2174"/>
          <a:stretch/>
        </p:blipFill>
        <p:spPr>
          <a:xfrm>
            <a:off x="10298518" y="225603"/>
            <a:ext cx="1368541" cy="401701"/>
          </a:xfrm>
        </p:spPr>
      </p:pic>
    </p:spTree>
    <p:extLst>
      <p:ext uri="{BB962C8B-B14F-4D97-AF65-F5344CB8AC3E}">
        <p14:creationId xmlns:p14="http://schemas.microsoft.com/office/powerpoint/2010/main" val="4197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a:xfrm>
            <a:off x="373129" y="-324854"/>
            <a:ext cx="10515600" cy="1325563"/>
          </a:xfrm>
        </p:spPr>
        <p:txBody>
          <a:bodyPr>
            <a:normAutofit/>
          </a:bodyPr>
          <a:lstStyle/>
          <a:p>
            <a:r>
              <a:rPr lang="nl-NL" sz="2400">
                <a:latin typeface="Arial"/>
                <a:cs typeface="Arial"/>
              </a:rPr>
              <a:t>3.   De kantoor medewerker +</a:t>
            </a:r>
            <a:endParaRPr lang="nl-NL"/>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393006" y="588606"/>
            <a:ext cx="10659100" cy="4991317"/>
          </a:xfrm>
        </p:spPr>
        <p:txBody>
          <a:bodyPr anchor="t">
            <a:normAutofit/>
          </a:bodyPr>
          <a:lstStyle/>
          <a:p>
            <a:pPr>
              <a:buNone/>
            </a:pPr>
            <a:r>
              <a:rPr lang="nl-NL" sz="1600" kern="100">
                <a:latin typeface="Arial"/>
                <a:cs typeface="Arial"/>
              </a:rPr>
              <a:t>Verwacht aantal van dit persona (onder voorbehoud): 30</a:t>
            </a:r>
            <a:endParaRPr lang="nl-NL" sz="1600" kern="100">
              <a:highlight>
                <a:srgbClr val="FFFF00"/>
              </a:highlight>
              <a:latin typeface="Arial"/>
              <a:cs typeface="Arial"/>
            </a:endParaRPr>
          </a:p>
          <a:p>
            <a:pPr marL="0" indent="0">
              <a:lnSpc>
                <a:spcPct val="107000"/>
              </a:lnSpc>
              <a:spcBef>
                <a:spcPts val="0"/>
              </a:spcBef>
              <a:buNone/>
            </a:pPr>
            <a:endParaRPr lang="nl-NL" sz="1600" kern="100">
              <a:latin typeface="Arial"/>
              <a:cs typeface="Times New Roman"/>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15</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359C096C-C278-18F3-57D6-A67A90E680C0}"/>
              </a:ext>
            </a:extLst>
          </p:cNvPr>
          <p:cNvGraphicFramePr>
            <a:graphicFrameLocks noGrp="1"/>
          </p:cNvGraphicFramePr>
          <p:nvPr>
            <p:extLst>
              <p:ext uri="{D42A27DB-BD31-4B8C-83A1-F6EECF244321}">
                <p14:modId xmlns:p14="http://schemas.microsoft.com/office/powerpoint/2010/main" val="2356032052"/>
              </p:ext>
            </p:extLst>
          </p:nvPr>
        </p:nvGraphicFramePr>
        <p:xfrm>
          <a:off x="393006" y="932089"/>
          <a:ext cx="11058064" cy="5004085"/>
        </p:xfrm>
        <a:graphic>
          <a:graphicData uri="http://schemas.openxmlformats.org/drawingml/2006/table">
            <a:tbl>
              <a:tblPr firstRow="1" bandRow="1">
                <a:tableStyleId>{5C22544A-7EE6-4342-B048-85BDC9FD1C3A}</a:tableStyleId>
              </a:tblPr>
              <a:tblGrid>
                <a:gridCol w="2764516">
                  <a:extLst>
                    <a:ext uri="{9D8B030D-6E8A-4147-A177-3AD203B41FA5}">
                      <a16:colId xmlns:a16="http://schemas.microsoft.com/office/drawing/2014/main" val="718151220"/>
                    </a:ext>
                  </a:extLst>
                </a:gridCol>
                <a:gridCol w="2764516">
                  <a:extLst>
                    <a:ext uri="{9D8B030D-6E8A-4147-A177-3AD203B41FA5}">
                      <a16:colId xmlns:a16="http://schemas.microsoft.com/office/drawing/2014/main" val="1964305919"/>
                    </a:ext>
                  </a:extLst>
                </a:gridCol>
                <a:gridCol w="2764516">
                  <a:extLst>
                    <a:ext uri="{9D8B030D-6E8A-4147-A177-3AD203B41FA5}">
                      <a16:colId xmlns:a16="http://schemas.microsoft.com/office/drawing/2014/main" val="2254256526"/>
                    </a:ext>
                  </a:extLst>
                </a:gridCol>
                <a:gridCol w="2764516">
                  <a:extLst>
                    <a:ext uri="{9D8B030D-6E8A-4147-A177-3AD203B41FA5}">
                      <a16:colId xmlns:a16="http://schemas.microsoft.com/office/drawing/2014/main" val="445024065"/>
                    </a:ext>
                  </a:extLst>
                </a:gridCol>
              </a:tblGrid>
              <a:tr h="340645">
                <a:tc>
                  <a:txBody>
                    <a:bodyPr/>
                    <a:lstStyle/>
                    <a:p>
                      <a:pPr lvl="0">
                        <a:buNone/>
                      </a:pPr>
                      <a:r>
                        <a:rPr lang="nl-NL" sz="1200"/>
                        <a:t>Dagelijks gebruik</a:t>
                      </a:r>
                      <a:endParaRPr lang="nl-NL"/>
                    </a:p>
                  </a:txBody>
                  <a:tcPr/>
                </a:tc>
                <a:tc>
                  <a:txBody>
                    <a:bodyPr/>
                    <a:lstStyle/>
                    <a:p>
                      <a:pPr lvl="0">
                        <a:buNone/>
                      </a:pPr>
                      <a:r>
                        <a:rPr lang="nl-NL" sz="1200"/>
                        <a:t>Bereikbaarheid</a:t>
                      </a:r>
                    </a:p>
                  </a:txBody>
                  <a:tcPr/>
                </a:tc>
                <a:tc>
                  <a:txBody>
                    <a:bodyPr/>
                    <a:lstStyle/>
                    <a:p>
                      <a:pPr lvl="0">
                        <a:buNone/>
                      </a:pPr>
                      <a:r>
                        <a:rPr lang="nl-NL" sz="1200"/>
                        <a:t>Thuis werken/andere locaties</a:t>
                      </a:r>
                    </a:p>
                  </a:txBody>
                  <a:tcPr/>
                </a:tc>
                <a:tc>
                  <a:txBody>
                    <a:bodyPr/>
                    <a:lstStyle/>
                    <a:p>
                      <a:pPr lvl="0">
                        <a:buNone/>
                      </a:pPr>
                      <a:r>
                        <a:rPr lang="nl-NL" sz="1200"/>
                        <a:t>Overig</a:t>
                      </a:r>
                      <a:endParaRPr lang="nl-NL"/>
                    </a:p>
                  </a:txBody>
                  <a:tcPr/>
                </a:tc>
                <a:extLst>
                  <a:ext uri="{0D108BD9-81ED-4DB2-BD59-A6C34878D82A}">
                    <a16:rowId xmlns:a16="http://schemas.microsoft.com/office/drawing/2014/main" val="235474549"/>
                  </a:ext>
                </a:extLst>
              </a:tr>
              <a:tr h="419974">
                <a:tc>
                  <a:txBody>
                    <a:bodyPr/>
                    <a:lstStyle/>
                    <a:p>
                      <a:pPr lvl="0" algn="l">
                        <a:lnSpc>
                          <a:spcPct val="100000"/>
                        </a:lnSpc>
                        <a:spcBef>
                          <a:spcPts val="0"/>
                        </a:spcBef>
                        <a:spcAft>
                          <a:spcPts val="0"/>
                        </a:spcAft>
                        <a:buNone/>
                      </a:pPr>
                      <a:r>
                        <a:rPr lang="nl-NL" sz="1200" b="0" i="0" u="none" strike="noStrike" noProof="0">
                          <a:latin typeface="Aptos"/>
                        </a:rPr>
                        <a:t>Ik start mijn dag om 09.00. Allereerst kijk ik in mijn Outlook wat er binnen is gekomen en op </a:t>
                      </a:r>
                      <a:r>
                        <a:rPr lang="nl-NL" sz="1200" b="0" i="0" u="none" strike="noStrike" noProof="0" err="1">
                          <a:latin typeface="Aptos"/>
                        </a:rPr>
                        <a:t>Urknet</a:t>
                      </a:r>
                      <a:r>
                        <a:rPr lang="nl-NL" sz="1200" b="0" i="0" u="none" strike="noStrike" noProof="0">
                          <a:latin typeface="Aptos"/>
                        </a:rPr>
                        <a:t> of ik nog iets heb gemist. Daarna start ik de </a:t>
                      </a:r>
                      <a:r>
                        <a:rPr lang="nl-NL" sz="1200" b="0" i="0" u="none" strike="noStrike" noProof="0" err="1">
                          <a:latin typeface="Aptos"/>
                        </a:rPr>
                        <a:t>dagstart</a:t>
                      </a:r>
                      <a:r>
                        <a:rPr lang="nl-NL" sz="1200" b="0" i="0" u="none" strike="noStrike" noProof="0">
                          <a:latin typeface="Aptos"/>
                        </a:rPr>
                        <a:t> in Teams. Mijn presentaties worden gemaakt in PowerPoint, die ik deel via SharePoint. Daarnaast maak ik dagelijks gebruik van het tijdregistratiesysteem om mijn uren en werkzaamheden nauwkeurig te registreren, het HR-systeem voor personeelszaken zoals verlofaanvragen, en het informatie- en zaaksysteem voor het beheren, opzoeken en afhandelen van lopende zaken en documenten.</a:t>
                      </a:r>
                      <a:endParaRPr lang="nl-NL" sz="1200" b="0"/>
                    </a:p>
                    <a:p>
                      <a:pPr lvl="0" algn="l">
                        <a:lnSpc>
                          <a:spcPct val="100000"/>
                        </a:lnSpc>
                        <a:spcBef>
                          <a:spcPts val="0"/>
                        </a:spcBef>
                        <a:spcAft>
                          <a:spcPts val="0"/>
                        </a:spcAft>
                        <a:buNone/>
                      </a:pPr>
                      <a:r>
                        <a:rPr lang="nl-NL" sz="1200" b="0" i="0" u="none" strike="noStrike" noProof="0">
                          <a:latin typeface="Aptos"/>
                        </a:rPr>
                        <a:t>Mijn werkplek wil ik graag zo efficiënt mogelijk hebben ingericht, met goed functionerende beeldschermen en alle bijbehorende apparatuur. Ik surf regelmatig op het web en vind veilig internetgebruik belangrijk, maar daar kan ik soms extra hulp en ondersteuning bij gebruiken.</a:t>
                      </a:r>
                      <a:endParaRPr lang="nl-NL" i="0" u="none" strike="noStrike" noProof="0">
                        <a:latin typeface="Aptos"/>
                      </a:endParaRPr>
                    </a:p>
                    <a:p>
                      <a:pPr lvl="0">
                        <a:buNone/>
                      </a:pPr>
                      <a:endParaRPr lang="nl-NL" sz="1200" b="0">
                        <a:highlight>
                          <a:srgbClr val="FFFF00"/>
                        </a:highlight>
                      </a:endParaRPr>
                    </a:p>
                  </a:txBody>
                  <a:tcPr/>
                </a:tc>
                <a:tc>
                  <a:txBody>
                    <a:bodyPr/>
                    <a:lstStyle/>
                    <a:p>
                      <a:pPr lvl="0">
                        <a:buNone/>
                      </a:pPr>
                      <a:r>
                        <a:rPr lang="nl-NL" sz="1200" b="0" i="0" u="none" strike="noStrike" noProof="0">
                          <a:solidFill>
                            <a:srgbClr val="000000"/>
                          </a:solidFill>
                          <a:latin typeface="Aptos"/>
                        </a:rPr>
                        <a:t>Dagelijks ben ik goed bereikbaar voor mijn collega's, veelal bereiken collega's mij via Teams chat en bellen, maar ook telefonisch. </a:t>
                      </a:r>
                      <a:r>
                        <a:rPr lang="nl-NL" sz="1200"/>
                        <a:t>Zo nu en dan stuur ik mails via Outlook, contacteer ik collega's via teams en ben ik in contact met de burger email en telefoon.</a:t>
                      </a:r>
                      <a:endParaRPr lang="nl-NL" sz="1200">
                        <a:highlight>
                          <a:srgbClr val="FFFF00"/>
                        </a:highlight>
                      </a:endParaRPr>
                    </a:p>
                  </a:txBody>
                  <a:tcPr/>
                </a:tc>
                <a:tc>
                  <a:txBody>
                    <a:bodyPr/>
                    <a:lstStyle/>
                    <a:p>
                      <a:pPr lvl="0">
                        <a:buNone/>
                      </a:pPr>
                      <a:r>
                        <a:rPr lang="nl-NL" sz="1200"/>
                        <a:t>Drie keer per week werk ik op kantoor, voor de rest werk ik thuis. Hiervoor werk ik graag met een thuis setup, zo gelijk mogelijk aan die van op kantoor, zoals gewend en uiteraard net zo veilig.</a:t>
                      </a:r>
                    </a:p>
                  </a:txBody>
                  <a:tcPr/>
                </a:tc>
                <a:tc>
                  <a:txBody>
                    <a:bodyPr/>
                    <a:lstStyle/>
                    <a:p>
                      <a:pPr lvl="0">
                        <a:buNone/>
                      </a:pPr>
                      <a:r>
                        <a:rPr lang="nl-NL" sz="1200"/>
                        <a:t>Mijn wachtwoorden zijn veelal hetzelfde en vergeet deze nog wel eens te veranderen.</a:t>
                      </a:r>
                    </a:p>
                    <a:p>
                      <a:pPr lvl="0">
                        <a:buNone/>
                      </a:pPr>
                      <a:endParaRPr lang="nl-NL" sz="1200"/>
                    </a:p>
                    <a:p>
                      <a:pPr lvl="0">
                        <a:buNone/>
                      </a:pPr>
                      <a:r>
                        <a:rPr lang="nl-NL" sz="1200"/>
                        <a:t>Ik ben het best geholpen bij een E5 licentie en ik vind het belangrijk dat alles gewoon werkt zoals het hoort en ik wil snel en makkelijk geholpen worden met al mijn IT gerelateerde vragen.</a:t>
                      </a:r>
                    </a:p>
                    <a:p>
                      <a:pPr lvl="0">
                        <a:buNone/>
                      </a:pPr>
                      <a:endParaRPr lang="nl-NL" sz="1200"/>
                    </a:p>
                    <a:p>
                      <a:pPr lvl="0" algn="l">
                        <a:lnSpc>
                          <a:spcPct val="100000"/>
                        </a:lnSpc>
                        <a:spcBef>
                          <a:spcPts val="0"/>
                        </a:spcBef>
                        <a:spcAft>
                          <a:spcPts val="0"/>
                        </a:spcAft>
                        <a:buNone/>
                      </a:pPr>
                      <a:r>
                        <a:rPr lang="nl-NL" sz="1200" b="0" i="0" u="none" strike="noStrike" noProof="0">
                          <a:solidFill>
                            <a:srgbClr val="000000"/>
                          </a:solidFill>
                          <a:latin typeface="Aptos"/>
                        </a:rPr>
                        <a:t>Ik maak gebruik van zwaardere programma's, hier heb ik hardware nodig die dit goed kan laten draaien want ik wil zo effectief mogelijk werken. </a:t>
                      </a:r>
                    </a:p>
                    <a:p>
                      <a:pPr lvl="0">
                        <a:buNone/>
                      </a:pPr>
                      <a:endParaRPr lang="nl-NL" sz="1200"/>
                    </a:p>
                  </a:txBody>
                  <a:tcPr/>
                </a:tc>
                <a:extLst>
                  <a:ext uri="{0D108BD9-81ED-4DB2-BD59-A6C34878D82A}">
                    <a16:rowId xmlns:a16="http://schemas.microsoft.com/office/drawing/2014/main" val="3734064522"/>
                  </a:ext>
                </a:extLst>
              </a:tr>
            </a:tbl>
          </a:graphicData>
        </a:graphic>
      </p:graphicFrame>
      <p:pic>
        <p:nvPicPr>
          <p:cNvPr id="12" name="Picture 2" descr="Vacatures | Gemeente Urk">
            <a:extLst>
              <a:ext uri="{FF2B5EF4-FFF2-40B4-BE49-F238E27FC236}">
                <a16:creationId xmlns:a16="http://schemas.microsoft.com/office/drawing/2014/main" id="{66F0469B-09A5-A8F0-346B-3E1FB99878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387" b="41919"/>
          <a:stretch/>
        </p:blipFill>
        <p:spPr bwMode="auto">
          <a:xfrm>
            <a:off x="3505058" y="4514189"/>
            <a:ext cx="7932759" cy="139926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2028FB9-026B-6890-22D7-B68CF637D097}"/>
              </a:ext>
            </a:extLst>
          </p:cNvPr>
          <p:cNvSpPr txBox="1"/>
          <p:nvPr/>
        </p:nvSpPr>
        <p:spPr>
          <a:xfrm flipV="1">
            <a:off x="-2736" y="6604000"/>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9" name="Picture Placeholder 18" descr="Afbeelding met Lettertype, logo, tekst, Graphics&#10;&#10;Automatisch gegenereerde beschrijving">
            <a:extLst>
              <a:ext uri="{FF2B5EF4-FFF2-40B4-BE49-F238E27FC236}">
                <a16:creationId xmlns:a16="http://schemas.microsoft.com/office/drawing/2014/main" id="{D0DBCBE1-ED37-F2A9-0CEE-E00731E3B5E6}"/>
              </a:ext>
            </a:extLst>
          </p:cNvPr>
          <p:cNvPicPr>
            <a:picLocks noGrp="1" noChangeAspect="1"/>
          </p:cNvPicPr>
          <p:nvPr>
            <p:ph type="pic" idx="33"/>
          </p:nvPr>
        </p:nvPicPr>
        <p:blipFill>
          <a:blip r:embed="rId4"/>
          <a:srcRect l="-2392" t="107" r="-6881" b="-2174"/>
          <a:stretch/>
        </p:blipFill>
        <p:spPr>
          <a:xfrm>
            <a:off x="10298518" y="225603"/>
            <a:ext cx="1368541" cy="401701"/>
          </a:xfrm>
        </p:spPr>
      </p:pic>
    </p:spTree>
    <p:extLst>
      <p:ext uri="{BB962C8B-B14F-4D97-AF65-F5344CB8AC3E}">
        <p14:creationId xmlns:p14="http://schemas.microsoft.com/office/powerpoint/2010/main" val="631272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a:xfrm>
            <a:off x="373129" y="-324854"/>
            <a:ext cx="10515600" cy="1325563"/>
          </a:xfrm>
        </p:spPr>
        <p:txBody>
          <a:bodyPr>
            <a:normAutofit/>
          </a:bodyPr>
          <a:lstStyle/>
          <a:p>
            <a:r>
              <a:rPr lang="en-US" sz="2400">
                <a:latin typeface="Arial"/>
                <a:cs typeface="Arial"/>
              </a:rPr>
              <a:t>4. De ICT </a:t>
            </a:r>
            <a:r>
              <a:rPr lang="en-US" sz="2400" err="1">
                <a:latin typeface="Arial"/>
                <a:cs typeface="Arial"/>
              </a:rPr>
              <a:t>medewerker</a:t>
            </a:r>
            <a:endParaRPr lang="en-US" err="1"/>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393006" y="588606"/>
            <a:ext cx="10659100" cy="4991317"/>
          </a:xfrm>
        </p:spPr>
        <p:txBody>
          <a:bodyPr anchor="t">
            <a:normAutofit/>
          </a:bodyPr>
          <a:lstStyle/>
          <a:p>
            <a:pPr>
              <a:buNone/>
            </a:pPr>
            <a:r>
              <a:rPr lang="en-US" sz="1600" kern="100" err="1">
                <a:latin typeface="Arial"/>
                <a:cs typeface="Arial"/>
              </a:rPr>
              <a:t>Verwacht</a:t>
            </a:r>
            <a:r>
              <a:rPr lang="en-US" sz="1600" kern="100">
                <a:latin typeface="Arial"/>
                <a:cs typeface="Arial"/>
              </a:rPr>
              <a:t> </a:t>
            </a:r>
            <a:r>
              <a:rPr lang="en-US" sz="1600" kern="100" err="1">
                <a:latin typeface="Arial"/>
                <a:cs typeface="Arial"/>
              </a:rPr>
              <a:t>aantal</a:t>
            </a:r>
            <a:r>
              <a:rPr lang="en-US" sz="1600" kern="100">
                <a:latin typeface="Arial"/>
                <a:cs typeface="Arial"/>
              </a:rPr>
              <a:t> van </a:t>
            </a:r>
            <a:r>
              <a:rPr lang="en-US" sz="1600" kern="100" err="1">
                <a:latin typeface="Arial"/>
                <a:cs typeface="Arial"/>
              </a:rPr>
              <a:t>dit</a:t>
            </a:r>
            <a:r>
              <a:rPr lang="en-US" sz="1600" kern="100">
                <a:latin typeface="Arial"/>
                <a:cs typeface="Arial"/>
              </a:rPr>
              <a:t> persona (</a:t>
            </a:r>
            <a:r>
              <a:rPr lang="en-US" sz="1600" kern="100" err="1">
                <a:latin typeface="Arial"/>
                <a:cs typeface="Arial"/>
              </a:rPr>
              <a:t>onder</a:t>
            </a:r>
            <a:r>
              <a:rPr lang="en-US" sz="1600" kern="100">
                <a:latin typeface="Arial"/>
                <a:cs typeface="Arial"/>
              </a:rPr>
              <a:t> </a:t>
            </a:r>
            <a:r>
              <a:rPr lang="en-US" sz="1600" kern="100" err="1">
                <a:latin typeface="Arial"/>
                <a:cs typeface="Arial"/>
              </a:rPr>
              <a:t>voorbehoud</a:t>
            </a:r>
            <a:r>
              <a:rPr lang="en-US" sz="1600" kern="100">
                <a:latin typeface="Arial"/>
                <a:cs typeface="Arial"/>
              </a:rPr>
              <a:t>): 15</a:t>
            </a:r>
            <a:endParaRPr lang="en-US" sz="1600" kern="100">
              <a:highlight>
                <a:srgbClr val="FFFF00"/>
              </a:highlight>
              <a:latin typeface="Arial"/>
              <a:cs typeface="Arial"/>
            </a:endParaRPr>
          </a:p>
          <a:p>
            <a:pPr marL="0" indent="0">
              <a:lnSpc>
                <a:spcPct val="107000"/>
              </a:lnSpc>
              <a:spcBef>
                <a:spcPts val="0"/>
              </a:spcBef>
              <a:buNone/>
            </a:pPr>
            <a:endParaRPr lang="en-US" sz="1600" kern="100">
              <a:latin typeface="Arial"/>
              <a:cs typeface="Times New Roman"/>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16</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359C096C-C278-18F3-57D6-A67A90E680C0}"/>
              </a:ext>
            </a:extLst>
          </p:cNvPr>
          <p:cNvGraphicFramePr>
            <a:graphicFrameLocks noGrp="1"/>
          </p:cNvGraphicFramePr>
          <p:nvPr>
            <p:extLst>
              <p:ext uri="{D42A27DB-BD31-4B8C-83A1-F6EECF244321}">
                <p14:modId xmlns:p14="http://schemas.microsoft.com/office/powerpoint/2010/main" val="3267477247"/>
              </p:ext>
            </p:extLst>
          </p:nvPr>
        </p:nvGraphicFramePr>
        <p:xfrm>
          <a:off x="393006" y="932089"/>
          <a:ext cx="11058064" cy="5735605"/>
        </p:xfrm>
        <a:graphic>
          <a:graphicData uri="http://schemas.openxmlformats.org/drawingml/2006/table">
            <a:tbl>
              <a:tblPr firstRow="1" bandRow="1">
                <a:tableStyleId>{5C22544A-7EE6-4342-B048-85BDC9FD1C3A}</a:tableStyleId>
              </a:tblPr>
              <a:tblGrid>
                <a:gridCol w="2764516">
                  <a:extLst>
                    <a:ext uri="{9D8B030D-6E8A-4147-A177-3AD203B41FA5}">
                      <a16:colId xmlns:a16="http://schemas.microsoft.com/office/drawing/2014/main" val="718151220"/>
                    </a:ext>
                  </a:extLst>
                </a:gridCol>
                <a:gridCol w="2764516">
                  <a:extLst>
                    <a:ext uri="{9D8B030D-6E8A-4147-A177-3AD203B41FA5}">
                      <a16:colId xmlns:a16="http://schemas.microsoft.com/office/drawing/2014/main" val="1964305919"/>
                    </a:ext>
                  </a:extLst>
                </a:gridCol>
                <a:gridCol w="2764516">
                  <a:extLst>
                    <a:ext uri="{9D8B030D-6E8A-4147-A177-3AD203B41FA5}">
                      <a16:colId xmlns:a16="http://schemas.microsoft.com/office/drawing/2014/main" val="2254256526"/>
                    </a:ext>
                  </a:extLst>
                </a:gridCol>
                <a:gridCol w="2764516">
                  <a:extLst>
                    <a:ext uri="{9D8B030D-6E8A-4147-A177-3AD203B41FA5}">
                      <a16:colId xmlns:a16="http://schemas.microsoft.com/office/drawing/2014/main" val="445024065"/>
                    </a:ext>
                  </a:extLst>
                </a:gridCol>
              </a:tblGrid>
              <a:tr h="340645">
                <a:tc>
                  <a:txBody>
                    <a:bodyPr/>
                    <a:lstStyle/>
                    <a:p>
                      <a:pPr lvl="0">
                        <a:buNone/>
                      </a:pPr>
                      <a:r>
                        <a:rPr lang="en-US" sz="1200" err="1"/>
                        <a:t>Dagelijks</a:t>
                      </a:r>
                      <a:r>
                        <a:rPr lang="en-US" sz="1200"/>
                        <a:t> </a:t>
                      </a:r>
                      <a:r>
                        <a:rPr lang="en-US" sz="1200" err="1"/>
                        <a:t>gebruik</a:t>
                      </a:r>
                      <a:endParaRPr lang="en-US" err="1"/>
                    </a:p>
                  </a:txBody>
                  <a:tcPr/>
                </a:tc>
                <a:tc>
                  <a:txBody>
                    <a:bodyPr/>
                    <a:lstStyle/>
                    <a:p>
                      <a:pPr lvl="0">
                        <a:buNone/>
                      </a:pPr>
                      <a:r>
                        <a:rPr lang="en-US" sz="1200" err="1"/>
                        <a:t>Bereikbaarheid</a:t>
                      </a:r>
                    </a:p>
                  </a:txBody>
                  <a:tcPr/>
                </a:tc>
                <a:tc>
                  <a:txBody>
                    <a:bodyPr/>
                    <a:lstStyle/>
                    <a:p>
                      <a:pPr lvl="0">
                        <a:buNone/>
                      </a:pPr>
                      <a:r>
                        <a:rPr lang="en-US" sz="1200" err="1"/>
                        <a:t>Thuis</a:t>
                      </a:r>
                      <a:r>
                        <a:rPr lang="en-US" sz="1200"/>
                        <a:t> </a:t>
                      </a:r>
                      <a:r>
                        <a:rPr lang="en-US" sz="1200" err="1"/>
                        <a:t>werken</a:t>
                      </a:r>
                      <a:r>
                        <a:rPr lang="en-US" sz="1200"/>
                        <a:t>/</a:t>
                      </a:r>
                      <a:r>
                        <a:rPr lang="en-US" sz="1200" err="1"/>
                        <a:t>andere</a:t>
                      </a:r>
                      <a:r>
                        <a:rPr lang="en-US" sz="1200"/>
                        <a:t> </a:t>
                      </a:r>
                      <a:r>
                        <a:rPr lang="en-US" sz="1200" err="1"/>
                        <a:t>locaties</a:t>
                      </a:r>
                    </a:p>
                  </a:txBody>
                  <a:tcPr/>
                </a:tc>
                <a:tc>
                  <a:txBody>
                    <a:bodyPr/>
                    <a:lstStyle/>
                    <a:p>
                      <a:pPr lvl="0">
                        <a:buNone/>
                      </a:pPr>
                      <a:r>
                        <a:rPr lang="en-US" sz="1200" err="1"/>
                        <a:t>Overig</a:t>
                      </a:r>
                      <a:endParaRPr lang="en-US" err="1"/>
                    </a:p>
                  </a:txBody>
                  <a:tcPr/>
                </a:tc>
                <a:extLst>
                  <a:ext uri="{0D108BD9-81ED-4DB2-BD59-A6C34878D82A}">
                    <a16:rowId xmlns:a16="http://schemas.microsoft.com/office/drawing/2014/main" val="235474549"/>
                  </a:ext>
                </a:extLst>
              </a:tr>
              <a:tr h="419974">
                <a:tc>
                  <a:txBody>
                    <a:bodyPr/>
                    <a:lstStyle/>
                    <a:p>
                      <a:pPr lvl="0" algn="l">
                        <a:lnSpc>
                          <a:spcPct val="100000"/>
                        </a:lnSpc>
                        <a:spcBef>
                          <a:spcPts val="0"/>
                        </a:spcBef>
                        <a:spcAft>
                          <a:spcPts val="0"/>
                        </a:spcAft>
                        <a:buNone/>
                      </a:pPr>
                      <a:r>
                        <a:rPr lang="nl-NL" sz="1200" b="0" i="0" u="none" strike="noStrike" noProof="0">
                          <a:solidFill>
                            <a:srgbClr val="000000"/>
                          </a:solidFill>
                        </a:rPr>
                        <a:t>Ik start mijn dag om 09.00. Allereerst kijk ik in mijn Outlook wat er binnen is gekomen en op </a:t>
                      </a:r>
                      <a:r>
                        <a:rPr lang="nl-NL" sz="1200" b="0" i="0" u="none" strike="noStrike" noProof="0" err="1">
                          <a:solidFill>
                            <a:srgbClr val="000000"/>
                          </a:solidFill>
                        </a:rPr>
                        <a:t>Urknet</a:t>
                      </a:r>
                      <a:r>
                        <a:rPr lang="nl-NL" sz="1200" b="0" i="0" u="none" strike="noStrike" noProof="0">
                          <a:solidFill>
                            <a:srgbClr val="000000"/>
                          </a:solidFill>
                        </a:rPr>
                        <a:t> of ik nog iets heb gemist. Daarna start ik de </a:t>
                      </a:r>
                      <a:r>
                        <a:rPr lang="nl-NL" sz="1200" b="0" i="0" u="none" strike="noStrike" noProof="0" err="1">
                          <a:solidFill>
                            <a:srgbClr val="000000"/>
                          </a:solidFill>
                        </a:rPr>
                        <a:t>dagstart</a:t>
                      </a:r>
                      <a:r>
                        <a:rPr lang="nl-NL" sz="1200" b="0" i="0" u="none" strike="noStrike" noProof="0">
                          <a:solidFill>
                            <a:srgbClr val="000000"/>
                          </a:solidFill>
                        </a:rPr>
                        <a:t> in Teams. Mijn presentaties worden gemaakt in PowerPoint, die ik deel via SharePoint. Daarnaast maak ik gebruik van het HR-systeem voor personeelszaken zoals verlofaanvragen, het informatie- en zaaksysteem voor het beheren, opzoeken en afhandelen van lopende zaken en documenten, en </a:t>
                      </a:r>
                      <a:r>
                        <a:rPr lang="nl-NL" sz="1200" b="0" i="0" u="none" strike="noStrike" noProof="0" err="1">
                          <a:solidFill>
                            <a:srgbClr val="000000"/>
                          </a:solidFill>
                        </a:rPr>
                        <a:t>Topdesk</a:t>
                      </a:r>
                      <a:r>
                        <a:rPr lang="nl-NL" sz="1200" b="0" i="0" u="none" strike="noStrike" noProof="0">
                          <a:solidFill>
                            <a:srgbClr val="000000"/>
                          </a:solidFill>
                        </a:rPr>
                        <a:t> voor het registreren, volgen en afhandelen van meldingen en verzoeken.</a:t>
                      </a:r>
                      <a:endParaRPr lang="en-US"/>
                    </a:p>
                    <a:p>
                      <a:pPr lvl="0" algn="l">
                        <a:lnSpc>
                          <a:spcPct val="100000"/>
                        </a:lnSpc>
                        <a:spcBef>
                          <a:spcPts val="0"/>
                        </a:spcBef>
                        <a:spcAft>
                          <a:spcPts val="0"/>
                        </a:spcAft>
                        <a:buNone/>
                      </a:pPr>
                      <a:r>
                        <a:rPr lang="nl-NL" sz="1200" b="0" i="0" u="none" strike="noStrike" noProof="0">
                          <a:solidFill>
                            <a:srgbClr val="000000"/>
                          </a:solidFill>
                        </a:rPr>
                        <a:t>Ook werk ik regelmatig met leverancier-gebonden tools voor het bestellen van hardware en voor het beheer van onze werkplek, zodat ik samen met leveranciers problemen kan oplossen en verbeteringen kan doorvoeren.</a:t>
                      </a:r>
                      <a:endParaRPr lang="nl-NL"/>
                    </a:p>
                    <a:p>
                      <a:pPr lvl="0" algn="l">
                        <a:lnSpc>
                          <a:spcPct val="100000"/>
                        </a:lnSpc>
                        <a:spcBef>
                          <a:spcPts val="0"/>
                        </a:spcBef>
                        <a:spcAft>
                          <a:spcPts val="0"/>
                        </a:spcAft>
                        <a:buNone/>
                      </a:pPr>
                      <a:endParaRPr lang="nl-NL" sz="1200" b="0" i="0" u="none" strike="noStrike" noProof="0">
                        <a:solidFill>
                          <a:srgbClr val="000000"/>
                        </a:solidFill>
                        <a:latin typeface="Aptos"/>
                      </a:endParaRPr>
                    </a:p>
                    <a:p>
                      <a:pPr lvl="0">
                        <a:buNone/>
                      </a:pPr>
                      <a:endParaRPr lang="nl-NL" sz="1200" b="0" i="0" u="none" strike="noStrike" noProof="0">
                        <a:solidFill>
                          <a:srgbClr val="000000"/>
                        </a:solidFill>
                        <a:latin typeface="Aptos"/>
                      </a:endParaRPr>
                    </a:p>
                    <a:p>
                      <a:pPr lvl="0">
                        <a:buNone/>
                      </a:pPr>
                      <a:r>
                        <a:rPr lang="nl-NL" sz="1200" b="0" i="0" u="none" strike="noStrike" noProof="0">
                          <a:solidFill>
                            <a:srgbClr val="000000"/>
                          </a:solidFill>
                          <a:latin typeface="Aptos"/>
                        </a:rPr>
                        <a:t>Mijn werkplek wil ik graag zo efficiënt en veilig mogelijk hebben ingericht, dus beeldschermen en alles wat daarbij hoort. </a:t>
                      </a:r>
                    </a:p>
                  </a:txBody>
                  <a:tcPr/>
                </a:tc>
                <a:tc>
                  <a:txBody>
                    <a:bodyPr/>
                    <a:lstStyle/>
                    <a:p>
                      <a:pPr lvl="0">
                        <a:buNone/>
                      </a:pPr>
                      <a:r>
                        <a:rPr lang="nl-NL" sz="1200" b="0" i="0" u="none" strike="noStrike" noProof="0">
                          <a:solidFill>
                            <a:srgbClr val="000000"/>
                          </a:solidFill>
                          <a:latin typeface="Aptos"/>
                        </a:rPr>
                        <a:t> Dagelijks ben ik goed bereikbaar voor mijn collega's, veelal bereiken collega's mij via Teams chat en bellen, maar ook telefonisch en via de mail. Ik heb eigenlijk geen contact met de burger.</a:t>
                      </a:r>
                      <a:endParaRPr lang="nl-NL" sz="1200" b="0" i="0" u="none" strike="noStrike" noProof="0">
                        <a:solidFill>
                          <a:srgbClr val="000000"/>
                        </a:solidFill>
                        <a:highlight>
                          <a:srgbClr val="FFFF00"/>
                        </a:highlight>
                        <a:latin typeface="Aptos"/>
                      </a:endParaRPr>
                    </a:p>
                  </a:txBody>
                  <a:tcPr/>
                </a:tc>
                <a:tc>
                  <a:txBody>
                    <a:bodyPr/>
                    <a:lstStyle/>
                    <a:p>
                      <a:pPr lvl="0">
                        <a:buNone/>
                      </a:pPr>
                      <a:r>
                        <a:rPr lang="nl-NL" sz="1200" b="0" i="0" u="none" strike="noStrike" noProof="0">
                          <a:solidFill>
                            <a:srgbClr val="000000"/>
                          </a:solidFill>
                        </a:rPr>
                        <a:t>Ik werk grotendeels op kantoor, omdat mijn aanwezigheid daar essentieel is voor het ondersteunen van collega’s en het oplossen van IT-gerelateerde vraagstukken. Wanneer ik thuis werk, heb ik een setup nodig die zoveel mogelijk overeenkomt met die van op kantoor. Dit is belangrijk om ook vanuit huis dezelfde ondersteuning te kunnen bieden, zeker gezien de consignatiediensten die wij na werktijd draaien. Tijdens deze diensten is het cruciaal dat ik direct toegang heb tot alle benodigde systemen en tools, met dezelfde snelheid, functionaliteit en veiligheid als op kantoor, om eventuele storingen of problemen efficiënt op te lossen</a:t>
                      </a:r>
                      <a:r>
                        <a:rPr lang="nl-NL" sz="1200" b="0" i="0" u="none" strike="noStrike" noProof="0">
                          <a:solidFill>
                            <a:srgbClr val="000000"/>
                          </a:solidFill>
                          <a:latin typeface="Aptos"/>
                        </a:rPr>
                        <a:t>.</a:t>
                      </a:r>
                      <a:endParaRPr lang="en-US"/>
                    </a:p>
                  </a:txBody>
                  <a:tcPr/>
                </a:tc>
                <a:tc>
                  <a:txBody>
                    <a:bodyPr/>
                    <a:lstStyle/>
                    <a:p>
                      <a:pPr lvl="0">
                        <a:buNone/>
                      </a:pPr>
                      <a:r>
                        <a:rPr lang="nl-NL" sz="1200" b="0" i="0" u="none" strike="noStrike" noProof="0">
                          <a:solidFill>
                            <a:srgbClr val="000000"/>
                          </a:solidFill>
                        </a:rPr>
                        <a:t>Ik ben het best geholpen bij een E#-licentie, en ik vind het belangrijk dat alles gewoon werkt zoals het hoort. Ik wil snel en makkelijk iedereen helpen met hun IT-gerelateerde vragen, en hiervoor heb ik extra rechten nodig in verschillende systemen zoals Microsoft </a:t>
                      </a:r>
                      <a:r>
                        <a:rPr lang="nl-NL" sz="1200" b="0" i="0" u="none" strike="noStrike" noProof="0" err="1">
                          <a:solidFill>
                            <a:srgbClr val="000000"/>
                          </a:solidFill>
                        </a:rPr>
                        <a:t>Azure</a:t>
                      </a:r>
                      <a:r>
                        <a:rPr lang="nl-NL" sz="1200" b="0" i="0" u="none" strike="noStrike" noProof="0">
                          <a:solidFill>
                            <a:srgbClr val="000000"/>
                          </a:solidFill>
                        </a:rPr>
                        <a:t> voor beheer van gebruikers en toegang, het zaaksysteem voor het aanmaken en beheren van dossiers, </a:t>
                      </a:r>
                      <a:r>
                        <a:rPr lang="nl-NL" sz="1200" b="0" i="0" u="none" strike="noStrike" noProof="0" err="1">
                          <a:solidFill>
                            <a:srgbClr val="000000"/>
                          </a:solidFill>
                        </a:rPr>
                        <a:t>Topdesk</a:t>
                      </a:r>
                      <a:r>
                        <a:rPr lang="nl-NL" sz="1200" b="0" i="0" u="none" strike="noStrike" noProof="0">
                          <a:solidFill>
                            <a:srgbClr val="000000"/>
                          </a:solidFill>
                        </a:rPr>
                        <a:t> voor het registreren en oplossen van meldingen, en de beheeromgeving van onze SaaS-werkplekoplossing. Daarnaast wil ik toegang tot administratieve functies binnen SharePoint en Teams om optimaal te kunnen ondersteunen bij vragen of problemen.</a:t>
                      </a:r>
                      <a:endParaRPr lang="nl-NL" sz="1200" b="0" i="0" u="none" strike="noStrike" noProof="0">
                        <a:solidFill>
                          <a:srgbClr val="000000"/>
                        </a:solidFill>
                        <a:latin typeface="Aptos"/>
                      </a:endParaRPr>
                    </a:p>
                    <a:p>
                      <a:pPr lvl="0">
                        <a:buNone/>
                      </a:pPr>
                      <a:endParaRPr lang="en-US" sz="1200"/>
                    </a:p>
                  </a:txBody>
                  <a:tcPr/>
                </a:tc>
                <a:extLst>
                  <a:ext uri="{0D108BD9-81ED-4DB2-BD59-A6C34878D82A}">
                    <a16:rowId xmlns:a16="http://schemas.microsoft.com/office/drawing/2014/main" val="3734064522"/>
                  </a:ext>
                </a:extLst>
              </a:tr>
            </a:tbl>
          </a:graphicData>
        </a:graphic>
      </p:graphicFrame>
      <p:sp>
        <p:nvSpPr>
          <p:cNvPr id="8" name="TextBox 7">
            <a:extLst>
              <a:ext uri="{FF2B5EF4-FFF2-40B4-BE49-F238E27FC236}">
                <a16:creationId xmlns:a16="http://schemas.microsoft.com/office/drawing/2014/main" id="{42028FB9-026B-6890-22D7-B68CF637D097}"/>
              </a:ext>
            </a:extLst>
          </p:cNvPr>
          <p:cNvSpPr txBox="1"/>
          <p:nvPr/>
        </p:nvSpPr>
        <p:spPr>
          <a:xfrm flipV="1">
            <a:off x="-2736" y="6604000"/>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9" name="Picture Placeholder 18" descr="Afbeelding met Lettertype, logo, tekst, Graphics&#10;&#10;Automatisch gegenereerde beschrijving">
            <a:extLst>
              <a:ext uri="{FF2B5EF4-FFF2-40B4-BE49-F238E27FC236}">
                <a16:creationId xmlns:a16="http://schemas.microsoft.com/office/drawing/2014/main" id="{D0DBCBE1-ED37-F2A9-0CEE-E00731E3B5E6}"/>
              </a:ext>
            </a:extLst>
          </p:cNvPr>
          <p:cNvPicPr>
            <a:picLocks noGrp="1" noChangeAspect="1"/>
          </p:cNvPicPr>
          <p:nvPr>
            <p:ph type="pic" idx="33"/>
          </p:nvPr>
        </p:nvPicPr>
        <p:blipFill>
          <a:blip r:embed="rId3"/>
          <a:srcRect l="-2392" t="107" r="-6881" b="-2174"/>
          <a:stretch/>
        </p:blipFill>
        <p:spPr>
          <a:xfrm>
            <a:off x="10298518" y="225603"/>
            <a:ext cx="1368541" cy="401701"/>
          </a:xfrm>
        </p:spPr>
      </p:pic>
    </p:spTree>
    <p:extLst>
      <p:ext uri="{BB962C8B-B14F-4D97-AF65-F5344CB8AC3E}">
        <p14:creationId xmlns:p14="http://schemas.microsoft.com/office/powerpoint/2010/main" val="483944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normAutofit/>
          </a:bodyPr>
          <a:lstStyle/>
          <a:p>
            <a:r>
              <a:rPr lang="en-US" sz="2400" err="1">
                <a:latin typeface="Arial" panose="020B0604020202020204" pitchFamily="34" charset="0"/>
                <a:cs typeface="Arial" panose="020B0604020202020204" pitchFamily="34" charset="0"/>
              </a:rPr>
              <a:t>Colofon</a:t>
            </a:r>
            <a:r>
              <a:rPr lang="en-US" sz="2400">
                <a:latin typeface="Arial" panose="020B0604020202020204" pitchFamily="34" charset="0"/>
                <a:cs typeface="Arial" panose="020B0604020202020204" pitchFamily="34" charset="0"/>
              </a:rPr>
              <a:t> </a:t>
            </a:r>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841245" y="1503577"/>
            <a:ext cx="10659100" cy="4991317"/>
          </a:xfrm>
        </p:spPr>
        <p:txBody>
          <a:bodyPr anchor="t">
            <a:normAutofit/>
          </a:bodyPr>
          <a:lstStyle/>
          <a:p>
            <a:pPr marL="0" indent="0">
              <a:lnSpc>
                <a:spcPct val="107000"/>
              </a:lnSpc>
              <a:spcBef>
                <a:spcPts val="0"/>
              </a:spcBef>
              <a:buNone/>
            </a:pPr>
            <a:r>
              <a:rPr lang="en-US" sz="1600" kern="100" err="1">
                <a:latin typeface="Arial"/>
                <a:cs typeface="Times New Roman"/>
              </a:rPr>
              <a:t>Dit</a:t>
            </a:r>
            <a:r>
              <a:rPr lang="en-US" sz="1600" kern="100">
                <a:latin typeface="Arial"/>
                <a:cs typeface="Times New Roman"/>
              </a:rPr>
              <a:t> document is </a:t>
            </a:r>
            <a:r>
              <a:rPr lang="en-US" sz="1600" kern="100" err="1">
                <a:latin typeface="Arial"/>
                <a:cs typeface="Times New Roman"/>
              </a:rPr>
              <a:t>bedoeld</a:t>
            </a:r>
            <a:r>
              <a:rPr lang="en-US" sz="1600" kern="100">
                <a:latin typeface="Arial"/>
                <a:cs typeface="Times New Roman"/>
              </a:rPr>
              <a:t> om op </a:t>
            </a:r>
            <a:r>
              <a:rPr lang="en-US" sz="1600" kern="100" err="1">
                <a:latin typeface="Arial"/>
                <a:cs typeface="Times New Roman"/>
              </a:rPr>
              <a:t>hoofdlijnen</a:t>
            </a:r>
            <a:r>
              <a:rPr lang="en-US" sz="1600" kern="100">
                <a:latin typeface="Arial"/>
                <a:cs typeface="Times New Roman"/>
              </a:rPr>
              <a:t> </a:t>
            </a:r>
            <a:r>
              <a:rPr lang="en-US" sz="1600" kern="100" err="1">
                <a:latin typeface="Arial"/>
                <a:cs typeface="Times New Roman"/>
              </a:rPr>
              <a:t>indicatief</a:t>
            </a:r>
            <a:r>
              <a:rPr lang="en-US" sz="1600" kern="100">
                <a:latin typeface="Arial"/>
                <a:cs typeface="Times New Roman"/>
              </a:rPr>
              <a:t> </a:t>
            </a:r>
            <a:r>
              <a:rPr lang="en-US" sz="1600" kern="100" err="1">
                <a:latin typeface="Arial"/>
                <a:cs typeface="Times New Roman"/>
              </a:rPr>
              <a:t>inzicht</a:t>
            </a:r>
            <a:r>
              <a:rPr lang="en-US" sz="1600" kern="100">
                <a:latin typeface="Arial"/>
                <a:cs typeface="Times New Roman"/>
              </a:rPr>
              <a:t> te </a:t>
            </a:r>
            <a:r>
              <a:rPr lang="en-US" sz="1600" kern="100" err="1">
                <a:latin typeface="Arial"/>
                <a:cs typeface="Times New Roman"/>
              </a:rPr>
              <a:t>geven</a:t>
            </a:r>
            <a:r>
              <a:rPr lang="en-US" sz="1600" kern="100">
                <a:latin typeface="Arial"/>
                <a:cs typeface="Times New Roman"/>
              </a:rPr>
              <a:t> in wat voor de </a:t>
            </a:r>
            <a:r>
              <a:rPr lang="en-US" sz="1600" kern="100" err="1">
                <a:latin typeface="Arial"/>
                <a:cs typeface="Times New Roman"/>
              </a:rPr>
              <a:t>gemeente</a:t>
            </a:r>
            <a:r>
              <a:rPr lang="en-US" sz="1600" kern="100">
                <a:latin typeface="Arial"/>
                <a:cs typeface="Times New Roman"/>
              </a:rPr>
              <a:t> </a:t>
            </a:r>
            <a:r>
              <a:rPr lang="en-US" sz="1600" kern="100" err="1">
                <a:latin typeface="Arial"/>
                <a:cs typeface="Times New Roman"/>
              </a:rPr>
              <a:t>Urk</a:t>
            </a:r>
            <a:r>
              <a:rPr lang="en-US" sz="1600" kern="100">
                <a:latin typeface="Arial"/>
                <a:cs typeface="Times New Roman"/>
              </a:rPr>
              <a:t> van </a:t>
            </a:r>
            <a:r>
              <a:rPr lang="en-US" sz="1600" kern="100" err="1">
                <a:latin typeface="Arial"/>
                <a:cs typeface="Times New Roman"/>
              </a:rPr>
              <a:t>belang</a:t>
            </a:r>
            <a:r>
              <a:rPr lang="en-US" sz="1600" kern="100">
                <a:latin typeface="Arial"/>
                <a:cs typeface="Times New Roman"/>
              </a:rPr>
              <a:t> is met </a:t>
            </a:r>
            <a:r>
              <a:rPr lang="en-US" sz="1600" kern="100" err="1">
                <a:latin typeface="Arial"/>
                <a:cs typeface="Times New Roman"/>
              </a:rPr>
              <a:t>betrekking</a:t>
            </a:r>
            <a:r>
              <a:rPr lang="en-US" sz="1600" kern="100">
                <a:latin typeface="Arial"/>
                <a:cs typeface="Times New Roman"/>
              </a:rPr>
              <a:t> tot ICT. Het mag door de </a:t>
            </a:r>
            <a:r>
              <a:rPr lang="en-US" sz="1600" kern="100" err="1">
                <a:latin typeface="Arial"/>
                <a:cs typeface="Times New Roman"/>
              </a:rPr>
              <a:t>ontvanger</a:t>
            </a:r>
            <a:r>
              <a:rPr lang="en-US" sz="1600" kern="100">
                <a:latin typeface="Arial"/>
                <a:cs typeface="Times New Roman"/>
              </a:rPr>
              <a:t> </a:t>
            </a:r>
            <a:r>
              <a:rPr lang="en-US" sz="1600" kern="100" err="1">
                <a:latin typeface="Arial"/>
                <a:cs typeface="Times New Roman"/>
              </a:rPr>
              <a:t>niet</a:t>
            </a:r>
            <a:r>
              <a:rPr lang="en-US" sz="1600" kern="100">
                <a:latin typeface="Arial"/>
                <a:cs typeface="Times New Roman"/>
              </a:rPr>
              <a:t> voor </a:t>
            </a:r>
            <a:r>
              <a:rPr lang="en-US" sz="1600" kern="100" err="1">
                <a:latin typeface="Arial"/>
                <a:cs typeface="Times New Roman"/>
              </a:rPr>
              <a:t>een</a:t>
            </a:r>
            <a:r>
              <a:rPr lang="en-US" sz="1600" kern="100">
                <a:latin typeface="Arial"/>
                <a:cs typeface="Times New Roman"/>
              </a:rPr>
              <a:t> </a:t>
            </a:r>
            <a:r>
              <a:rPr lang="en-US" sz="1600" kern="100" err="1">
                <a:latin typeface="Arial"/>
                <a:cs typeface="Times New Roman"/>
              </a:rPr>
              <a:t>ander</a:t>
            </a:r>
            <a:r>
              <a:rPr lang="en-US" sz="1600" kern="100">
                <a:latin typeface="Arial"/>
                <a:cs typeface="Times New Roman"/>
              </a:rPr>
              <a:t> </a:t>
            </a:r>
            <a:r>
              <a:rPr lang="en-US" sz="1600" kern="100" err="1">
                <a:latin typeface="Arial"/>
                <a:cs typeface="Times New Roman"/>
              </a:rPr>
              <a:t>doel</a:t>
            </a:r>
            <a:r>
              <a:rPr lang="en-US" sz="1600" kern="100">
                <a:latin typeface="Arial"/>
                <a:cs typeface="Times New Roman"/>
              </a:rPr>
              <a:t> </a:t>
            </a:r>
            <a:r>
              <a:rPr lang="en-US" sz="1600" kern="100" err="1">
                <a:latin typeface="Arial"/>
                <a:cs typeface="Times New Roman"/>
              </a:rPr>
              <a:t>worden</a:t>
            </a:r>
            <a:r>
              <a:rPr lang="en-US" sz="1600" kern="100">
                <a:latin typeface="Arial"/>
                <a:cs typeface="Times New Roman"/>
              </a:rPr>
              <a:t> </a:t>
            </a:r>
            <a:r>
              <a:rPr lang="en-US" sz="1600" kern="100" err="1">
                <a:latin typeface="Arial"/>
                <a:cs typeface="Times New Roman"/>
              </a:rPr>
              <a:t>gebruikt</a:t>
            </a:r>
            <a:r>
              <a:rPr lang="en-US" sz="1600" kern="100">
                <a:latin typeface="Arial"/>
                <a:cs typeface="Times New Roman"/>
              </a:rPr>
              <a:t>. Het mag op </a:t>
            </a:r>
            <a:r>
              <a:rPr lang="en-US" sz="1600" kern="100" err="1">
                <a:latin typeface="Arial"/>
                <a:cs typeface="Times New Roman"/>
              </a:rPr>
              <a:t>geen</a:t>
            </a:r>
            <a:r>
              <a:rPr lang="en-US" sz="1600" kern="100">
                <a:latin typeface="Arial"/>
                <a:cs typeface="Times New Roman"/>
              </a:rPr>
              <a:t> </a:t>
            </a:r>
            <a:r>
              <a:rPr lang="en-US" sz="1600" kern="100" err="1">
                <a:latin typeface="Arial"/>
                <a:cs typeface="Times New Roman"/>
              </a:rPr>
              <a:t>enkele</a:t>
            </a:r>
            <a:r>
              <a:rPr lang="en-US" sz="1600" kern="100">
                <a:latin typeface="Arial"/>
                <a:cs typeface="Times New Roman"/>
              </a:rPr>
              <a:t> </a:t>
            </a:r>
            <a:r>
              <a:rPr lang="en-US" sz="1600" kern="100" err="1">
                <a:latin typeface="Arial"/>
                <a:cs typeface="Times New Roman"/>
              </a:rPr>
              <a:t>wijze</a:t>
            </a:r>
            <a:r>
              <a:rPr lang="en-US" sz="1600" kern="100">
                <a:latin typeface="Arial"/>
                <a:cs typeface="Times New Roman"/>
              </a:rPr>
              <a:t> </a:t>
            </a:r>
            <a:r>
              <a:rPr lang="en-US" sz="1600" kern="100" err="1">
                <a:latin typeface="Arial"/>
                <a:cs typeface="Times New Roman"/>
              </a:rPr>
              <a:t>schriftelijk</a:t>
            </a:r>
            <a:r>
              <a:rPr lang="en-US" sz="1600" kern="100">
                <a:latin typeface="Arial"/>
                <a:cs typeface="Times New Roman"/>
              </a:rPr>
              <a:t> of </a:t>
            </a:r>
            <a:r>
              <a:rPr lang="en-US" sz="1600" kern="100" err="1">
                <a:latin typeface="Arial"/>
                <a:cs typeface="Times New Roman"/>
              </a:rPr>
              <a:t>digitaal</a:t>
            </a:r>
            <a:r>
              <a:rPr lang="en-US" sz="1600" kern="100">
                <a:latin typeface="Arial"/>
                <a:cs typeface="Times New Roman"/>
              </a:rPr>
              <a:t> </a:t>
            </a:r>
            <a:r>
              <a:rPr lang="en-US" sz="1600" kern="100" err="1">
                <a:latin typeface="Arial"/>
                <a:cs typeface="Times New Roman"/>
              </a:rPr>
              <a:t>worden</a:t>
            </a:r>
            <a:r>
              <a:rPr lang="en-US" sz="1600" kern="100">
                <a:latin typeface="Arial"/>
                <a:cs typeface="Times New Roman"/>
              </a:rPr>
              <a:t> </a:t>
            </a:r>
            <a:r>
              <a:rPr lang="en-US" sz="1600" kern="100" err="1">
                <a:latin typeface="Arial"/>
                <a:cs typeface="Times New Roman"/>
              </a:rPr>
              <a:t>gereproduceerd</a:t>
            </a:r>
            <a:r>
              <a:rPr lang="en-US" sz="1600" kern="100">
                <a:latin typeface="Arial"/>
                <a:cs typeface="Times New Roman"/>
              </a:rPr>
              <a:t>, </a:t>
            </a:r>
            <a:r>
              <a:rPr lang="en-US" sz="1600" kern="100" err="1">
                <a:latin typeface="Arial"/>
                <a:cs typeface="Times New Roman"/>
              </a:rPr>
              <a:t>verspreid</a:t>
            </a:r>
            <a:r>
              <a:rPr lang="en-US" sz="1600" kern="100">
                <a:latin typeface="Arial"/>
                <a:cs typeface="Times New Roman"/>
              </a:rPr>
              <a:t>, </a:t>
            </a:r>
            <a:r>
              <a:rPr lang="en-US" sz="1600" kern="100" err="1">
                <a:latin typeface="Arial"/>
                <a:cs typeface="Times New Roman"/>
              </a:rPr>
              <a:t>aangepast</a:t>
            </a:r>
            <a:r>
              <a:rPr lang="en-US" sz="1600" kern="100">
                <a:latin typeface="Arial"/>
                <a:cs typeface="Times New Roman"/>
              </a:rPr>
              <a:t> of met </a:t>
            </a:r>
            <a:r>
              <a:rPr lang="en-US" sz="1600" kern="100" err="1">
                <a:latin typeface="Arial"/>
                <a:cs typeface="Times New Roman"/>
              </a:rPr>
              <a:t>derden</a:t>
            </a:r>
            <a:r>
              <a:rPr lang="en-US" sz="1600" kern="100">
                <a:latin typeface="Arial"/>
                <a:cs typeface="Times New Roman"/>
              </a:rPr>
              <a:t> </a:t>
            </a:r>
            <a:r>
              <a:rPr lang="en-US" sz="1600" kern="100" err="1">
                <a:latin typeface="Arial"/>
                <a:cs typeface="Times New Roman"/>
              </a:rPr>
              <a:t>gedeeld</a:t>
            </a:r>
            <a:r>
              <a:rPr lang="en-US" sz="1600" kern="100">
                <a:latin typeface="Arial"/>
                <a:cs typeface="Times New Roman"/>
              </a:rPr>
              <a:t> </a:t>
            </a:r>
            <a:r>
              <a:rPr lang="en-US" sz="1600" kern="100" err="1">
                <a:latin typeface="Arial"/>
                <a:cs typeface="Times New Roman"/>
              </a:rPr>
              <a:t>zonder</a:t>
            </a:r>
            <a:r>
              <a:rPr lang="en-US" sz="1600" kern="100">
                <a:latin typeface="Arial"/>
                <a:cs typeface="Times New Roman"/>
              </a:rPr>
              <a:t> </a:t>
            </a:r>
            <a:r>
              <a:rPr lang="en-US" sz="1600" kern="100" err="1">
                <a:latin typeface="Arial"/>
                <a:cs typeface="Times New Roman"/>
              </a:rPr>
              <a:t>uitdrukkelijke</a:t>
            </a:r>
            <a:r>
              <a:rPr lang="en-US" sz="1600" kern="100">
                <a:latin typeface="Arial"/>
                <a:cs typeface="Times New Roman"/>
              </a:rPr>
              <a:t> </a:t>
            </a:r>
            <a:r>
              <a:rPr lang="en-US" sz="1600" kern="100" err="1">
                <a:latin typeface="Arial"/>
                <a:cs typeface="Times New Roman"/>
              </a:rPr>
              <a:t>toestemming</a:t>
            </a:r>
            <a:r>
              <a:rPr lang="en-US" sz="1600" kern="100">
                <a:latin typeface="Arial"/>
                <a:cs typeface="Times New Roman"/>
              </a:rPr>
              <a:t> van de </a:t>
            </a:r>
            <a:r>
              <a:rPr lang="en-US" sz="1600" kern="100" err="1">
                <a:latin typeface="Arial"/>
                <a:cs typeface="Times New Roman"/>
              </a:rPr>
              <a:t>gemeente</a:t>
            </a:r>
            <a:r>
              <a:rPr lang="en-US" sz="1600" kern="100">
                <a:latin typeface="Arial"/>
                <a:cs typeface="Times New Roman"/>
              </a:rPr>
              <a:t> </a:t>
            </a:r>
            <a:r>
              <a:rPr lang="en-US" sz="1600" kern="100" err="1">
                <a:latin typeface="Arial"/>
                <a:cs typeface="Times New Roman"/>
              </a:rPr>
              <a:t>Urk</a:t>
            </a:r>
            <a:r>
              <a:rPr lang="en-US" sz="1600" kern="100">
                <a:latin typeface="Arial"/>
                <a:cs typeface="Times New Roman"/>
              </a:rPr>
              <a:t>. U </a:t>
            </a:r>
            <a:r>
              <a:rPr lang="en-US" sz="1600" kern="100" err="1">
                <a:latin typeface="Arial"/>
                <a:cs typeface="Times New Roman"/>
              </a:rPr>
              <a:t>kunt</a:t>
            </a:r>
            <a:r>
              <a:rPr lang="en-US" sz="1600" kern="100">
                <a:latin typeface="Arial"/>
                <a:cs typeface="Times New Roman"/>
              </a:rPr>
              <a:t> aan </a:t>
            </a:r>
            <a:r>
              <a:rPr lang="en-US" sz="1600" kern="100" err="1">
                <a:latin typeface="Arial"/>
                <a:cs typeface="Times New Roman"/>
              </a:rPr>
              <a:t>dit</a:t>
            </a:r>
            <a:r>
              <a:rPr lang="en-US" sz="1600" kern="100">
                <a:latin typeface="Arial"/>
                <a:cs typeface="Times New Roman"/>
              </a:rPr>
              <a:t> document </a:t>
            </a:r>
            <a:r>
              <a:rPr lang="en-US" sz="1600" kern="100" err="1">
                <a:latin typeface="Arial"/>
                <a:cs typeface="Times New Roman"/>
              </a:rPr>
              <a:t>geen</a:t>
            </a:r>
            <a:r>
              <a:rPr lang="en-US" sz="1600" kern="100">
                <a:latin typeface="Arial"/>
                <a:cs typeface="Times New Roman"/>
              </a:rPr>
              <a:t> </a:t>
            </a:r>
            <a:r>
              <a:rPr lang="en-US" sz="1600" kern="100" err="1">
                <a:latin typeface="Arial"/>
                <a:cs typeface="Times New Roman"/>
              </a:rPr>
              <a:t>rechten</a:t>
            </a:r>
            <a:r>
              <a:rPr lang="en-US" sz="1600" kern="100">
                <a:latin typeface="Arial"/>
                <a:cs typeface="Times New Roman"/>
              </a:rPr>
              <a:t> </a:t>
            </a:r>
            <a:r>
              <a:rPr lang="en-US" sz="1600" kern="100" err="1">
                <a:latin typeface="Arial"/>
                <a:cs typeface="Times New Roman"/>
              </a:rPr>
              <a:t>ontlenen</a:t>
            </a:r>
            <a:r>
              <a:rPr lang="en-US" sz="1600" kern="100">
                <a:latin typeface="Arial"/>
                <a:cs typeface="Times New Roman"/>
              </a:rPr>
              <a:t>.</a:t>
            </a:r>
          </a:p>
          <a:p>
            <a:pPr marL="0" indent="0">
              <a:lnSpc>
                <a:spcPct val="107000"/>
              </a:lnSpc>
              <a:spcBef>
                <a:spcPts val="0"/>
              </a:spcBef>
              <a:buNone/>
            </a:pPr>
            <a:endParaRPr lang="en-US" sz="1600" kern="100">
              <a:latin typeface="Arial"/>
              <a:cs typeface="Times New Roman"/>
            </a:endParaRPr>
          </a:p>
          <a:p>
            <a:pPr marL="0" indent="0">
              <a:lnSpc>
                <a:spcPct val="107000"/>
              </a:lnSpc>
              <a:spcBef>
                <a:spcPts val="0"/>
              </a:spcBef>
              <a:buNone/>
            </a:pPr>
            <a:r>
              <a:rPr lang="en-US" sz="1600" kern="100">
                <a:latin typeface="Arial"/>
                <a:cs typeface="Times New Roman"/>
              </a:rPr>
              <a:t>Voor </a:t>
            </a:r>
            <a:r>
              <a:rPr lang="en-US" sz="1600" kern="100" err="1">
                <a:latin typeface="Arial"/>
                <a:cs typeface="Times New Roman"/>
              </a:rPr>
              <a:t>vragen</a:t>
            </a:r>
            <a:r>
              <a:rPr lang="en-US" sz="1600" kern="100">
                <a:latin typeface="Arial"/>
                <a:cs typeface="Times New Roman"/>
              </a:rPr>
              <a:t> over </a:t>
            </a:r>
            <a:r>
              <a:rPr lang="en-US" sz="1600" kern="100" err="1">
                <a:latin typeface="Arial"/>
                <a:cs typeface="Times New Roman"/>
              </a:rPr>
              <a:t>dit</a:t>
            </a:r>
            <a:r>
              <a:rPr lang="en-US" sz="1600" kern="100">
                <a:latin typeface="Arial"/>
                <a:cs typeface="Times New Roman"/>
              </a:rPr>
              <a:t> document </a:t>
            </a:r>
            <a:r>
              <a:rPr lang="en-US" sz="1600" kern="100" err="1">
                <a:latin typeface="Arial"/>
                <a:cs typeface="Times New Roman"/>
              </a:rPr>
              <a:t>kunt</a:t>
            </a:r>
            <a:r>
              <a:rPr lang="en-US" sz="1600" kern="100">
                <a:latin typeface="Arial"/>
                <a:cs typeface="Times New Roman"/>
              </a:rPr>
              <a:t> u </a:t>
            </a:r>
            <a:r>
              <a:rPr lang="en-US" sz="1600" kern="100" err="1">
                <a:latin typeface="Arial"/>
                <a:cs typeface="Times New Roman"/>
              </a:rPr>
              <a:t>zich</a:t>
            </a:r>
            <a:r>
              <a:rPr lang="en-US" sz="1600" kern="100">
                <a:latin typeface="Arial"/>
                <a:cs typeface="Times New Roman"/>
              </a:rPr>
              <a:t> </a:t>
            </a:r>
            <a:r>
              <a:rPr lang="en-US" sz="1600" kern="100" err="1">
                <a:latin typeface="Arial"/>
                <a:cs typeface="Times New Roman"/>
              </a:rPr>
              <a:t>wenden</a:t>
            </a:r>
            <a:r>
              <a:rPr lang="en-US" sz="1600" kern="100">
                <a:latin typeface="Arial"/>
                <a:cs typeface="Times New Roman"/>
              </a:rPr>
              <a:t> tot </a:t>
            </a:r>
            <a:r>
              <a:rPr lang="en-US" sz="1600" kern="100" err="1">
                <a:latin typeface="Arial"/>
                <a:cs typeface="Times New Roman"/>
              </a:rPr>
              <a:t>dhr</a:t>
            </a:r>
            <a:r>
              <a:rPr lang="en-US" sz="1600" kern="100">
                <a:latin typeface="Arial"/>
                <a:cs typeface="Times New Roman"/>
              </a:rPr>
              <a:t>. A. </a:t>
            </a:r>
            <a:r>
              <a:rPr lang="en-US" sz="1600" kern="100" err="1">
                <a:latin typeface="Arial"/>
                <a:cs typeface="Times New Roman"/>
              </a:rPr>
              <a:t>Steenbeek</a:t>
            </a:r>
            <a:r>
              <a:rPr lang="en-US" sz="1600" kern="100">
                <a:latin typeface="Arial"/>
                <a:cs typeface="Times New Roman"/>
              </a:rPr>
              <a:t>, </a:t>
            </a:r>
            <a:r>
              <a:rPr lang="en-US" sz="1600" kern="100" err="1">
                <a:latin typeface="Arial"/>
                <a:cs typeface="Times New Roman"/>
              </a:rPr>
              <a:t>inkoopadviseur</a:t>
            </a:r>
            <a:r>
              <a:rPr lang="en-US" sz="1600" kern="100">
                <a:latin typeface="Arial"/>
                <a:cs typeface="Times New Roman"/>
              </a:rPr>
              <a:t>.</a:t>
            </a:r>
          </a:p>
          <a:p>
            <a:pPr marL="0" indent="0">
              <a:lnSpc>
                <a:spcPct val="107000"/>
              </a:lnSpc>
              <a:spcBef>
                <a:spcPts val="0"/>
              </a:spcBef>
              <a:buNone/>
            </a:pPr>
            <a:endParaRPr lang="en-US" sz="1600" kern="100">
              <a:latin typeface="Arial"/>
              <a:cs typeface="Times New Roman"/>
            </a:endParaRPr>
          </a:p>
          <a:p>
            <a:pPr marL="0" indent="0">
              <a:lnSpc>
                <a:spcPct val="107000"/>
              </a:lnSpc>
              <a:spcBef>
                <a:spcPts val="0"/>
              </a:spcBef>
              <a:buNone/>
            </a:pPr>
            <a:r>
              <a:rPr lang="en-US" sz="1600" kern="100">
                <a:latin typeface="Arial"/>
                <a:cs typeface="Times New Roman"/>
              </a:rPr>
              <a:t>© </a:t>
            </a:r>
            <a:r>
              <a:rPr lang="en-US" sz="1600" kern="100" err="1">
                <a:latin typeface="Arial"/>
                <a:cs typeface="Times New Roman"/>
              </a:rPr>
              <a:t>Gemeente</a:t>
            </a:r>
            <a:r>
              <a:rPr lang="en-US" sz="1600" kern="100">
                <a:latin typeface="Arial"/>
                <a:cs typeface="Times New Roman"/>
              </a:rPr>
              <a:t> </a:t>
            </a:r>
            <a:r>
              <a:rPr lang="en-US" sz="1600" kern="100" err="1">
                <a:latin typeface="Arial"/>
                <a:cs typeface="Times New Roman"/>
              </a:rPr>
              <a:t>Urk</a:t>
            </a:r>
            <a:endParaRPr lang="en-US" sz="1600" kern="100">
              <a:latin typeface="Arial"/>
              <a:cs typeface="Times New Roman"/>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17</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7" name="TextBox 6">
            <a:extLst>
              <a:ext uri="{FF2B5EF4-FFF2-40B4-BE49-F238E27FC236}">
                <a16:creationId xmlns:a16="http://schemas.microsoft.com/office/drawing/2014/main" id="{E7769D04-495A-97F9-3EFA-C067154D887B}"/>
              </a:ext>
            </a:extLst>
          </p:cNvPr>
          <p:cNvSpPr txBox="1"/>
          <p:nvPr/>
        </p:nvSpPr>
        <p:spPr>
          <a:xfrm flipV="1">
            <a:off x="-2736" y="6437923"/>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1" name="Picture Placeholder 18" descr="Afbeelding met Lettertype, logo, tekst, Graphics&#10;&#10;Automatisch gegenereerde beschrijving">
            <a:extLst>
              <a:ext uri="{FF2B5EF4-FFF2-40B4-BE49-F238E27FC236}">
                <a16:creationId xmlns:a16="http://schemas.microsoft.com/office/drawing/2014/main" id="{8AD9A620-8126-4FD7-AAED-4C9CDC7263D7}"/>
              </a:ext>
            </a:extLst>
          </p:cNvPr>
          <p:cNvPicPr>
            <a:picLocks noChangeAspect="1"/>
          </p:cNvPicPr>
          <p:nvPr/>
        </p:nvPicPr>
        <p:blipFill>
          <a:blip r:embed="rId2"/>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2864810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sz="2400" err="1">
                <a:latin typeface="Arial"/>
                <a:cs typeface="Arial"/>
              </a:rPr>
              <a:t>Inhoud</a:t>
            </a:r>
            <a:endParaRPr lang="en-US" err="1"/>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959998" y="1483785"/>
            <a:ext cx="9993431" cy="4728632"/>
          </a:xfrm>
        </p:spPr>
        <p:txBody>
          <a:bodyPr anchor="t"/>
          <a:lstStyle/>
          <a:p>
            <a:pPr marL="0" indent="0">
              <a:lnSpc>
                <a:spcPct val="107000"/>
              </a:lnSpc>
              <a:spcBef>
                <a:spcPts val="0"/>
              </a:spcBef>
              <a:buNone/>
            </a:pPr>
            <a:r>
              <a:rPr lang="nl-NL" sz="1600" kern="100">
                <a:latin typeface="Arial"/>
                <a:ea typeface="Aptos" panose="020B0004020202020204" pitchFamily="34" charset="0"/>
                <a:cs typeface="Times New Roman"/>
              </a:rPr>
              <a:t>Dit visiedocument is opgezet om aanbiedende leveranciers mee te nemen in onze waarden, onze organisatie en onze prioriteiten</a:t>
            </a:r>
            <a:r>
              <a:rPr lang="nl-NL" sz="1600" kern="100">
                <a:latin typeface="Arial"/>
                <a:cs typeface="Times New Roman"/>
              </a:rPr>
              <a:t>. Het biedt een overzicht van de belangrijkste onderwerpen die betrekking hebben op de samenwerking en biedt context over hoe wij als gemeente werken en welke verwachtingen wij hebben van onze leveranciers. </a:t>
            </a:r>
            <a:r>
              <a:rPr lang="nl-NL" sz="1600" kern="100">
                <a:latin typeface="Arial"/>
                <a:ea typeface="Aptos" panose="020B0004020202020204" pitchFamily="34" charset="0"/>
                <a:cs typeface="Times New Roman"/>
              </a:rPr>
              <a:t>Dit doen wij aan de hand van de volgende onderwerpen:</a:t>
            </a:r>
          </a:p>
          <a:p>
            <a:pPr marL="342900" indent="-342900">
              <a:lnSpc>
                <a:spcPct val="107000"/>
              </a:lnSpc>
              <a:spcBef>
                <a:spcPts val="0"/>
              </a:spcBef>
              <a:buFont typeface="Symbol" panose="05050102010706020507" pitchFamily="18" charset="2"/>
              <a:buChar char=""/>
            </a:pPr>
            <a:r>
              <a:rPr lang="nl-NL" sz="1600" kern="100">
                <a:latin typeface="Arial"/>
                <a:ea typeface="Aptos" panose="020B0004020202020204" pitchFamily="34" charset="0"/>
                <a:cs typeface="Times New Roman"/>
              </a:rPr>
              <a:t>Algemene overheidsontwikkelingen</a:t>
            </a:r>
          </a:p>
          <a:p>
            <a:pPr marL="342900" indent="-342900">
              <a:lnSpc>
                <a:spcPct val="107000"/>
              </a:lnSpc>
              <a:spcBef>
                <a:spcPts val="0"/>
              </a:spcBef>
              <a:buFont typeface="Symbol" panose="05050102010706020507" pitchFamily="18" charset="2"/>
              <a:buChar char=""/>
            </a:pPr>
            <a:r>
              <a:rPr lang="nl-NL" sz="1600" kern="100">
                <a:latin typeface="Arial"/>
                <a:ea typeface="Aptos" panose="020B0004020202020204" pitchFamily="34" charset="0"/>
                <a:cs typeface="Times New Roman"/>
              </a:rPr>
              <a:t>Wettelijke eisen waar de gemeente mee te maken heeft</a:t>
            </a:r>
          </a:p>
          <a:p>
            <a:pPr marL="342900" indent="-342900">
              <a:lnSpc>
                <a:spcPct val="107000"/>
              </a:lnSpc>
              <a:spcBef>
                <a:spcPts val="0"/>
              </a:spcBef>
              <a:buFont typeface="Symbol" panose="05050102010706020507" pitchFamily="18" charset="2"/>
              <a:buChar char=""/>
            </a:pPr>
            <a:r>
              <a:rPr lang="nl-NL" sz="1600" kern="100">
                <a:latin typeface="Arial"/>
                <a:ea typeface="Aptos" panose="020B0004020202020204" pitchFamily="34" charset="0"/>
                <a:cs typeface="Times New Roman"/>
              </a:rPr>
              <a:t>Ketensamenwerking en partners van de gemeente Urk</a:t>
            </a:r>
          </a:p>
          <a:p>
            <a:pPr marL="342900" indent="-342900">
              <a:lnSpc>
                <a:spcPct val="107000"/>
              </a:lnSpc>
              <a:spcBef>
                <a:spcPts val="0"/>
              </a:spcBef>
              <a:buFont typeface="Symbol" panose="05050102010706020507" pitchFamily="18" charset="2"/>
              <a:buChar char=""/>
            </a:pPr>
            <a:r>
              <a:rPr lang="nl-NL" sz="1600" kern="100">
                <a:latin typeface="Arial"/>
                <a:ea typeface="Aptos" panose="020B0004020202020204" pitchFamily="34" charset="0"/>
                <a:cs typeface="Times New Roman"/>
              </a:rPr>
              <a:t>Wie zijn wij en hoe zijn wij georganiseerd</a:t>
            </a:r>
          </a:p>
          <a:p>
            <a:pPr marL="342900" indent="-342900">
              <a:lnSpc>
                <a:spcPct val="107000"/>
              </a:lnSpc>
              <a:spcBef>
                <a:spcPts val="0"/>
              </a:spcBef>
              <a:buFont typeface="Symbol" panose="05050102010706020507" pitchFamily="18" charset="2"/>
              <a:buChar char=""/>
            </a:pPr>
            <a:r>
              <a:rPr lang="nl-NL" sz="1600" kern="100">
                <a:latin typeface="Arial"/>
                <a:ea typeface="Aptos" panose="020B0004020202020204" pitchFamily="34" charset="0"/>
                <a:cs typeface="Times New Roman"/>
              </a:rPr>
              <a:t>Onze visie, missie en doelen</a:t>
            </a:r>
          </a:p>
          <a:p>
            <a:pPr marL="342900" indent="-342900">
              <a:lnSpc>
                <a:spcPct val="107000"/>
              </a:lnSpc>
              <a:spcBef>
                <a:spcPts val="0"/>
              </a:spcBef>
              <a:buFont typeface="Symbol" panose="05050102010706020507" pitchFamily="18" charset="2"/>
              <a:buChar char=""/>
            </a:pPr>
            <a:r>
              <a:rPr lang="nl-NL" sz="1600" kern="100">
                <a:latin typeface="Arial"/>
                <a:ea typeface="Aptos" panose="020B0004020202020204" pitchFamily="34" charset="0"/>
                <a:cs typeface="Times New Roman"/>
              </a:rPr>
              <a:t>Waar vindt u ons en wat zijn onze prioriteiten</a:t>
            </a:r>
          </a:p>
          <a:p>
            <a:pPr marL="342900" indent="-342900">
              <a:lnSpc>
                <a:spcPct val="107000"/>
              </a:lnSpc>
              <a:spcBef>
                <a:spcPts val="0"/>
              </a:spcBef>
              <a:buFont typeface="Symbol" panose="05050102010706020507" pitchFamily="18" charset="2"/>
              <a:buChar char=""/>
            </a:pPr>
            <a:r>
              <a:rPr lang="nl-NL" sz="1600" kern="100">
                <a:latin typeface="Arial"/>
                <a:ea typeface="Aptos" panose="020B0004020202020204" pitchFamily="34" charset="0"/>
                <a:cs typeface="Times New Roman"/>
              </a:rPr>
              <a:t>Onze samenwerkingsprincipes, beveiliging, duurzaamheid en risicomanagement</a:t>
            </a:r>
          </a:p>
          <a:p>
            <a:pPr marL="342900" indent="-342900">
              <a:lnSpc>
                <a:spcPct val="107000"/>
              </a:lnSpc>
              <a:spcBef>
                <a:spcPts val="0"/>
              </a:spcBef>
              <a:buFont typeface="Symbol" panose="05050102010706020507" pitchFamily="18" charset="2"/>
              <a:buChar char=""/>
            </a:pPr>
            <a:r>
              <a:rPr lang="nl-NL" sz="1600" kern="100">
                <a:latin typeface="Arial"/>
                <a:ea typeface="Aptos" panose="020B0004020202020204" pitchFamily="34" charset="0"/>
                <a:cs typeface="Times New Roman"/>
              </a:rPr>
              <a:t>Welke rollen (</a:t>
            </a:r>
            <a:r>
              <a:rPr lang="nl-NL" sz="1600" kern="100" err="1">
                <a:latin typeface="Arial"/>
                <a:ea typeface="Aptos" panose="020B0004020202020204" pitchFamily="34" charset="0"/>
                <a:cs typeface="Times New Roman"/>
              </a:rPr>
              <a:t>persona’s</a:t>
            </a:r>
            <a:r>
              <a:rPr lang="nl-NL" sz="1600" kern="100">
                <a:latin typeface="Arial"/>
                <a:ea typeface="Aptos" panose="020B0004020202020204" pitchFamily="34" charset="0"/>
                <a:cs typeface="Times New Roman"/>
              </a:rPr>
              <a:t>) maken gebruik van de werkplek</a:t>
            </a:r>
          </a:p>
          <a:p>
            <a:pPr marL="342900" indent="-342900">
              <a:lnSpc>
                <a:spcPct val="107000"/>
              </a:lnSpc>
              <a:spcBef>
                <a:spcPts val="0"/>
              </a:spcBef>
              <a:buFont typeface="Symbol" panose="05050102010706020507" pitchFamily="18" charset="2"/>
              <a:buChar char=""/>
            </a:pPr>
            <a:r>
              <a:rPr lang="nl-NL" sz="1600" kern="100">
                <a:latin typeface="Arial"/>
                <a:ea typeface="Aptos" panose="020B0004020202020204" pitchFamily="34" charset="0"/>
                <a:cs typeface="Times New Roman"/>
              </a:rPr>
              <a:t>Hoe vertalen die bedrijfsvoering en die rollen zich naar het belang en het gebruik van ICT</a:t>
            </a:r>
            <a:endParaRPr lang="nl-NL" sz="1600" kern="100">
              <a:effectLst/>
              <a:latin typeface="Arial"/>
              <a:ea typeface="Aptos" panose="020B0004020202020204" pitchFamily="34" charset="0"/>
              <a:cs typeface="Times New Roman"/>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7" name="TextBox 6">
            <a:extLst>
              <a:ext uri="{FF2B5EF4-FFF2-40B4-BE49-F238E27FC236}">
                <a16:creationId xmlns:a16="http://schemas.microsoft.com/office/drawing/2014/main" id="{1EF686C5-6456-CE8B-4003-E91A697962FD}"/>
              </a:ext>
            </a:extLst>
          </p:cNvPr>
          <p:cNvSpPr txBox="1"/>
          <p:nvPr/>
        </p:nvSpPr>
        <p:spPr>
          <a:xfrm flipV="1">
            <a:off x="-2736" y="6437923"/>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1" name="Picture Placeholder 18" descr="Afbeelding met Lettertype, logo, tekst, Graphics&#10;&#10;Automatisch gegenereerde beschrijving">
            <a:extLst>
              <a:ext uri="{FF2B5EF4-FFF2-40B4-BE49-F238E27FC236}">
                <a16:creationId xmlns:a16="http://schemas.microsoft.com/office/drawing/2014/main" id="{2C3569FA-AD6D-C16F-1398-2694740847D1}"/>
              </a:ext>
            </a:extLst>
          </p:cNvPr>
          <p:cNvPicPr>
            <a:picLocks noChangeAspect="1"/>
          </p:cNvPicPr>
          <p:nvPr/>
        </p:nvPicPr>
        <p:blipFill>
          <a:blip r:embed="rId2"/>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405007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nl-NL" sz="2400">
                <a:latin typeface="Arial"/>
                <a:cs typeface="Arial"/>
              </a:rPr>
              <a:t>Algemene overheidsontwikkelingen</a:t>
            </a:r>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837701" y="1221050"/>
            <a:ext cx="5647210" cy="4946346"/>
          </a:xfrm>
        </p:spPr>
        <p:txBody>
          <a:bodyPr anchor="t">
            <a:normAutofit fontScale="92500" lnSpcReduction="20000"/>
          </a:bodyPr>
          <a:lstStyle/>
          <a:p>
            <a:pPr marL="0" indent="0">
              <a:lnSpc>
                <a:spcPct val="107000"/>
              </a:lnSpc>
              <a:spcBef>
                <a:spcPts val="0"/>
              </a:spcBef>
              <a:buNone/>
            </a:pPr>
            <a:r>
              <a:rPr lang="nl-NL" sz="1600" kern="100">
                <a:latin typeface="Arial"/>
                <a:cs typeface="Times New Roman"/>
              </a:rPr>
              <a:t>De overheidssector verandert continu en staat voor uitdagingen die invloed hebben op de ICT-infrastructuur. Digitalisering, duurzaamheid en veranderende wet- en regelgeving zijn thema’s die ook de gemeente Urk beïnvloeden. Leveranciers moeten zich bewust zijn van deze dynamiek en mee kunnen denken in oplossingen die passen bij de ontwikkelingen binnen de overheid.</a:t>
            </a:r>
            <a:endParaRPr lang="en-US" sz="1600" kern="100">
              <a:latin typeface="Arial"/>
              <a:cs typeface="Times New Roman"/>
            </a:endParaRPr>
          </a:p>
          <a:p>
            <a:pPr marL="0" indent="0">
              <a:lnSpc>
                <a:spcPct val="107000"/>
              </a:lnSpc>
              <a:spcBef>
                <a:spcPts val="0"/>
              </a:spcBef>
              <a:buNone/>
            </a:pPr>
            <a:endParaRPr lang="nl-NL" sz="1600" kern="100">
              <a:latin typeface="Arial"/>
              <a:cs typeface="Times New Roman"/>
            </a:endParaRPr>
          </a:p>
          <a:p>
            <a:pPr marL="0" indent="0">
              <a:lnSpc>
                <a:spcPct val="107000"/>
              </a:lnSpc>
              <a:spcBef>
                <a:spcPts val="0"/>
              </a:spcBef>
              <a:buNone/>
            </a:pPr>
            <a:r>
              <a:rPr lang="nl-NL" sz="1600" kern="100">
                <a:latin typeface="Arial"/>
                <a:cs typeface="Times New Roman"/>
              </a:rPr>
              <a:t>De Nederlandse overheid verandert van een presterende en rechtmatige naar een samenwerkende en responsieve overheid (zie het kwadrantenmodel van de Nederlandse School voor Openbaar Bestuur – NSOB). Dat betekent dat de overheid (en dus ook de gemeente Urk) steeds meer te maken heeft met een maatschappelijk veld met betrokken organisaties, burgers en ondernemers die actief dienen te worden benaderd, geraadpleegd en geïnformeerd.</a:t>
            </a:r>
            <a:endParaRPr lang="nl-NL"/>
          </a:p>
          <a:p>
            <a:pPr marL="0" indent="0">
              <a:lnSpc>
                <a:spcPct val="107000"/>
              </a:lnSpc>
              <a:spcBef>
                <a:spcPts val="0"/>
              </a:spcBef>
              <a:buNone/>
            </a:pPr>
            <a:endParaRPr lang="nl-NL" sz="1600" kern="100">
              <a:latin typeface="Arial"/>
              <a:cs typeface="Times New Roman"/>
            </a:endParaRPr>
          </a:p>
          <a:p>
            <a:pPr marL="0" indent="0">
              <a:lnSpc>
                <a:spcPct val="107000"/>
              </a:lnSpc>
              <a:spcBef>
                <a:spcPts val="0"/>
              </a:spcBef>
              <a:buNone/>
            </a:pPr>
            <a:r>
              <a:rPr lang="nl-NL" sz="1600" kern="100">
                <a:latin typeface="Arial"/>
                <a:cs typeface="Times New Roman"/>
              </a:rPr>
              <a:t>Op digitaal gebied heeft dit grote impact. Dit wordt mede weergegeven in de Digitale Agenda Gemeenten 2028 van de VNG. Hierin staan relevante onderwerpen waar onze gemeente zich op richt. Denk hierbij aan het actief sturen op digitale ontwikkelingen, het benutten van (digitale) kansen en het toezien op ethisch gebruik van ICT.</a:t>
            </a: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3</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cxnSp>
        <p:nvCxnSpPr>
          <p:cNvPr id="8" name="Straight Arrow Connector 7">
            <a:extLst>
              <a:ext uri="{FF2B5EF4-FFF2-40B4-BE49-F238E27FC236}">
                <a16:creationId xmlns:a16="http://schemas.microsoft.com/office/drawing/2014/main" id="{7EA48311-3546-A98D-0A8E-F4E043A6E243}"/>
              </a:ext>
            </a:extLst>
          </p:cNvPr>
          <p:cNvCxnSpPr/>
          <p:nvPr/>
        </p:nvCxnSpPr>
        <p:spPr>
          <a:xfrm>
            <a:off x="9225280" y="1423706"/>
            <a:ext cx="0" cy="3421309"/>
          </a:xfrm>
          <a:prstGeom prst="straightConnector1">
            <a:avLst/>
          </a:prstGeom>
          <a:ln w="57150">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BB366D38-5E38-26FC-D2A0-137540A7FBD5}"/>
              </a:ext>
            </a:extLst>
          </p:cNvPr>
          <p:cNvCxnSpPr>
            <a:cxnSpLocks/>
          </p:cNvCxnSpPr>
          <p:nvPr/>
        </p:nvCxnSpPr>
        <p:spPr>
          <a:xfrm rot="5400000">
            <a:off x="9164320" y="1444026"/>
            <a:ext cx="0" cy="3421309"/>
          </a:xfrm>
          <a:prstGeom prst="straightConnector1">
            <a:avLst/>
          </a:prstGeom>
          <a:ln w="57150">
            <a:headEnd type="triangle"/>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A61D119B-B9EA-5A43-A8C7-B45496E9935E}"/>
              </a:ext>
            </a:extLst>
          </p:cNvPr>
          <p:cNvSpPr txBox="1"/>
          <p:nvPr/>
        </p:nvSpPr>
        <p:spPr>
          <a:xfrm>
            <a:off x="7386320" y="1066800"/>
            <a:ext cx="3293017" cy="307777"/>
          </a:xfrm>
          <a:prstGeom prst="rect">
            <a:avLst/>
          </a:prstGeom>
          <a:noFill/>
        </p:spPr>
        <p:txBody>
          <a:bodyPr wrap="none" rtlCol="0">
            <a:spAutoFit/>
          </a:bodyPr>
          <a:lstStyle/>
          <a:p>
            <a:r>
              <a:rPr lang="en-US" sz="1400" err="1"/>
              <a:t>Vanuit</a:t>
            </a:r>
            <a:r>
              <a:rPr lang="en-US" sz="1400"/>
              <a:t> </a:t>
            </a:r>
            <a:r>
              <a:rPr lang="en-US" sz="1400" err="1"/>
              <a:t>resultaten</a:t>
            </a:r>
            <a:r>
              <a:rPr lang="en-US" sz="1400"/>
              <a:t> </a:t>
            </a:r>
            <a:r>
              <a:rPr lang="en-US" sz="1400" err="1"/>
              <a:t>naar</a:t>
            </a:r>
            <a:r>
              <a:rPr lang="en-US" sz="1400"/>
              <a:t> </a:t>
            </a:r>
            <a:r>
              <a:rPr lang="en-US" sz="1400" err="1"/>
              <a:t>randvoorwaarden</a:t>
            </a:r>
            <a:endParaRPr lang="en-US" sz="1400"/>
          </a:p>
        </p:txBody>
      </p:sp>
      <p:sp>
        <p:nvSpPr>
          <p:cNvPr id="12" name="TextBox 11">
            <a:extLst>
              <a:ext uri="{FF2B5EF4-FFF2-40B4-BE49-F238E27FC236}">
                <a16:creationId xmlns:a16="http://schemas.microsoft.com/office/drawing/2014/main" id="{67ADE119-E9C6-95AA-9AC8-5C5453A8CF54}"/>
              </a:ext>
            </a:extLst>
          </p:cNvPr>
          <p:cNvSpPr txBox="1"/>
          <p:nvPr/>
        </p:nvSpPr>
        <p:spPr>
          <a:xfrm>
            <a:off x="7386320" y="4907280"/>
            <a:ext cx="3293017" cy="307777"/>
          </a:xfrm>
          <a:prstGeom prst="rect">
            <a:avLst/>
          </a:prstGeom>
          <a:noFill/>
        </p:spPr>
        <p:txBody>
          <a:bodyPr wrap="none" rtlCol="0">
            <a:spAutoFit/>
          </a:bodyPr>
          <a:lstStyle/>
          <a:p>
            <a:r>
              <a:rPr lang="en-US" sz="1400" err="1"/>
              <a:t>Vanuit</a:t>
            </a:r>
            <a:r>
              <a:rPr lang="en-US" sz="1400"/>
              <a:t> </a:t>
            </a:r>
            <a:r>
              <a:rPr lang="en-US" sz="1400" err="1"/>
              <a:t>randvoorwaarden</a:t>
            </a:r>
            <a:r>
              <a:rPr lang="en-US" sz="1400"/>
              <a:t> </a:t>
            </a:r>
            <a:r>
              <a:rPr lang="en-US" sz="1400" err="1"/>
              <a:t>naar</a:t>
            </a:r>
            <a:r>
              <a:rPr lang="en-US" sz="1400"/>
              <a:t> </a:t>
            </a:r>
            <a:r>
              <a:rPr lang="en-US" sz="1400" err="1"/>
              <a:t>resultaten</a:t>
            </a:r>
            <a:endParaRPr lang="en-US" sz="1400"/>
          </a:p>
        </p:txBody>
      </p:sp>
      <p:sp>
        <p:nvSpPr>
          <p:cNvPr id="13" name="Rectangle: Rounded Corners 12">
            <a:extLst>
              <a:ext uri="{FF2B5EF4-FFF2-40B4-BE49-F238E27FC236}">
                <a16:creationId xmlns:a16="http://schemas.microsoft.com/office/drawing/2014/main" id="{5486B456-0C2D-5055-E354-DAE992943EAE}"/>
              </a:ext>
            </a:extLst>
          </p:cNvPr>
          <p:cNvSpPr/>
          <p:nvPr/>
        </p:nvSpPr>
        <p:spPr>
          <a:xfrm>
            <a:off x="7533915" y="1474046"/>
            <a:ext cx="1472650" cy="1338773"/>
          </a:xfrm>
          <a:prstGeom prst="roundRect">
            <a:avLst>
              <a:gd name="adj" fmla="val 8039"/>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err="1"/>
              <a:t>Presterend</a:t>
            </a:r>
            <a:endParaRPr lang="en-US"/>
          </a:p>
        </p:txBody>
      </p:sp>
      <p:sp>
        <p:nvSpPr>
          <p:cNvPr id="15" name="Rectangle: Rounded Corners 14">
            <a:extLst>
              <a:ext uri="{FF2B5EF4-FFF2-40B4-BE49-F238E27FC236}">
                <a16:creationId xmlns:a16="http://schemas.microsoft.com/office/drawing/2014/main" id="{6F62EC49-BA1D-76FE-E0C0-D7834DD3E9C7}"/>
              </a:ext>
            </a:extLst>
          </p:cNvPr>
          <p:cNvSpPr/>
          <p:nvPr/>
        </p:nvSpPr>
        <p:spPr>
          <a:xfrm>
            <a:off x="7526924" y="3488804"/>
            <a:ext cx="1472650" cy="1338773"/>
          </a:xfrm>
          <a:prstGeom prst="roundRect">
            <a:avLst>
              <a:gd name="adj" fmla="val 8039"/>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err="1"/>
              <a:t>Rechtmatig</a:t>
            </a:r>
            <a:endParaRPr lang="en-US"/>
          </a:p>
        </p:txBody>
      </p:sp>
      <p:sp>
        <p:nvSpPr>
          <p:cNvPr id="16" name="Rectangle: Rounded Corners 15">
            <a:extLst>
              <a:ext uri="{FF2B5EF4-FFF2-40B4-BE49-F238E27FC236}">
                <a16:creationId xmlns:a16="http://schemas.microsoft.com/office/drawing/2014/main" id="{A6ADC79C-528F-4919-51E5-DB3AB6789A08}"/>
              </a:ext>
            </a:extLst>
          </p:cNvPr>
          <p:cNvSpPr/>
          <p:nvPr/>
        </p:nvSpPr>
        <p:spPr>
          <a:xfrm>
            <a:off x="9424236" y="1485231"/>
            <a:ext cx="1472650" cy="1338773"/>
          </a:xfrm>
          <a:prstGeom prst="roundRect">
            <a:avLst>
              <a:gd name="adj" fmla="val 8039"/>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err="1"/>
              <a:t>Samen-werkend</a:t>
            </a:r>
            <a:endParaRPr lang="en-US"/>
          </a:p>
        </p:txBody>
      </p:sp>
      <p:sp>
        <p:nvSpPr>
          <p:cNvPr id="17" name="Rectangle: Rounded Corners 16">
            <a:extLst>
              <a:ext uri="{FF2B5EF4-FFF2-40B4-BE49-F238E27FC236}">
                <a16:creationId xmlns:a16="http://schemas.microsoft.com/office/drawing/2014/main" id="{23F390A5-BAC5-6B27-C1AD-D002F0DDC9A9}"/>
              </a:ext>
            </a:extLst>
          </p:cNvPr>
          <p:cNvSpPr/>
          <p:nvPr/>
        </p:nvSpPr>
        <p:spPr>
          <a:xfrm>
            <a:off x="9456394" y="3488804"/>
            <a:ext cx="1472650" cy="1338773"/>
          </a:xfrm>
          <a:prstGeom prst="roundRect">
            <a:avLst>
              <a:gd name="adj" fmla="val 8039"/>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err="1"/>
              <a:t>Responsief</a:t>
            </a:r>
            <a:endParaRPr lang="en-US"/>
          </a:p>
        </p:txBody>
      </p:sp>
      <p:sp>
        <p:nvSpPr>
          <p:cNvPr id="18" name="TextBox 17">
            <a:extLst>
              <a:ext uri="{FF2B5EF4-FFF2-40B4-BE49-F238E27FC236}">
                <a16:creationId xmlns:a16="http://schemas.microsoft.com/office/drawing/2014/main" id="{1BAEFC92-EA06-A7C1-CEEB-71A99519C56D}"/>
              </a:ext>
            </a:extLst>
          </p:cNvPr>
          <p:cNvSpPr txBox="1"/>
          <p:nvPr/>
        </p:nvSpPr>
        <p:spPr>
          <a:xfrm rot="16200000">
            <a:off x="5642806" y="2930556"/>
            <a:ext cx="3257558" cy="307777"/>
          </a:xfrm>
          <a:prstGeom prst="rect">
            <a:avLst/>
          </a:prstGeom>
          <a:noFill/>
        </p:spPr>
        <p:txBody>
          <a:bodyPr wrap="none" rtlCol="0">
            <a:spAutoFit/>
          </a:bodyPr>
          <a:lstStyle/>
          <a:p>
            <a:r>
              <a:rPr lang="en-US" sz="1400" err="1"/>
              <a:t>Vanuit</a:t>
            </a:r>
            <a:r>
              <a:rPr lang="en-US" sz="1400"/>
              <a:t> de </a:t>
            </a:r>
            <a:r>
              <a:rPr lang="en-US" sz="1400" err="1"/>
              <a:t>overheid</a:t>
            </a:r>
            <a:r>
              <a:rPr lang="en-US" sz="1400"/>
              <a:t> </a:t>
            </a:r>
            <a:r>
              <a:rPr lang="en-US" sz="1400" err="1"/>
              <a:t>naar</a:t>
            </a:r>
            <a:r>
              <a:rPr lang="en-US" sz="1400"/>
              <a:t> de </a:t>
            </a:r>
            <a:r>
              <a:rPr lang="en-US" sz="1400" err="1"/>
              <a:t>samenleving</a:t>
            </a:r>
            <a:endParaRPr lang="en-US" sz="1400"/>
          </a:p>
        </p:txBody>
      </p:sp>
      <p:sp>
        <p:nvSpPr>
          <p:cNvPr id="20" name="TextBox 19">
            <a:extLst>
              <a:ext uri="{FF2B5EF4-FFF2-40B4-BE49-F238E27FC236}">
                <a16:creationId xmlns:a16="http://schemas.microsoft.com/office/drawing/2014/main" id="{0B76FFD2-D9B8-2ED1-0C5B-DE8FBD38EBED}"/>
              </a:ext>
            </a:extLst>
          </p:cNvPr>
          <p:cNvSpPr txBox="1"/>
          <p:nvPr/>
        </p:nvSpPr>
        <p:spPr>
          <a:xfrm rot="16200000">
            <a:off x="9375972" y="2990677"/>
            <a:ext cx="3344121" cy="307777"/>
          </a:xfrm>
          <a:prstGeom prst="rect">
            <a:avLst/>
          </a:prstGeom>
          <a:noFill/>
        </p:spPr>
        <p:txBody>
          <a:bodyPr wrap="none" rtlCol="0">
            <a:spAutoFit/>
          </a:bodyPr>
          <a:lstStyle/>
          <a:p>
            <a:r>
              <a:rPr lang="en-US" sz="1400" err="1"/>
              <a:t>Vanuit</a:t>
            </a:r>
            <a:r>
              <a:rPr lang="en-US" sz="1400"/>
              <a:t> de </a:t>
            </a:r>
            <a:r>
              <a:rPr lang="en-US" sz="1400" err="1"/>
              <a:t>samenleving</a:t>
            </a:r>
            <a:r>
              <a:rPr lang="en-US" sz="1400"/>
              <a:t> </a:t>
            </a:r>
            <a:r>
              <a:rPr lang="en-US" sz="1400" err="1"/>
              <a:t>naar</a:t>
            </a:r>
            <a:r>
              <a:rPr lang="en-US" sz="1400"/>
              <a:t> de </a:t>
            </a:r>
            <a:r>
              <a:rPr lang="en-US" sz="1400" err="1"/>
              <a:t>overheid</a:t>
            </a:r>
            <a:endParaRPr lang="en-US" sz="1400"/>
          </a:p>
        </p:txBody>
      </p:sp>
      <p:sp>
        <p:nvSpPr>
          <p:cNvPr id="21" name="Rectangle: Rounded Corners 20">
            <a:extLst>
              <a:ext uri="{FF2B5EF4-FFF2-40B4-BE49-F238E27FC236}">
                <a16:creationId xmlns:a16="http://schemas.microsoft.com/office/drawing/2014/main" id="{AB318445-34AC-97BD-8A9A-67A51E6746E0}"/>
              </a:ext>
            </a:extLst>
          </p:cNvPr>
          <p:cNvSpPr/>
          <p:nvPr/>
        </p:nvSpPr>
        <p:spPr>
          <a:xfrm>
            <a:off x="840377" y="5861941"/>
            <a:ext cx="10298044" cy="60662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a:t>Impact op ICT</a:t>
            </a:r>
            <a:r>
              <a:rPr lang="en-US" sz="1400"/>
              <a:t>: </a:t>
            </a:r>
            <a:r>
              <a:rPr lang="en-US" sz="1400" err="1"/>
              <a:t>voor</a:t>
            </a:r>
            <a:r>
              <a:rPr lang="en-US" sz="1400"/>
              <a:t> de </a:t>
            </a:r>
            <a:r>
              <a:rPr lang="en-US" sz="1400" err="1"/>
              <a:t>gemeente</a:t>
            </a:r>
            <a:r>
              <a:rPr lang="en-US" sz="1400"/>
              <a:t> Urk </a:t>
            </a:r>
            <a:r>
              <a:rPr lang="en-US" sz="1400" err="1"/>
              <a:t>betekent</a:t>
            </a:r>
            <a:r>
              <a:rPr lang="en-US" sz="1400"/>
              <a:t> </a:t>
            </a:r>
            <a:r>
              <a:rPr lang="en-US" sz="1400" err="1"/>
              <a:t>dit</a:t>
            </a:r>
            <a:r>
              <a:rPr lang="en-US" sz="1400"/>
              <a:t> </a:t>
            </a:r>
            <a:r>
              <a:rPr lang="en-US" sz="1400" err="1"/>
              <a:t>dat</a:t>
            </a:r>
            <a:r>
              <a:rPr lang="en-US" sz="1400"/>
              <a:t> </a:t>
            </a:r>
            <a:r>
              <a:rPr lang="en-US" sz="1400" err="1"/>
              <a:t>samenwerking</a:t>
            </a:r>
            <a:r>
              <a:rPr lang="en-US" sz="1400"/>
              <a:t> met burgers, </a:t>
            </a:r>
            <a:r>
              <a:rPr lang="en-US" sz="1400" err="1"/>
              <a:t>ondernemers</a:t>
            </a:r>
            <a:r>
              <a:rPr lang="en-US" sz="1400"/>
              <a:t> </a:t>
            </a:r>
            <a:r>
              <a:rPr lang="en-US" sz="1400" err="1"/>
              <a:t>en</a:t>
            </a:r>
            <a:r>
              <a:rPr lang="en-US" sz="1400"/>
              <a:t> </a:t>
            </a:r>
            <a:r>
              <a:rPr lang="en-US" sz="1400" err="1"/>
              <a:t>andere</a:t>
            </a:r>
            <a:r>
              <a:rPr lang="en-US" sz="1400"/>
              <a:t> </a:t>
            </a:r>
            <a:r>
              <a:rPr lang="en-US" sz="1400" err="1"/>
              <a:t>overheden</a:t>
            </a:r>
            <a:r>
              <a:rPr lang="en-US" sz="1400"/>
              <a:t> </a:t>
            </a:r>
            <a:r>
              <a:rPr lang="en-US" sz="1400" err="1"/>
              <a:t>naadloos</a:t>
            </a:r>
            <a:r>
              <a:rPr lang="en-US" sz="1400"/>
              <a:t> </a:t>
            </a:r>
            <a:r>
              <a:rPr lang="en-US" sz="1400" err="1"/>
              <a:t>mogelijk</a:t>
            </a:r>
            <a:r>
              <a:rPr lang="en-US" sz="1400"/>
              <a:t> </a:t>
            </a:r>
            <a:r>
              <a:rPr lang="en-US" sz="1400" err="1"/>
              <a:t>moet</a:t>
            </a:r>
            <a:r>
              <a:rPr lang="en-US" sz="1400"/>
              <a:t> </a:t>
            </a:r>
            <a:r>
              <a:rPr lang="en-US" sz="1400" err="1"/>
              <a:t>zijn</a:t>
            </a:r>
            <a:r>
              <a:rPr lang="en-US" sz="1400"/>
              <a:t>. </a:t>
            </a:r>
            <a:r>
              <a:rPr lang="en-US" sz="1400" err="1"/>
              <a:t>Dit</a:t>
            </a:r>
            <a:r>
              <a:rPr lang="en-US" sz="1400"/>
              <a:t> </a:t>
            </a:r>
            <a:r>
              <a:rPr lang="en-US" sz="1400" err="1"/>
              <a:t>gaat</a:t>
            </a:r>
            <a:r>
              <a:rPr lang="en-US" sz="1400"/>
              <a:t> over het </a:t>
            </a:r>
            <a:r>
              <a:rPr lang="en-US" sz="1400" err="1"/>
              <a:t>telefonisch</a:t>
            </a:r>
            <a:r>
              <a:rPr lang="en-US" sz="1400"/>
              <a:t> </a:t>
            </a:r>
            <a:r>
              <a:rPr lang="en-US" sz="1400" err="1"/>
              <a:t>en</a:t>
            </a:r>
            <a:r>
              <a:rPr lang="en-US" sz="1400"/>
              <a:t> online </a:t>
            </a:r>
            <a:r>
              <a:rPr lang="en-US" sz="1400" err="1"/>
              <a:t>bereikbaar</a:t>
            </a:r>
            <a:r>
              <a:rPr lang="en-US" sz="1400"/>
              <a:t> </a:t>
            </a:r>
            <a:r>
              <a:rPr lang="en-US" sz="1400" err="1"/>
              <a:t>zijn</a:t>
            </a:r>
            <a:r>
              <a:rPr lang="en-US" sz="1400"/>
              <a:t> van de </a:t>
            </a:r>
            <a:r>
              <a:rPr lang="en-US" sz="1400" err="1"/>
              <a:t>gemeente</a:t>
            </a:r>
            <a:r>
              <a:rPr lang="en-US" sz="1400"/>
              <a:t> het </a:t>
            </a:r>
            <a:r>
              <a:rPr lang="en-US" sz="1400" err="1"/>
              <a:t>digitaal</a:t>
            </a:r>
            <a:r>
              <a:rPr lang="en-US" sz="1400"/>
              <a:t> </a:t>
            </a:r>
            <a:r>
              <a:rPr lang="en-US" sz="1400" err="1"/>
              <a:t>indienen</a:t>
            </a:r>
            <a:r>
              <a:rPr lang="en-US" sz="1400"/>
              <a:t> van </a:t>
            </a:r>
            <a:r>
              <a:rPr lang="en-US" sz="1400" err="1"/>
              <a:t>verzoeken</a:t>
            </a:r>
            <a:r>
              <a:rPr lang="en-US" sz="1400"/>
              <a:t> </a:t>
            </a:r>
            <a:r>
              <a:rPr lang="en-US" sz="1400" err="1"/>
              <a:t>en</a:t>
            </a:r>
            <a:r>
              <a:rPr lang="en-US" sz="1400"/>
              <a:t> </a:t>
            </a:r>
            <a:r>
              <a:rPr lang="en-US" sz="1400" err="1"/>
              <a:t>meldingen</a:t>
            </a:r>
            <a:r>
              <a:rPr lang="en-US" sz="1400"/>
              <a:t>, online </a:t>
            </a:r>
            <a:r>
              <a:rPr lang="en-US" sz="1400" err="1"/>
              <a:t>vergaderen</a:t>
            </a:r>
            <a:r>
              <a:rPr lang="en-US" sz="1400"/>
              <a:t> met </a:t>
            </a:r>
            <a:r>
              <a:rPr lang="en-US" sz="1400" err="1"/>
              <a:t>derden</a:t>
            </a:r>
            <a:r>
              <a:rPr lang="en-US" sz="1400"/>
              <a:t> </a:t>
            </a:r>
            <a:r>
              <a:rPr lang="en-US" sz="1400" err="1"/>
              <a:t>en</a:t>
            </a:r>
            <a:r>
              <a:rPr lang="en-US" sz="1400"/>
              <a:t> over het (</a:t>
            </a:r>
            <a:r>
              <a:rPr lang="en-US" sz="1400" err="1"/>
              <a:t>veilig</a:t>
            </a:r>
            <a:r>
              <a:rPr lang="en-US" sz="1400"/>
              <a:t>) </a:t>
            </a:r>
            <a:r>
              <a:rPr lang="en-US" sz="1400" err="1"/>
              <a:t>delen</a:t>
            </a:r>
            <a:r>
              <a:rPr lang="en-US" sz="1400"/>
              <a:t> van data </a:t>
            </a:r>
            <a:r>
              <a:rPr lang="en-US" sz="1400" err="1"/>
              <a:t>vanuit</a:t>
            </a:r>
            <a:r>
              <a:rPr lang="en-US" sz="1400"/>
              <a:t> de </a:t>
            </a:r>
            <a:r>
              <a:rPr lang="en-US" sz="1400" err="1"/>
              <a:t>infrastructuur</a:t>
            </a:r>
            <a:r>
              <a:rPr lang="en-US" sz="1400"/>
              <a:t> van de </a:t>
            </a:r>
            <a:r>
              <a:rPr lang="en-US" sz="1400" err="1"/>
              <a:t>gemeente</a:t>
            </a:r>
            <a:r>
              <a:rPr lang="en-US" sz="1400"/>
              <a:t>.</a:t>
            </a:r>
          </a:p>
        </p:txBody>
      </p:sp>
      <p:sp>
        <p:nvSpPr>
          <p:cNvPr id="14" name="TextBox 13">
            <a:extLst>
              <a:ext uri="{FF2B5EF4-FFF2-40B4-BE49-F238E27FC236}">
                <a16:creationId xmlns:a16="http://schemas.microsoft.com/office/drawing/2014/main" id="{5C7EBEEC-DFA6-2230-BC7B-BD407409E923}"/>
              </a:ext>
            </a:extLst>
          </p:cNvPr>
          <p:cNvSpPr txBox="1"/>
          <p:nvPr/>
        </p:nvSpPr>
        <p:spPr>
          <a:xfrm flipV="1">
            <a:off x="-2736" y="6447692"/>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23" name="Picture Placeholder 18" descr="Afbeelding met Lettertype, logo, tekst, Graphics&#10;&#10;Automatisch gegenereerde beschrijving">
            <a:extLst>
              <a:ext uri="{FF2B5EF4-FFF2-40B4-BE49-F238E27FC236}">
                <a16:creationId xmlns:a16="http://schemas.microsoft.com/office/drawing/2014/main" id="{3EF5C517-154D-93D1-5B0F-186F63658424}"/>
              </a:ext>
            </a:extLst>
          </p:cNvPr>
          <p:cNvPicPr>
            <a:picLocks noChangeAspect="1"/>
          </p:cNvPicPr>
          <p:nvPr/>
        </p:nvPicPr>
        <p:blipFill>
          <a:blip r:embed="rId2"/>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1090918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sz="2400">
                <a:latin typeface="Arial"/>
                <a:cs typeface="Arial"/>
              </a:rPr>
              <a:t>De </a:t>
            </a:r>
            <a:r>
              <a:rPr lang="en-GB" sz="2400" err="1">
                <a:latin typeface="Arial"/>
                <a:cs typeface="Arial"/>
              </a:rPr>
              <a:t>belangrijkste</a:t>
            </a:r>
            <a:r>
              <a:rPr lang="en-GB" sz="2400">
                <a:latin typeface="Arial"/>
                <a:cs typeface="Arial"/>
              </a:rPr>
              <a:t> </a:t>
            </a:r>
            <a:r>
              <a:rPr lang="en-GB" sz="2400" err="1">
                <a:latin typeface="Arial"/>
                <a:cs typeface="Arial"/>
              </a:rPr>
              <a:t>wettelijke</a:t>
            </a:r>
            <a:r>
              <a:rPr lang="en-GB" sz="2400">
                <a:latin typeface="Arial"/>
                <a:cs typeface="Arial"/>
              </a:rPr>
              <a:t> Eisen </a:t>
            </a:r>
            <a:r>
              <a:rPr lang="en-GB" sz="2400" err="1">
                <a:latin typeface="Arial"/>
                <a:cs typeface="Arial"/>
              </a:rPr>
              <a:t>waar</a:t>
            </a:r>
            <a:r>
              <a:rPr lang="en-GB" sz="2400">
                <a:latin typeface="Arial"/>
                <a:cs typeface="Arial"/>
              </a:rPr>
              <a:t> de </a:t>
            </a:r>
            <a:r>
              <a:rPr lang="en-GB" sz="2400" err="1">
                <a:latin typeface="Arial"/>
                <a:cs typeface="Arial"/>
              </a:rPr>
              <a:t>gemeente</a:t>
            </a:r>
            <a:r>
              <a:rPr lang="en-GB" sz="2400">
                <a:latin typeface="Arial"/>
                <a:cs typeface="Arial"/>
              </a:rPr>
              <a:t> mee te </a:t>
            </a:r>
            <a:r>
              <a:rPr lang="en-GB" sz="2400" err="1">
                <a:latin typeface="Arial"/>
                <a:cs typeface="Arial"/>
              </a:rPr>
              <a:t>maken</a:t>
            </a:r>
            <a:r>
              <a:rPr lang="en-GB" sz="2400">
                <a:latin typeface="Arial"/>
                <a:cs typeface="Arial"/>
              </a:rPr>
              <a:t> </a:t>
            </a:r>
            <a:r>
              <a:rPr lang="en-GB" sz="2400" err="1">
                <a:latin typeface="Arial"/>
                <a:cs typeface="Arial"/>
              </a:rPr>
              <a:t>heeft</a:t>
            </a:r>
            <a:endParaRPr lang="en-GB" sz="2400">
              <a:latin typeface="Arial"/>
              <a:cs typeface="Arial"/>
            </a:endParaRPr>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837700" y="1205645"/>
            <a:ext cx="10683739" cy="4728632"/>
          </a:xfrm>
        </p:spPr>
        <p:txBody>
          <a:bodyPr anchor="t">
            <a:normAutofit fontScale="92500" lnSpcReduction="10000"/>
          </a:bodyPr>
          <a:lstStyle/>
          <a:p>
            <a:pPr marL="0" indent="0">
              <a:lnSpc>
                <a:spcPct val="107000"/>
              </a:lnSpc>
              <a:spcBef>
                <a:spcPts val="0"/>
              </a:spcBef>
              <a:buNone/>
            </a:pPr>
            <a:r>
              <a:rPr lang="en-US" sz="1600" kern="100">
                <a:latin typeface="Arial"/>
                <a:cs typeface="Times New Roman"/>
              </a:rPr>
              <a:t>Als </a:t>
            </a:r>
            <a:r>
              <a:rPr lang="en-US" sz="1600" kern="100" err="1">
                <a:latin typeface="Arial"/>
                <a:cs typeface="Times New Roman"/>
              </a:rPr>
              <a:t>gemeentelijke</a:t>
            </a:r>
            <a:r>
              <a:rPr lang="en-US" sz="1600" kern="100">
                <a:latin typeface="Arial"/>
                <a:cs typeface="Times New Roman"/>
              </a:rPr>
              <a:t> </a:t>
            </a:r>
            <a:r>
              <a:rPr lang="en-US" sz="1600" kern="100" err="1">
                <a:latin typeface="Arial"/>
                <a:cs typeface="Times New Roman"/>
              </a:rPr>
              <a:t>organisatie</a:t>
            </a:r>
            <a:r>
              <a:rPr lang="en-US" sz="1600" kern="100">
                <a:latin typeface="Arial"/>
                <a:cs typeface="Times New Roman"/>
              </a:rPr>
              <a:t> is Urk </a:t>
            </a:r>
            <a:r>
              <a:rPr lang="en-US" sz="1600" kern="100" err="1">
                <a:latin typeface="Arial"/>
                <a:cs typeface="Times New Roman"/>
              </a:rPr>
              <a:t>gebonden</a:t>
            </a:r>
            <a:r>
              <a:rPr lang="en-US" sz="1600" kern="100">
                <a:latin typeface="Arial"/>
                <a:cs typeface="Times New Roman"/>
              </a:rPr>
              <a:t> </a:t>
            </a:r>
            <a:r>
              <a:rPr lang="en-US" sz="1600" kern="100" err="1">
                <a:latin typeface="Arial"/>
                <a:cs typeface="Times New Roman"/>
              </a:rPr>
              <a:t>aan</a:t>
            </a:r>
            <a:r>
              <a:rPr lang="en-US" sz="1600" kern="100">
                <a:latin typeface="Arial"/>
                <a:cs typeface="Times New Roman"/>
              </a:rPr>
              <a:t> </a:t>
            </a:r>
            <a:r>
              <a:rPr lang="en-US" sz="1600" kern="100" err="1">
                <a:latin typeface="Arial"/>
                <a:cs typeface="Times New Roman"/>
              </a:rPr>
              <a:t>verschillende</a:t>
            </a:r>
            <a:r>
              <a:rPr lang="en-US" sz="1600" kern="100">
                <a:latin typeface="Arial"/>
                <a:cs typeface="Times New Roman"/>
              </a:rPr>
              <a:t> wet- </a:t>
            </a:r>
            <a:r>
              <a:rPr lang="en-US" sz="1600" kern="100" err="1">
                <a:latin typeface="Arial"/>
                <a:cs typeface="Times New Roman"/>
              </a:rPr>
              <a:t>en</a:t>
            </a:r>
            <a:r>
              <a:rPr lang="en-US" sz="1600" kern="100">
                <a:latin typeface="Arial"/>
                <a:cs typeface="Times New Roman"/>
              </a:rPr>
              <a:t> </a:t>
            </a:r>
            <a:r>
              <a:rPr lang="en-US" sz="1600" kern="100" err="1">
                <a:latin typeface="Arial"/>
                <a:cs typeface="Times New Roman"/>
              </a:rPr>
              <a:t>regelgeving</a:t>
            </a:r>
            <a:r>
              <a:rPr lang="en-US" sz="1600" kern="100">
                <a:latin typeface="Arial"/>
                <a:cs typeface="Times New Roman"/>
              </a:rPr>
              <a:t>, </a:t>
            </a:r>
            <a:r>
              <a:rPr lang="en-US" sz="1600" kern="100" err="1">
                <a:latin typeface="Arial"/>
                <a:cs typeface="Times New Roman"/>
              </a:rPr>
              <a:t>zoals</a:t>
            </a:r>
            <a:r>
              <a:rPr lang="en-US" sz="1600" kern="100">
                <a:latin typeface="Arial"/>
                <a:cs typeface="Times New Roman"/>
              </a:rPr>
              <a:t> de Algemene </a:t>
            </a:r>
            <a:r>
              <a:rPr lang="en-US" sz="1600" kern="100" err="1">
                <a:latin typeface="Arial"/>
                <a:cs typeface="Times New Roman"/>
              </a:rPr>
              <a:t>Verordening</a:t>
            </a:r>
            <a:r>
              <a:rPr lang="en-US" sz="1600" kern="100">
                <a:latin typeface="Arial"/>
                <a:cs typeface="Times New Roman"/>
              </a:rPr>
              <a:t> </a:t>
            </a:r>
            <a:r>
              <a:rPr lang="en-US" sz="1600" kern="100" err="1">
                <a:latin typeface="Arial"/>
                <a:cs typeface="Times New Roman"/>
              </a:rPr>
              <a:t>Gegevensbescherming</a:t>
            </a:r>
            <a:r>
              <a:rPr lang="en-US" sz="1600" kern="100">
                <a:latin typeface="Arial"/>
                <a:cs typeface="Times New Roman"/>
              </a:rPr>
              <a:t> (AVG), de Wet Elektronische </a:t>
            </a:r>
            <a:r>
              <a:rPr lang="en-US" sz="1600" kern="100" err="1">
                <a:latin typeface="Arial"/>
                <a:cs typeface="Times New Roman"/>
              </a:rPr>
              <a:t>Overheid</a:t>
            </a:r>
            <a:r>
              <a:rPr lang="en-US" sz="1600" kern="100">
                <a:latin typeface="Arial"/>
                <a:cs typeface="Times New Roman"/>
              </a:rPr>
              <a:t> (WEO), </a:t>
            </a:r>
            <a:r>
              <a:rPr lang="en-US" sz="1600" kern="100" err="1">
                <a:latin typeface="Arial"/>
                <a:cs typeface="Times New Roman"/>
              </a:rPr>
              <a:t>en</a:t>
            </a:r>
            <a:r>
              <a:rPr lang="en-US" sz="1600" kern="100">
                <a:latin typeface="Arial"/>
                <a:cs typeface="Times New Roman"/>
              </a:rPr>
              <a:t> </a:t>
            </a:r>
            <a:r>
              <a:rPr lang="en-US" sz="1600" kern="100" err="1">
                <a:latin typeface="Arial"/>
                <a:cs typeface="Times New Roman"/>
              </a:rPr>
              <a:t>specifieke</a:t>
            </a:r>
            <a:r>
              <a:rPr lang="en-US" sz="1600" kern="100">
                <a:latin typeface="Arial"/>
                <a:cs typeface="Times New Roman"/>
              </a:rPr>
              <a:t> </a:t>
            </a:r>
            <a:r>
              <a:rPr lang="en-US" sz="1600" kern="100" err="1">
                <a:latin typeface="Arial"/>
                <a:cs typeface="Times New Roman"/>
              </a:rPr>
              <a:t>lokale</a:t>
            </a:r>
            <a:r>
              <a:rPr lang="en-US" sz="1600" kern="100">
                <a:latin typeface="Arial"/>
                <a:cs typeface="Times New Roman"/>
              </a:rPr>
              <a:t> </a:t>
            </a:r>
            <a:r>
              <a:rPr lang="en-US" sz="1600" kern="100" err="1">
                <a:latin typeface="Arial"/>
                <a:cs typeface="Times New Roman"/>
              </a:rPr>
              <a:t>regelgeving</a:t>
            </a:r>
            <a:r>
              <a:rPr lang="en-US" sz="1600" kern="100">
                <a:latin typeface="Arial"/>
                <a:cs typeface="Times New Roman"/>
              </a:rPr>
              <a:t>. </a:t>
            </a:r>
            <a:r>
              <a:rPr lang="en-US" sz="1600" kern="100" err="1">
                <a:latin typeface="Arial"/>
                <a:cs typeface="Times New Roman"/>
              </a:rPr>
              <a:t>Leveranciers</a:t>
            </a:r>
            <a:r>
              <a:rPr lang="en-US" sz="1600" kern="100">
                <a:latin typeface="Arial"/>
                <a:cs typeface="Times New Roman"/>
              </a:rPr>
              <a:t> </a:t>
            </a:r>
            <a:r>
              <a:rPr lang="en-US" sz="1600" kern="100" err="1">
                <a:latin typeface="Arial"/>
                <a:cs typeface="Times New Roman"/>
              </a:rPr>
              <a:t>dienen</a:t>
            </a:r>
            <a:r>
              <a:rPr lang="en-US" sz="1600" kern="100">
                <a:latin typeface="Arial"/>
                <a:cs typeface="Times New Roman"/>
              </a:rPr>
              <a:t> </a:t>
            </a:r>
            <a:r>
              <a:rPr lang="en-US" sz="1600" kern="100" err="1">
                <a:latin typeface="Arial"/>
                <a:cs typeface="Times New Roman"/>
              </a:rPr>
              <a:t>aan</a:t>
            </a:r>
            <a:r>
              <a:rPr lang="en-US" sz="1600" kern="100">
                <a:latin typeface="Arial"/>
                <a:cs typeface="Times New Roman"/>
              </a:rPr>
              <a:t> </a:t>
            </a:r>
            <a:r>
              <a:rPr lang="en-US" sz="1600" kern="100" err="1">
                <a:latin typeface="Arial"/>
                <a:cs typeface="Times New Roman"/>
              </a:rPr>
              <a:t>deze</a:t>
            </a:r>
            <a:r>
              <a:rPr lang="en-US" sz="1600" kern="100">
                <a:latin typeface="Arial"/>
                <a:cs typeface="Times New Roman"/>
              </a:rPr>
              <a:t> </a:t>
            </a:r>
            <a:r>
              <a:rPr lang="en-US" sz="1600" kern="100" err="1">
                <a:latin typeface="Arial"/>
                <a:cs typeface="Times New Roman"/>
              </a:rPr>
              <a:t>eisen</a:t>
            </a:r>
            <a:r>
              <a:rPr lang="en-US" sz="1600" kern="100">
                <a:latin typeface="Arial"/>
                <a:cs typeface="Times New Roman"/>
              </a:rPr>
              <a:t>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voldoen</a:t>
            </a:r>
            <a:r>
              <a:rPr lang="en-US" sz="1600" kern="100">
                <a:latin typeface="Arial"/>
                <a:cs typeface="Times New Roman"/>
              </a:rPr>
              <a:t>, </a:t>
            </a:r>
            <a:r>
              <a:rPr lang="en-US" sz="1600" kern="100" err="1">
                <a:latin typeface="Arial"/>
                <a:cs typeface="Times New Roman"/>
              </a:rPr>
              <a:t>zowel</a:t>
            </a:r>
            <a:r>
              <a:rPr lang="en-US" sz="1600" kern="100">
                <a:latin typeface="Arial"/>
                <a:cs typeface="Times New Roman"/>
              </a:rPr>
              <a:t> op het </a:t>
            </a:r>
            <a:r>
              <a:rPr lang="en-US" sz="1600" kern="100" err="1">
                <a:latin typeface="Arial"/>
                <a:cs typeface="Times New Roman"/>
              </a:rPr>
              <a:t>gebied</a:t>
            </a:r>
            <a:r>
              <a:rPr lang="en-US" sz="1600" kern="100">
                <a:latin typeface="Arial"/>
                <a:cs typeface="Times New Roman"/>
              </a:rPr>
              <a:t> van privacy, </a:t>
            </a:r>
            <a:r>
              <a:rPr lang="en-US" sz="1600" kern="100" err="1">
                <a:latin typeface="Arial"/>
                <a:cs typeface="Times New Roman"/>
              </a:rPr>
              <a:t>databeveiliging</a:t>
            </a:r>
            <a:r>
              <a:rPr lang="en-US" sz="1600" kern="100">
                <a:latin typeface="Arial"/>
                <a:cs typeface="Times New Roman"/>
              </a:rPr>
              <a:t> </a:t>
            </a:r>
            <a:r>
              <a:rPr lang="en-US" sz="1600" kern="100" err="1">
                <a:latin typeface="Arial"/>
                <a:cs typeface="Times New Roman"/>
              </a:rPr>
              <a:t>als</a:t>
            </a:r>
            <a:r>
              <a:rPr lang="en-US" sz="1600" kern="100">
                <a:latin typeface="Arial"/>
                <a:cs typeface="Times New Roman"/>
              </a:rPr>
              <a:t> compliance. Het is </a:t>
            </a:r>
            <a:r>
              <a:rPr lang="en-US" sz="1600" kern="100" err="1">
                <a:latin typeface="Arial"/>
                <a:cs typeface="Times New Roman"/>
              </a:rPr>
              <a:t>essentieel</a:t>
            </a:r>
            <a:r>
              <a:rPr lang="en-US" sz="1600" kern="100">
                <a:latin typeface="Arial"/>
                <a:cs typeface="Times New Roman"/>
              </a:rPr>
              <a:t> </a:t>
            </a:r>
            <a:r>
              <a:rPr lang="en-US" sz="1600" kern="100" err="1">
                <a:latin typeface="Arial"/>
                <a:cs typeface="Times New Roman"/>
              </a:rPr>
              <a:t>dat</a:t>
            </a:r>
            <a:r>
              <a:rPr lang="en-US" sz="1600" kern="100">
                <a:latin typeface="Arial"/>
                <a:cs typeface="Times New Roman"/>
              </a:rPr>
              <a:t> ICT-</a:t>
            </a:r>
            <a:r>
              <a:rPr lang="en-US" sz="1600" kern="100" err="1">
                <a:latin typeface="Arial"/>
                <a:cs typeface="Times New Roman"/>
              </a:rPr>
              <a:t>oplossingen</a:t>
            </a:r>
            <a:r>
              <a:rPr lang="en-US" sz="1600" kern="100">
                <a:latin typeface="Arial"/>
                <a:cs typeface="Times New Roman"/>
              </a:rPr>
              <a:t> </a:t>
            </a:r>
            <a:r>
              <a:rPr lang="en-US" sz="1600" kern="100" err="1">
                <a:latin typeface="Arial"/>
                <a:cs typeface="Times New Roman"/>
              </a:rPr>
              <a:t>voldoen</a:t>
            </a:r>
            <a:r>
              <a:rPr lang="en-US" sz="1600" kern="100">
                <a:latin typeface="Arial"/>
                <a:cs typeface="Times New Roman"/>
              </a:rPr>
              <a:t> </a:t>
            </a:r>
            <a:r>
              <a:rPr lang="en-US" sz="1600" kern="100" err="1">
                <a:latin typeface="Arial"/>
                <a:cs typeface="Times New Roman"/>
              </a:rPr>
              <a:t>aan</a:t>
            </a:r>
            <a:r>
              <a:rPr lang="en-US" sz="1600" kern="100">
                <a:latin typeface="Arial"/>
                <a:cs typeface="Times New Roman"/>
              </a:rPr>
              <a:t> de </a:t>
            </a:r>
            <a:r>
              <a:rPr lang="en-US" sz="1600" kern="100" err="1">
                <a:latin typeface="Arial"/>
                <a:cs typeface="Times New Roman"/>
              </a:rPr>
              <a:t>hoogste</a:t>
            </a:r>
            <a:r>
              <a:rPr lang="en-US" sz="1600" kern="100">
                <a:latin typeface="Arial"/>
                <a:cs typeface="Times New Roman"/>
              </a:rPr>
              <a:t> </a:t>
            </a:r>
            <a:r>
              <a:rPr lang="en-US" sz="1600" kern="100" err="1">
                <a:latin typeface="Arial"/>
                <a:cs typeface="Times New Roman"/>
              </a:rPr>
              <a:t>standaarden</a:t>
            </a:r>
            <a:r>
              <a:rPr lang="en-US" sz="1600" kern="100">
                <a:latin typeface="Arial"/>
                <a:cs typeface="Times New Roman"/>
              </a:rPr>
              <a:t> van </a:t>
            </a:r>
            <a:r>
              <a:rPr lang="en-US" sz="1600" kern="100" err="1">
                <a:latin typeface="Arial"/>
                <a:cs typeface="Times New Roman"/>
              </a:rPr>
              <a:t>gegevensbescherming</a:t>
            </a:r>
            <a:r>
              <a:rPr lang="en-US" sz="1600" kern="100">
                <a:latin typeface="Arial"/>
                <a:cs typeface="Times New Roman"/>
              </a:rPr>
              <a:t> </a:t>
            </a:r>
            <a:r>
              <a:rPr lang="en-US" sz="1600" kern="100" err="1">
                <a:latin typeface="Arial"/>
                <a:cs typeface="Times New Roman"/>
              </a:rPr>
              <a:t>en</a:t>
            </a:r>
            <a:r>
              <a:rPr lang="en-US" sz="1600" kern="100">
                <a:latin typeface="Arial"/>
                <a:cs typeface="Times New Roman"/>
              </a:rPr>
              <a:t> </a:t>
            </a:r>
            <a:r>
              <a:rPr lang="en-US" sz="1600" kern="100" err="1">
                <a:latin typeface="Arial"/>
                <a:cs typeface="Times New Roman"/>
              </a:rPr>
              <a:t>ethisch</a:t>
            </a:r>
            <a:r>
              <a:rPr lang="en-US" sz="1600" kern="100">
                <a:latin typeface="Arial"/>
                <a:cs typeface="Times New Roman"/>
              </a:rPr>
              <a:t> </a:t>
            </a:r>
            <a:r>
              <a:rPr lang="en-US" sz="1600" kern="100" err="1">
                <a:latin typeface="Arial"/>
                <a:cs typeface="Times New Roman"/>
              </a:rPr>
              <a:t>gebruik</a:t>
            </a:r>
            <a:r>
              <a:rPr lang="en-US" sz="1600" kern="100">
                <a:latin typeface="Arial"/>
                <a:cs typeface="Times New Roman"/>
              </a:rPr>
              <a:t>. Andere </a:t>
            </a:r>
            <a:r>
              <a:rPr lang="en-US" sz="1600" kern="100" err="1">
                <a:latin typeface="Arial"/>
                <a:cs typeface="Times New Roman"/>
              </a:rPr>
              <a:t>wetten</a:t>
            </a:r>
            <a:r>
              <a:rPr lang="en-US" sz="1600" kern="100">
                <a:latin typeface="Arial"/>
                <a:cs typeface="Times New Roman"/>
              </a:rPr>
              <a:t> </a:t>
            </a:r>
            <a:r>
              <a:rPr lang="en-US" sz="1600" kern="100" err="1">
                <a:latin typeface="Arial"/>
                <a:cs typeface="Times New Roman"/>
              </a:rPr>
              <a:t>waar</a:t>
            </a:r>
            <a:r>
              <a:rPr lang="en-US" sz="1600" kern="100">
                <a:latin typeface="Arial"/>
                <a:cs typeface="Times New Roman"/>
              </a:rPr>
              <a:t> </a:t>
            </a:r>
            <a:r>
              <a:rPr lang="en-US" sz="1600" kern="100" err="1">
                <a:latin typeface="Arial"/>
                <a:cs typeface="Times New Roman"/>
              </a:rPr>
              <a:t>wij</a:t>
            </a:r>
            <a:r>
              <a:rPr lang="en-US" sz="1600" kern="100">
                <a:latin typeface="Arial"/>
                <a:cs typeface="Times New Roman"/>
              </a:rPr>
              <a:t> </a:t>
            </a:r>
            <a:r>
              <a:rPr lang="en-US" sz="1600" kern="100" err="1">
                <a:latin typeface="Arial"/>
                <a:cs typeface="Times New Roman"/>
              </a:rPr>
              <a:t>onder</a:t>
            </a:r>
            <a:r>
              <a:rPr lang="en-US" sz="1600" kern="100">
                <a:latin typeface="Arial"/>
                <a:cs typeface="Times New Roman"/>
              </a:rPr>
              <a:t> </a:t>
            </a:r>
            <a:r>
              <a:rPr lang="en-US" sz="1600" kern="100" err="1">
                <a:latin typeface="Arial"/>
                <a:cs typeface="Times New Roman"/>
              </a:rPr>
              <a:t>anderen</a:t>
            </a:r>
            <a:r>
              <a:rPr lang="en-US" sz="1600" kern="100">
                <a:latin typeface="Arial"/>
                <a:cs typeface="Times New Roman"/>
              </a:rPr>
              <a:t> mee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maken</a:t>
            </a:r>
            <a:r>
              <a:rPr lang="en-US" sz="1600" kern="100">
                <a:latin typeface="Arial"/>
                <a:cs typeface="Times New Roman"/>
              </a:rPr>
              <a:t> hebben:</a:t>
            </a:r>
            <a:endParaRPr lang="en-US"/>
          </a:p>
          <a:p>
            <a:pPr>
              <a:lnSpc>
                <a:spcPct val="107000"/>
              </a:lnSpc>
              <a:spcBef>
                <a:spcPts val="0"/>
              </a:spcBef>
            </a:pPr>
            <a:r>
              <a:rPr lang="en-US" sz="1600" b="1" kern="100">
                <a:latin typeface="Arial"/>
                <a:cs typeface="Times New Roman"/>
              </a:rPr>
              <a:t>Wet Open </a:t>
            </a:r>
            <a:r>
              <a:rPr lang="en-US" sz="1600" b="1" kern="100" err="1">
                <a:latin typeface="Arial"/>
                <a:cs typeface="Times New Roman"/>
              </a:rPr>
              <a:t>Overheid</a:t>
            </a:r>
            <a:r>
              <a:rPr lang="en-US" sz="1600" b="1" kern="100">
                <a:latin typeface="Arial"/>
                <a:cs typeface="Times New Roman"/>
              </a:rPr>
              <a:t> (WOO)</a:t>
            </a:r>
            <a:r>
              <a:rPr lang="en-US" sz="1600" kern="100">
                <a:latin typeface="Arial"/>
                <a:cs typeface="Times New Roman"/>
              </a:rPr>
              <a:t>: </a:t>
            </a:r>
            <a:r>
              <a:rPr lang="en-US" sz="1600" kern="100" err="1">
                <a:latin typeface="Arial"/>
                <a:cs typeface="Times New Roman"/>
              </a:rPr>
              <a:t>wij</a:t>
            </a:r>
            <a:r>
              <a:rPr lang="en-US" sz="1600" kern="100">
                <a:latin typeface="Arial"/>
                <a:cs typeface="Times New Roman"/>
              </a:rPr>
              <a:t> </a:t>
            </a:r>
            <a:r>
              <a:rPr lang="en-US" sz="1600" kern="100" err="1">
                <a:latin typeface="Arial"/>
                <a:cs typeface="Times New Roman"/>
              </a:rPr>
              <a:t>zijn</a:t>
            </a:r>
            <a:r>
              <a:rPr lang="en-US" sz="1600" kern="100">
                <a:latin typeface="Arial"/>
                <a:cs typeface="Times New Roman"/>
              </a:rPr>
              <a:t> </a:t>
            </a:r>
            <a:r>
              <a:rPr lang="en-US" sz="1600" kern="100" err="1">
                <a:latin typeface="Arial"/>
                <a:cs typeface="Times New Roman"/>
              </a:rPr>
              <a:t>verplicht</a:t>
            </a:r>
            <a:r>
              <a:rPr lang="en-US" sz="1600" kern="100">
                <a:latin typeface="Arial"/>
                <a:cs typeface="Times New Roman"/>
              </a:rPr>
              <a:t> om </a:t>
            </a:r>
            <a:r>
              <a:rPr lang="en-US" sz="1600" kern="100" err="1">
                <a:latin typeface="Arial"/>
                <a:cs typeface="Times New Roman"/>
              </a:rPr>
              <a:t>informatie</a:t>
            </a:r>
            <a:r>
              <a:rPr lang="en-US" sz="1600" kern="100">
                <a:latin typeface="Arial"/>
                <a:cs typeface="Times New Roman"/>
              </a:rPr>
              <a:t> </a:t>
            </a:r>
            <a:r>
              <a:rPr lang="en-US" sz="1600" kern="100" err="1">
                <a:latin typeface="Arial"/>
                <a:cs typeface="Times New Roman"/>
              </a:rPr>
              <a:t>openbaar</a:t>
            </a:r>
            <a:r>
              <a:rPr lang="en-US" sz="1600" kern="100">
                <a:latin typeface="Arial"/>
                <a:cs typeface="Times New Roman"/>
              </a:rPr>
              <a:t> </a:t>
            </a:r>
            <a:r>
              <a:rPr lang="en-US" sz="1600" kern="100" err="1">
                <a:latin typeface="Arial"/>
                <a:cs typeface="Times New Roman"/>
              </a:rPr>
              <a:t>en</a:t>
            </a:r>
            <a:r>
              <a:rPr lang="en-US" sz="1600" kern="100">
                <a:latin typeface="Arial"/>
                <a:cs typeface="Times New Roman"/>
              </a:rPr>
              <a:t> </a:t>
            </a:r>
            <a:r>
              <a:rPr lang="en-US" sz="1600" kern="100" err="1">
                <a:latin typeface="Arial"/>
                <a:cs typeface="Times New Roman"/>
              </a:rPr>
              <a:t>toegankelijk</a:t>
            </a:r>
            <a:r>
              <a:rPr lang="en-US" sz="1600" kern="100">
                <a:latin typeface="Arial"/>
                <a:cs typeface="Times New Roman"/>
              </a:rPr>
              <a:t>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houden</a:t>
            </a:r>
            <a:r>
              <a:rPr lang="en-US" sz="1600" kern="100">
                <a:latin typeface="Arial"/>
                <a:cs typeface="Times New Roman"/>
              </a:rPr>
              <a:t> </a:t>
            </a:r>
            <a:r>
              <a:rPr lang="en-US" sz="1600" kern="100" err="1">
                <a:latin typeface="Arial"/>
                <a:cs typeface="Times New Roman"/>
              </a:rPr>
              <a:t>voor</a:t>
            </a:r>
            <a:r>
              <a:rPr lang="en-US" sz="1600" kern="100">
                <a:latin typeface="Arial"/>
                <a:cs typeface="Times New Roman"/>
              </a:rPr>
              <a:t> burgers.</a:t>
            </a:r>
          </a:p>
          <a:p>
            <a:pPr>
              <a:lnSpc>
                <a:spcPct val="107000"/>
              </a:lnSpc>
              <a:spcBef>
                <a:spcPts val="0"/>
              </a:spcBef>
            </a:pPr>
            <a:r>
              <a:rPr lang="en-US" sz="1600" b="1" kern="100">
                <a:latin typeface="Arial"/>
                <a:cs typeface="Times New Roman"/>
              </a:rPr>
              <a:t>Wet </a:t>
            </a:r>
            <a:r>
              <a:rPr lang="en-US" sz="1600" b="1" kern="100" err="1">
                <a:latin typeface="Arial"/>
                <a:cs typeface="Times New Roman"/>
              </a:rPr>
              <a:t>Digitale</a:t>
            </a:r>
            <a:r>
              <a:rPr lang="en-US" sz="1600" b="1" kern="100">
                <a:latin typeface="Arial"/>
                <a:cs typeface="Times New Roman"/>
              </a:rPr>
              <a:t> </a:t>
            </a:r>
            <a:r>
              <a:rPr lang="en-US" sz="1600" b="1" kern="100" err="1">
                <a:latin typeface="Arial"/>
                <a:cs typeface="Times New Roman"/>
              </a:rPr>
              <a:t>Overheid</a:t>
            </a:r>
            <a:r>
              <a:rPr lang="en-US" sz="1600" b="1" kern="100">
                <a:latin typeface="Arial"/>
                <a:cs typeface="Times New Roman"/>
              </a:rPr>
              <a:t> (WDO)</a:t>
            </a:r>
            <a:r>
              <a:rPr lang="en-US" sz="1600" kern="100">
                <a:latin typeface="Arial"/>
                <a:cs typeface="Times New Roman"/>
              </a:rPr>
              <a:t>: </a:t>
            </a:r>
            <a:r>
              <a:rPr lang="en-US" sz="1600" kern="100" err="1">
                <a:latin typeface="Arial"/>
                <a:cs typeface="Times New Roman"/>
              </a:rPr>
              <a:t>dit</a:t>
            </a:r>
            <a:r>
              <a:rPr lang="en-US" sz="1600" kern="100">
                <a:latin typeface="Arial"/>
                <a:cs typeface="Times New Roman"/>
              </a:rPr>
              <a:t> </a:t>
            </a:r>
            <a:r>
              <a:rPr lang="en-US" sz="1600" kern="100" err="1">
                <a:latin typeface="Arial"/>
                <a:cs typeface="Times New Roman"/>
              </a:rPr>
              <a:t>regelt</a:t>
            </a:r>
            <a:r>
              <a:rPr lang="en-US" sz="1600" kern="100">
                <a:latin typeface="Arial"/>
                <a:cs typeface="Times New Roman"/>
              </a:rPr>
              <a:t> de </a:t>
            </a:r>
            <a:r>
              <a:rPr lang="en-US" sz="1600" kern="100" err="1">
                <a:latin typeface="Arial"/>
                <a:cs typeface="Times New Roman"/>
              </a:rPr>
              <a:t>digitale</a:t>
            </a:r>
            <a:r>
              <a:rPr lang="en-US" sz="1600" kern="100">
                <a:latin typeface="Arial"/>
                <a:cs typeface="Times New Roman"/>
              </a:rPr>
              <a:t> </a:t>
            </a:r>
            <a:r>
              <a:rPr lang="en-US" sz="1600" kern="100" err="1">
                <a:latin typeface="Arial"/>
                <a:cs typeface="Times New Roman"/>
              </a:rPr>
              <a:t>dienstverlening</a:t>
            </a:r>
            <a:r>
              <a:rPr lang="en-US" sz="1600" kern="100">
                <a:latin typeface="Arial"/>
                <a:cs typeface="Times New Roman"/>
              </a:rPr>
              <a:t> van de </a:t>
            </a:r>
            <a:r>
              <a:rPr lang="en-US" sz="1600" kern="100" err="1">
                <a:latin typeface="Arial"/>
                <a:cs typeface="Times New Roman"/>
              </a:rPr>
              <a:t>overheid</a:t>
            </a:r>
            <a:r>
              <a:rPr lang="en-US" sz="1600" kern="100">
                <a:latin typeface="Arial"/>
                <a:cs typeface="Times New Roman"/>
              </a:rPr>
              <a:t> </a:t>
            </a:r>
            <a:r>
              <a:rPr lang="en-US" sz="1600" kern="100" err="1">
                <a:latin typeface="Arial"/>
                <a:cs typeface="Times New Roman"/>
              </a:rPr>
              <a:t>en</a:t>
            </a:r>
            <a:r>
              <a:rPr lang="en-US" sz="1600" kern="100">
                <a:latin typeface="Arial"/>
                <a:cs typeface="Times New Roman"/>
              </a:rPr>
              <a:t> </a:t>
            </a:r>
            <a:r>
              <a:rPr lang="en-US" sz="1600" kern="100" err="1">
                <a:latin typeface="Arial"/>
                <a:cs typeface="Times New Roman"/>
              </a:rPr>
              <a:t>stelt</a:t>
            </a:r>
            <a:r>
              <a:rPr lang="en-US" sz="1600" kern="100">
                <a:latin typeface="Arial"/>
                <a:cs typeface="Times New Roman"/>
              </a:rPr>
              <a:t> </a:t>
            </a:r>
            <a:r>
              <a:rPr lang="en-US" sz="1600" kern="100" err="1">
                <a:latin typeface="Arial"/>
                <a:cs typeface="Times New Roman"/>
              </a:rPr>
              <a:t>eisen</a:t>
            </a:r>
            <a:r>
              <a:rPr lang="en-US" sz="1600" kern="100">
                <a:latin typeface="Arial"/>
                <a:cs typeface="Times New Roman"/>
              </a:rPr>
              <a:t> </a:t>
            </a:r>
            <a:r>
              <a:rPr lang="en-US" sz="1600" kern="100" err="1">
                <a:latin typeface="Arial"/>
                <a:cs typeface="Times New Roman"/>
              </a:rPr>
              <a:t>aan</a:t>
            </a:r>
            <a:r>
              <a:rPr lang="en-US" sz="1600" kern="100">
                <a:latin typeface="Arial"/>
                <a:cs typeface="Times New Roman"/>
              </a:rPr>
              <a:t> de </a:t>
            </a:r>
            <a:r>
              <a:rPr lang="en-US" sz="1600" kern="100" err="1">
                <a:latin typeface="Arial"/>
                <a:cs typeface="Times New Roman"/>
              </a:rPr>
              <a:t>beveiliging</a:t>
            </a:r>
            <a:r>
              <a:rPr lang="en-US" sz="1600" kern="100">
                <a:latin typeface="Arial"/>
                <a:cs typeface="Times New Roman"/>
              </a:rPr>
              <a:t> </a:t>
            </a:r>
            <a:r>
              <a:rPr lang="en-US" sz="1600" kern="100" err="1">
                <a:latin typeface="Arial"/>
                <a:cs typeface="Times New Roman"/>
              </a:rPr>
              <a:t>en</a:t>
            </a:r>
            <a:r>
              <a:rPr lang="en-US" sz="1600" kern="100">
                <a:latin typeface="Arial"/>
                <a:cs typeface="Times New Roman"/>
              </a:rPr>
              <a:t> </a:t>
            </a:r>
            <a:r>
              <a:rPr lang="en-US" sz="1600" kern="100" err="1">
                <a:latin typeface="Arial"/>
                <a:cs typeface="Times New Roman"/>
              </a:rPr>
              <a:t>toegankelijkheid</a:t>
            </a:r>
            <a:r>
              <a:rPr lang="en-US" sz="1600" kern="100">
                <a:latin typeface="Arial"/>
                <a:cs typeface="Times New Roman"/>
              </a:rPr>
              <a:t> van </a:t>
            </a:r>
            <a:r>
              <a:rPr lang="en-US" sz="1600" kern="100" err="1">
                <a:latin typeface="Arial"/>
                <a:cs typeface="Times New Roman"/>
              </a:rPr>
              <a:t>digitale</a:t>
            </a:r>
            <a:r>
              <a:rPr lang="en-US" sz="1600" kern="100">
                <a:latin typeface="Arial"/>
                <a:cs typeface="Times New Roman"/>
              </a:rPr>
              <a:t> </a:t>
            </a:r>
            <a:r>
              <a:rPr lang="en-US" sz="1600" kern="100" err="1">
                <a:latin typeface="Arial"/>
                <a:cs typeface="Times New Roman"/>
              </a:rPr>
              <a:t>overheidsdiensten</a:t>
            </a:r>
            <a:r>
              <a:rPr lang="en-US" sz="1600" kern="100">
                <a:latin typeface="Arial"/>
                <a:cs typeface="Times New Roman"/>
              </a:rPr>
              <a:t>.</a:t>
            </a:r>
          </a:p>
          <a:p>
            <a:pPr>
              <a:lnSpc>
                <a:spcPct val="107000"/>
              </a:lnSpc>
              <a:spcBef>
                <a:spcPts val="0"/>
              </a:spcBef>
            </a:pPr>
            <a:r>
              <a:rPr lang="en-US" sz="1600" b="1" kern="100" err="1">
                <a:latin typeface="Arial"/>
                <a:cs typeface="Times New Roman"/>
              </a:rPr>
              <a:t>Archiefwet</a:t>
            </a:r>
            <a:r>
              <a:rPr lang="en-US" sz="1600" kern="100">
                <a:latin typeface="Arial"/>
                <a:cs typeface="Times New Roman"/>
              </a:rPr>
              <a:t>: </a:t>
            </a:r>
            <a:r>
              <a:rPr lang="en-US" sz="1600" kern="100" err="1">
                <a:latin typeface="Arial"/>
                <a:cs typeface="Times New Roman"/>
              </a:rPr>
              <a:t>wij</a:t>
            </a:r>
            <a:r>
              <a:rPr lang="en-US" sz="1600" kern="100">
                <a:latin typeface="Arial"/>
                <a:cs typeface="Times New Roman"/>
              </a:rPr>
              <a:t> </a:t>
            </a:r>
            <a:r>
              <a:rPr lang="en-US" sz="1600" kern="100" err="1">
                <a:latin typeface="Arial"/>
                <a:cs typeface="Times New Roman"/>
              </a:rPr>
              <a:t>zijn</a:t>
            </a:r>
            <a:r>
              <a:rPr lang="en-US" sz="1600" kern="100">
                <a:latin typeface="Arial"/>
                <a:cs typeface="Times New Roman"/>
              </a:rPr>
              <a:t> </a:t>
            </a:r>
            <a:r>
              <a:rPr lang="en-US" sz="1600" kern="100" err="1">
                <a:latin typeface="Arial"/>
                <a:cs typeface="Times New Roman"/>
              </a:rPr>
              <a:t>verplicht</a:t>
            </a:r>
            <a:r>
              <a:rPr lang="en-US" sz="1600" kern="100">
                <a:latin typeface="Arial"/>
                <a:cs typeface="Times New Roman"/>
              </a:rPr>
              <a:t> </a:t>
            </a:r>
            <a:r>
              <a:rPr lang="en-US" sz="1600" kern="100" err="1">
                <a:latin typeface="Arial"/>
                <a:cs typeface="Times New Roman"/>
              </a:rPr>
              <a:t>belangrijke</a:t>
            </a:r>
            <a:r>
              <a:rPr lang="en-US" sz="1600" kern="100">
                <a:latin typeface="Arial"/>
                <a:cs typeface="Times New Roman"/>
              </a:rPr>
              <a:t> </a:t>
            </a:r>
            <a:r>
              <a:rPr lang="en-US" sz="1600" kern="100" err="1">
                <a:latin typeface="Arial"/>
                <a:cs typeface="Times New Roman"/>
              </a:rPr>
              <a:t>informatie</a:t>
            </a:r>
            <a:r>
              <a:rPr lang="en-US" sz="1600" kern="100">
                <a:latin typeface="Arial"/>
                <a:cs typeface="Times New Roman"/>
              </a:rPr>
              <a:t> </a:t>
            </a:r>
            <a:r>
              <a:rPr lang="en-US" sz="1600" kern="100" err="1">
                <a:latin typeface="Arial"/>
                <a:cs typeface="Times New Roman"/>
              </a:rPr>
              <a:t>na</a:t>
            </a:r>
            <a:r>
              <a:rPr lang="en-US" sz="1600" kern="100">
                <a:latin typeface="Arial"/>
                <a:cs typeface="Times New Roman"/>
              </a:rPr>
              <a:t> 10 </a:t>
            </a:r>
            <a:r>
              <a:rPr lang="en-US" sz="1600" kern="100" err="1">
                <a:latin typeface="Arial"/>
                <a:cs typeface="Times New Roman"/>
              </a:rPr>
              <a:t>jaar</a:t>
            </a:r>
            <a:r>
              <a:rPr lang="en-US" sz="1600" kern="100">
                <a:latin typeface="Arial"/>
                <a:cs typeface="Times New Roman"/>
              </a:rPr>
              <a:t>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archiveren</a:t>
            </a:r>
            <a:r>
              <a:rPr lang="en-US" sz="1600" kern="100">
                <a:latin typeface="Arial"/>
                <a:cs typeface="Times New Roman"/>
              </a:rPr>
              <a:t>.</a:t>
            </a:r>
          </a:p>
          <a:p>
            <a:pPr>
              <a:lnSpc>
                <a:spcPct val="107000"/>
              </a:lnSpc>
              <a:spcBef>
                <a:spcPts val="0"/>
              </a:spcBef>
            </a:pPr>
            <a:r>
              <a:rPr lang="nl-NL" sz="1600" b="1" kern="100">
                <a:latin typeface="Arial"/>
                <a:cs typeface="Times New Roman"/>
              </a:rPr>
              <a:t>Wet hergebruik overheid informatie</a:t>
            </a:r>
            <a:r>
              <a:rPr lang="nl-NL" sz="1600" kern="100">
                <a:latin typeface="Arial"/>
                <a:cs typeface="Times New Roman"/>
              </a:rPr>
              <a:t>: dit stimuleert de openheid en het hergebruik van overheidsdata door deze beschikbaar te stellen in open en machinaal leesbare formaten.</a:t>
            </a:r>
          </a:p>
          <a:p>
            <a:pPr>
              <a:lnSpc>
                <a:spcPct val="107000"/>
              </a:lnSpc>
              <a:spcBef>
                <a:spcPts val="0"/>
              </a:spcBef>
            </a:pPr>
            <a:r>
              <a:rPr lang="nl-NL" sz="1600" b="1" kern="100">
                <a:latin typeface="Arial"/>
                <a:cs typeface="Times New Roman"/>
              </a:rPr>
              <a:t>Wet modernisering elektronisch bestuurlijk verkeer (MEBV)</a:t>
            </a:r>
            <a:r>
              <a:rPr lang="nl-NL" sz="1600" kern="100">
                <a:latin typeface="Arial"/>
                <a:cs typeface="Times New Roman"/>
              </a:rPr>
              <a:t>: deze wet geeft burgers en bedrijven het recht om digitaal zaken te doen met de overheid.</a:t>
            </a:r>
          </a:p>
          <a:p>
            <a:pPr>
              <a:lnSpc>
                <a:spcPct val="107000"/>
              </a:lnSpc>
              <a:spcBef>
                <a:spcPts val="0"/>
              </a:spcBef>
            </a:pPr>
            <a:r>
              <a:rPr lang="nl-NL" sz="1600" b="1" kern="100">
                <a:latin typeface="Arial"/>
                <a:cs typeface="Times New Roman"/>
              </a:rPr>
              <a:t>Omgevingswet</a:t>
            </a:r>
            <a:r>
              <a:rPr lang="nl-NL" sz="1600" kern="100">
                <a:latin typeface="Arial"/>
                <a:cs typeface="Times New Roman"/>
              </a:rPr>
              <a:t>: deze wet vereist een digitaal stelsel (DSO) waardoor wij beter en transparanter samenwerken met andere overheden.</a:t>
            </a:r>
          </a:p>
          <a:p>
            <a:pPr>
              <a:lnSpc>
                <a:spcPct val="107000"/>
              </a:lnSpc>
              <a:spcBef>
                <a:spcPts val="0"/>
              </a:spcBef>
            </a:pPr>
            <a:r>
              <a:rPr lang="nl-NL" sz="1600" b="1" kern="100">
                <a:latin typeface="Arial"/>
                <a:cs typeface="Times New Roman"/>
              </a:rPr>
              <a:t>Wet elektronische publicaties</a:t>
            </a:r>
            <a:r>
              <a:rPr lang="nl-NL" sz="1600" kern="100">
                <a:latin typeface="Arial"/>
                <a:cs typeface="Times New Roman"/>
              </a:rPr>
              <a:t>: wij zijn verplicht om officiële bekendmakingen digitaal te publiceren.</a:t>
            </a:r>
          </a:p>
          <a:p>
            <a:pPr>
              <a:lnSpc>
                <a:spcPct val="107000"/>
              </a:lnSpc>
              <a:spcBef>
                <a:spcPts val="0"/>
              </a:spcBef>
            </a:pPr>
            <a:r>
              <a:rPr lang="nl-NL" sz="1600" b="1" kern="100">
                <a:latin typeface="Arial"/>
                <a:cs typeface="Times New Roman"/>
              </a:rPr>
              <a:t>Wet op het Centraal Bureau voor de Statistiek</a:t>
            </a:r>
            <a:r>
              <a:rPr lang="nl-NL" sz="1600" kern="100">
                <a:latin typeface="Arial"/>
                <a:cs typeface="Times New Roman"/>
              </a:rPr>
              <a:t>: wij zijn verplicht om (in digitale vorm) periodiek gegevens aan te leveren aan het CBS.</a:t>
            </a:r>
            <a:endParaRPr lang="en-US" sz="1600" kern="100">
              <a:latin typeface="Arial"/>
              <a:cs typeface="Times New Roman"/>
            </a:endParaRPr>
          </a:p>
          <a:p>
            <a:pPr>
              <a:lnSpc>
                <a:spcPct val="107000"/>
              </a:lnSpc>
              <a:spcBef>
                <a:spcPts val="0"/>
              </a:spcBef>
            </a:pPr>
            <a:r>
              <a:rPr lang="nl-NL" sz="1600" b="1" kern="100">
                <a:latin typeface="Arial"/>
                <a:cs typeface="Times New Roman"/>
              </a:rPr>
              <a:t>Wet digitale toegankelijkheid: </a:t>
            </a:r>
            <a:r>
              <a:rPr lang="nl-NL" sz="1600" kern="100">
                <a:latin typeface="Arial"/>
                <a:cs typeface="Times New Roman"/>
              </a:rPr>
              <a:t>wij zijn verplicht om te laten zien dat wij toegankelijk zijn voor burgers met (visuele beperkingen)</a:t>
            </a:r>
          </a:p>
          <a:p>
            <a:pPr>
              <a:lnSpc>
                <a:spcPct val="107000"/>
              </a:lnSpc>
              <a:spcBef>
                <a:spcPts val="0"/>
              </a:spcBef>
            </a:pPr>
            <a:endParaRPr lang="nl-NL" sz="1600" kern="100">
              <a:latin typeface="Arial"/>
              <a:cs typeface="Times New Roman"/>
            </a:endParaRPr>
          </a:p>
          <a:p>
            <a:pPr marL="0" indent="0">
              <a:lnSpc>
                <a:spcPct val="107000"/>
              </a:lnSpc>
              <a:spcBef>
                <a:spcPts val="0"/>
              </a:spcBef>
              <a:buNone/>
            </a:pPr>
            <a:endParaRPr lang="en-US" sz="1600" kern="100">
              <a:latin typeface="Arial"/>
              <a:cs typeface="Times New Roman"/>
            </a:endParaRPr>
          </a:p>
          <a:p>
            <a:pPr marL="0" indent="0">
              <a:lnSpc>
                <a:spcPct val="107000"/>
              </a:lnSpc>
              <a:spcBef>
                <a:spcPts val="0"/>
              </a:spcBef>
              <a:buNone/>
            </a:pPr>
            <a:endParaRPr lang="en-US" sz="1600" kern="100">
              <a:latin typeface="Arial"/>
              <a:cs typeface="Times New Roman"/>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4</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7" name="Rectangle: Rounded Corners 6">
            <a:extLst>
              <a:ext uri="{FF2B5EF4-FFF2-40B4-BE49-F238E27FC236}">
                <a16:creationId xmlns:a16="http://schemas.microsoft.com/office/drawing/2014/main" id="{058B1753-E6EC-B844-2247-61D98C9D182B}"/>
              </a:ext>
            </a:extLst>
          </p:cNvPr>
          <p:cNvSpPr/>
          <p:nvPr/>
        </p:nvSpPr>
        <p:spPr>
          <a:xfrm>
            <a:off x="995889" y="5941701"/>
            <a:ext cx="10515600" cy="60662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a:t>Impact op ICT</a:t>
            </a:r>
            <a:r>
              <a:rPr lang="en-US" sz="1400"/>
              <a:t>: voor de </a:t>
            </a:r>
            <a:r>
              <a:rPr lang="en-US" sz="1400" err="1"/>
              <a:t>gemeente</a:t>
            </a:r>
            <a:r>
              <a:rPr lang="en-US" sz="1400"/>
              <a:t> </a:t>
            </a:r>
            <a:r>
              <a:rPr lang="en-US" sz="1400" err="1"/>
              <a:t>Urk</a:t>
            </a:r>
            <a:r>
              <a:rPr lang="en-US" sz="1400"/>
              <a:t> </a:t>
            </a:r>
            <a:r>
              <a:rPr lang="en-US" sz="1400" err="1"/>
              <a:t>betekent</a:t>
            </a:r>
            <a:r>
              <a:rPr lang="en-US" sz="1400"/>
              <a:t> </a:t>
            </a:r>
            <a:r>
              <a:rPr lang="en-US" sz="1400" err="1"/>
              <a:t>dit</a:t>
            </a:r>
            <a:r>
              <a:rPr lang="en-US" sz="1400"/>
              <a:t> </a:t>
            </a:r>
            <a:r>
              <a:rPr lang="en-US" sz="1400" err="1"/>
              <a:t>dat</a:t>
            </a:r>
            <a:r>
              <a:rPr lang="en-US" sz="1400"/>
              <a:t> </a:t>
            </a:r>
            <a:r>
              <a:rPr lang="en-US" sz="1400" err="1"/>
              <a:t>wij</a:t>
            </a:r>
            <a:r>
              <a:rPr lang="en-US" sz="1400"/>
              <a:t> te </a:t>
            </a:r>
            <a:r>
              <a:rPr lang="en-US" sz="1400" err="1"/>
              <a:t>maken</a:t>
            </a:r>
            <a:r>
              <a:rPr lang="en-US" sz="1400"/>
              <a:t> </a:t>
            </a:r>
            <a:r>
              <a:rPr lang="en-US" sz="1400" err="1"/>
              <a:t>hebben</a:t>
            </a:r>
            <a:r>
              <a:rPr lang="en-US" sz="1400"/>
              <a:t> met </a:t>
            </a:r>
            <a:r>
              <a:rPr lang="en-US" sz="1400" err="1"/>
              <a:t>wettelijke</a:t>
            </a:r>
            <a:r>
              <a:rPr lang="en-US" sz="1400"/>
              <a:t> </a:t>
            </a:r>
            <a:r>
              <a:rPr lang="en-US" sz="1400" err="1"/>
              <a:t>bewaartermijnen</a:t>
            </a:r>
            <a:r>
              <a:rPr lang="en-US" sz="1400"/>
              <a:t> van data. </a:t>
            </a:r>
            <a:r>
              <a:rPr lang="en-US" sz="1400" err="1"/>
              <a:t>Verder</a:t>
            </a:r>
            <a:r>
              <a:rPr lang="en-US" sz="1400"/>
              <a:t> </a:t>
            </a:r>
            <a:r>
              <a:rPr lang="en-US" sz="1400" err="1"/>
              <a:t>dienen</a:t>
            </a:r>
            <a:r>
              <a:rPr lang="en-US" sz="1400"/>
              <a:t> we </a:t>
            </a:r>
            <a:r>
              <a:rPr lang="en-US" sz="1400" err="1"/>
              <a:t>uiteraard</a:t>
            </a:r>
            <a:r>
              <a:rPr lang="en-US" sz="1400"/>
              <a:t> de AVG </a:t>
            </a:r>
            <a:r>
              <a:rPr lang="en-US" sz="1400" err="1"/>
              <a:t>rechten</a:t>
            </a:r>
            <a:r>
              <a:rPr lang="en-US" sz="1400"/>
              <a:t> van </a:t>
            </a:r>
            <a:r>
              <a:rPr lang="en-US" sz="1400" err="1"/>
              <a:t>belanghebbenden</a:t>
            </a:r>
            <a:r>
              <a:rPr lang="en-US" sz="1400"/>
              <a:t> te </a:t>
            </a:r>
            <a:r>
              <a:rPr lang="en-US" sz="1400" err="1"/>
              <a:t>waarborgen</a:t>
            </a:r>
            <a:r>
              <a:rPr lang="en-US" sz="1400"/>
              <a:t> </a:t>
            </a:r>
            <a:r>
              <a:rPr lang="en-US" sz="1400" err="1"/>
              <a:t>en</a:t>
            </a:r>
            <a:r>
              <a:rPr lang="en-US" sz="1400"/>
              <a:t> data </a:t>
            </a:r>
            <a:r>
              <a:rPr lang="en-US" sz="1400" err="1"/>
              <a:t>digitaal</a:t>
            </a:r>
            <a:r>
              <a:rPr lang="en-US" sz="1400"/>
              <a:t> </a:t>
            </a:r>
            <a:r>
              <a:rPr lang="en-US" sz="1400" err="1"/>
              <a:t>aan</a:t>
            </a:r>
            <a:r>
              <a:rPr lang="en-US" sz="1400"/>
              <a:t> </a:t>
            </a:r>
            <a:r>
              <a:rPr lang="en-US" sz="1400" err="1"/>
              <a:t>te</a:t>
            </a:r>
            <a:r>
              <a:rPr lang="en-US" sz="1400"/>
              <a:t> </a:t>
            </a:r>
            <a:r>
              <a:rPr lang="en-US" sz="1400" err="1"/>
              <a:t>leveren</a:t>
            </a:r>
            <a:r>
              <a:rPr lang="en-US" sz="1400"/>
              <a:t> </a:t>
            </a:r>
            <a:r>
              <a:rPr lang="en-US" sz="1400" err="1"/>
              <a:t>aan</a:t>
            </a:r>
            <a:r>
              <a:rPr lang="en-US" sz="1400"/>
              <a:t> het CBS. Ook </a:t>
            </a:r>
            <a:r>
              <a:rPr lang="en-US" sz="1400" err="1"/>
              <a:t>moeten</a:t>
            </a:r>
            <a:r>
              <a:rPr lang="en-US" sz="1400"/>
              <a:t> we </a:t>
            </a:r>
            <a:r>
              <a:rPr lang="en-US" sz="1400" err="1"/>
              <a:t>voldoen</a:t>
            </a:r>
            <a:r>
              <a:rPr lang="en-US" sz="1400"/>
              <a:t> </a:t>
            </a:r>
            <a:r>
              <a:rPr lang="en-US" sz="1400" err="1"/>
              <a:t>aan</a:t>
            </a:r>
            <a:r>
              <a:rPr lang="en-US" sz="1400"/>
              <a:t> de Baseline </a:t>
            </a:r>
            <a:r>
              <a:rPr lang="en-US" sz="1400" err="1"/>
              <a:t>Informatiebeveiliging</a:t>
            </a:r>
            <a:r>
              <a:rPr lang="en-US" sz="1400"/>
              <a:t> </a:t>
            </a:r>
            <a:r>
              <a:rPr lang="en-US" sz="1400" err="1"/>
              <a:t>Overheid</a:t>
            </a:r>
            <a:r>
              <a:rPr lang="en-US" sz="1400"/>
              <a:t> (BIO).</a:t>
            </a:r>
          </a:p>
        </p:txBody>
      </p:sp>
      <p:sp>
        <p:nvSpPr>
          <p:cNvPr id="8" name="TextBox 7">
            <a:extLst>
              <a:ext uri="{FF2B5EF4-FFF2-40B4-BE49-F238E27FC236}">
                <a16:creationId xmlns:a16="http://schemas.microsoft.com/office/drawing/2014/main" id="{7A6EE272-F45D-4669-5349-BD7CFDFE666F}"/>
              </a:ext>
            </a:extLst>
          </p:cNvPr>
          <p:cNvSpPr txBox="1"/>
          <p:nvPr/>
        </p:nvSpPr>
        <p:spPr>
          <a:xfrm flipV="1">
            <a:off x="-2736" y="6613769"/>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2" name="Picture Placeholder 18" descr="Afbeelding met Lettertype, logo, tekst, Graphics&#10;&#10;Automatisch gegenereerde beschrijving">
            <a:extLst>
              <a:ext uri="{FF2B5EF4-FFF2-40B4-BE49-F238E27FC236}">
                <a16:creationId xmlns:a16="http://schemas.microsoft.com/office/drawing/2014/main" id="{E63FD7BD-9C6C-686B-2265-068C9B3B9ABA}"/>
              </a:ext>
            </a:extLst>
          </p:cNvPr>
          <p:cNvPicPr>
            <a:picLocks noChangeAspect="1"/>
          </p:cNvPicPr>
          <p:nvPr/>
        </p:nvPicPr>
        <p:blipFill>
          <a:blip r:embed="rId2"/>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3905014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919115" y="824531"/>
            <a:ext cx="9963654" cy="4728632"/>
          </a:xfrm>
        </p:spPr>
        <p:txBody>
          <a:bodyPr anchor="t"/>
          <a:lstStyle/>
          <a:p>
            <a:pPr marL="0" indent="0">
              <a:lnSpc>
                <a:spcPct val="107000"/>
              </a:lnSpc>
              <a:spcBef>
                <a:spcPts val="0"/>
              </a:spcBef>
              <a:buNone/>
            </a:pPr>
            <a:r>
              <a:rPr lang="en-US" sz="1400" kern="100">
                <a:latin typeface="Arial"/>
                <a:cs typeface="Times New Roman"/>
              </a:rPr>
              <a:t>De </a:t>
            </a:r>
            <a:r>
              <a:rPr lang="en-US" sz="1400" kern="100" err="1">
                <a:latin typeface="Arial"/>
                <a:cs typeface="Times New Roman"/>
              </a:rPr>
              <a:t>gemeente</a:t>
            </a:r>
            <a:r>
              <a:rPr lang="en-US" sz="1400" kern="100">
                <a:latin typeface="Arial"/>
                <a:cs typeface="Times New Roman"/>
              </a:rPr>
              <a:t> </a:t>
            </a:r>
            <a:r>
              <a:rPr lang="en-US" sz="1400" kern="100" err="1">
                <a:latin typeface="Arial"/>
                <a:cs typeface="Times New Roman"/>
              </a:rPr>
              <a:t>werkt</a:t>
            </a:r>
            <a:r>
              <a:rPr lang="en-US" sz="1400" kern="100">
                <a:latin typeface="Arial"/>
                <a:cs typeface="Times New Roman"/>
              </a:rPr>
              <a:t> </a:t>
            </a:r>
            <a:r>
              <a:rPr lang="en-US" sz="1400" kern="100" err="1">
                <a:latin typeface="Arial"/>
                <a:cs typeface="Times New Roman"/>
              </a:rPr>
              <a:t>intensief</a:t>
            </a:r>
            <a:r>
              <a:rPr lang="en-US" sz="1400" kern="100">
                <a:latin typeface="Arial"/>
                <a:cs typeface="Times New Roman"/>
              </a:rPr>
              <a:t> </a:t>
            </a:r>
            <a:r>
              <a:rPr lang="en-US" sz="1400" kern="100" err="1">
                <a:latin typeface="Arial"/>
                <a:cs typeface="Times New Roman"/>
              </a:rPr>
              <a:t>samen</a:t>
            </a:r>
            <a:r>
              <a:rPr lang="en-US" sz="1400" kern="100">
                <a:latin typeface="Arial"/>
                <a:cs typeface="Times New Roman"/>
              </a:rPr>
              <a:t> met </a:t>
            </a:r>
            <a:r>
              <a:rPr lang="en-US" sz="1400" kern="100" err="1">
                <a:latin typeface="Arial"/>
                <a:cs typeface="Times New Roman"/>
              </a:rPr>
              <a:t>andere</a:t>
            </a:r>
            <a:r>
              <a:rPr lang="en-US" sz="1400" kern="100">
                <a:latin typeface="Arial"/>
                <a:cs typeface="Times New Roman"/>
              </a:rPr>
              <a:t> </a:t>
            </a:r>
            <a:r>
              <a:rPr lang="en-US" sz="1400" kern="100" err="1">
                <a:latin typeface="Arial"/>
                <a:cs typeface="Times New Roman"/>
              </a:rPr>
              <a:t>overheidsorganisaties</a:t>
            </a:r>
            <a:r>
              <a:rPr lang="en-US" sz="1400" kern="100">
                <a:latin typeface="Arial"/>
                <a:cs typeface="Times New Roman"/>
              </a:rPr>
              <a:t>, </a:t>
            </a:r>
            <a:r>
              <a:rPr lang="en-US" sz="1400" kern="100" err="1">
                <a:latin typeface="Arial"/>
                <a:cs typeface="Times New Roman"/>
              </a:rPr>
              <a:t>bedrijven</a:t>
            </a:r>
            <a:r>
              <a:rPr lang="en-US" sz="1400" kern="100">
                <a:latin typeface="Arial"/>
                <a:cs typeface="Times New Roman"/>
              </a:rPr>
              <a:t> </a:t>
            </a:r>
            <a:r>
              <a:rPr lang="en-US" sz="1400" kern="100" err="1">
                <a:latin typeface="Arial"/>
                <a:cs typeface="Times New Roman"/>
              </a:rPr>
              <a:t>en</a:t>
            </a:r>
            <a:r>
              <a:rPr lang="en-US" sz="1400" kern="100">
                <a:latin typeface="Arial"/>
                <a:cs typeface="Times New Roman"/>
              </a:rPr>
              <a:t> </a:t>
            </a:r>
            <a:r>
              <a:rPr lang="en-US" sz="1400" kern="100" err="1">
                <a:latin typeface="Arial"/>
                <a:cs typeface="Times New Roman"/>
              </a:rPr>
              <a:t>maatschappelijke</a:t>
            </a:r>
            <a:r>
              <a:rPr lang="en-US" sz="1400" kern="100">
                <a:latin typeface="Arial"/>
                <a:cs typeface="Times New Roman"/>
              </a:rPr>
              <a:t> partners. Dit </a:t>
            </a:r>
            <a:r>
              <a:rPr lang="en-US" sz="1400" kern="100" err="1">
                <a:latin typeface="Arial"/>
                <a:cs typeface="Times New Roman"/>
              </a:rPr>
              <a:t>creëert</a:t>
            </a:r>
            <a:r>
              <a:rPr lang="en-US" sz="1400" kern="100">
                <a:latin typeface="Arial"/>
                <a:cs typeface="Times New Roman"/>
              </a:rPr>
              <a:t> </a:t>
            </a:r>
            <a:r>
              <a:rPr lang="en-US" sz="1400" kern="100" err="1">
                <a:latin typeface="Arial"/>
                <a:cs typeface="Times New Roman"/>
              </a:rPr>
              <a:t>een</a:t>
            </a:r>
            <a:r>
              <a:rPr lang="en-US" sz="1400" kern="100">
                <a:latin typeface="Arial"/>
                <a:cs typeface="Times New Roman"/>
              </a:rPr>
              <a:t> </a:t>
            </a:r>
            <a:r>
              <a:rPr lang="en-US" sz="1400" kern="100" err="1">
                <a:latin typeface="Arial"/>
                <a:cs typeface="Times New Roman"/>
              </a:rPr>
              <a:t>keten</a:t>
            </a:r>
            <a:r>
              <a:rPr lang="en-US" sz="1400" kern="100">
                <a:latin typeface="Arial"/>
                <a:cs typeface="Times New Roman"/>
              </a:rPr>
              <a:t> van </a:t>
            </a:r>
            <a:r>
              <a:rPr lang="en-US" sz="1400" kern="100" err="1">
                <a:latin typeface="Arial"/>
                <a:cs typeface="Times New Roman"/>
              </a:rPr>
              <a:t>samenwerkingen</a:t>
            </a:r>
            <a:r>
              <a:rPr lang="en-US" sz="1400" kern="100">
                <a:latin typeface="Arial"/>
                <a:cs typeface="Times New Roman"/>
              </a:rPr>
              <a:t> die van </a:t>
            </a:r>
            <a:r>
              <a:rPr lang="en-US" sz="1400" kern="100" err="1">
                <a:latin typeface="Arial"/>
                <a:cs typeface="Times New Roman"/>
              </a:rPr>
              <a:t>invloed</a:t>
            </a:r>
            <a:r>
              <a:rPr lang="en-US" sz="1400" kern="100">
                <a:latin typeface="Arial"/>
                <a:cs typeface="Times New Roman"/>
              </a:rPr>
              <a:t> is op de </a:t>
            </a:r>
            <a:r>
              <a:rPr lang="en-US" sz="1400" kern="100" err="1">
                <a:latin typeface="Arial"/>
                <a:cs typeface="Times New Roman"/>
              </a:rPr>
              <a:t>manier</a:t>
            </a:r>
            <a:r>
              <a:rPr lang="en-US" sz="1400" kern="100">
                <a:latin typeface="Arial"/>
                <a:cs typeface="Times New Roman"/>
              </a:rPr>
              <a:t> </a:t>
            </a:r>
            <a:r>
              <a:rPr lang="en-US" sz="1400" kern="100" err="1">
                <a:latin typeface="Arial"/>
                <a:cs typeface="Times New Roman"/>
              </a:rPr>
              <a:t>waarop</a:t>
            </a:r>
            <a:r>
              <a:rPr lang="en-US" sz="1400" kern="100">
                <a:latin typeface="Arial"/>
                <a:cs typeface="Times New Roman"/>
              </a:rPr>
              <a:t> ICT-</a:t>
            </a:r>
            <a:r>
              <a:rPr lang="en-US" sz="1400" kern="100" err="1">
                <a:latin typeface="Arial"/>
                <a:cs typeface="Times New Roman"/>
              </a:rPr>
              <a:t>diensten</a:t>
            </a:r>
            <a:r>
              <a:rPr lang="en-US" sz="1400" kern="100">
                <a:latin typeface="Arial"/>
                <a:cs typeface="Times New Roman"/>
              </a:rPr>
              <a:t> </a:t>
            </a:r>
            <a:r>
              <a:rPr lang="en-US" sz="1400" kern="100" err="1">
                <a:latin typeface="Arial"/>
                <a:cs typeface="Times New Roman"/>
              </a:rPr>
              <a:t>worden</a:t>
            </a:r>
            <a:r>
              <a:rPr lang="en-US" sz="1400" kern="100">
                <a:latin typeface="Arial"/>
                <a:cs typeface="Times New Roman"/>
              </a:rPr>
              <a:t> </a:t>
            </a:r>
            <a:r>
              <a:rPr lang="en-US" sz="1400" kern="100" err="1">
                <a:latin typeface="Arial"/>
                <a:cs typeface="Times New Roman"/>
              </a:rPr>
              <a:t>geleverd</a:t>
            </a:r>
            <a:r>
              <a:rPr lang="en-US" sz="1400" kern="100">
                <a:latin typeface="Arial"/>
                <a:cs typeface="Times New Roman"/>
              </a:rPr>
              <a:t> </a:t>
            </a:r>
            <a:r>
              <a:rPr lang="en-US" sz="1400" kern="100" err="1">
                <a:latin typeface="Arial"/>
                <a:cs typeface="Times New Roman"/>
              </a:rPr>
              <a:t>en</a:t>
            </a:r>
            <a:r>
              <a:rPr lang="en-US" sz="1400" kern="100">
                <a:latin typeface="Arial"/>
                <a:cs typeface="Times New Roman"/>
              </a:rPr>
              <a:t> </a:t>
            </a:r>
            <a:r>
              <a:rPr lang="en-US" sz="1400" kern="100" err="1">
                <a:latin typeface="Arial"/>
                <a:cs typeface="Times New Roman"/>
              </a:rPr>
              <a:t>geconsumeerd</a:t>
            </a:r>
            <a:r>
              <a:rPr lang="en-US" sz="1400" kern="100">
                <a:latin typeface="Arial"/>
                <a:cs typeface="Times New Roman"/>
              </a:rPr>
              <a:t>. </a:t>
            </a:r>
            <a:r>
              <a:rPr lang="en-US" sz="1400" kern="100" err="1">
                <a:latin typeface="Arial"/>
                <a:cs typeface="Times New Roman"/>
              </a:rPr>
              <a:t>Leveranciers</a:t>
            </a:r>
            <a:r>
              <a:rPr lang="en-US" sz="1400" kern="100">
                <a:latin typeface="Arial"/>
                <a:cs typeface="Times New Roman"/>
              </a:rPr>
              <a:t> </a:t>
            </a:r>
            <a:r>
              <a:rPr lang="en-US" sz="1400" kern="100" err="1">
                <a:latin typeface="Arial"/>
                <a:cs typeface="Times New Roman"/>
              </a:rPr>
              <a:t>moeten</a:t>
            </a:r>
            <a:r>
              <a:rPr lang="en-US" sz="1400" kern="100">
                <a:latin typeface="Arial"/>
                <a:cs typeface="Times New Roman"/>
              </a:rPr>
              <a:t> in </a:t>
            </a:r>
            <a:r>
              <a:rPr lang="en-US" sz="1400" kern="100" err="1">
                <a:latin typeface="Arial"/>
                <a:cs typeface="Times New Roman"/>
              </a:rPr>
              <a:t>staat</a:t>
            </a:r>
            <a:r>
              <a:rPr lang="en-US" sz="1400" kern="100">
                <a:latin typeface="Arial"/>
                <a:cs typeface="Times New Roman"/>
              </a:rPr>
              <a:t> </a:t>
            </a:r>
            <a:r>
              <a:rPr lang="en-US" sz="1400" kern="100" err="1">
                <a:latin typeface="Arial"/>
                <a:cs typeface="Times New Roman"/>
              </a:rPr>
              <a:t>zijn</a:t>
            </a:r>
            <a:r>
              <a:rPr lang="en-US" sz="1400" kern="100">
                <a:latin typeface="Arial"/>
                <a:cs typeface="Times New Roman"/>
              </a:rPr>
              <a:t> om </a:t>
            </a:r>
            <a:r>
              <a:rPr lang="en-US" sz="1400" kern="100" err="1">
                <a:latin typeface="Arial"/>
                <a:cs typeface="Times New Roman"/>
              </a:rPr>
              <a:t>naadloos</a:t>
            </a:r>
            <a:r>
              <a:rPr lang="en-US" sz="1400" kern="100">
                <a:latin typeface="Arial"/>
                <a:cs typeface="Times New Roman"/>
              </a:rPr>
              <a:t> </a:t>
            </a:r>
            <a:r>
              <a:rPr lang="en-US" sz="1400" kern="100" err="1">
                <a:latin typeface="Arial"/>
                <a:cs typeface="Times New Roman"/>
              </a:rPr>
              <a:t>samen</a:t>
            </a:r>
            <a:r>
              <a:rPr lang="en-US" sz="1400" kern="100">
                <a:latin typeface="Arial"/>
                <a:cs typeface="Times New Roman"/>
              </a:rPr>
              <a:t> </a:t>
            </a:r>
            <a:r>
              <a:rPr lang="en-US" sz="1400" kern="100" err="1">
                <a:latin typeface="Arial"/>
                <a:cs typeface="Times New Roman"/>
              </a:rPr>
              <a:t>te</a:t>
            </a:r>
            <a:r>
              <a:rPr lang="en-US" sz="1400" kern="100">
                <a:latin typeface="Arial"/>
                <a:cs typeface="Times New Roman"/>
              </a:rPr>
              <a:t> </a:t>
            </a:r>
            <a:r>
              <a:rPr lang="en-US" sz="1400" kern="100" err="1">
                <a:latin typeface="Arial"/>
                <a:cs typeface="Times New Roman"/>
              </a:rPr>
              <a:t>werken</a:t>
            </a:r>
            <a:r>
              <a:rPr lang="en-US" sz="1400" kern="100">
                <a:latin typeface="Arial"/>
                <a:cs typeface="Times New Roman"/>
              </a:rPr>
              <a:t> met </a:t>
            </a:r>
            <a:r>
              <a:rPr lang="en-US" sz="1400" kern="100" err="1">
                <a:latin typeface="Arial"/>
                <a:cs typeface="Times New Roman"/>
              </a:rPr>
              <a:t>andere</a:t>
            </a:r>
            <a:r>
              <a:rPr lang="en-US" sz="1400" kern="100">
                <a:latin typeface="Arial"/>
                <a:cs typeface="Times New Roman"/>
              </a:rPr>
              <a:t> </a:t>
            </a:r>
            <a:r>
              <a:rPr lang="en-US" sz="1400" kern="100" err="1">
                <a:latin typeface="Arial"/>
                <a:cs typeface="Times New Roman"/>
              </a:rPr>
              <a:t>partijen</a:t>
            </a:r>
            <a:r>
              <a:rPr lang="en-US" sz="1400" kern="100">
                <a:latin typeface="Arial"/>
                <a:cs typeface="Times New Roman"/>
              </a:rPr>
              <a:t> in </a:t>
            </a:r>
            <a:r>
              <a:rPr lang="en-US" sz="1400" kern="100" err="1">
                <a:latin typeface="Arial"/>
                <a:cs typeface="Times New Roman"/>
              </a:rPr>
              <a:t>deze</a:t>
            </a:r>
            <a:r>
              <a:rPr lang="en-US" sz="1400" kern="100">
                <a:latin typeface="Arial"/>
                <a:cs typeface="Times New Roman"/>
              </a:rPr>
              <a:t> </a:t>
            </a:r>
            <a:r>
              <a:rPr lang="en-US" sz="1400" kern="100" err="1">
                <a:latin typeface="Arial"/>
                <a:cs typeface="Times New Roman"/>
              </a:rPr>
              <a:t>keten</a:t>
            </a:r>
            <a:r>
              <a:rPr lang="en-US" sz="1400" kern="100">
                <a:latin typeface="Arial"/>
                <a:cs typeface="Times New Roman"/>
              </a:rPr>
              <a:t> </a:t>
            </a:r>
            <a:r>
              <a:rPr lang="en-US" sz="1400" kern="100" err="1">
                <a:latin typeface="Arial"/>
                <a:cs typeface="Times New Roman"/>
              </a:rPr>
              <a:t>en</a:t>
            </a:r>
            <a:r>
              <a:rPr lang="en-US" sz="1400" kern="100">
                <a:latin typeface="Arial"/>
                <a:cs typeface="Times New Roman"/>
              </a:rPr>
              <a:t> </a:t>
            </a:r>
            <a:r>
              <a:rPr lang="en-US" sz="1400" kern="100" err="1">
                <a:latin typeface="Arial"/>
                <a:cs typeface="Times New Roman"/>
              </a:rPr>
              <a:t>integraties</a:t>
            </a:r>
            <a:r>
              <a:rPr lang="en-US" sz="1400" kern="100">
                <a:latin typeface="Arial"/>
                <a:cs typeface="Times New Roman"/>
              </a:rPr>
              <a:t> </a:t>
            </a:r>
            <a:r>
              <a:rPr lang="en-US" sz="1400" kern="100" err="1">
                <a:latin typeface="Arial"/>
                <a:cs typeface="Times New Roman"/>
              </a:rPr>
              <a:t>te</a:t>
            </a:r>
            <a:r>
              <a:rPr lang="en-US" sz="1400" kern="100">
                <a:latin typeface="Arial"/>
                <a:cs typeface="Times New Roman"/>
              </a:rPr>
              <a:t> </a:t>
            </a:r>
            <a:r>
              <a:rPr lang="en-US" sz="1400" kern="100" err="1">
                <a:latin typeface="Arial"/>
                <a:cs typeface="Times New Roman"/>
              </a:rPr>
              <a:t>realiseren</a:t>
            </a:r>
            <a:r>
              <a:rPr lang="en-US" sz="1400" kern="100">
                <a:latin typeface="Arial"/>
                <a:cs typeface="Times New Roman"/>
              </a:rPr>
              <a:t> die het </a:t>
            </a:r>
            <a:r>
              <a:rPr lang="en-US" sz="1400" kern="100" err="1">
                <a:latin typeface="Arial"/>
                <a:cs typeface="Times New Roman"/>
              </a:rPr>
              <a:t>mogelijk</a:t>
            </a:r>
            <a:r>
              <a:rPr lang="en-US" sz="1400" kern="100">
                <a:latin typeface="Arial"/>
                <a:cs typeface="Times New Roman"/>
              </a:rPr>
              <a:t> </a:t>
            </a:r>
            <a:r>
              <a:rPr lang="en-US" sz="1400" kern="100" err="1">
                <a:latin typeface="Arial"/>
                <a:cs typeface="Times New Roman"/>
              </a:rPr>
              <a:t>maken</a:t>
            </a:r>
            <a:r>
              <a:rPr lang="en-US" sz="1400" kern="100">
                <a:latin typeface="Arial"/>
                <a:cs typeface="Times New Roman"/>
              </a:rPr>
              <a:t> om </a:t>
            </a:r>
            <a:r>
              <a:rPr lang="en-US" sz="1400" kern="100" err="1">
                <a:latin typeface="Arial"/>
                <a:cs typeface="Times New Roman"/>
              </a:rPr>
              <a:t>efficiënt</a:t>
            </a:r>
            <a:r>
              <a:rPr lang="en-US" sz="1400" kern="100">
                <a:latin typeface="Arial"/>
                <a:cs typeface="Times New Roman"/>
              </a:rPr>
              <a:t> </a:t>
            </a:r>
            <a:r>
              <a:rPr lang="en-US" sz="1400" kern="100" err="1">
                <a:latin typeface="Arial"/>
                <a:cs typeface="Times New Roman"/>
              </a:rPr>
              <a:t>en</a:t>
            </a:r>
            <a:r>
              <a:rPr lang="en-US" sz="1400" kern="100">
                <a:latin typeface="Arial"/>
                <a:cs typeface="Times New Roman"/>
              </a:rPr>
              <a:t> </a:t>
            </a:r>
            <a:r>
              <a:rPr lang="en-US" sz="1400" kern="100" err="1">
                <a:latin typeface="Arial"/>
                <a:cs typeface="Times New Roman"/>
              </a:rPr>
              <a:t>effectief</a:t>
            </a:r>
            <a:r>
              <a:rPr lang="en-US" sz="1400" kern="100">
                <a:latin typeface="Arial"/>
                <a:cs typeface="Times New Roman"/>
              </a:rPr>
              <a:t> </a:t>
            </a:r>
            <a:r>
              <a:rPr lang="en-US" sz="1400" kern="100" err="1">
                <a:latin typeface="Arial"/>
                <a:cs typeface="Times New Roman"/>
              </a:rPr>
              <a:t>te</a:t>
            </a:r>
            <a:r>
              <a:rPr lang="en-US" sz="1400" kern="100">
                <a:latin typeface="Arial"/>
                <a:cs typeface="Times New Roman"/>
              </a:rPr>
              <a:t> </a:t>
            </a:r>
            <a:r>
              <a:rPr lang="en-US" sz="1400" kern="100" err="1">
                <a:latin typeface="Arial"/>
                <a:cs typeface="Times New Roman"/>
              </a:rPr>
              <a:t>functioneren</a:t>
            </a:r>
            <a:r>
              <a:rPr lang="en-US" sz="1400" kern="100">
                <a:latin typeface="Arial"/>
                <a:cs typeface="Times New Roman"/>
              </a:rPr>
              <a:t>. Een </a:t>
            </a:r>
            <a:r>
              <a:rPr lang="en-US" sz="1400" kern="100" err="1">
                <a:latin typeface="Arial"/>
                <a:cs typeface="Times New Roman"/>
              </a:rPr>
              <a:t>opsomming</a:t>
            </a:r>
            <a:r>
              <a:rPr lang="en-US" sz="1400" kern="100">
                <a:latin typeface="Arial"/>
                <a:cs typeface="Times New Roman"/>
              </a:rPr>
              <a:t> van </a:t>
            </a:r>
            <a:r>
              <a:rPr lang="en-US" sz="1400" kern="100" err="1">
                <a:latin typeface="Arial"/>
                <a:cs typeface="Times New Roman"/>
              </a:rPr>
              <a:t>onze</a:t>
            </a:r>
            <a:r>
              <a:rPr lang="en-US" sz="1400" kern="100">
                <a:latin typeface="Arial"/>
                <a:cs typeface="Times New Roman"/>
              </a:rPr>
              <a:t> partners:</a:t>
            </a:r>
            <a:br>
              <a:rPr lang="en-US" sz="1400" kern="100">
                <a:latin typeface="Arial"/>
                <a:cs typeface="Times New Roman"/>
              </a:rPr>
            </a:br>
            <a:br>
              <a:rPr lang="en-US" sz="1400" kern="100">
                <a:latin typeface="Arial"/>
                <a:cs typeface="Times New Roman"/>
              </a:rPr>
            </a:br>
            <a:br>
              <a:rPr lang="en-US" sz="1400" kern="100">
                <a:latin typeface="Arial"/>
                <a:cs typeface="Times New Roman"/>
              </a:rPr>
            </a:br>
            <a:endParaRPr lang="en-US" sz="1400" kern="100">
              <a:latin typeface="Arial"/>
              <a:cs typeface="Times New Roman"/>
            </a:endParaRPr>
          </a:p>
          <a:p>
            <a:pPr marL="0" indent="0">
              <a:lnSpc>
                <a:spcPct val="107000"/>
              </a:lnSpc>
              <a:spcBef>
                <a:spcPts val="0"/>
              </a:spcBef>
              <a:buNone/>
            </a:pPr>
            <a:endParaRPr lang="en-US" sz="1400" kern="100">
              <a:latin typeface="Arial"/>
              <a:cs typeface="Times New Roman"/>
            </a:endParaRPr>
          </a:p>
          <a:p>
            <a:pPr marL="0" indent="0">
              <a:lnSpc>
                <a:spcPct val="107000"/>
              </a:lnSpc>
              <a:spcBef>
                <a:spcPts val="0"/>
              </a:spcBef>
              <a:buNone/>
            </a:pPr>
            <a:endParaRPr lang="en-US" sz="1400" kern="100">
              <a:latin typeface="Arial"/>
              <a:cs typeface="Times New Roman"/>
            </a:endParaRPr>
          </a:p>
          <a:p>
            <a:pPr marL="0" indent="0">
              <a:lnSpc>
                <a:spcPct val="107000"/>
              </a:lnSpc>
              <a:spcBef>
                <a:spcPts val="0"/>
              </a:spcBef>
              <a:buNone/>
            </a:pPr>
            <a:endParaRPr lang="en-US" sz="1400" kern="100">
              <a:latin typeface="Arial"/>
              <a:cs typeface="Times New Roman"/>
            </a:endParaRPr>
          </a:p>
          <a:p>
            <a:pPr marL="0" indent="0">
              <a:lnSpc>
                <a:spcPct val="107000"/>
              </a:lnSpc>
              <a:spcBef>
                <a:spcPts val="0"/>
              </a:spcBef>
              <a:buNone/>
            </a:pPr>
            <a:endParaRPr lang="en-US" sz="1400" kern="100">
              <a:latin typeface="Arial"/>
              <a:cs typeface="Times New Roman"/>
            </a:endParaRPr>
          </a:p>
          <a:p>
            <a:pPr marL="0" indent="0">
              <a:lnSpc>
                <a:spcPct val="107000"/>
              </a:lnSpc>
              <a:spcBef>
                <a:spcPts val="0"/>
              </a:spcBef>
              <a:buNone/>
            </a:pPr>
            <a:endParaRPr lang="en-US" sz="1400" kern="100">
              <a:latin typeface="Arial"/>
              <a:cs typeface="Times New Roman"/>
            </a:endParaRPr>
          </a:p>
          <a:p>
            <a:pPr marL="0" indent="0">
              <a:lnSpc>
                <a:spcPct val="107000"/>
              </a:lnSpc>
              <a:spcBef>
                <a:spcPts val="0"/>
              </a:spcBef>
              <a:buNone/>
            </a:pPr>
            <a:endParaRPr lang="en-US" sz="1400" kern="100">
              <a:latin typeface="Arial"/>
              <a:cs typeface="Times New Roman"/>
            </a:endParaRPr>
          </a:p>
          <a:p>
            <a:pPr marL="0" indent="0">
              <a:lnSpc>
                <a:spcPct val="107000"/>
              </a:lnSpc>
              <a:spcBef>
                <a:spcPts val="0"/>
              </a:spcBef>
              <a:buNone/>
            </a:pPr>
            <a:endParaRPr lang="en-US" sz="1400" kern="100">
              <a:latin typeface="Arial"/>
              <a:cs typeface="Times New Roman"/>
            </a:endParaRPr>
          </a:p>
          <a:p>
            <a:pPr marL="0" indent="0">
              <a:lnSpc>
                <a:spcPct val="107000"/>
              </a:lnSpc>
              <a:spcBef>
                <a:spcPts val="0"/>
              </a:spcBef>
              <a:buNone/>
            </a:pPr>
            <a:r>
              <a:rPr lang="en-US" sz="1400" kern="100">
                <a:latin typeface="Arial"/>
                <a:cs typeface="Times New Roman"/>
              </a:rPr>
              <a:t>(En op IT </a:t>
            </a:r>
            <a:r>
              <a:rPr lang="en-US" sz="1400" kern="100" err="1">
                <a:latin typeface="Arial"/>
                <a:cs typeface="Times New Roman"/>
              </a:rPr>
              <a:t>vlak</a:t>
            </a:r>
            <a:r>
              <a:rPr lang="en-US" sz="1400" kern="100">
                <a:latin typeface="Arial"/>
                <a:cs typeface="Times New Roman"/>
              </a:rPr>
              <a:t>):</a:t>
            </a:r>
          </a:p>
        </p:txBody>
      </p:sp>
      <p:sp>
        <p:nvSpPr>
          <p:cNvPr id="22" name="Rectangle: Rounded Corners 21">
            <a:extLst>
              <a:ext uri="{FF2B5EF4-FFF2-40B4-BE49-F238E27FC236}">
                <a16:creationId xmlns:a16="http://schemas.microsoft.com/office/drawing/2014/main" id="{4C5DE992-3000-A972-635F-10C65A1E7BD1}"/>
              </a:ext>
            </a:extLst>
          </p:cNvPr>
          <p:cNvSpPr/>
          <p:nvPr/>
        </p:nvSpPr>
        <p:spPr>
          <a:xfrm>
            <a:off x="5202716" y="2184473"/>
            <a:ext cx="1217066" cy="121706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a:xfrm>
            <a:off x="829129" y="-233589"/>
            <a:ext cx="10515600" cy="1325563"/>
          </a:xfrm>
        </p:spPr>
        <p:txBody>
          <a:bodyPr/>
          <a:lstStyle/>
          <a:p>
            <a:r>
              <a:rPr lang="en-GB" sz="2000" kern="100" err="1">
                <a:latin typeface="Arial"/>
                <a:ea typeface="+mn-ea"/>
                <a:cs typeface="Times New Roman"/>
              </a:rPr>
              <a:t>Ketensamenwerking</a:t>
            </a:r>
            <a:r>
              <a:rPr lang="en-GB" sz="2000" kern="100">
                <a:latin typeface="Arial"/>
                <a:ea typeface="+mn-ea"/>
                <a:cs typeface="Times New Roman"/>
              </a:rPr>
              <a:t> </a:t>
            </a:r>
            <a:r>
              <a:rPr lang="en-GB" sz="2000" kern="100" err="1">
                <a:latin typeface="Arial"/>
                <a:ea typeface="+mn-ea"/>
                <a:cs typeface="Times New Roman"/>
              </a:rPr>
              <a:t>en</a:t>
            </a:r>
            <a:r>
              <a:rPr lang="en-GB" sz="2000" kern="100">
                <a:latin typeface="Arial"/>
                <a:ea typeface="+mn-ea"/>
                <a:cs typeface="Times New Roman"/>
              </a:rPr>
              <a:t> partners van de </a:t>
            </a:r>
            <a:r>
              <a:rPr lang="en-GB" sz="2000" kern="100" err="1">
                <a:latin typeface="Arial"/>
                <a:ea typeface="+mn-ea"/>
                <a:cs typeface="Times New Roman"/>
              </a:rPr>
              <a:t>gemeente</a:t>
            </a:r>
            <a:r>
              <a:rPr lang="en-GB" sz="2000" kern="100">
                <a:latin typeface="Arial"/>
                <a:ea typeface="+mn-ea"/>
                <a:cs typeface="Times New Roman"/>
              </a:rPr>
              <a:t> Urk</a:t>
            </a: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5</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5" name="Rectangle: Rounded Corners 4">
            <a:extLst>
              <a:ext uri="{FF2B5EF4-FFF2-40B4-BE49-F238E27FC236}">
                <a16:creationId xmlns:a16="http://schemas.microsoft.com/office/drawing/2014/main" id="{55965DCD-C82B-8297-0522-51BEA5DBC5CB}"/>
              </a:ext>
            </a:extLst>
          </p:cNvPr>
          <p:cNvSpPr/>
          <p:nvPr/>
        </p:nvSpPr>
        <p:spPr>
          <a:xfrm>
            <a:off x="981512" y="5553512"/>
            <a:ext cx="9947531" cy="60662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a:t>Impact op ICT</a:t>
            </a:r>
            <a:r>
              <a:rPr lang="en-US" sz="1400"/>
              <a:t>: voor de </a:t>
            </a:r>
            <a:r>
              <a:rPr lang="en-US" sz="1400" err="1"/>
              <a:t>gemeente</a:t>
            </a:r>
            <a:r>
              <a:rPr lang="en-US" sz="1400"/>
              <a:t> </a:t>
            </a:r>
            <a:r>
              <a:rPr lang="en-US" sz="1400" err="1"/>
              <a:t>Urk</a:t>
            </a:r>
            <a:r>
              <a:rPr lang="en-US" sz="1400"/>
              <a:t> </a:t>
            </a:r>
            <a:r>
              <a:rPr lang="en-US" sz="1400" err="1"/>
              <a:t>betekent</a:t>
            </a:r>
            <a:r>
              <a:rPr lang="en-US" sz="1400"/>
              <a:t> </a:t>
            </a:r>
            <a:r>
              <a:rPr lang="en-US" sz="1400" err="1"/>
              <a:t>dit</a:t>
            </a:r>
            <a:r>
              <a:rPr lang="en-US" sz="1400"/>
              <a:t> </a:t>
            </a:r>
            <a:r>
              <a:rPr lang="en-US" sz="1400" err="1"/>
              <a:t>dat</a:t>
            </a:r>
            <a:r>
              <a:rPr lang="en-US" sz="1400"/>
              <a:t> data </a:t>
            </a:r>
            <a:r>
              <a:rPr lang="en-US" sz="1400" err="1"/>
              <a:t>ook</a:t>
            </a:r>
            <a:r>
              <a:rPr lang="en-US" sz="1400"/>
              <a:t> extern </a:t>
            </a:r>
            <a:r>
              <a:rPr lang="en-US" sz="1400" err="1"/>
              <a:t>gedeeld</a:t>
            </a:r>
            <a:r>
              <a:rPr lang="en-US" sz="1400"/>
              <a:t> </a:t>
            </a:r>
            <a:r>
              <a:rPr lang="en-US" sz="1400" err="1"/>
              <a:t>moet</a:t>
            </a:r>
            <a:r>
              <a:rPr lang="en-US" sz="1400"/>
              <a:t> </a:t>
            </a:r>
            <a:r>
              <a:rPr lang="en-US" sz="1400" err="1"/>
              <a:t>kunnen</a:t>
            </a:r>
            <a:r>
              <a:rPr lang="en-US" sz="1400"/>
              <a:t> </a:t>
            </a:r>
            <a:r>
              <a:rPr lang="en-US" sz="1400" err="1"/>
              <a:t>worden</a:t>
            </a:r>
            <a:r>
              <a:rPr lang="en-US" sz="1400"/>
              <a:t> </a:t>
            </a:r>
            <a:r>
              <a:rPr lang="en-US" sz="1400" err="1"/>
              <a:t>en</a:t>
            </a:r>
            <a:r>
              <a:rPr lang="en-US" sz="1400"/>
              <a:t> </a:t>
            </a:r>
            <a:r>
              <a:rPr lang="en-US" sz="1400" err="1"/>
              <a:t>dat</a:t>
            </a:r>
            <a:r>
              <a:rPr lang="en-US" sz="1400"/>
              <a:t> er </a:t>
            </a:r>
            <a:r>
              <a:rPr lang="en-US" sz="1400" err="1"/>
              <a:t>naadloos</a:t>
            </a:r>
            <a:r>
              <a:rPr lang="en-US" sz="1400"/>
              <a:t> </a:t>
            </a:r>
            <a:r>
              <a:rPr lang="en-US" sz="1400" err="1"/>
              <a:t>en</a:t>
            </a:r>
            <a:r>
              <a:rPr lang="en-US" sz="1400"/>
              <a:t> </a:t>
            </a:r>
            <a:r>
              <a:rPr lang="en-US" sz="1400" err="1"/>
              <a:t>veilig</a:t>
            </a:r>
            <a:r>
              <a:rPr lang="en-US" sz="1400"/>
              <a:t> online </a:t>
            </a:r>
            <a:r>
              <a:rPr lang="en-US" sz="1400" err="1"/>
              <a:t>moet</a:t>
            </a:r>
            <a:r>
              <a:rPr lang="en-US" sz="1400"/>
              <a:t> </a:t>
            </a:r>
            <a:r>
              <a:rPr lang="en-US" sz="1400" err="1"/>
              <a:t>kunnen</a:t>
            </a:r>
            <a:r>
              <a:rPr lang="en-US" sz="1400"/>
              <a:t> </a:t>
            </a:r>
            <a:r>
              <a:rPr lang="en-US" sz="1400" err="1"/>
              <a:t>worden</a:t>
            </a:r>
            <a:r>
              <a:rPr lang="en-US" sz="1400"/>
              <a:t> </a:t>
            </a:r>
            <a:r>
              <a:rPr lang="en-US" sz="1400" err="1"/>
              <a:t>samengewerkt</a:t>
            </a:r>
            <a:r>
              <a:rPr lang="en-US" sz="1400"/>
              <a:t> (via mail, </a:t>
            </a:r>
            <a:r>
              <a:rPr lang="en-US" sz="1400" err="1"/>
              <a:t>spraak</a:t>
            </a:r>
            <a:r>
              <a:rPr lang="en-US" sz="1400"/>
              <a:t> </a:t>
            </a:r>
            <a:r>
              <a:rPr lang="en-US" sz="1400" err="1"/>
              <a:t>en</a:t>
            </a:r>
            <a:r>
              <a:rPr lang="en-US" sz="1400"/>
              <a:t> </a:t>
            </a:r>
            <a:r>
              <a:rPr lang="en-US" sz="1400" err="1"/>
              <a:t>bestanden</a:t>
            </a:r>
            <a:r>
              <a:rPr lang="en-US" sz="1400"/>
              <a:t>) met </a:t>
            </a:r>
            <a:r>
              <a:rPr lang="en-US" sz="1400" err="1"/>
              <a:t>partijen</a:t>
            </a:r>
            <a:r>
              <a:rPr lang="en-US" sz="1400"/>
              <a:t> </a:t>
            </a:r>
            <a:r>
              <a:rPr lang="en-US" sz="1400" err="1"/>
              <a:t>buiten</a:t>
            </a:r>
            <a:r>
              <a:rPr lang="en-US" sz="1400"/>
              <a:t> de </a:t>
            </a:r>
            <a:r>
              <a:rPr lang="en-US" sz="1400" err="1"/>
              <a:t>gemeente</a:t>
            </a:r>
            <a:r>
              <a:rPr lang="en-US" sz="1400"/>
              <a:t>.</a:t>
            </a:r>
          </a:p>
        </p:txBody>
      </p:sp>
      <p:sp>
        <p:nvSpPr>
          <p:cNvPr id="7" name="Rectangle: Rounded Corners 6">
            <a:extLst>
              <a:ext uri="{FF2B5EF4-FFF2-40B4-BE49-F238E27FC236}">
                <a16:creationId xmlns:a16="http://schemas.microsoft.com/office/drawing/2014/main" id="{59EAF643-670B-9843-CEF8-0DA761C1FE46}"/>
              </a:ext>
            </a:extLst>
          </p:cNvPr>
          <p:cNvSpPr/>
          <p:nvPr/>
        </p:nvSpPr>
        <p:spPr>
          <a:xfrm>
            <a:off x="974521" y="1883689"/>
            <a:ext cx="9947531" cy="1573425"/>
          </a:xfrm>
          <a:prstGeom prst="round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400"/>
          </a:p>
        </p:txBody>
      </p:sp>
      <p:pic>
        <p:nvPicPr>
          <p:cNvPr id="10" name="Picture 9">
            <a:extLst>
              <a:ext uri="{FF2B5EF4-FFF2-40B4-BE49-F238E27FC236}">
                <a16:creationId xmlns:a16="http://schemas.microsoft.com/office/drawing/2014/main" id="{E2A5DD64-A0B4-EB0C-AE0C-F22D7C8198C7}"/>
              </a:ext>
            </a:extLst>
          </p:cNvPr>
          <p:cNvPicPr>
            <a:picLocks noChangeAspect="1"/>
          </p:cNvPicPr>
          <p:nvPr/>
        </p:nvPicPr>
        <p:blipFill>
          <a:blip r:embed="rId2"/>
          <a:stretch>
            <a:fillRect/>
          </a:stretch>
        </p:blipFill>
        <p:spPr>
          <a:xfrm>
            <a:off x="1187957" y="1945448"/>
            <a:ext cx="1425540" cy="567850"/>
          </a:xfrm>
          <a:prstGeom prst="rect">
            <a:avLst/>
          </a:prstGeom>
        </p:spPr>
      </p:pic>
      <p:pic>
        <p:nvPicPr>
          <p:cNvPr id="12" name="Picture 11">
            <a:extLst>
              <a:ext uri="{FF2B5EF4-FFF2-40B4-BE49-F238E27FC236}">
                <a16:creationId xmlns:a16="http://schemas.microsoft.com/office/drawing/2014/main" id="{42126DF0-5F17-7B54-630B-475CA7FEE358}"/>
              </a:ext>
            </a:extLst>
          </p:cNvPr>
          <p:cNvPicPr>
            <a:picLocks noChangeAspect="1"/>
          </p:cNvPicPr>
          <p:nvPr/>
        </p:nvPicPr>
        <p:blipFill>
          <a:blip r:embed="rId3"/>
          <a:stretch>
            <a:fillRect/>
          </a:stretch>
        </p:blipFill>
        <p:spPr>
          <a:xfrm>
            <a:off x="9403829" y="2613899"/>
            <a:ext cx="1290037" cy="673855"/>
          </a:xfrm>
          <a:prstGeom prst="rect">
            <a:avLst/>
          </a:prstGeom>
        </p:spPr>
      </p:pic>
      <p:pic>
        <p:nvPicPr>
          <p:cNvPr id="14" name="Picture 13">
            <a:extLst>
              <a:ext uri="{FF2B5EF4-FFF2-40B4-BE49-F238E27FC236}">
                <a16:creationId xmlns:a16="http://schemas.microsoft.com/office/drawing/2014/main" id="{674EB11F-CCF2-A0FF-BAC3-CED1432B4367}"/>
              </a:ext>
            </a:extLst>
          </p:cNvPr>
          <p:cNvPicPr>
            <a:picLocks noChangeAspect="1"/>
          </p:cNvPicPr>
          <p:nvPr/>
        </p:nvPicPr>
        <p:blipFill>
          <a:blip r:embed="rId4"/>
          <a:stretch>
            <a:fillRect/>
          </a:stretch>
        </p:blipFill>
        <p:spPr>
          <a:xfrm>
            <a:off x="3850021" y="1983675"/>
            <a:ext cx="1288789" cy="608841"/>
          </a:xfrm>
          <a:prstGeom prst="rect">
            <a:avLst/>
          </a:prstGeom>
        </p:spPr>
      </p:pic>
      <p:pic>
        <p:nvPicPr>
          <p:cNvPr id="16" name="Picture 15">
            <a:extLst>
              <a:ext uri="{FF2B5EF4-FFF2-40B4-BE49-F238E27FC236}">
                <a16:creationId xmlns:a16="http://schemas.microsoft.com/office/drawing/2014/main" id="{D1100E48-814A-EB20-8685-BC4346119EF5}"/>
              </a:ext>
            </a:extLst>
          </p:cNvPr>
          <p:cNvPicPr>
            <a:picLocks noChangeAspect="1"/>
          </p:cNvPicPr>
          <p:nvPr/>
        </p:nvPicPr>
        <p:blipFill>
          <a:blip r:embed="rId5"/>
          <a:stretch>
            <a:fillRect/>
          </a:stretch>
        </p:blipFill>
        <p:spPr>
          <a:xfrm>
            <a:off x="6882503" y="1978654"/>
            <a:ext cx="807412" cy="685996"/>
          </a:xfrm>
          <a:prstGeom prst="rect">
            <a:avLst/>
          </a:prstGeom>
        </p:spPr>
      </p:pic>
      <p:pic>
        <p:nvPicPr>
          <p:cNvPr id="18" name="Picture 17">
            <a:extLst>
              <a:ext uri="{FF2B5EF4-FFF2-40B4-BE49-F238E27FC236}">
                <a16:creationId xmlns:a16="http://schemas.microsoft.com/office/drawing/2014/main" id="{4174ABDC-1AFC-72F1-1E8A-FF0704C1F878}"/>
              </a:ext>
            </a:extLst>
          </p:cNvPr>
          <p:cNvPicPr>
            <a:picLocks noChangeAspect="1"/>
          </p:cNvPicPr>
          <p:nvPr/>
        </p:nvPicPr>
        <p:blipFill>
          <a:blip r:embed="rId6"/>
          <a:stretch>
            <a:fillRect/>
          </a:stretch>
        </p:blipFill>
        <p:spPr>
          <a:xfrm>
            <a:off x="1320239" y="2672966"/>
            <a:ext cx="1207463" cy="723500"/>
          </a:xfrm>
          <a:prstGeom prst="rect">
            <a:avLst/>
          </a:prstGeom>
        </p:spPr>
      </p:pic>
      <p:pic>
        <p:nvPicPr>
          <p:cNvPr id="20" name="Picture 19">
            <a:extLst>
              <a:ext uri="{FF2B5EF4-FFF2-40B4-BE49-F238E27FC236}">
                <a16:creationId xmlns:a16="http://schemas.microsoft.com/office/drawing/2014/main" id="{A721EBC1-63AB-0151-9115-1F6B85A53775}"/>
              </a:ext>
            </a:extLst>
          </p:cNvPr>
          <p:cNvPicPr>
            <a:picLocks noChangeAspect="1"/>
          </p:cNvPicPr>
          <p:nvPr/>
        </p:nvPicPr>
        <p:blipFill>
          <a:blip r:embed="rId7"/>
          <a:stretch>
            <a:fillRect/>
          </a:stretch>
        </p:blipFill>
        <p:spPr>
          <a:xfrm>
            <a:off x="6498339" y="1979788"/>
            <a:ext cx="488851" cy="767617"/>
          </a:xfrm>
          <a:prstGeom prst="rect">
            <a:avLst/>
          </a:prstGeom>
        </p:spPr>
      </p:pic>
      <p:sp>
        <p:nvSpPr>
          <p:cNvPr id="21" name="Rectangle: Rounded Corners 20">
            <a:extLst>
              <a:ext uri="{FF2B5EF4-FFF2-40B4-BE49-F238E27FC236}">
                <a16:creationId xmlns:a16="http://schemas.microsoft.com/office/drawing/2014/main" id="{5E6A5F15-D962-7F3E-4EB7-47B34469B4F7}"/>
              </a:ext>
            </a:extLst>
          </p:cNvPr>
          <p:cNvSpPr/>
          <p:nvPr/>
        </p:nvSpPr>
        <p:spPr>
          <a:xfrm>
            <a:off x="975919" y="3730667"/>
            <a:ext cx="9947531" cy="1573425"/>
          </a:xfrm>
          <a:prstGeom prst="round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400"/>
          </a:p>
        </p:txBody>
      </p:sp>
      <p:pic>
        <p:nvPicPr>
          <p:cNvPr id="23" name="Picture 22">
            <a:extLst>
              <a:ext uri="{FF2B5EF4-FFF2-40B4-BE49-F238E27FC236}">
                <a16:creationId xmlns:a16="http://schemas.microsoft.com/office/drawing/2014/main" id="{B737DC9A-F069-7D6D-460D-77338A0CC139}"/>
              </a:ext>
            </a:extLst>
          </p:cNvPr>
          <p:cNvPicPr>
            <a:picLocks noChangeAspect="1"/>
          </p:cNvPicPr>
          <p:nvPr/>
        </p:nvPicPr>
        <p:blipFill>
          <a:blip r:embed="rId8"/>
          <a:stretch>
            <a:fillRect/>
          </a:stretch>
        </p:blipFill>
        <p:spPr>
          <a:xfrm>
            <a:off x="9102164" y="3914477"/>
            <a:ext cx="1554548" cy="606176"/>
          </a:xfrm>
          <a:prstGeom prst="rect">
            <a:avLst/>
          </a:prstGeom>
        </p:spPr>
      </p:pic>
      <p:pic>
        <p:nvPicPr>
          <p:cNvPr id="11" name="Picture 10">
            <a:extLst>
              <a:ext uri="{FF2B5EF4-FFF2-40B4-BE49-F238E27FC236}">
                <a16:creationId xmlns:a16="http://schemas.microsoft.com/office/drawing/2014/main" id="{B1A11484-1EE8-3EB7-8401-26662BCD6006}"/>
              </a:ext>
            </a:extLst>
          </p:cNvPr>
          <p:cNvPicPr>
            <a:picLocks noChangeAspect="1"/>
          </p:cNvPicPr>
          <p:nvPr/>
        </p:nvPicPr>
        <p:blipFill>
          <a:blip r:embed="rId9"/>
          <a:stretch>
            <a:fillRect/>
          </a:stretch>
        </p:blipFill>
        <p:spPr>
          <a:xfrm>
            <a:off x="4101485" y="2748016"/>
            <a:ext cx="1111025" cy="528847"/>
          </a:xfrm>
          <a:prstGeom prst="rect">
            <a:avLst/>
          </a:prstGeom>
        </p:spPr>
      </p:pic>
      <p:pic>
        <p:nvPicPr>
          <p:cNvPr id="15" name="Picture 14">
            <a:extLst>
              <a:ext uri="{FF2B5EF4-FFF2-40B4-BE49-F238E27FC236}">
                <a16:creationId xmlns:a16="http://schemas.microsoft.com/office/drawing/2014/main" id="{2F859836-18EF-AED1-4F9D-5BA6E95208EE}"/>
              </a:ext>
            </a:extLst>
          </p:cNvPr>
          <p:cNvPicPr>
            <a:picLocks noChangeAspect="1"/>
          </p:cNvPicPr>
          <p:nvPr/>
        </p:nvPicPr>
        <p:blipFill>
          <a:blip r:embed="rId10"/>
          <a:stretch>
            <a:fillRect/>
          </a:stretch>
        </p:blipFill>
        <p:spPr>
          <a:xfrm>
            <a:off x="2540481" y="1991436"/>
            <a:ext cx="1332228" cy="721206"/>
          </a:xfrm>
          <a:prstGeom prst="rect">
            <a:avLst/>
          </a:prstGeom>
        </p:spPr>
      </p:pic>
      <p:pic>
        <p:nvPicPr>
          <p:cNvPr id="19" name="Picture 18">
            <a:extLst>
              <a:ext uri="{FF2B5EF4-FFF2-40B4-BE49-F238E27FC236}">
                <a16:creationId xmlns:a16="http://schemas.microsoft.com/office/drawing/2014/main" id="{503CC458-3643-915D-5E1B-C6908FFD5306}"/>
              </a:ext>
            </a:extLst>
          </p:cNvPr>
          <p:cNvPicPr>
            <a:picLocks noChangeAspect="1"/>
          </p:cNvPicPr>
          <p:nvPr/>
        </p:nvPicPr>
        <p:blipFill>
          <a:blip r:embed="rId11"/>
          <a:stretch>
            <a:fillRect/>
          </a:stretch>
        </p:blipFill>
        <p:spPr>
          <a:xfrm>
            <a:off x="2579329" y="2764213"/>
            <a:ext cx="1498875" cy="577733"/>
          </a:xfrm>
          <a:prstGeom prst="rect">
            <a:avLst/>
          </a:prstGeom>
        </p:spPr>
      </p:pic>
      <p:pic>
        <p:nvPicPr>
          <p:cNvPr id="24" name="Picture 23">
            <a:extLst>
              <a:ext uri="{FF2B5EF4-FFF2-40B4-BE49-F238E27FC236}">
                <a16:creationId xmlns:a16="http://schemas.microsoft.com/office/drawing/2014/main" id="{29AE2E7D-9561-AA51-5A61-C9B19B1F4168}"/>
              </a:ext>
            </a:extLst>
          </p:cNvPr>
          <p:cNvPicPr>
            <a:picLocks noChangeAspect="1"/>
          </p:cNvPicPr>
          <p:nvPr/>
        </p:nvPicPr>
        <p:blipFill>
          <a:blip r:embed="rId12"/>
          <a:stretch>
            <a:fillRect/>
          </a:stretch>
        </p:blipFill>
        <p:spPr>
          <a:xfrm>
            <a:off x="8990038" y="1997418"/>
            <a:ext cx="1710003" cy="607642"/>
          </a:xfrm>
          <a:prstGeom prst="rect">
            <a:avLst/>
          </a:prstGeom>
        </p:spPr>
      </p:pic>
      <p:pic>
        <p:nvPicPr>
          <p:cNvPr id="26" name="Picture 25">
            <a:extLst>
              <a:ext uri="{FF2B5EF4-FFF2-40B4-BE49-F238E27FC236}">
                <a16:creationId xmlns:a16="http://schemas.microsoft.com/office/drawing/2014/main" id="{8956DE09-6B46-385F-F960-6B99F082646D}"/>
              </a:ext>
            </a:extLst>
          </p:cNvPr>
          <p:cNvPicPr>
            <a:picLocks noChangeAspect="1"/>
          </p:cNvPicPr>
          <p:nvPr/>
        </p:nvPicPr>
        <p:blipFill>
          <a:blip r:embed="rId13"/>
          <a:stretch>
            <a:fillRect/>
          </a:stretch>
        </p:blipFill>
        <p:spPr>
          <a:xfrm>
            <a:off x="7077896" y="3935690"/>
            <a:ext cx="1876687" cy="571580"/>
          </a:xfrm>
          <a:prstGeom prst="rect">
            <a:avLst/>
          </a:prstGeom>
        </p:spPr>
      </p:pic>
      <p:pic>
        <p:nvPicPr>
          <p:cNvPr id="28" name="Picture 27">
            <a:extLst>
              <a:ext uri="{FF2B5EF4-FFF2-40B4-BE49-F238E27FC236}">
                <a16:creationId xmlns:a16="http://schemas.microsoft.com/office/drawing/2014/main" id="{7A07658D-1043-21FB-6FBA-419D0C6ABF5D}"/>
              </a:ext>
            </a:extLst>
          </p:cNvPr>
          <p:cNvPicPr>
            <a:picLocks noChangeAspect="1"/>
          </p:cNvPicPr>
          <p:nvPr/>
        </p:nvPicPr>
        <p:blipFill>
          <a:blip r:embed="rId14"/>
          <a:stretch>
            <a:fillRect/>
          </a:stretch>
        </p:blipFill>
        <p:spPr>
          <a:xfrm>
            <a:off x="7755535" y="1978862"/>
            <a:ext cx="1141585" cy="574729"/>
          </a:xfrm>
          <a:prstGeom prst="rect">
            <a:avLst/>
          </a:prstGeom>
        </p:spPr>
      </p:pic>
      <p:pic>
        <p:nvPicPr>
          <p:cNvPr id="30" name="Picture 29">
            <a:extLst>
              <a:ext uri="{FF2B5EF4-FFF2-40B4-BE49-F238E27FC236}">
                <a16:creationId xmlns:a16="http://schemas.microsoft.com/office/drawing/2014/main" id="{A1C1D05C-89C7-64AB-D285-1019102A99F5}"/>
              </a:ext>
            </a:extLst>
          </p:cNvPr>
          <p:cNvPicPr>
            <a:picLocks noChangeAspect="1"/>
          </p:cNvPicPr>
          <p:nvPr/>
        </p:nvPicPr>
        <p:blipFill>
          <a:blip r:embed="rId15"/>
          <a:stretch>
            <a:fillRect/>
          </a:stretch>
        </p:blipFill>
        <p:spPr>
          <a:xfrm>
            <a:off x="7078292" y="2828143"/>
            <a:ext cx="2070719" cy="401373"/>
          </a:xfrm>
          <a:prstGeom prst="rect">
            <a:avLst/>
          </a:prstGeom>
        </p:spPr>
      </p:pic>
      <p:sp>
        <p:nvSpPr>
          <p:cNvPr id="31" name="Rectangle: Rounded Corners 30">
            <a:extLst>
              <a:ext uri="{FF2B5EF4-FFF2-40B4-BE49-F238E27FC236}">
                <a16:creationId xmlns:a16="http://schemas.microsoft.com/office/drawing/2014/main" id="{D230038B-18CC-2E30-A1E0-89186DFC5263}"/>
              </a:ext>
            </a:extLst>
          </p:cNvPr>
          <p:cNvSpPr/>
          <p:nvPr/>
        </p:nvSpPr>
        <p:spPr>
          <a:xfrm>
            <a:off x="7027950" y="2769971"/>
            <a:ext cx="2156108" cy="516155"/>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a:extLst>
              <a:ext uri="{FF2B5EF4-FFF2-40B4-BE49-F238E27FC236}">
                <a16:creationId xmlns:a16="http://schemas.microsoft.com/office/drawing/2014/main" id="{C5D8C42F-3D32-6ABF-346C-57BAE06F05AA}"/>
              </a:ext>
            </a:extLst>
          </p:cNvPr>
          <p:cNvPicPr>
            <a:picLocks noChangeAspect="1"/>
          </p:cNvPicPr>
          <p:nvPr/>
        </p:nvPicPr>
        <p:blipFill>
          <a:blip r:embed="rId16"/>
          <a:stretch>
            <a:fillRect/>
          </a:stretch>
        </p:blipFill>
        <p:spPr>
          <a:xfrm>
            <a:off x="7638965" y="4576728"/>
            <a:ext cx="1219370" cy="485843"/>
          </a:xfrm>
          <a:prstGeom prst="rect">
            <a:avLst/>
          </a:prstGeom>
        </p:spPr>
      </p:pic>
      <p:sp>
        <p:nvSpPr>
          <p:cNvPr id="8" name="Rectangle 7">
            <a:extLst>
              <a:ext uri="{FF2B5EF4-FFF2-40B4-BE49-F238E27FC236}">
                <a16:creationId xmlns:a16="http://schemas.microsoft.com/office/drawing/2014/main" id="{5135CC61-FC3B-6F51-46F3-6D803460E35A}"/>
              </a:ext>
            </a:extLst>
          </p:cNvPr>
          <p:cNvSpPr/>
          <p:nvPr/>
        </p:nvSpPr>
        <p:spPr>
          <a:xfrm>
            <a:off x="5902875" y="4516363"/>
            <a:ext cx="1217066" cy="56777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err="1"/>
              <a:t>Uw</a:t>
            </a:r>
            <a:r>
              <a:rPr lang="en-US"/>
              <a:t> logo?</a:t>
            </a:r>
          </a:p>
        </p:txBody>
      </p:sp>
      <p:pic>
        <p:nvPicPr>
          <p:cNvPr id="1026" name="Picture 2" descr="Software voor optimale dienstverlening | gemeenten | JCC Software">
            <a:extLst>
              <a:ext uri="{FF2B5EF4-FFF2-40B4-BE49-F238E27FC236}">
                <a16:creationId xmlns:a16="http://schemas.microsoft.com/office/drawing/2014/main" id="{763AB5EE-6BBE-1D92-990C-4B55D187CA72}"/>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379742" y="3865912"/>
            <a:ext cx="1431542" cy="549680"/>
          </a:xfrm>
          <a:prstGeom prst="rect">
            <a:avLst/>
          </a:prstGeom>
          <a:noFill/>
          <a:extLst>
            <a:ext uri="{909E8E84-426E-40DD-AFC4-6F175D3DCCD1}">
              <a14:hiddenFill xmlns:a14="http://schemas.microsoft.com/office/drawing/2010/main">
                <a:solidFill>
                  <a:srgbClr val="FFFFFF"/>
                </a:solidFill>
              </a14:hiddenFill>
            </a:ext>
          </a:extLst>
        </p:spPr>
      </p:pic>
      <p:pic>
        <p:nvPicPr>
          <p:cNvPr id="17" name="Afbeelding 16">
            <a:extLst>
              <a:ext uri="{FF2B5EF4-FFF2-40B4-BE49-F238E27FC236}">
                <a16:creationId xmlns:a16="http://schemas.microsoft.com/office/drawing/2014/main" id="{1547F710-3D82-3E9A-A1D4-5EF311771F0A}"/>
              </a:ext>
            </a:extLst>
          </p:cNvPr>
          <p:cNvPicPr>
            <a:picLocks noChangeAspect="1"/>
          </p:cNvPicPr>
          <p:nvPr/>
        </p:nvPicPr>
        <p:blipFill>
          <a:blip r:embed="rId18"/>
          <a:stretch>
            <a:fillRect/>
          </a:stretch>
        </p:blipFill>
        <p:spPr>
          <a:xfrm>
            <a:off x="9239758" y="4680726"/>
            <a:ext cx="1306610" cy="533191"/>
          </a:xfrm>
          <a:prstGeom prst="rect">
            <a:avLst/>
          </a:prstGeom>
        </p:spPr>
      </p:pic>
      <p:pic>
        <p:nvPicPr>
          <p:cNvPr id="25" name="Afbeelding 24">
            <a:extLst>
              <a:ext uri="{FF2B5EF4-FFF2-40B4-BE49-F238E27FC236}">
                <a16:creationId xmlns:a16="http://schemas.microsoft.com/office/drawing/2014/main" id="{5002E686-3814-7929-2237-268016514CCE}"/>
              </a:ext>
            </a:extLst>
          </p:cNvPr>
          <p:cNvPicPr>
            <a:picLocks noChangeAspect="1"/>
          </p:cNvPicPr>
          <p:nvPr/>
        </p:nvPicPr>
        <p:blipFill>
          <a:blip r:embed="rId19"/>
          <a:stretch>
            <a:fillRect/>
          </a:stretch>
        </p:blipFill>
        <p:spPr>
          <a:xfrm>
            <a:off x="1395604" y="4415592"/>
            <a:ext cx="971198" cy="798245"/>
          </a:xfrm>
          <a:prstGeom prst="rect">
            <a:avLst/>
          </a:prstGeom>
        </p:spPr>
      </p:pic>
      <p:pic>
        <p:nvPicPr>
          <p:cNvPr id="29" name="Afbeelding 28">
            <a:extLst>
              <a:ext uri="{FF2B5EF4-FFF2-40B4-BE49-F238E27FC236}">
                <a16:creationId xmlns:a16="http://schemas.microsoft.com/office/drawing/2014/main" id="{604D523A-8BAD-E497-2AAE-C53B0DF4EBD8}"/>
              </a:ext>
            </a:extLst>
          </p:cNvPr>
          <p:cNvPicPr>
            <a:picLocks noChangeAspect="1"/>
          </p:cNvPicPr>
          <p:nvPr/>
        </p:nvPicPr>
        <p:blipFill>
          <a:blip r:embed="rId20"/>
          <a:stretch>
            <a:fillRect/>
          </a:stretch>
        </p:blipFill>
        <p:spPr>
          <a:xfrm>
            <a:off x="2660450" y="3818528"/>
            <a:ext cx="1741813" cy="639082"/>
          </a:xfrm>
          <a:prstGeom prst="rect">
            <a:avLst/>
          </a:prstGeom>
        </p:spPr>
      </p:pic>
      <p:pic>
        <p:nvPicPr>
          <p:cNvPr id="13" name="Graphic 6" descr="Group of women with solid fill">
            <a:extLst>
              <a:ext uri="{FF2B5EF4-FFF2-40B4-BE49-F238E27FC236}">
                <a16:creationId xmlns:a16="http://schemas.microsoft.com/office/drawing/2014/main" id="{E2184054-C10C-6065-DAAB-CADA0C501D50}"/>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5465559" y="2335806"/>
            <a:ext cx="634679" cy="692552"/>
          </a:xfrm>
          <a:prstGeom prst="rect">
            <a:avLst/>
          </a:prstGeom>
        </p:spPr>
      </p:pic>
      <p:sp>
        <p:nvSpPr>
          <p:cNvPr id="27" name="TextBox 26">
            <a:extLst>
              <a:ext uri="{FF2B5EF4-FFF2-40B4-BE49-F238E27FC236}">
                <a16:creationId xmlns:a16="http://schemas.microsoft.com/office/drawing/2014/main" id="{B3A4A22F-DE07-A063-35D2-ADE202CDC25A}"/>
              </a:ext>
            </a:extLst>
          </p:cNvPr>
          <p:cNvSpPr txBox="1"/>
          <p:nvPr/>
        </p:nvSpPr>
        <p:spPr>
          <a:xfrm>
            <a:off x="5163464" y="2972060"/>
            <a:ext cx="1283445" cy="4713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t>De burger </a:t>
            </a:r>
            <a:r>
              <a:rPr lang="en-US" sz="1200" b="1" err="1"/>
              <a:t>en</a:t>
            </a:r>
            <a:r>
              <a:rPr lang="en-US" sz="1200" b="1"/>
              <a:t> de </a:t>
            </a:r>
            <a:r>
              <a:rPr lang="en-US" sz="1200" b="1" err="1"/>
              <a:t>ondernemer</a:t>
            </a:r>
            <a:endParaRPr lang="en-US" sz="1200" b="1"/>
          </a:p>
        </p:txBody>
      </p:sp>
      <p:sp>
        <p:nvSpPr>
          <p:cNvPr id="34" name="TextBox 33">
            <a:extLst>
              <a:ext uri="{FF2B5EF4-FFF2-40B4-BE49-F238E27FC236}">
                <a16:creationId xmlns:a16="http://schemas.microsoft.com/office/drawing/2014/main" id="{7C73EF25-808B-DB39-C732-4184D4D48A1A}"/>
              </a:ext>
            </a:extLst>
          </p:cNvPr>
          <p:cNvSpPr txBox="1"/>
          <p:nvPr/>
        </p:nvSpPr>
        <p:spPr>
          <a:xfrm flipV="1">
            <a:off x="-2736" y="6437923"/>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37" name="Picture Placeholder 18" descr="Afbeelding met Lettertype, logo, tekst, Graphics&#10;&#10;Automatisch gegenereerde beschrijving">
            <a:extLst>
              <a:ext uri="{FF2B5EF4-FFF2-40B4-BE49-F238E27FC236}">
                <a16:creationId xmlns:a16="http://schemas.microsoft.com/office/drawing/2014/main" id="{639EEA3E-0A1E-7B4C-B2D6-B6A3B4345AAA}"/>
              </a:ext>
            </a:extLst>
          </p:cNvPr>
          <p:cNvPicPr>
            <a:picLocks noChangeAspect="1"/>
          </p:cNvPicPr>
          <p:nvPr/>
        </p:nvPicPr>
        <p:blipFill>
          <a:blip r:embed="rId23"/>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697855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sz="2400">
                <a:latin typeface="Arial"/>
                <a:cs typeface="Arial"/>
              </a:rPr>
              <a:t>Wie </a:t>
            </a:r>
            <a:r>
              <a:rPr lang="en-GB" sz="2400" err="1">
                <a:latin typeface="Arial"/>
                <a:cs typeface="Arial"/>
              </a:rPr>
              <a:t>zijn</a:t>
            </a:r>
            <a:r>
              <a:rPr lang="en-GB" sz="2400">
                <a:latin typeface="Arial"/>
                <a:cs typeface="Arial"/>
              </a:rPr>
              <a:t> </a:t>
            </a:r>
            <a:r>
              <a:rPr lang="en-GB" sz="2400" err="1">
                <a:latin typeface="Arial"/>
                <a:cs typeface="Arial"/>
              </a:rPr>
              <a:t>wij</a:t>
            </a:r>
            <a:endParaRPr lang="en-US" err="1"/>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841245" y="1503577"/>
            <a:ext cx="10659100" cy="3966246"/>
          </a:xfrm>
        </p:spPr>
        <p:txBody>
          <a:bodyPr anchor="t">
            <a:normAutofit fontScale="92500" lnSpcReduction="10000"/>
          </a:bodyPr>
          <a:lstStyle/>
          <a:p>
            <a:pPr marL="0" indent="0">
              <a:lnSpc>
                <a:spcPct val="107000"/>
              </a:lnSpc>
              <a:spcBef>
                <a:spcPts val="0"/>
              </a:spcBef>
              <a:buNone/>
            </a:pPr>
            <a:r>
              <a:rPr lang="nl-NL" sz="1600" kern="100">
                <a:latin typeface="Arial"/>
                <a:cs typeface="Times New Roman"/>
              </a:rPr>
              <a:t>De Gemeente Urk is een lokale overheid die zich richt op het dienen van haar inwoners en bedrijven. Onze organisatie is gestructureerd rondom verschillende afdelingen die elk hun eigen verantwoordelijkheden en doelstellingen hebben, maar die ook nauw met elkaar samenwerken om het openbare belang te dienen. Onze ICT-afdeling speelt hierin een cruciale rol, zowel in het ondersteunen van de interne organisatie als in het leveren van digitale diensten aan burgers en ondernemers.</a:t>
            </a:r>
            <a:endParaRPr lang="en-US" sz="1600" kern="100">
              <a:latin typeface="Arial"/>
              <a:cs typeface="Times New Roman"/>
            </a:endParaRPr>
          </a:p>
          <a:p>
            <a:pPr marL="0" indent="0">
              <a:lnSpc>
                <a:spcPct val="107000"/>
              </a:lnSpc>
              <a:spcBef>
                <a:spcPts val="0"/>
              </a:spcBef>
              <a:buNone/>
            </a:pPr>
            <a:endParaRPr lang="nl-NL" sz="1600" kern="100">
              <a:latin typeface="Arial"/>
              <a:cs typeface="Times New Roman"/>
            </a:endParaRPr>
          </a:p>
          <a:p>
            <a:pPr marL="0" indent="0">
              <a:lnSpc>
                <a:spcPct val="107000"/>
              </a:lnSpc>
              <a:spcBef>
                <a:spcPts val="0"/>
              </a:spcBef>
              <a:buNone/>
            </a:pPr>
            <a:r>
              <a:rPr lang="nl-NL" sz="1600" kern="100">
                <a:latin typeface="Arial"/>
                <a:cs typeface="Times New Roman"/>
              </a:rPr>
              <a:t>De gemeente Urk staat voor haar gemeenschap. We doen dingen hier </a:t>
            </a:r>
            <a:r>
              <a:rPr lang="nl-NL" sz="1600" kern="100" err="1">
                <a:latin typeface="Arial"/>
                <a:cs typeface="Times New Roman"/>
              </a:rPr>
              <a:t>gezamelijk</a:t>
            </a:r>
            <a:r>
              <a:rPr lang="nl-NL" sz="1600" kern="100">
                <a:latin typeface="Arial"/>
                <a:cs typeface="Times New Roman"/>
              </a:rPr>
              <a:t>, “</a:t>
            </a:r>
            <a:r>
              <a:rPr lang="nl-NL" sz="1600" kern="100" err="1">
                <a:latin typeface="Arial"/>
                <a:cs typeface="Times New Roman"/>
              </a:rPr>
              <a:t>mit</a:t>
            </a:r>
            <a:r>
              <a:rPr lang="nl-NL" sz="1600" kern="100">
                <a:latin typeface="Arial"/>
                <a:cs typeface="Times New Roman"/>
              </a:rPr>
              <a:t> </a:t>
            </a:r>
            <a:r>
              <a:rPr lang="nl-NL" sz="1600" kern="100" err="1">
                <a:latin typeface="Arial"/>
                <a:cs typeface="Times New Roman"/>
              </a:rPr>
              <a:t>eenkanger</a:t>
            </a:r>
            <a:r>
              <a:rPr lang="nl-NL" sz="1600" kern="100">
                <a:latin typeface="Arial"/>
                <a:cs typeface="Times New Roman"/>
              </a:rPr>
              <a:t>” noemen we dat, “met elkaar”. We omarmen samenwerking en we werken hard. We waren vroeger een eiland, dat betekent voor ons dat je ook nu nog steeds “op” Urk bent.</a:t>
            </a:r>
            <a:endParaRPr lang="nl-NL"/>
          </a:p>
          <a:p>
            <a:pPr marL="0" indent="0">
              <a:lnSpc>
                <a:spcPct val="107000"/>
              </a:lnSpc>
              <a:spcBef>
                <a:spcPts val="0"/>
              </a:spcBef>
              <a:buNone/>
            </a:pPr>
            <a:endParaRPr lang="nl-NL" sz="1600" kern="100">
              <a:latin typeface="Arial"/>
              <a:cs typeface="Times New Roman"/>
            </a:endParaRPr>
          </a:p>
          <a:p>
            <a:pPr marL="0" indent="0">
              <a:lnSpc>
                <a:spcPct val="107000"/>
              </a:lnSpc>
              <a:spcBef>
                <a:spcPts val="0"/>
              </a:spcBef>
              <a:buNone/>
            </a:pPr>
            <a:r>
              <a:rPr lang="nl-NL" sz="1600" kern="100">
                <a:latin typeface="Arial"/>
                <a:cs typeface="Times New Roman"/>
              </a:rPr>
              <a:t>Onze manier van werken sluit hier op aan. We hebben graag korte lijnen, we verwachten dat we kunnen samenwerken en soms ook wel samen kunnen werken. We werken in een informele en pragmatische omgeving, we waarderen verbinding, verantwoording, vertrouwen en meedenken. We kunnen een compliment geven als het goed gaat en we willen elkaar er op kunnen aanspreken als zaken beter kunnen. Van ons naar u en andersom.</a:t>
            </a:r>
          </a:p>
          <a:p>
            <a:pPr marL="0" indent="0">
              <a:lnSpc>
                <a:spcPct val="107000"/>
              </a:lnSpc>
              <a:spcBef>
                <a:spcPts val="0"/>
              </a:spcBef>
              <a:buNone/>
            </a:pPr>
            <a:endParaRPr lang="nl-NL" sz="1600" kern="100">
              <a:latin typeface="Arial"/>
              <a:cs typeface="Times New Roman"/>
            </a:endParaRPr>
          </a:p>
          <a:p>
            <a:pPr marL="0" indent="0">
              <a:lnSpc>
                <a:spcPct val="107000"/>
              </a:lnSpc>
              <a:spcBef>
                <a:spcPts val="0"/>
              </a:spcBef>
              <a:buNone/>
            </a:pPr>
            <a:r>
              <a:rPr lang="nl-NL" sz="1600" kern="100">
                <a:latin typeface="Arial"/>
                <a:cs typeface="Times New Roman"/>
              </a:rPr>
              <a:t>Onze medewerkers zijn waar onze gemeenschap is. Dus naast het gemeentehuis zijn wij ook te vinden bij de visafslag en de haven, bij ondernemers, bij onze groenvoorzieningen, bij het zwembad, het museum, bij de scholen, bij burgers thuis en op straat. </a:t>
            </a:r>
          </a:p>
          <a:p>
            <a:pPr marL="0" indent="0">
              <a:lnSpc>
                <a:spcPct val="107000"/>
              </a:lnSpc>
              <a:spcBef>
                <a:spcPts val="0"/>
              </a:spcBef>
              <a:buNone/>
            </a:pPr>
            <a:endParaRPr lang="en-US" sz="1600" kern="100">
              <a:latin typeface="Arial"/>
              <a:cs typeface="Times New Roman"/>
            </a:endParaRPr>
          </a:p>
          <a:p>
            <a:pPr marL="0" indent="0">
              <a:lnSpc>
                <a:spcPct val="107000"/>
              </a:lnSpc>
              <a:spcBef>
                <a:spcPts val="0"/>
              </a:spcBef>
              <a:buNone/>
            </a:pPr>
            <a:endParaRPr lang="en-US" sz="1600" kern="100">
              <a:latin typeface="Arial"/>
              <a:cs typeface="Times New Roman"/>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6</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5" name="Rectangle: Rounded Corners 4">
            <a:extLst>
              <a:ext uri="{FF2B5EF4-FFF2-40B4-BE49-F238E27FC236}">
                <a16:creationId xmlns:a16="http://schemas.microsoft.com/office/drawing/2014/main" id="{41ACB522-6662-3D66-4C84-CACDDFF668FC}"/>
              </a:ext>
            </a:extLst>
          </p:cNvPr>
          <p:cNvSpPr/>
          <p:nvPr/>
        </p:nvSpPr>
        <p:spPr>
          <a:xfrm>
            <a:off x="911939" y="5553512"/>
            <a:ext cx="10438816" cy="60662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nl-NL" sz="1400" b="1"/>
              <a:t>Impact op ICT</a:t>
            </a:r>
            <a:r>
              <a:rPr lang="nl-NL" sz="1400"/>
              <a:t>: wij vinden zowel een goed contract en een goed contact belangrijk. Daarom hechten wij naast eisen en wensen over technische en procesmatige onderwerpen ook belang aan wensen die een gezamenlijkheid tussen u en ons stimuleren.</a:t>
            </a:r>
          </a:p>
        </p:txBody>
      </p:sp>
      <p:sp>
        <p:nvSpPr>
          <p:cNvPr id="8" name="TextBox 7">
            <a:extLst>
              <a:ext uri="{FF2B5EF4-FFF2-40B4-BE49-F238E27FC236}">
                <a16:creationId xmlns:a16="http://schemas.microsoft.com/office/drawing/2014/main" id="{97132D9F-F901-D4D3-48D2-0FA034DA1F11}"/>
              </a:ext>
            </a:extLst>
          </p:cNvPr>
          <p:cNvSpPr txBox="1"/>
          <p:nvPr/>
        </p:nvSpPr>
        <p:spPr>
          <a:xfrm flipV="1">
            <a:off x="-2736" y="6437923"/>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2" name="Picture Placeholder 18" descr="Afbeelding met Lettertype, logo, tekst, Graphics&#10;&#10;Automatisch gegenereerde beschrijving">
            <a:extLst>
              <a:ext uri="{FF2B5EF4-FFF2-40B4-BE49-F238E27FC236}">
                <a16:creationId xmlns:a16="http://schemas.microsoft.com/office/drawing/2014/main" id="{BCEC177A-CE66-1504-A6C1-E634EEECF5F5}"/>
              </a:ext>
            </a:extLst>
          </p:cNvPr>
          <p:cNvPicPr>
            <a:picLocks noChangeAspect="1"/>
          </p:cNvPicPr>
          <p:nvPr/>
        </p:nvPicPr>
        <p:blipFill>
          <a:blip r:embed="rId3"/>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1329281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lstStyle/>
          <a:p>
            <a:r>
              <a:rPr lang="en-GB" sz="2400" err="1">
                <a:latin typeface="Arial"/>
                <a:cs typeface="Arial"/>
              </a:rPr>
              <a:t>Onze</a:t>
            </a:r>
            <a:r>
              <a:rPr lang="en-GB" sz="2400">
                <a:latin typeface="Arial"/>
                <a:cs typeface="Arial"/>
              </a:rPr>
              <a:t> </a:t>
            </a:r>
            <a:r>
              <a:rPr lang="en-GB" sz="2400" err="1">
                <a:latin typeface="Arial"/>
                <a:cs typeface="Arial"/>
              </a:rPr>
              <a:t>visie</a:t>
            </a:r>
            <a:r>
              <a:rPr lang="en-GB" sz="2400">
                <a:latin typeface="Arial"/>
                <a:cs typeface="Arial"/>
              </a:rPr>
              <a:t>, </a:t>
            </a:r>
            <a:r>
              <a:rPr lang="en-GB" sz="2400" err="1">
                <a:latin typeface="Arial"/>
                <a:cs typeface="Arial"/>
              </a:rPr>
              <a:t>missie</a:t>
            </a:r>
            <a:r>
              <a:rPr lang="en-GB" sz="2400">
                <a:latin typeface="Arial"/>
                <a:cs typeface="Arial"/>
              </a:rPr>
              <a:t> </a:t>
            </a:r>
            <a:r>
              <a:rPr lang="en-GB" sz="2400" err="1">
                <a:latin typeface="Arial"/>
                <a:cs typeface="Arial"/>
              </a:rPr>
              <a:t>en</a:t>
            </a:r>
            <a:r>
              <a:rPr lang="en-GB" sz="2400">
                <a:latin typeface="Arial"/>
                <a:cs typeface="Arial"/>
              </a:rPr>
              <a:t> </a:t>
            </a:r>
            <a:r>
              <a:rPr lang="en-GB" sz="2400" err="1">
                <a:latin typeface="Arial"/>
                <a:cs typeface="Arial"/>
              </a:rPr>
              <a:t>strategische</a:t>
            </a:r>
            <a:r>
              <a:rPr lang="en-GB" sz="2400">
                <a:latin typeface="Arial"/>
                <a:cs typeface="Arial"/>
              </a:rPr>
              <a:t> </a:t>
            </a:r>
            <a:r>
              <a:rPr lang="en-GB" sz="2400" err="1">
                <a:latin typeface="Arial"/>
                <a:cs typeface="Arial"/>
              </a:rPr>
              <a:t>doelen</a:t>
            </a:r>
            <a:endParaRPr lang="en-US" err="1"/>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841245" y="1503577"/>
            <a:ext cx="10659100" cy="4991317"/>
          </a:xfrm>
        </p:spPr>
        <p:txBody>
          <a:bodyPr anchor="t">
            <a:normAutofit/>
          </a:bodyPr>
          <a:lstStyle/>
          <a:p>
            <a:pPr marL="0" indent="0">
              <a:lnSpc>
                <a:spcPct val="107000"/>
              </a:lnSpc>
              <a:spcBef>
                <a:spcPts val="0"/>
              </a:spcBef>
              <a:buNone/>
            </a:pPr>
            <a:r>
              <a:rPr lang="en-US" sz="1600" kern="100">
                <a:latin typeface="Arial"/>
                <a:cs typeface="Times New Roman"/>
              </a:rPr>
              <a:t>De </a:t>
            </a:r>
            <a:r>
              <a:rPr lang="en-US" sz="1600" kern="100" err="1">
                <a:latin typeface="Arial"/>
                <a:cs typeface="Times New Roman"/>
              </a:rPr>
              <a:t>visie</a:t>
            </a:r>
            <a:r>
              <a:rPr lang="en-US" sz="1600" kern="100">
                <a:latin typeface="Arial"/>
                <a:cs typeface="Times New Roman"/>
              </a:rPr>
              <a:t> van de </a:t>
            </a:r>
            <a:r>
              <a:rPr lang="en-US" sz="1600" kern="100" err="1">
                <a:latin typeface="Arial"/>
                <a:cs typeface="Times New Roman"/>
              </a:rPr>
              <a:t>Gemeente</a:t>
            </a:r>
            <a:r>
              <a:rPr lang="en-US" sz="1600" kern="100">
                <a:latin typeface="Arial"/>
                <a:cs typeface="Times New Roman"/>
              </a:rPr>
              <a:t> Urk is om </a:t>
            </a:r>
            <a:r>
              <a:rPr lang="en-US" sz="1600" kern="100" err="1">
                <a:latin typeface="Arial"/>
                <a:cs typeface="Times New Roman"/>
              </a:rPr>
              <a:t>een</a:t>
            </a:r>
            <a:r>
              <a:rPr lang="en-US" sz="1600" kern="100">
                <a:latin typeface="Arial"/>
                <a:cs typeface="Times New Roman"/>
              </a:rPr>
              <a:t> </a:t>
            </a:r>
            <a:r>
              <a:rPr lang="en-US" sz="1600" kern="100" err="1">
                <a:latin typeface="Arial"/>
                <a:cs typeface="Times New Roman"/>
              </a:rPr>
              <a:t>slimme</a:t>
            </a:r>
            <a:r>
              <a:rPr lang="en-US" sz="1600" kern="100">
                <a:latin typeface="Arial"/>
                <a:cs typeface="Times New Roman"/>
              </a:rPr>
              <a:t> </a:t>
            </a:r>
            <a:r>
              <a:rPr lang="en-US" sz="1600" kern="100" err="1">
                <a:latin typeface="Arial"/>
                <a:cs typeface="Times New Roman"/>
              </a:rPr>
              <a:t>en</a:t>
            </a:r>
            <a:r>
              <a:rPr lang="en-US" sz="1600" kern="100">
                <a:latin typeface="Arial"/>
                <a:cs typeface="Times New Roman"/>
              </a:rPr>
              <a:t> </a:t>
            </a:r>
            <a:r>
              <a:rPr lang="en-US" sz="1600" kern="100" err="1">
                <a:latin typeface="Arial"/>
                <a:cs typeface="Times New Roman"/>
              </a:rPr>
              <a:t>innovatieve</a:t>
            </a:r>
            <a:r>
              <a:rPr lang="en-US" sz="1600" kern="100">
                <a:latin typeface="Arial"/>
                <a:cs typeface="Times New Roman"/>
              </a:rPr>
              <a:t> </a:t>
            </a:r>
            <a:r>
              <a:rPr lang="en-US" sz="1600" kern="100" err="1">
                <a:latin typeface="Arial"/>
                <a:cs typeface="Times New Roman"/>
              </a:rPr>
              <a:t>gemeente</a:t>
            </a:r>
            <a:r>
              <a:rPr lang="en-US" sz="1600" kern="100">
                <a:latin typeface="Arial"/>
                <a:cs typeface="Times New Roman"/>
              </a:rPr>
              <a:t>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zijn</a:t>
            </a:r>
            <a:r>
              <a:rPr lang="en-US" sz="1600" kern="100">
                <a:latin typeface="Arial"/>
                <a:cs typeface="Times New Roman"/>
              </a:rPr>
              <a:t> die in </a:t>
            </a:r>
            <a:r>
              <a:rPr lang="en-US" sz="1600" kern="100" err="1">
                <a:latin typeface="Arial"/>
                <a:cs typeface="Times New Roman"/>
              </a:rPr>
              <a:t>staat</a:t>
            </a:r>
            <a:r>
              <a:rPr lang="en-US" sz="1600" kern="100">
                <a:latin typeface="Arial"/>
                <a:cs typeface="Times New Roman"/>
              </a:rPr>
              <a:t> is om </a:t>
            </a:r>
            <a:r>
              <a:rPr lang="en-US" sz="1600" kern="100" err="1">
                <a:latin typeface="Arial"/>
                <a:cs typeface="Times New Roman"/>
              </a:rPr>
              <a:t>snel</a:t>
            </a:r>
            <a:r>
              <a:rPr lang="en-US" sz="1600" kern="100">
                <a:latin typeface="Arial"/>
                <a:cs typeface="Times New Roman"/>
              </a:rPr>
              <a:t> in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spelen</a:t>
            </a:r>
            <a:r>
              <a:rPr lang="en-US" sz="1600" kern="100">
                <a:latin typeface="Arial"/>
                <a:cs typeface="Times New Roman"/>
              </a:rPr>
              <a:t> op de </a:t>
            </a:r>
            <a:r>
              <a:rPr lang="en-US" sz="1600" kern="100" err="1">
                <a:latin typeface="Arial"/>
                <a:cs typeface="Times New Roman"/>
              </a:rPr>
              <a:t>behoeften</a:t>
            </a:r>
            <a:r>
              <a:rPr lang="en-US" sz="1600" kern="100">
                <a:latin typeface="Arial"/>
                <a:cs typeface="Times New Roman"/>
              </a:rPr>
              <a:t> van </a:t>
            </a:r>
            <a:r>
              <a:rPr lang="en-US" sz="1600" kern="100" err="1">
                <a:latin typeface="Arial"/>
                <a:cs typeface="Times New Roman"/>
              </a:rPr>
              <a:t>haar</a:t>
            </a:r>
            <a:r>
              <a:rPr lang="en-US" sz="1600" kern="100">
                <a:latin typeface="Arial"/>
                <a:cs typeface="Times New Roman"/>
              </a:rPr>
              <a:t> </a:t>
            </a:r>
            <a:r>
              <a:rPr lang="en-US" sz="1600" kern="100" err="1">
                <a:latin typeface="Arial"/>
                <a:cs typeface="Times New Roman"/>
              </a:rPr>
              <a:t>inwoners</a:t>
            </a:r>
            <a:r>
              <a:rPr lang="en-US" sz="1600" kern="100">
                <a:latin typeface="Arial"/>
                <a:cs typeface="Times New Roman"/>
              </a:rPr>
              <a:t> </a:t>
            </a:r>
            <a:r>
              <a:rPr lang="en-US" sz="1600" kern="100" err="1">
                <a:latin typeface="Arial"/>
                <a:cs typeface="Times New Roman"/>
              </a:rPr>
              <a:t>en</a:t>
            </a:r>
            <a:r>
              <a:rPr lang="en-US" sz="1600" kern="100">
                <a:latin typeface="Arial"/>
                <a:cs typeface="Times New Roman"/>
              </a:rPr>
              <a:t> </a:t>
            </a:r>
            <a:r>
              <a:rPr lang="en-US" sz="1600" kern="100" err="1">
                <a:latin typeface="Arial"/>
                <a:cs typeface="Times New Roman"/>
              </a:rPr>
              <a:t>bedrijven</a:t>
            </a:r>
            <a:r>
              <a:rPr lang="en-US" sz="1600" kern="100">
                <a:latin typeface="Arial"/>
                <a:cs typeface="Times New Roman"/>
              </a:rPr>
              <a:t>. </a:t>
            </a:r>
            <a:r>
              <a:rPr lang="en-US" sz="1600" kern="100" err="1">
                <a:latin typeface="Arial"/>
                <a:cs typeface="Times New Roman"/>
              </a:rPr>
              <a:t>Onze</a:t>
            </a:r>
            <a:r>
              <a:rPr lang="en-US" sz="1600" kern="100">
                <a:latin typeface="Arial"/>
                <a:cs typeface="Times New Roman"/>
              </a:rPr>
              <a:t> </a:t>
            </a:r>
            <a:r>
              <a:rPr lang="en-US" sz="1600" kern="100" err="1">
                <a:latin typeface="Arial"/>
                <a:cs typeface="Times New Roman"/>
              </a:rPr>
              <a:t>missie</a:t>
            </a:r>
            <a:r>
              <a:rPr lang="en-US" sz="1600" kern="100">
                <a:latin typeface="Arial"/>
                <a:cs typeface="Times New Roman"/>
              </a:rPr>
              <a:t> is om </a:t>
            </a:r>
            <a:r>
              <a:rPr lang="en-US" sz="1600" kern="100" err="1">
                <a:latin typeface="Arial"/>
                <a:cs typeface="Times New Roman"/>
              </a:rPr>
              <a:t>hoogwaardige</a:t>
            </a:r>
            <a:r>
              <a:rPr lang="en-US" sz="1600" kern="100">
                <a:latin typeface="Arial"/>
                <a:cs typeface="Times New Roman"/>
              </a:rPr>
              <a:t> </a:t>
            </a:r>
            <a:r>
              <a:rPr lang="en-US" sz="1600" kern="100" err="1">
                <a:latin typeface="Arial"/>
                <a:cs typeface="Times New Roman"/>
              </a:rPr>
              <a:t>publieke</a:t>
            </a:r>
            <a:r>
              <a:rPr lang="en-US" sz="1600" kern="100">
                <a:latin typeface="Arial"/>
                <a:cs typeface="Times New Roman"/>
              </a:rPr>
              <a:t> </a:t>
            </a:r>
            <a:r>
              <a:rPr lang="en-US" sz="1600" kern="100" err="1">
                <a:latin typeface="Arial"/>
                <a:cs typeface="Times New Roman"/>
              </a:rPr>
              <a:t>diensten</a:t>
            </a:r>
            <a:r>
              <a:rPr lang="en-US" sz="1600" kern="100">
                <a:latin typeface="Arial"/>
                <a:cs typeface="Times New Roman"/>
              </a:rPr>
              <a:t>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leveren</a:t>
            </a:r>
            <a:r>
              <a:rPr lang="en-US" sz="1600" kern="100">
                <a:latin typeface="Arial"/>
                <a:cs typeface="Times New Roman"/>
              </a:rPr>
              <a:t> die </a:t>
            </a:r>
            <a:r>
              <a:rPr lang="en-US" sz="1600" kern="100" err="1">
                <a:latin typeface="Arial"/>
                <a:cs typeface="Times New Roman"/>
              </a:rPr>
              <a:t>bijdragen</a:t>
            </a:r>
            <a:r>
              <a:rPr lang="en-US" sz="1600" kern="100">
                <a:latin typeface="Arial"/>
                <a:cs typeface="Times New Roman"/>
              </a:rPr>
              <a:t> </a:t>
            </a:r>
            <a:r>
              <a:rPr lang="en-US" sz="1600" kern="100" err="1">
                <a:latin typeface="Arial"/>
                <a:cs typeface="Times New Roman"/>
              </a:rPr>
              <a:t>aan</a:t>
            </a:r>
            <a:r>
              <a:rPr lang="en-US" sz="1600" kern="100">
                <a:latin typeface="Arial"/>
                <a:cs typeface="Times New Roman"/>
              </a:rPr>
              <a:t> het </a:t>
            </a:r>
            <a:r>
              <a:rPr lang="en-US" sz="1600" kern="100" err="1">
                <a:latin typeface="Arial"/>
                <a:cs typeface="Times New Roman"/>
              </a:rPr>
              <a:t>welzijn</a:t>
            </a:r>
            <a:r>
              <a:rPr lang="en-US" sz="1600" kern="100">
                <a:latin typeface="Arial"/>
                <a:cs typeface="Times New Roman"/>
              </a:rPr>
              <a:t> van </a:t>
            </a:r>
            <a:r>
              <a:rPr lang="en-US" sz="1600" kern="100" err="1">
                <a:latin typeface="Arial"/>
                <a:cs typeface="Times New Roman"/>
              </a:rPr>
              <a:t>onze</a:t>
            </a:r>
            <a:r>
              <a:rPr lang="en-US" sz="1600" kern="100">
                <a:latin typeface="Arial"/>
                <a:cs typeface="Times New Roman"/>
              </a:rPr>
              <a:t> </a:t>
            </a:r>
            <a:r>
              <a:rPr lang="en-US" sz="1600" kern="100" err="1">
                <a:latin typeface="Arial"/>
                <a:cs typeface="Times New Roman"/>
              </a:rPr>
              <a:t>gemeenschap</a:t>
            </a:r>
            <a:r>
              <a:rPr lang="en-US" sz="1600" kern="100">
                <a:latin typeface="Arial"/>
                <a:cs typeface="Times New Roman"/>
              </a:rPr>
              <a:t>. ICT </a:t>
            </a:r>
            <a:r>
              <a:rPr lang="en-US" sz="1600" kern="100" err="1">
                <a:latin typeface="Arial"/>
                <a:cs typeface="Times New Roman"/>
              </a:rPr>
              <a:t>speelt</a:t>
            </a:r>
            <a:r>
              <a:rPr lang="en-US" sz="1600" kern="100">
                <a:latin typeface="Arial"/>
                <a:cs typeface="Times New Roman"/>
              </a:rPr>
              <a:t> </a:t>
            </a:r>
            <a:r>
              <a:rPr lang="en-US" sz="1600" kern="100" err="1">
                <a:latin typeface="Arial"/>
                <a:cs typeface="Times New Roman"/>
              </a:rPr>
              <a:t>een</a:t>
            </a:r>
            <a:r>
              <a:rPr lang="en-US" sz="1600" kern="100">
                <a:latin typeface="Arial"/>
                <a:cs typeface="Times New Roman"/>
              </a:rPr>
              <a:t> </a:t>
            </a:r>
            <a:r>
              <a:rPr lang="en-US" sz="1600" kern="100" err="1">
                <a:latin typeface="Arial"/>
                <a:cs typeface="Times New Roman"/>
              </a:rPr>
              <a:t>cruciale</a:t>
            </a:r>
            <a:r>
              <a:rPr lang="en-US" sz="1600" kern="100">
                <a:latin typeface="Arial"/>
                <a:cs typeface="Times New Roman"/>
              </a:rPr>
              <a:t> </a:t>
            </a:r>
            <a:r>
              <a:rPr lang="en-US" sz="1600" kern="100" err="1">
                <a:latin typeface="Arial"/>
                <a:cs typeface="Times New Roman"/>
              </a:rPr>
              <a:t>rol</a:t>
            </a:r>
            <a:r>
              <a:rPr lang="en-US" sz="1600" kern="100">
                <a:latin typeface="Arial"/>
                <a:cs typeface="Times New Roman"/>
              </a:rPr>
              <a:t> in het </a:t>
            </a:r>
            <a:r>
              <a:rPr lang="en-US" sz="1600" kern="100" err="1">
                <a:latin typeface="Arial"/>
                <a:cs typeface="Times New Roman"/>
              </a:rPr>
              <a:t>realiseren</a:t>
            </a:r>
            <a:r>
              <a:rPr lang="en-US" sz="1600" kern="100">
                <a:latin typeface="Arial"/>
                <a:cs typeface="Times New Roman"/>
              </a:rPr>
              <a:t> van </a:t>
            </a:r>
            <a:r>
              <a:rPr lang="en-US" sz="1600" kern="100" err="1">
                <a:latin typeface="Arial"/>
                <a:cs typeface="Times New Roman"/>
              </a:rPr>
              <a:t>deze</a:t>
            </a:r>
            <a:r>
              <a:rPr lang="en-US" sz="1600" kern="100">
                <a:latin typeface="Arial"/>
                <a:cs typeface="Times New Roman"/>
              </a:rPr>
              <a:t> </a:t>
            </a:r>
            <a:r>
              <a:rPr lang="en-US" sz="1600" kern="100" err="1">
                <a:latin typeface="Arial"/>
                <a:cs typeface="Times New Roman"/>
              </a:rPr>
              <a:t>visie</a:t>
            </a:r>
            <a:r>
              <a:rPr lang="en-US" sz="1600" kern="100">
                <a:latin typeface="Arial"/>
                <a:cs typeface="Times New Roman"/>
              </a:rPr>
              <a:t>, door het </a:t>
            </a:r>
            <a:r>
              <a:rPr lang="en-US" sz="1600" kern="100" err="1">
                <a:latin typeface="Arial"/>
                <a:cs typeface="Times New Roman"/>
              </a:rPr>
              <a:t>ondersteunen</a:t>
            </a:r>
            <a:r>
              <a:rPr lang="en-US" sz="1600" kern="100">
                <a:latin typeface="Arial"/>
                <a:cs typeface="Times New Roman"/>
              </a:rPr>
              <a:t> van </a:t>
            </a:r>
            <a:r>
              <a:rPr lang="en-US" sz="1600" kern="100" err="1">
                <a:latin typeface="Arial"/>
                <a:cs typeface="Times New Roman"/>
              </a:rPr>
              <a:t>effectieve</a:t>
            </a:r>
            <a:r>
              <a:rPr lang="en-US" sz="1600" kern="100">
                <a:latin typeface="Arial"/>
                <a:cs typeface="Times New Roman"/>
              </a:rPr>
              <a:t> </a:t>
            </a:r>
            <a:r>
              <a:rPr lang="en-US" sz="1600" kern="100" err="1">
                <a:latin typeface="Arial"/>
                <a:cs typeface="Times New Roman"/>
              </a:rPr>
              <a:t>werkprocessen</a:t>
            </a:r>
            <a:r>
              <a:rPr lang="en-US" sz="1600" kern="100">
                <a:latin typeface="Arial"/>
                <a:cs typeface="Times New Roman"/>
              </a:rPr>
              <a:t> </a:t>
            </a:r>
            <a:r>
              <a:rPr lang="en-US" sz="1600" kern="100" err="1">
                <a:latin typeface="Arial"/>
                <a:cs typeface="Times New Roman"/>
              </a:rPr>
              <a:t>en</a:t>
            </a:r>
            <a:r>
              <a:rPr lang="en-US" sz="1600" kern="100">
                <a:latin typeface="Arial"/>
                <a:cs typeface="Times New Roman"/>
              </a:rPr>
              <a:t> het </a:t>
            </a:r>
            <a:r>
              <a:rPr lang="en-US" sz="1600" kern="100" err="1">
                <a:latin typeface="Arial"/>
                <a:cs typeface="Times New Roman"/>
              </a:rPr>
              <a:t>aanbieden</a:t>
            </a:r>
            <a:r>
              <a:rPr lang="en-US" sz="1600" kern="100">
                <a:latin typeface="Arial"/>
                <a:cs typeface="Times New Roman"/>
              </a:rPr>
              <a:t> van </a:t>
            </a:r>
            <a:r>
              <a:rPr lang="en-US" sz="1600" kern="100" err="1">
                <a:latin typeface="Arial"/>
                <a:cs typeface="Times New Roman"/>
              </a:rPr>
              <a:t>toegankelijke</a:t>
            </a:r>
            <a:r>
              <a:rPr lang="en-US" sz="1600" kern="100">
                <a:latin typeface="Arial"/>
                <a:cs typeface="Times New Roman"/>
              </a:rPr>
              <a:t> </a:t>
            </a:r>
            <a:r>
              <a:rPr lang="en-US" sz="1600" kern="100" err="1">
                <a:latin typeface="Arial"/>
                <a:cs typeface="Times New Roman"/>
              </a:rPr>
              <a:t>digitale</a:t>
            </a:r>
            <a:r>
              <a:rPr lang="en-US" sz="1600" kern="100">
                <a:latin typeface="Arial"/>
                <a:cs typeface="Times New Roman"/>
              </a:rPr>
              <a:t> </a:t>
            </a:r>
            <a:r>
              <a:rPr lang="en-US" sz="1600" kern="100" err="1">
                <a:latin typeface="Arial"/>
                <a:cs typeface="Times New Roman"/>
              </a:rPr>
              <a:t>diensten</a:t>
            </a:r>
            <a:r>
              <a:rPr lang="en-US" sz="1600" kern="100">
                <a:latin typeface="Arial"/>
                <a:cs typeface="Times New Roman"/>
              </a:rPr>
              <a:t>.</a:t>
            </a:r>
            <a:endParaRPr lang="en-US"/>
          </a:p>
          <a:p>
            <a:pPr marL="0" indent="0">
              <a:lnSpc>
                <a:spcPct val="100000"/>
              </a:lnSpc>
              <a:spcBef>
                <a:spcPts val="0"/>
              </a:spcBef>
              <a:buNone/>
            </a:pPr>
            <a:endParaRPr lang="en-US" sz="1600" kern="100">
              <a:latin typeface="Arial"/>
              <a:cs typeface="Times New Roman"/>
            </a:endParaRPr>
          </a:p>
          <a:p>
            <a:pPr marL="0" indent="0">
              <a:lnSpc>
                <a:spcPct val="100000"/>
              </a:lnSpc>
              <a:spcBef>
                <a:spcPts val="0"/>
              </a:spcBef>
              <a:buNone/>
            </a:pPr>
            <a:r>
              <a:rPr lang="en-US" sz="1600" kern="100">
                <a:latin typeface="Arial"/>
                <a:cs typeface="Times New Roman"/>
              </a:rPr>
              <a:t>De </a:t>
            </a:r>
            <a:r>
              <a:rPr lang="en-US" sz="1600" kern="100" err="1">
                <a:latin typeface="Arial"/>
                <a:cs typeface="Times New Roman"/>
              </a:rPr>
              <a:t>strategische</a:t>
            </a:r>
            <a:r>
              <a:rPr lang="en-US" sz="1600" kern="100">
                <a:latin typeface="Arial"/>
                <a:cs typeface="Times New Roman"/>
              </a:rPr>
              <a:t> </a:t>
            </a:r>
            <a:r>
              <a:rPr lang="en-US" sz="1600" kern="100" err="1">
                <a:latin typeface="Arial"/>
                <a:cs typeface="Times New Roman"/>
              </a:rPr>
              <a:t>doelen</a:t>
            </a:r>
            <a:r>
              <a:rPr lang="en-US" sz="1600" kern="100">
                <a:latin typeface="Arial"/>
                <a:cs typeface="Times New Roman"/>
              </a:rPr>
              <a:t> van de </a:t>
            </a:r>
            <a:r>
              <a:rPr lang="en-US" sz="1600" kern="100" err="1">
                <a:latin typeface="Arial"/>
                <a:cs typeface="Times New Roman"/>
              </a:rPr>
              <a:t>Gemeente</a:t>
            </a:r>
            <a:r>
              <a:rPr lang="en-US" sz="1600" kern="100">
                <a:latin typeface="Arial"/>
                <a:cs typeface="Times New Roman"/>
              </a:rPr>
              <a:t> Urk </a:t>
            </a:r>
            <a:r>
              <a:rPr lang="en-US" sz="1600" kern="100" err="1">
                <a:latin typeface="Arial"/>
                <a:cs typeface="Times New Roman"/>
              </a:rPr>
              <a:t>omvatten</a:t>
            </a:r>
            <a:r>
              <a:rPr lang="en-US" sz="1600" kern="100">
                <a:latin typeface="Arial"/>
                <a:cs typeface="Times New Roman"/>
              </a:rPr>
              <a:t> </a:t>
            </a:r>
            <a:r>
              <a:rPr lang="en-US" sz="1600" kern="100" err="1">
                <a:latin typeface="Arial"/>
                <a:cs typeface="Times New Roman"/>
              </a:rPr>
              <a:t>onder</a:t>
            </a:r>
            <a:r>
              <a:rPr lang="en-US" sz="1600" kern="100">
                <a:latin typeface="Arial"/>
                <a:cs typeface="Times New Roman"/>
              </a:rPr>
              <a:t> </a:t>
            </a:r>
            <a:r>
              <a:rPr lang="en-US" sz="1600" kern="100" err="1">
                <a:latin typeface="Arial"/>
                <a:cs typeface="Times New Roman"/>
              </a:rPr>
              <a:t>andere</a:t>
            </a:r>
            <a:r>
              <a:rPr lang="en-US" sz="1600" kern="100">
                <a:latin typeface="Arial"/>
                <a:cs typeface="Times New Roman"/>
              </a:rPr>
              <a:t> het </a:t>
            </a:r>
            <a:r>
              <a:rPr lang="en-US" sz="1600" kern="100" err="1">
                <a:latin typeface="Arial"/>
                <a:cs typeface="Times New Roman"/>
              </a:rPr>
              <a:t>verbeteren</a:t>
            </a:r>
            <a:r>
              <a:rPr lang="en-US" sz="1600" kern="100">
                <a:latin typeface="Arial"/>
                <a:cs typeface="Times New Roman"/>
              </a:rPr>
              <a:t> van </a:t>
            </a:r>
            <a:r>
              <a:rPr lang="en-US" sz="1600" kern="100" err="1">
                <a:latin typeface="Arial"/>
                <a:cs typeface="Times New Roman"/>
              </a:rPr>
              <a:t>digitale</a:t>
            </a:r>
            <a:r>
              <a:rPr lang="en-US" sz="1600" kern="100">
                <a:latin typeface="Arial"/>
                <a:cs typeface="Times New Roman"/>
              </a:rPr>
              <a:t> </a:t>
            </a:r>
            <a:r>
              <a:rPr lang="en-US" sz="1600" kern="100" err="1">
                <a:latin typeface="Arial"/>
                <a:cs typeface="Times New Roman"/>
              </a:rPr>
              <a:t>toegankelijkheid</a:t>
            </a:r>
            <a:r>
              <a:rPr lang="en-US" sz="1600" kern="100">
                <a:latin typeface="Arial"/>
                <a:cs typeface="Times New Roman"/>
              </a:rPr>
              <a:t> </a:t>
            </a:r>
            <a:r>
              <a:rPr lang="en-US" sz="1600" kern="100" err="1">
                <a:latin typeface="Arial"/>
                <a:cs typeface="Times New Roman"/>
              </a:rPr>
              <a:t>voor</a:t>
            </a:r>
            <a:r>
              <a:rPr lang="en-US" sz="1600" kern="100">
                <a:latin typeface="Arial"/>
                <a:cs typeface="Times New Roman"/>
              </a:rPr>
              <a:t> </a:t>
            </a:r>
            <a:r>
              <a:rPr lang="en-US" sz="1600" kern="100" err="1">
                <a:latin typeface="Arial"/>
                <a:cs typeface="Times New Roman"/>
              </a:rPr>
              <a:t>inwoners</a:t>
            </a:r>
            <a:r>
              <a:rPr lang="en-US" sz="1600" kern="100">
                <a:latin typeface="Arial"/>
                <a:cs typeface="Times New Roman"/>
              </a:rPr>
              <a:t>, het </a:t>
            </a:r>
            <a:r>
              <a:rPr lang="en-US" sz="1600" kern="100" err="1">
                <a:latin typeface="Arial"/>
                <a:cs typeface="Times New Roman"/>
              </a:rPr>
              <a:t>bevorderen</a:t>
            </a:r>
            <a:r>
              <a:rPr lang="en-US" sz="1600" kern="100">
                <a:latin typeface="Arial"/>
                <a:cs typeface="Times New Roman"/>
              </a:rPr>
              <a:t> van </a:t>
            </a:r>
            <a:r>
              <a:rPr lang="en-US" sz="1600" kern="100" err="1">
                <a:latin typeface="Arial"/>
                <a:cs typeface="Times New Roman"/>
              </a:rPr>
              <a:t>duurzaamheid</a:t>
            </a:r>
            <a:r>
              <a:rPr lang="en-US" sz="1600" kern="100">
                <a:latin typeface="Arial"/>
                <a:cs typeface="Times New Roman"/>
              </a:rPr>
              <a:t> in IT, </a:t>
            </a:r>
            <a:r>
              <a:rPr lang="en-US" sz="1600" kern="100" err="1">
                <a:latin typeface="Arial"/>
                <a:cs typeface="Times New Roman"/>
              </a:rPr>
              <a:t>en</a:t>
            </a:r>
            <a:r>
              <a:rPr lang="en-US" sz="1600" kern="100">
                <a:latin typeface="Arial"/>
                <a:cs typeface="Times New Roman"/>
              </a:rPr>
              <a:t> het </a:t>
            </a:r>
            <a:r>
              <a:rPr lang="en-US" sz="1600" kern="100" err="1">
                <a:latin typeface="Arial"/>
                <a:cs typeface="Times New Roman"/>
              </a:rPr>
              <a:t>optimaliseren</a:t>
            </a:r>
            <a:r>
              <a:rPr lang="en-US" sz="1600" kern="100">
                <a:latin typeface="Arial"/>
                <a:cs typeface="Times New Roman"/>
              </a:rPr>
              <a:t> van interne </a:t>
            </a:r>
            <a:r>
              <a:rPr lang="en-US" sz="1600" kern="100" err="1">
                <a:latin typeface="Arial"/>
                <a:cs typeface="Times New Roman"/>
              </a:rPr>
              <a:t>werkprocessen</a:t>
            </a:r>
            <a:r>
              <a:rPr lang="en-US" sz="1600" kern="100">
                <a:latin typeface="Arial"/>
                <a:cs typeface="Times New Roman"/>
              </a:rPr>
              <a:t> door </a:t>
            </a:r>
            <a:r>
              <a:rPr lang="en-US" sz="1600" kern="100" err="1">
                <a:latin typeface="Arial"/>
                <a:cs typeface="Times New Roman"/>
              </a:rPr>
              <a:t>middel</a:t>
            </a:r>
            <a:r>
              <a:rPr lang="en-US" sz="1600" kern="100">
                <a:latin typeface="Arial"/>
                <a:cs typeface="Times New Roman"/>
              </a:rPr>
              <a:t> van </a:t>
            </a:r>
            <a:r>
              <a:rPr lang="en-US" sz="1600" kern="100" err="1">
                <a:latin typeface="Arial"/>
                <a:cs typeface="Times New Roman"/>
              </a:rPr>
              <a:t>technologie</a:t>
            </a:r>
            <a:r>
              <a:rPr lang="en-US" sz="1600" kern="100">
                <a:latin typeface="Arial"/>
                <a:cs typeface="Times New Roman"/>
              </a:rPr>
              <a:t>. </a:t>
            </a:r>
            <a:r>
              <a:rPr lang="en-US" sz="1600" kern="100" err="1">
                <a:latin typeface="Arial"/>
                <a:cs typeface="Times New Roman"/>
              </a:rPr>
              <a:t>Onze</a:t>
            </a:r>
            <a:r>
              <a:rPr lang="en-US" sz="1600" kern="100">
                <a:latin typeface="Arial"/>
                <a:cs typeface="Times New Roman"/>
              </a:rPr>
              <a:t> IT-</a:t>
            </a:r>
            <a:r>
              <a:rPr lang="en-US" sz="1600" kern="100" err="1">
                <a:latin typeface="Arial"/>
                <a:cs typeface="Times New Roman"/>
              </a:rPr>
              <a:t>doelen</a:t>
            </a:r>
            <a:r>
              <a:rPr lang="en-US" sz="1600" kern="100">
                <a:latin typeface="Arial"/>
                <a:cs typeface="Times New Roman"/>
              </a:rPr>
              <a:t> </a:t>
            </a:r>
            <a:r>
              <a:rPr lang="en-US" sz="1600" kern="100" err="1">
                <a:latin typeface="Arial"/>
                <a:cs typeface="Times New Roman"/>
              </a:rPr>
              <a:t>zijn</a:t>
            </a:r>
            <a:r>
              <a:rPr lang="en-US" sz="1600" kern="100">
                <a:latin typeface="Arial"/>
                <a:cs typeface="Times New Roman"/>
              </a:rPr>
              <a:t> om </a:t>
            </a:r>
            <a:r>
              <a:rPr lang="en-US" sz="1600" kern="100" err="1">
                <a:latin typeface="Arial"/>
                <a:cs typeface="Times New Roman"/>
              </a:rPr>
              <a:t>veilige</a:t>
            </a:r>
            <a:r>
              <a:rPr lang="en-US" sz="1600" kern="100">
                <a:latin typeface="Arial"/>
                <a:cs typeface="Times New Roman"/>
              </a:rPr>
              <a:t> </a:t>
            </a:r>
            <a:r>
              <a:rPr lang="en-US" sz="1600" kern="100" err="1">
                <a:latin typeface="Arial"/>
                <a:cs typeface="Times New Roman"/>
              </a:rPr>
              <a:t>en</a:t>
            </a:r>
            <a:r>
              <a:rPr lang="en-US" sz="1600" kern="100">
                <a:latin typeface="Arial"/>
                <a:cs typeface="Times New Roman"/>
              </a:rPr>
              <a:t> </a:t>
            </a:r>
            <a:r>
              <a:rPr lang="en-US" sz="1600" kern="100" err="1">
                <a:latin typeface="Arial"/>
                <a:cs typeface="Times New Roman"/>
              </a:rPr>
              <a:t>betrouwbare</a:t>
            </a:r>
            <a:r>
              <a:rPr lang="en-US" sz="1600" kern="100">
                <a:latin typeface="Arial"/>
                <a:cs typeface="Times New Roman"/>
              </a:rPr>
              <a:t> </a:t>
            </a:r>
            <a:r>
              <a:rPr lang="en-US" sz="1600" kern="100" err="1">
                <a:latin typeface="Arial"/>
                <a:cs typeface="Times New Roman"/>
              </a:rPr>
              <a:t>systemen</a:t>
            </a:r>
            <a:r>
              <a:rPr lang="en-US" sz="1600" kern="100">
                <a:latin typeface="Arial"/>
                <a:cs typeface="Times New Roman"/>
              </a:rPr>
              <a:t>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implementeren</a:t>
            </a:r>
            <a:r>
              <a:rPr lang="en-US" sz="1600" kern="100">
                <a:latin typeface="Arial"/>
                <a:cs typeface="Times New Roman"/>
              </a:rPr>
              <a:t>, </a:t>
            </a:r>
            <a:r>
              <a:rPr lang="en-US" sz="1600" kern="100" err="1">
                <a:latin typeface="Arial"/>
                <a:cs typeface="Times New Roman"/>
              </a:rPr>
              <a:t>innovatie</a:t>
            </a:r>
            <a:r>
              <a:rPr lang="en-US" sz="1600" kern="100">
                <a:latin typeface="Arial"/>
                <a:cs typeface="Times New Roman"/>
              </a:rPr>
              <a:t>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stimuleren</a:t>
            </a:r>
            <a:r>
              <a:rPr lang="en-US" sz="1600" kern="100">
                <a:latin typeface="Arial"/>
                <a:cs typeface="Times New Roman"/>
              </a:rPr>
              <a:t>, </a:t>
            </a:r>
            <a:r>
              <a:rPr lang="en-US" sz="1600" kern="100" err="1">
                <a:latin typeface="Arial"/>
                <a:cs typeface="Times New Roman"/>
              </a:rPr>
              <a:t>en</a:t>
            </a:r>
            <a:r>
              <a:rPr lang="en-US" sz="1600" kern="100">
                <a:latin typeface="Arial"/>
                <a:cs typeface="Times New Roman"/>
              </a:rPr>
              <a:t> de </a:t>
            </a:r>
            <a:r>
              <a:rPr lang="en-US" sz="1600" kern="100" err="1">
                <a:latin typeface="Arial"/>
                <a:cs typeface="Times New Roman"/>
              </a:rPr>
              <a:t>samenwerking</a:t>
            </a:r>
            <a:r>
              <a:rPr lang="en-US" sz="1600" kern="100">
                <a:latin typeface="Arial"/>
                <a:cs typeface="Times New Roman"/>
              </a:rPr>
              <a:t> met </a:t>
            </a:r>
            <a:r>
              <a:rPr lang="en-US" sz="1600" kern="100" err="1">
                <a:latin typeface="Arial"/>
                <a:cs typeface="Times New Roman"/>
              </a:rPr>
              <a:t>leveranciers</a:t>
            </a:r>
            <a:r>
              <a:rPr lang="en-US" sz="1600" kern="100">
                <a:latin typeface="Arial"/>
                <a:cs typeface="Times New Roman"/>
              </a:rPr>
              <a:t>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verbeteren</a:t>
            </a:r>
            <a:r>
              <a:rPr lang="en-US" sz="1600" kern="100">
                <a:latin typeface="Arial"/>
                <a:cs typeface="Times New Roman"/>
              </a:rPr>
              <a:t> om </a:t>
            </a:r>
            <a:r>
              <a:rPr lang="en-US" sz="1600" kern="100" err="1">
                <a:latin typeface="Arial"/>
                <a:cs typeface="Times New Roman"/>
              </a:rPr>
              <a:t>deze</a:t>
            </a:r>
            <a:r>
              <a:rPr lang="en-US" sz="1600" kern="100">
                <a:latin typeface="Arial"/>
                <a:cs typeface="Times New Roman"/>
              </a:rPr>
              <a:t> </a:t>
            </a:r>
            <a:r>
              <a:rPr lang="en-US" sz="1600" kern="100" err="1">
                <a:latin typeface="Arial"/>
                <a:cs typeface="Times New Roman"/>
              </a:rPr>
              <a:t>doelen</a:t>
            </a:r>
            <a:r>
              <a:rPr lang="en-US" sz="1600" kern="100">
                <a:latin typeface="Arial"/>
                <a:cs typeface="Times New Roman"/>
              </a:rPr>
              <a:t> </a:t>
            </a:r>
            <a:r>
              <a:rPr lang="en-US" sz="1600" kern="100" err="1">
                <a:latin typeface="Arial"/>
                <a:cs typeface="Times New Roman"/>
              </a:rPr>
              <a:t>te</a:t>
            </a:r>
            <a:r>
              <a:rPr lang="en-US" sz="1600" kern="100">
                <a:latin typeface="Arial"/>
                <a:cs typeface="Times New Roman"/>
              </a:rPr>
              <a:t> </a:t>
            </a:r>
            <a:r>
              <a:rPr lang="en-US" sz="1600" kern="100" err="1">
                <a:latin typeface="Arial"/>
                <a:cs typeface="Times New Roman"/>
              </a:rPr>
              <a:t>realiseren</a:t>
            </a:r>
            <a:r>
              <a:rPr lang="en-US" sz="1600" kern="100">
                <a:latin typeface="Arial"/>
                <a:cs typeface="Times New Roman"/>
              </a:rPr>
              <a:t>.</a:t>
            </a: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7</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sp>
        <p:nvSpPr>
          <p:cNvPr id="8" name="TextBox 7">
            <a:extLst>
              <a:ext uri="{FF2B5EF4-FFF2-40B4-BE49-F238E27FC236}">
                <a16:creationId xmlns:a16="http://schemas.microsoft.com/office/drawing/2014/main" id="{97132D9F-F901-D4D3-48D2-0FA034DA1F11}"/>
              </a:ext>
            </a:extLst>
          </p:cNvPr>
          <p:cNvSpPr txBox="1"/>
          <p:nvPr/>
        </p:nvSpPr>
        <p:spPr>
          <a:xfrm flipV="1">
            <a:off x="-2736" y="6437923"/>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2" name="Picture Placeholder 18" descr="Afbeelding met Lettertype, logo, tekst, Graphics&#10;&#10;Automatisch gegenereerde beschrijving">
            <a:extLst>
              <a:ext uri="{FF2B5EF4-FFF2-40B4-BE49-F238E27FC236}">
                <a16:creationId xmlns:a16="http://schemas.microsoft.com/office/drawing/2014/main" id="{BCEC177A-CE66-1504-A6C1-E634EEECF5F5}"/>
              </a:ext>
            </a:extLst>
          </p:cNvPr>
          <p:cNvPicPr>
            <a:picLocks noChangeAspect="1"/>
          </p:cNvPicPr>
          <p:nvPr/>
        </p:nvPicPr>
        <p:blipFill>
          <a:blip r:embed="rId3"/>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2646675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a:xfrm>
            <a:off x="838200" y="120196"/>
            <a:ext cx="10515600" cy="1325563"/>
          </a:xfrm>
        </p:spPr>
        <p:txBody>
          <a:bodyPr>
            <a:normAutofit/>
          </a:bodyPr>
          <a:lstStyle/>
          <a:p>
            <a:r>
              <a:rPr lang="nl-NL" sz="2400">
                <a:latin typeface="Arial" panose="020B0604020202020204" pitchFamily="34" charset="0"/>
                <a:cs typeface="Arial" panose="020B0604020202020204" pitchFamily="34" charset="0"/>
              </a:rPr>
              <a:t>Hoe is de gemeente georganiseerd? </a:t>
            </a:r>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841245" y="1077220"/>
            <a:ext cx="10659100" cy="4991317"/>
          </a:xfrm>
        </p:spPr>
        <p:txBody>
          <a:bodyPr anchor="t">
            <a:normAutofit/>
          </a:bodyPr>
          <a:lstStyle/>
          <a:p>
            <a:pPr marL="0" indent="0">
              <a:lnSpc>
                <a:spcPct val="107000"/>
              </a:lnSpc>
              <a:spcBef>
                <a:spcPts val="0"/>
              </a:spcBef>
              <a:buNone/>
            </a:pPr>
            <a:r>
              <a:rPr lang="nl-NL" sz="1400" kern="100">
                <a:latin typeface="Arial"/>
                <a:cs typeface="Times New Roman"/>
              </a:rPr>
              <a:t>De Gemeente Urk bevindt zich op het eiland Urk, en is verantwoordelijk voor verschillende openbare diensten, zoals infrastructuur, burgerzaken, en sociale diensten. Onze prioriteiten liggen op het verbeteren van de dienstverlening aan de inwoners, het vergroten van digitale toegankelijkheid, en het waarborgen van de continuïteit en beveiliging van de publieke ICT-infrastructuur. De gemeente Urk heeft zichzelf georganiseerd in 5 (deel)domeinen. Elk domein bestaat uit een aantal teams die diensten verlenen aan de burger en de ondernemer op Urk (teamindeling per 1 Mei 2024).</a:t>
            </a:r>
            <a:endParaRPr lang="en-US" sz="1400">
              <a:latin typeface="Arial"/>
              <a:cs typeface="Arial"/>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8</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8" name="Diagram 7">
            <a:extLst>
              <a:ext uri="{FF2B5EF4-FFF2-40B4-BE49-F238E27FC236}">
                <a16:creationId xmlns:a16="http://schemas.microsoft.com/office/drawing/2014/main" id="{0ABA7520-DF90-BB7C-3599-E9A98C946CF3}"/>
              </a:ext>
            </a:extLst>
          </p:cNvPr>
          <p:cNvGraphicFramePr/>
          <p:nvPr>
            <p:extLst>
              <p:ext uri="{D42A27DB-BD31-4B8C-83A1-F6EECF244321}">
                <p14:modId xmlns:p14="http://schemas.microsoft.com/office/powerpoint/2010/main" val="1020269660"/>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Rectangle 9">
            <a:extLst>
              <a:ext uri="{FF2B5EF4-FFF2-40B4-BE49-F238E27FC236}">
                <a16:creationId xmlns:a16="http://schemas.microsoft.com/office/drawing/2014/main" id="{193A6590-90D5-BD69-3441-FEA8D27131F8}"/>
              </a:ext>
            </a:extLst>
          </p:cNvPr>
          <p:cNvSpPr/>
          <p:nvPr/>
        </p:nvSpPr>
        <p:spPr>
          <a:xfrm>
            <a:off x="2047535" y="4297983"/>
            <a:ext cx="1358739" cy="2156108"/>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err="1">
                <a:solidFill>
                  <a:sysClr val="windowText" lastClr="000000"/>
                </a:solidFill>
              </a:rPr>
              <a:t>Financieel</a:t>
            </a:r>
            <a:r>
              <a:rPr lang="en-US" sz="1200">
                <a:solidFill>
                  <a:sysClr val="windowText" lastClr="000000"/>
                </a:solidFill>
              </a:rPr>
              <a:t> </a:t>
            </a:r>
            <a:r>
              <a:rPr lang="en-US" sz="1200" err="1">
                <a:solidFill>
                  <a:sysClr val="windowText" lastClr="000000"/>
                </a:solidFill>
              </a:rPr>
              <a:t>Beleid</a:t>
            </a:r>
            <a:endParaRPr lang="en-US" sz="1200">
              <a:solidFill>
                <a:sysClr val="windowText" lastClr="000000"/>
              </a:solidFill>
            </a:endParaRPr>
          </a:p>
          <a:p>
            <a:pPr algn="ctr"/>
            <a:r>
              <a:rPr lang="en-US" sz="1200" err="1">
                <a:solidFill>
                  <a:sysClr val="windowText" lastClr="000000"/>
                </a:solidFill>
              </a:rPr>
              <a:t>Belastingen</a:t>
            </a:r>
            <a:r>
              <a:rPr lang="en-US" sz="1200">
                <a:solidFill>
                  <a:sysClr val="windowText" lastClr="000000"/>
                </a:solidFill>
              </a:rPr>
              <a:t> </a:t>
            </a:r>
            <a:r>
              <a:rPr lang="en-US" sz="1200" err="1">
                <a:solidFill>
                  <a:sysClr val="windowText" lastClr="000000"/>
                </a:solidFill>
              </a:rPr>
              <a:t>en</a:t>
            </a:r>
            <a:r>
              <a:rPr lang="en-US" sz="1200">
                <a:solidFill>
                  <a:sysClr val="windowText" lastClr="000000"/>
                </a:solidFill>
              </a:rPr>
              <a:t> </a:t>
            </a:r>
            <a:r>
              <a:rPr lang="en-US" sz="1200" err="1">
                <a:solidFill>
                  <a:sysClr val="windowText" lastClr="000000"/>
                </a:solidFill>
              </a:rPr>
              <a:t>heffingen</a:t>
            </a:r>
            <a:endParaRPr lang="en-US" sz="1200">
              <a:solidFill>
                <a:sysClr val="windowText" lastClr="000000"/>
              </a:solidFill>
            </a:endParaRPr>
          </a:p>
          <a:p>
            <a:pPr algn="ctr"/>
            <a:r>
              <a:rPr lang="en-US" sz="1200" err="1">
                <a:solidFill>
                  <a:sysClr val="windowText" lastClr="000000"/>
                </a:solidFill>
              </a:rPr>
              <a:t>Financiele</a:t>
            </a:r>
            <a:r>
              <a:rPr lang="en-US" sz="1200">
                <a:solidFill>
                  <a:sysClr val="windowText" lastClr="000000"/>
                </a:solidFill>
              </a:rPr>
              <a:t> </a:t>
            </a:r>
            <a:r>
              <a:rPr lang="en-US" sz="1200" err="1">
                <a:solidFill>
                  <a:sysClr val="windowText" lastClr="000000"/>
                </a:solidFill>
              </a:rPr>
              <a:t>administratie</a:t>
            </a:r>
            <a:endParaRPr lang="en-US" sz="1200">
              <a:solidFill>
                <a:sysClr val="windowText" lastClr="000000"/>
              </a:solidFill>
            </a:endParaRPr>
          </a:p>
          <a:p>
            <a:pPr algn="ctr"/>
            <a:r>
              <a:rPr lang="en-US" sz="1200" err="1">
                <a:solidFill>
                  <a:sysClr val="windowText" lastClr="000000"/>
                </a:solidFill>
              </a:rPr>
              <a:t>Communicatie</a:t>
            </a:r>
            <a:endParaRPr lang="en-US" sz="1200">
              <a:solidFill>
                <a:sysClr val="windowText" lastClr="000000"/>
              </a:solidFill>
            </a:endParaRPr>
          </a:p>
          <a:p>
            <a:pPr algn="ctr"/>
            <a:r>
              <a:rPr lang="en-US" sz="1200" err="1">
                <a:solidFill>
                  <a:sysClr val="windowText" lastClr="000000"/>
                </a:solidFill>
              </a:rPr>
              <a:t>Juridische</a:t>
            </a:r>
            <a:r>
              <a:rPr lang="en-US" sz="1200">
                <a:solidFill>
                  <a:sysClr val="windowText" lastClr="000000"/>
                </a:solidFill>
              </a:rPr>
              <a:t> </a:t>
            </a:r>
            <a:r>
              <a:rPr lang="en-US" sz="1200" err="1">
                <a:solidFill>
                  <a:sysClr val="windowText" lastClr="000000"/>
                </a:solidFill>
              </a:rPr>
              <a:t>zaken</a:t>
            </a:r>
            <a:r>
              <a:rPr lang="en-US" sz="1200">
                <a:solidFill>
                  <a:sysClr val="windowText" lastClr="000000"/>
                </a:solidFill>
              </a:rPr>
              <a:t> </a:t>
            </a:r>
            <a:r>
              <a:rPr lang="en-US" sz="1200" err="1">
                <a:solidFill>
                  <a:sysClr val="windowText" lastClr="000000"/>
                </a:solidFill>
              </a:rPr>
              <a:t>en</a:t>
            </a:r>
            <a:r>
              <a:rPr lang="en-US" sz="1200">
                <a:solidFill>
                  <a:sysClr val="windowText" lastClr="000000"/>
                </a:solidFill>
              </a:rPr>
              <a:t> control</a:t>
            </a:r>
          </a:p>
          <a:p>
            <a:pPr algn="ctr"/>
            <a:r>
              <a:rPr lang="en-US" sz="1200">
                <a:solidFill>
                  <a:sysClr val="windowText" lastClr="000000"/>
                </a:solidFill>
              </a:rPr>
              <a:t>HR</a:t>
            </a:r>
          </a:p>
          <a:p>
            <a:pPr algn="ctr"/>
            <a:r>
              <a:rPr lang="en-US" sz="1200" err="1">
                <a:solidFill>
                  <a:sysClr val="windowText" lastClr="000000"/>
                </a:solidFill>
              </a:rPr>
              <a:t>Informatie</a:t>
            </a:r>
            <a:endParaRPr lang="en-US" sz="1200">
              <a:solidFill>
                <a:sysClr val="windowText" lastClr="000000"/>
              </a:solidFill>
            </a:endParaRPr>
          </a:p>
          <a:p>
            <a:pPr algn="ctr"/>
            <a:r>
              <a:rPr lang="en-US" sz="1200">
                <a:solidFill>
                  <a:sysClr val="windowText" lastClr="000000"/>
                </a:solidFill>
              </a:rPr>
              <a:t>Secretariaat</a:t>
            </a:r>
          </a:p>
        </p:txBody>
      </p:sp>
      <p:sp>
        <p:nvSpPr>
          <p:cNvPr id="11" name="Rectangle 10">
            <a:extLst>
              <a:ext uri="{FF2B5EF4-FFF2-40B4-BE49-F238E27FC236}">
                <a16:creationId xmlns:a16="http://schemas.microsoft.com/office/drawing/2014/main" id="{DEDD266F-21E7-4762-5F22-DF301B923566}"/>
              </a:ext>
            </a:extLst>
          </p:cNvPr>
          <p:cNvSpPr/>
          <p:nvPr/>
        </p:nvSpPr>
        <p:spPr>
          <a:xfrm>
            <a:off x="3723935" y="4297983"/>
            <a:ext cx="1358739" cy="2156108"/>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err="1">
                <a:solidFill>
                  <a:sysClr val="windowText" lastClr="000000"/>
                </a:solidFill>
              </a:rPr>
              <a:t>Ruimtelijke</a:t>
            </a:r>
            <a:r>
              <a:rPr lang="en-US" sz="1200">
                <a:solidFill>
                  <a:sysClr val="windowText" lastClr="000000"/>
                </a:solidFill>
              </a:rPr>
              <a:t> </a:t>
            </a:r>
            <a:r>
              <a:rPr lang="en-US" sz="1200" err="1">
                <a:solidFill>
                  <a:sysClr val="windowText" lastClr="000000"/>
                </a:solidFill>
              </a:rPr>
              <a:t>ordening</a:t>
            </a:r>
            <a:endParaRPr lang="en-US" sz="1200">
              <a:solidFill>
                <a:sysClr val="windowText" lastClr="000000"/>
              </a:solidFill>
            </a:endParaRPr>
          </a:p>
          <a:p>
            <a:pPr algn="ctr"/>
            <a:r>
              <a:rPr lang="en-US" sz="1200" err="1">
                <a:solidFill>
                  <a:sysClr val="windowText" lastClr="000000"/>
                </a:solidFill>
              </a:rPr>
              <a:t>Grondzaken</a:t>
            </a:r>
            <a:endParaRPr lang="en-US" sz="1200">
              <a:solidFill>
                <a:sysClr val="windowText" lastClr="000000"/>
              </a:solidFill>
            </a:endParaRPr>
          </a:p>
          <a:p>
            <a:pPr algn="ctr"/>
            <a:r>
              <a:rPr lang="en-US" sz="1200" err="1">
                <a:solidFill>
                  <a:sysClr val="windowText" lastClr="000000"/>
                </a:solidFill>
              </a:rPr>
              <a:t>Economische</a:t>
            </a:r>
            <a:r>
              <a:rPr lang="en-US" sz="1200">
                <a:solidFill>
                  <a:sysClr val="windowText" lastClr="000000"/>
                </a:solidFill>
              </a:rPr>
              <a:t> </a:t>
            </a:r>
            <a:r>
              <a:rPr lang="en-US" sz="1200" err="1">
                <a:solidFill>
                  <a:sysClr val="windowText" lastClr="000000"/>
                </a:solidFill>
              </a:rPr>
              <a:t>zaken</a:t>
            </a:r>
            <a:endParaRPr lang="en-US" sz="1200">
              <a:solidFill>
                <a:sysClr val="windowText" lastClr="000000"/>
              </a:solidFill>
            </a:endParaRPr>
          </a:p>
        </p:txBody>
      </p:sp>
      <p:sp>
        <p:nvSpPr>
          <p:cNvPr id="12" name="Rectangle 11">
            <a:extLst>
              <a:ext uri="{FF2B5EF4-FFF2-40B4-BE49-F238E27FC236}">
                <a16:creationId xmlns:a16="http://schemas.microsoft.com/office/drawing/2014/main" id="{7901286C-3347-2A9C-B0F4-CE48CE73F9C7}"/>
              </a:ext>
            </a:extLst>
          </p:cNvPr>
          <p:cNvSpPr/>
          <p:nvPr/>
        </p:nvSpPr>
        <p:spPr>
          <a:xfrm>
            <a:off x="5419385" y="4297983"/>
            <a:ext cx="1358739" cy="2156108"/>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err="1">
                <a:solidFill>
                  <a:sysClr val="windowText" lastClr="000000"/>
                </a:solidFill>
              </a:rPr>
              <a:t>Ingenieursbureau</a:t>
            </a:r>
            <a:endParaRPr lang="en-US" sz="1200">
              <a:solidFill>
                <a:sysClr val="windowText" lastClr="000000"/>
              </a:solidFill>
            </a:endParaRPr>
          </a:p>
          <a:p>
            <a:pPr algn="ctr"/>
            <a:r>
              <a:rPr lang="en-US" sz="1200" err="1">
                <a:solidFill>
                  <a:sysClr val="windowText" lastClr="000000"/>
                </a:solidFill>
              </a:rPr>
              <a:t>Wijkbeheer</a:t>
            </a:r>
            <a:endParaRPr lang="en-US" sz="1200">
              <a:solidFill>
                <a:sysClr val="windowText" lastClr="000000"/>
              </a:solidFill>
            </a:endParaRPr>
          </a:p>
          <a:p>
            <a:pPr algn="ctr"/>
            <a:r>
              <a:rPr lang="en-US" sz="1200">
                <a:solidFill>
                  <a:sysClr val="windowText" lastClr="000000"/>
                </a:solidFill>
              </a:rPr>
              <a:t>Bodes, </a:t>
            </a:r>
            <a:r>
              <a:rPr lang="en-US" sz="1200" err="1">
                <a:solidFill>
                  <a:sysClr val="windowText" lastClr="000000"/>
                </a:solidFill>
              </a:rPr>
              <a:t>kantine</a:t>
            </a:r>
            <a:r>
              <a:rPr lang="en-US" sz="1200">
                <a:solidFill>
                  <a:sysClr val="windowText" lastClr="000000"/>
                </a:solidFill>
              </a:rPr>
              <a:t>, int. </a:t>
            </a:r>
            <a:r>
              <a:rPr lang="en-US" sz="1200" err="1">
                <a:solidFill>
                  <a:sysClr val="windowText" lastClr="000000"/>
                </a:solidFill>
              </a:rPr>
              <a:t>verzorging</a:t>
            </a:r>
            <a:endParaRPr lang="en-US" sz="1200">
              <a:solidFill>
                <a:sysClr val="windowText" lastClr="000000"/>
              </a:solidFill>
            </a:endParaRPr>
          </a:p>
          <a:p>
            <a:pPr algn="ctr"/>
            <a:r>
              <a:rPr lang="en-US" sz="1200" err="1">
                <a:solidFill>
                  <a:sysClr val="windowText" lastClr="000000"/>
                </a:solidFill>
              </a:rPr>
              <a:t>Zwem</a:t>
            </a:r>
            <a:r>
              <a:rPr lang="en-US" sz="1200">
                <a:solidFill>
                  <a:sysClr val="windowText" lastClr="000000"/>
                </a:solidFill>
              </a:rPr>
              <a:t>- </a:t>
            </a:r>
            <a:r>
              <a:rPr lang="en-US" sz="1200" err="1">
                <a:solidFill>
                  <a:sysClr val="windowText" lastClr="000000"/>
                </a:solidFill>
              </a:rPr>
              <a:t>en</a:t>
            </a:r>
            <a:r>
              <a:rPr lang="en-US" sz="1200">
                <a:solidFill>
                  <a:sysClr val="windowText" lastClr="000000"/>
                </a:solidFill>
              </a:rPr>
              <a:t> </a:t>
            </a:r>
            <a:r>
              <a:rPr lang="en-US" sz="1200" err="1">
                <a:solidFill>
                  <a:sysClr val="windowText" lastClr="000000"/>
                </a:solidFill>
              </a:rPr>
              <a:t>recreatiebad</a:t>
            </a:r>
            <a:endParaRPr lang="en-US" sz="1200">
              <a:solidFill>
                <a:sysClr val="windowText" lastClr="000000"/>
              </a:solidFill>
            </a:endParaRPr>
          </a:p>
          <a:p>
            <a:pPr algn="ctr"/>
            <a:r>
              <a:rPr lang="en-US" sz="1200">
                <a:solidFill>
                  <a:sysClr val="windowText" lastClr="000000"/>
                </a:solidFill>
              </a:rPr>
              <a:t>Haven </a:t>
            </a:r>
            <a:r>
              <a:rPr lang="en-US" sz="1200" err="1">
                <a:solidFill>
                  <a:sysClr val="windowText" lastClr="000000"/>
                </a:solidFill>
              </a:rPr>
              <a:t>en</a:t>
            </a:r>
            <a:r>
              <a:rPr lang="en-US" sz="1200">
                <a:solidFill>
                  <a:sysClr val="windowText" lastClr="000000"/>
                </a:solidFill>
              </a:rPr>
              <a:t> </a:t>
            </a:r>
            <a:r>
              <a:rPr lang="en-US" sz="1200" err="1">
                <a:solidFill>
                  <a:sysClr val="windowText" lastClr="000000"/>
                </a:solidFill>
              </a:rPr>
              <a:t>IJsselmeer</a:t>
            </a:r>
            <a:r>
              <a:rPr lang="en-US" sz="1200">
                <a:solidFill>
                  <a:sysClr val="windowText" lastClr="000000"/>
                </a:solidFill>
              </a:rPr>
              <a:t> </a:t>
            </a:r>
            <a:r>
              <a:rPr lang="en-US" sz="1200" err="1">
                <a:solidFill>
                  <a:sysClr val="windowText" lastClr="000000"/>
                </a:solidFill>
              </a:rPr>
              <a:t>visafslag</a:t>
            </a:r>
            <a:endParaRPr lang="en-US" sz="1200">
              <a:solidFill>
                <a:sysClr val="windowText" lastClr="000000"/>
              </a:solidFill>
            </a:endParaRPr>
          </a:p>
          <a:p>
            <a:pPr algn="ctr"/>
            <a:r>
              <a:rPr lang="en-US" sz="1200">
                <a:solidFill>
                  <a:sysClr val="windowText" lastClr="000000"/>
                </a:solidFill>
              </a:rPr>
              <a:t>Museum</a:t>
            </a:r>
          </a:p>
          <a:p>
            <a:pPr algn="ctr"/>
            <a:r>
              <a:rPr lang="en-US" sz="1200" err="1">
                <a:solidFill>
                  <a:sysClr val="windowText" lastClr="000000"/>
                </a:solidFill>
              </a:rPr>
              <a:t>Duurzaamheid</a:t>
            </a:r>
            <a:endParaRPr lang="en-US" sz="1200">
              <a:solidFill>
                <a:sysClr val="windowText" lastClr="000000"/>
              </a:solidFill>
            </a:endParaRPr>
          </a:p>
        </p:txBody>
      </p:sp>
      <p:sp>
        <p:nvSpPr>
          <p:cNvPr id="13" name="Rectangle 12">
            <a:extLst>
              <a:ext uri="{FF2B5EF4-FFF2-40B4-BE49-F238E27FC236}">
                <a16:creationId xmlns:a16="http://schemas.microsoft.com/office/drawing/2014/main" id="{D316E61A-0724-F960-370B-1ADEB18682C2}"/>
              </a:ext>
            </a:extLst>
          </p:cNvPr>
          <p:cNvSpPr/>
          <p:nvPr/>
        </p:nvSpPr>
        <p:spPr>
          <a:xfrm>
            <a:off x="7086260" y="4297983"/>
            <a:ext cx="1358739" cy="2156108"/>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err="1">
                <a:solidFill>
                  <a:sysClr val="windowText" lastClr="000000"/>
                </a:solidFill>
              </a:rPr>
              <a:t>Beleid</a:t>
            </a:r>
            <a:r>
              <a:rPr lang="en-US" sz="1200">
                <a:solidFill>
                  <a:sysClr val="windowText" lastClr="000000"/>
                </a:solidFill>
              </a:rPr>
              <a:t> </a:t>
            </a:r>
            <a:r>
              <a:rPr lang="en-US" sz="1200" err="1">
                <a:solidFill>
                  <a:sysClr val="windowText" lastClr="000000"/>
                </a:solidFill>
              </a:rPr>
              <a:t>sociaal</a:t>
            </a:r>
            <a:r>
              <a:rPr lang="en-US" sz="1200">
                <a:solidFill>
                  <a:sysClr val="windowText" lastClr="000000"/>
                </a:solidFill>
              </a:rPr>
              <a:t> </a:t>
            </a:r>
            <a:r>
              <a:rPr lang="en-US" sz="1200" err="1">
                <a:solidFill>
                  <a:sysClr val="windowText" lastClr="000000"/>
                </a:solidFill>
              </a:rPr>
              <a:t>domein</a:t>
            </a:r>
            <a:endParaRPr lang="en-US" sz="1200">
              <a:solidFill>
                <a:sysClr val="windowText" lastClr="000000"/>
              </a:solidFill>
            </a:endParaRPr>
          </a:p>
          <a:p>
            <a:pPr algn="ctr"/>
            <a:r>
              <a:rPr lang="en-US" sz="1200" err="1">
                <a:solidFill>
                  <a:sysClr val="windowText" lastClr="000000"/>
                </a:solidFill>
              </a:rPr>
              <a:t>Uitvoering</a:t>
            </a:r>
            <a:r>
              <a:rPr lang="en-US" sz="1200">
                <a:solidFill>
                  <a:sysClr val="windowText" lastClr="000000"/>
                </a:solidFill>
              </a:rPr>
              <a:t> </a:t>
            </a:r>
            <a:r>
              <a:rPr lang="en-US" sz="1200" err="1">
                <a:solidFill>
                  <a:sysClr val="windowText" lastClr="000000"/>
                </a:solidFill>
              </a:rPr>
              <a:t>sociaal</a:t>
            </a:r>
            <a:r>
              <a:rPr lang="en-US" sz="1200">
                <a:solidFill>
                  <a:sysClr val="windowText" lastClr="000000"/>
                </a:solidFill>
              </a:rPr>
              <a:t> </a:t>
            </a:r>
            <a:r>
              <a:rPr lang="en-US" sz="1200" err="1">
                <a:solidFill>
                  <a:sysClr val="windowText" lastClr="000000"/>
                </a:solidFill>
              </a:rPr>
              <a:t>domein</a:t>
            </a:r>
            <a:endParaRPr lang="en-US" sz="1200">
              <a:solidFill>
                <a:sysClr val="windowText" lastClr="000000"/>
              </a:solidFill>
            </a:endParaRPr>
          </a:p>
          <a:p>
            <a:pPr algn="ctr"/>
            <a:r>
              <a:rPr lang="en-US" sz="1200">
                <a:solidFill>
                  <a:sysClr val="windowText" lastClr="000000"/>
                </a:solidFill>
              </a:rPr>
              <a:t>Administratie </a:t>
            </a:r>
            <a:r>
              <a:rPr lang="en-US" sz="1200" err="1">
                <a:solidFill>
                  <a:sysClr val="windowText" lastClr="000000"/>
                </a:solidFill>
              </a:rPr>
              <a:t>sociaal</a:t>
            </a:r>
            <a:r>
              <a:rPr lang="en-US" sz="1200">
                <a:solidFill>
                  <a:sysClr val="windowText" lastClr="000000"/>
                </a:solidFill>
              </a:rPr>
              <a:t> </a:t>
            </a:r>
            <a:r>
              <a:rPr lang="en-US" sz="1200" err="1">
                <a:solidFill>
                  <a:sysClr val="windowText" lastClr="000000"/>
                </a:solidFill>
              </a:rPr>
              <a:t>domein</a:t>
            </a:r>
            <a:endParaRPr lang="en-US" sz="1200">
              <a:solidFill>
                <a:sysClr val="windowText" lastClr="000000"/>
              </a:solidFill>
            </a:endParaRPr>
          </a:p>
          <a:p>
            <a:pPr algn="ctr"/>
            <a:r>
              <a:rPr lang="en-US" sz="1200" err="1">
                <a:solidFill>
                  <a:sysClr val="windowText" lastClr="000000"/>
                </a:solidFill>
              </a:rPr>
              <a:t>Gebouwen-beheer</a:t>
            </a:r>
            <a:endParaRPr lang="en-US" sz="1200">
              <a:solidFill>
                <a:sysClr val="windowText" lastClr="000000"/>
              </a:solidFill>
            </a:endParaRPr>
          </a:p>
        </p:txBody>
      </p:sp>
      <p:sp>
        <p:nvSpPr>
          <p:cNvPr id="14" name="Rectangle 13">
            <a:extLst>
              <a:ext uri="{FF2B5EF4-FFF2-40B4-BE49-F238E27FC236}">
                <a16:creationId xmlns:a16="http://schemas.microsoft.com/office/drawing/2014/main" id="{E9BD672A-6B7D-4A60-D494-E1A030C9C9A4}"/>
              </a:ext>
            </a:extLst>
          </p:cNvPr>
          <p:cNvSpPr/>
          <p:nvPr/>
        </p:nvSpPr>
        <p:spPr>
          <a:xfrm>
            <a:off x="8781710" y="4288458"/>
            <a:ext cx="1358739" cy="2156108"/>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ysClr val="windowText" lastClr="000000"/>
                </a:solidFill>
              </a:rPr>
              <a:t>KCC</a:t>
            </a:r>
          </a:p>
          <a:p>
            <a:pPr algn="ctr"/>
            <a:r>
              <a:rPr lang="en-US" sz="1200" err="1">
                <a:solidFill>
                  <a:sysClr val="windowText" lastClr="000000"/>
                </a:solidFill>
              </a:rPr>
              <a:t>Integrale</a:t>
            </a:r>
            <a:r>
              <a:rPr lang="en-US" sz="1200">
                <a:solidFill>
                  <a:sysClr val="windowText" lastClr="000000"/>
                </a:solidFill>
              </a:rPr>
              <a:t> </a:t>
            </a:r>
            <a:r>
              <a:rPr lang="en-US" sz="1200" err="1">
                <a:solidFill>
                  <a:sysClr val="windowText" lastClr="000000"/>
                </a:solidFill>
              </a:rPr>
              <a:t>veiligheid</a:t>
            </a:r>
            <a:endParaRPr lang="en-US" sz="1200">
              <a:solidFill>
                <a:sysClr val="windowText" lastClr="000000"/>
              </a:solidFill>
            </a:endParaRPr>
          </a:p>
          <a:p>
            <a:pPr algn="ctr"/>
            <a:r>
              <a:rPr lang="en-US" sz="1200">
                <a:solidFill>
                  <a:sysClr val="windowText" lastClr="000000"/>
                </a:solidFill>
              </a:rPr>
              <a:t>VTH</a:t>
            </a:r>
          </a:p>
          <a:p>
            <a:pPr algn="ctr"/>
            <a:r>
              <a:rPr lang="en-US" sz="1200" err="1">
                <a:solidFill>
                  <a:sysClr val="windowText" lastClr="000000"/>
                </a:solidFill>
              </a:rPr>
              <a:t>Burgerzaken</a:t>
            </a:r>
            <a:endParaRPr lang="en-US" sz="1200">
              <a:solidFill>
                <a:sysClr val="windowText" lastClr="000000"/>
              </a:solidFill>
            </a:endParaRPr>
          </a:p>
        </p:txBody>
      </p:sp>
      <p:sp>
        <p:nvSpPr>
          <p:cNvPr id="15" name="Rectangle 14">
            <a:extLst>
              <a:ext uri="{FF2B5EF4-FFF2-40B4-BE49-F238E27FC236}">
                <a16:creationId xmlns:a16="http://schemas.microsoft.com/office/drawing/2014/main" id="{1B6899F4-617F-39A3-E2AC-658CB3E1CAEC}"/>
              </a:ext>
            </a:extLst>
          </p:cNvPr>
          <p:cNvSpPr/>
          <p:nvPr/>
        </p:nvSpPr>
        <p:spPr>
          <a:xfrm>
            <a:off x="3950239" y="2304449"/>
            <a:ext cx="1338773" cy="687003"/>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err="1"/>
              <a:t>Burgemeester</a:t>
            </a:r>
            <a:r>
              <a:rPr lang="en-US" sz="1400"/>
              <a:t> &amp; </a:t>
            </a:r>
            <a:r>
              <a:rPr lang="en-US" sz="1400" err="1"/>
              <a:t>Wethouders</a:t>
            </a:r>
            <a:endParaRPr lang="en-US" sz="1400"/>
          </a:p>
        </p:txBody>
      </p:sp>
      <p:sp>
        <p:nvSpPr>
          <p:cNvPr id="27" name="TextBox 26">
            <a:extLst>
              <a:ext uri="{FF2B5EF4-FFF2-40B4-BE49-F238E27FC236}">
                <a16:creationId xmlns:a16="http://schemas.microsoft.com/office/drawing/2014/main" id="{723107BE-4C7B-5946-7D5F-C5E4DE30DD9C}"/>
              </a:ext>
            </a:extLst>
          </p:cNvPr>
          <p:cNvSpPr txBox="1"/>
          <p:nvPr/>
        </p:nvSpPr>
        <p:spPr>
          <a:xfrm flipV="1">
            <a:off x="-2736" y="6545385"/>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54" name="Picture Placeholder 18" descr="Afbeelding met Lettertype, logo, tekst, Graphics&#10;&#10;Automatisch gegenereerde beschrijving">
            <a:extLst>
              <a:ext uri="{FF2B5EF4-FFF2-40B4-BE49-F238E27FC236}">
                <a16:creationId xmlns:a16="http://schemas.microsoft.com/office/drawing/2014/main" id="{D2CC391A-8491-D024-6C64-B11B487A288A}"/>
              </a:ext>
            </a:extLst>
          </p:cNvPr>
          <p:cNvPicPr>
            <a:picLocks noChangeAspect="1"/>
          </p:cNvPicPr>
          <p:nvPr/>
        </p:nvPicPr>
        <p:blipFill>
          <a:blip r:embed="rId7"/>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205749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112D3A-3C87-42DA-C096-44ECE57A0288}"/>
              </a:ext>
            </a:extLst>
          </p:cNvPr>
          <p:cNvSpPr>
            <a:spLocks noGrp="1"/>
          </p:cNvSpPr>
          <p:nvPr>
            <p:ph type="body" sz="quarter" idx="16"/>
          </p:nvPr>
        </p:nvSpPr>
        <p:spPr/>
        <p:txBody>
          <a:bodyPr>
            <a:normAutofit fontScale="40000" lnSpcReduction="20000"/>
          </a:bodyPr>
          <a:lstStyle/>
          <a:p>
            <a:endParaRPr lang="en-GB"/>
          </a:p>
        </p:txBody>
      </p:sp>
      <p:sp>
        <p:nvSpPr>
          <p:cNvPr id="3" name="Titel 2">
            <a:extLst>
              <a:ext uri="{FF2B5EF4-FFF2-40B4-BE49-F238E27FC236}">
                <a16:creationId xmlns:a16="http://schemas.microsoft.com/office/drawing/2014/main" id="{2EA31CAD-DC2E-81A3-C20A-6664C6503A81}"/>
              </a:ext>
            </a:extLst>
          </p:cNvPr>
          <p:cNvSpPr>
            <a:spLocks noGrp="1"/>
          </p:cNvSpPr>
          <p:nvPr>
            <p:ph type="title"/>
          </p:nvPr>
        </p:nvSpPr>
        <p:spPr/>
        <p:txBody>
          <a:bodyPr>
            <a:normAutofit/>
          </a:bodyPr>
          <a:lstStyle/>
          <a:p>
            <a:r>
              <a:rPr lang="nl-NL" sz="2400">
                <a:latin typeface="Arial" panose="020B0604020202020204" pitchFamily="34" charset="0"/>
                <a:cs typeface="Arial" panose="020B0604020202020204" pitchFamily="34" charset="0"/>
              </a:rPr>
              <a:t>Waar vind u de gemeente? </a:t>
            </a:r>
          </a:p>
        </p:txBody>
      </p:sp>
      <p:sp>
        <p:nvSpPr>
          <p:cNvPr id="4" name="Tijdelijke aanduiding voor tekst 3">
            <a:extLst>
              <a:ext uri="{FF2B5EF4-FFF2-40B4-BE49-F238E27FC236}">
                <a16:creationId xmlns:a16="http://schemas.microsoft.com/office/drawing/2014/main" id="{768CAED2-5FBB-31EE-3776-57ABE2AB8799}"/>
              </a:ext>
            </a:extLst>
          </p:cNvPr>
          <p:cNvSpPr>
            <a:spLocks noGrp="1"/>
          </p:cNvSpPr>
          <p:nvPr>
            <p:ph type="body" sz="quarter" idx="13"/>
          </p:nvPr>
        </p:nvSpPr>
        <p:spPr>
          <a:xfrm>
            <a:off x="841245" y="1503577"/>
            <a:ext cx="5254755" cy="4991317"/>
          </a:xfrm>
        </p:spPr>
        <p:txBody>
          <a:bodyPr anchor="t">
            <a:normAutofit/>
          </a:bodyPr>
          <a:lstStyle/>
          <a:p>
            <a:pPr marL="0" indent="0">
              <a:lnSpc>
                <a:spcPct val="107000"/>
              </a:lnSpc>
              <a:spcBef>
                <a:spcPts val="0"/>
              </a:spcBef>
              <a:buNone/>
            </a:pPr>
            <a:r>
              <a:rPr lang="nl-NL" sz="1600" kern="100">
                <a:latin typeface="Arial"/>
                <a:cs typeface="Times New Roman"/>
              </a:rPr>
              <a:t>Op Urk is de gemeente op meerdere locaties actief.   We hebben 43 panden in ons bezit (momentopname september 2024). Een zestal daarvan hebben ICT voorzieningen waar u rekening mee dient te houden:</a:t>
            </a:r>
          </a:p>
          <a:p>
            <a:pPr marL="0" indent="0">
              <a:lnSpc>
                <a:spcPct val="107000"/>
              </a:lnSpc>
              <a:spcBef>
                <a:spcPts val="0"/>
              </a:spcBef>
              <a:buNone/>
            </a:pPr>
            <a:endParaRPr lang="nl-NL" sz="1600" kern="100">
              <a:latin typeface="Arial"/>
              <a:cs typeface="Times New Roman"/>
            </a:endParaRPr>
          </a:p>
          <a:p>
            <a:pPr>
              <a:lnSpc>
                <a:spcPct val="107000"/>
              </a:lnSpc>
              <a:spcBef>
                <a:spcPts val="0"/>
              </a:spcBef>
            </a:pPr>
            <a:r>
              <a:rPr lang="nl-NL" sz="1600" kern="100">
                <a:latin typeface="Arial"/>
                <a:cs typeface="Times New Roman"/>
              </a:rPr>
              <a:t>Gemeentehuis: 	Singel 9</a:t>
            </a:r>
          </a:p>
          <a:p>
            <a:pPr>
              <a:lnSpc>
                <a:spcPct val="107000"/>
              </a:lnSpc>
              <a:spcBef>
                <a:spcPts val="0"/>
              </a:spcBef>
            </a:pPr>
            <a:r>
              <a:rPr lang="nl-NL" sz="1600" kern="100">
                <a:latin typeface="Arial"/>
                <a:cs typeface="Times New Roman"/>
              </a:rPr>
              <a:t>Visafslag:	</a:t>
            </a:r>
            <a:r>
              <a:rPr lang="nl-NL" sz="1600" kern="100" err="1">
                <a:latin typeface="Arial"/>
                <a:cs typeface="Times New Roman"/>
              </a:rPr>
              <a:t>Westwal</a:t>
            </a:r>
            <a:r>
              <a:rPr lang="nl-NL" sz="1600" kern="100">
                <a:latin typeface="Arial"/>
                <a:cs typeface="Times New Roman"/>
              </a:rPr>
              <a:t> 2</a:t>
            </a:r>
          </a:p>
          <a:p>
            <a:pPr>
              <a:lnSpc>
                <a:spcPct val="107000"/>
              </a:lnSpc>
              <a:spcBef>
                <a:spcPts val="0"/>
              </a:spcBef>
            </a:pPr>
            <a:r>
              <a:rPr lang="nl-NL" sz="1600" kern="100">
                <a:latin typeface="Arial"/>
                <a:cs typeface="Times New Roman"/>
              </a:rPr>
              <a:t>Havenkantoor:  Burg. J. </a:t>
            </a:r>
            <a:r>
              <a:rPr lang="nl-NL" sz="1600" kern="100" err="1">
                <a:latin typeface="Arial"/>
                <a:cs typeface="Times New Roman"/>
              </a:rPr>
              <a:t>Schipperkade</a:t>
            </a:r>
            <a:r>
              <a:rPr lang="nl-NL" sz="1600" kern="100">
                <a:latin typeface="Arial"/>
                <a:cs typeface="Times New Roman"/>
              </a:rPr>
              <a:t> 4</a:t>
            </a:r>
          </a:p>
          <a:p>
            <a:pPr>
              <a:lnSpc>
                <a:spcPct val="107000"/>
              </a:lnSpc>
              <a:spcBef>
                <a:spcPts val="0"/>
              </a:spcBef>
            </a:pPr>
            <a:r>
              <a:rPr lang="nl-NL" sz="1600" kern="100">
                <a:latin typeface="Arial"/>
                <a:cs typeface="Times New Roman"/>
              </a:rPr>
              <a:t>Zwembad:	Staartweg 30</a:t>
            </a:r>
          </a:p>
          <a:p>
            <a:pPr>
              <a:lnSpc>
                <a:spcPct val="107000"/>
              </a:lnSpc>
              <a:spcBef>
                <a:spcPts val="0"/>
              </a:spcBef>
            </a:pPr>
            <a:r>
              <a:rPr lang="nl-NL" sz="1600" kern="100">
                <a:latin typeface="Arial"/>
                <a:cs typeface="Times New Roman"/>
              </a:rPr>
              <a:t>Museum:  	Wijk 2-2</a:t>
            </a:r>
          </a:p>
          <a:p>
            <a:pPr>
              <a:lnSpc>
                <a:spcPct val="107000"/>
              </a:lnSpc>
              <a:spcBef>
                <a:spcPts val="0"/>
              </a:spcBef>
            </a:pPr>
            <a:r>
              <a:rPr lang="nl-NL" sz="1600" kern="100">
                <a:latin typeface="Arial"/>
                <a:cs typeface="Times New Roman"/>
              </a:rPr>
              <a:t>Wijkbeheer:	Noorderzand 24</a:t>
            </a:r>
          </a:p>
          <a:p>
            <a:pPr>
              <a:lnSpc>
                <a:spcPct val="107000"/>
              </a:lnSpc>
              <a:spcBef>
                <a:spcPts val="0"/>
              </a:spcBef>
            </a:pPr>
            <a:r>
              <a:rPr lang="nl-NL" sz="1600" kern="100">
                <a:latin typeface="Arial"/>
                <a:cs typeface="Times New Roman"/>
              </a:rPr>
              <a:t>Bouwlocatie Zeeheldenwijk (looptijd plm.10 jaar)</a:t>
            </a:r>
          </a:p>
          <a:p>
            <a:pPr>
              <a:lnSpc>
                <a:spcPct val="107000"/>
              </a:lnSpc>
              <a:spcBef>
                <a:spcPts val="0"/>
              </a:spcBef>
            </a:pPr>
            <a:endParaRPr lang="en-US" sz="1600" kern="100">
              <a:latin typeface="Arial"/>
              <a:cs typeface="Times New Roman"/>
            </a:endParaRPr>
          </a:p>
          <a:p>
            <a:pPr>
              <a:lnSpc>
                <a:spcPct val="107000"/>
              </a:lnSpc>
              <a:spcBef>
                <a:spcPts val="0"/>
              </a:spcBef>
            </a:pPr>
            <a:endParaRPr lang="en-US" sz="1600" kern="100">
              <a:latin typeface="Arial"/>
              <a:cs typeface="Times New Roman"/>
            </a:endParaRPr>
          </a:p>
        </p:txBody>
      </p:sp>
      <p:sp>
        <p:nvSpPr>
          <p:cNvPr id="6" name="Tijdelijke aanduiding voor dianummer 5">
            <a:extLst>
              <a:ext uri="{FF2B5EF4-FFF2-40B4-BE49-F238E27FC236}">
                <a16:creationId xmlns:a16="http://schemas.microsoft.com/office/drawing/2014/main" id="{79CA4224-DA56-A28A-B3BC-B7904BEA9BFB}"/>
              </a:ext>
            </a:extLst>
          </p:cNvPr>
          <p:cNvSpPr>
            <a:spLocks noGrp="1"/>
          </p:cNvSpPr>
          <p:nvPr>
            <p:ph type="sldNum" sz="quarter" idx="34"/>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4F1411D-0280-154F-AEAC-4C20B7AA46B2}" type="slidenum">
              <a:rPr kumimoji="0" lang="nl-NL"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9</a:t>
            </a:fld>
            <a:endParaRPr kumimoji="0" lang="nl-NL" sz="800" b="0" i="0" u="none" strike="noStrike" kern="1200" cap="none" spc="0" normalizeH="0" baseline="0" noProof="0">
              <a:ln>
                <a:noFill/>
              </a:ln>
              <a:solidFill>
                <a:srgbClr val="FFFFFF"/>
              </a:solidFill>
              <a:effectLst/>
              <a:uLnTx/>
              <a:uFillTx/>
              <a:latin typeface="Arial"/>
              <a:ea typeface="+mn-ea"/>
              <a:cs typeface="+mn-cs"/>
            </a:endParaRPr>
          </a:p>
        </p:txBody>
      </p:sp>
      <p:pic>
        <p:nvPicPr>
          <p:cNvPr id="1026" name="Picture 2" descr="Veilingspel">
            <a:extLst>
              <a:ext uri="{FF2B5EF4-FFF2-40B4-BE49-F238E27FC236}">
                <a16:creationId xmlns:a16="http://schemas.microsoft.com/office/drawing/2014/main" id="{C880D121-CE59-19EC-E2EC-B27469BA3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3550" y="1620803"/>
            <a:ext cx="4566968" cy="30663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Rounded Corners 4">
            <a:extLst>
              <a:ext uri="{FF2B5EF4-FFF2-40B4-BE49-F238E27FC236}">
                <a16:creationId xmlns:a16="http://schemas.microsoft.com/office/drawing/2014/main" id="{E465CE4C-4D38-60CB-C3F6-D9718E9899F7}"/>
              </a:ext>
            </a:extLst>
          </p:cNvPr>
          <p:cNvSpPr/>
          <p:nvPr/>
        </p:nvSpPr>
        <p:spPr>
          <a:xfrm>
            <a:off x="981512" y="5553512"/>
            <a:ext cx="10029388" cy="60662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nl-NL" sz="1400" b="1"/>
              <a:t>Impact op ICT</a:t>
            </a:r>
            <a:r>
              <a:rPr lang="nl-NL" sz="1400"/>
              <a:t>: voor de gemeente Urk betekent dit dat u bij uw </a:t>
            </a:r>
            <a:r>
              <a:rPr lang="nl-NL" sz="1400" err="1"/>
              <a:t>onsite</a:t>
            </a:r>
            <a:r>
              <a:rPr lang="nl-NL" sz="1400"/>
              <a:t> support rekening moet houden met meerdere fysieke locaties.</a:t>
            </a:r>
          </a:p>
        </p:txBody>
      </p:sp>
      <p:sp>
        <p:nvSpPr>
          <p:cNvPr id="8" name="TextBox 7">
            <a:extLst>
              <a:ext uri="{FF2B5EF4-FFF2-40B4-BE49-F238E27FC236}">
                <a16:creationId xmlns:a16="http://schemas.microsoft.com/office/drawing/2014/main" id="{EF9BDFDA-8CFA-406D-329A-8024E75EA693}"/>
              </a:ext>
            </a:extLst>
          </p:cNvPr>
          <p:cNvSpPr txBox="1"/>
          <p:nvPr/>
        </p:nvSpPr>
        <p:spPr>
          <a:xfrm flipV="1">
            <a:off x="-2736" y="6437923"/>
            <a:ext cx="12334240" cy="4181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12" name="Picture Placeholder 18" descr="Afbeelding met Lettertype, logo, tekst, Graphics&#10;&#10;Automatisch gegenereerde beschrijving">
            <a:extLst>
              <a:ext uri="{FF2B5EF4-FFF2-40B4-BE49-F238E27FC236}">
                <a16:creationId xmlns:a16="http://schemas.microsoft.com/office/drawing/2014/main" id="{0B45221A-72BF-2A5C-8CFE-879ECFA53B98}"/>
              </a:ext>
            </a:extLst>
          </p:cNvPr>
          <p:cNvPicPr>
            <a:picLocks noChangeAspect="1"/>
          </p:cNvPicPr>
          <p:nvPr/>
        </p:nvPicPr>
        <p:blipFill>
          <a:blip r:embed="rId3"/>
          <a:srcRect l="-2392" t="107" r="-6881" b="-2174"/>
          <a:stretch/>
        </p:blipFill>
        <p:spPr>
          <a:xfrm>
            <a:off x="10298518" y="225603"/>
            <a:ext cx="1368541" cy="401701"/>
          </a:xfrm>
          <a:prstGeom prst="rect">
            <a:avLst/>
          </a:prstGeom>
          <a:noFill/>
          <a:ln>
            <a:noFill/>
          </a:ln>
        </p:spPr>
      </p:pic>
    </p:spTree>
    <p:extLst>
      <p:ext uri="{BB962C8B-B14F-4D97-AF65-F5344CB8AC3E}">
        <p14:creationId xmlns:p14="http://schemas.microsoft.com/office/powerpoint/2010/main" val="130277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231D8407F6F964EA3A233ECA9AE5186" ma:contentTypeVersion="4" ma:contentTypeDescription="Create a new document." ma:contentTypeScope="" ma:versionID="88d5212153918cbcd780a60e872f8f11">
  <xsd:schema xmlns:xsd="http://www.w3.org/2001/XMLSchema" xmlns:xs="http://www.w3.org/2001/XMLSchema" xmlns:p="http://schemas.microsoft.com/office/2006/metadata/properties" xmlns:ns2="5b6aaf2a-7470-4cd2-b4c3-309ecffdc964" targetNamespace="http://schemas.microsoft.com/office/2006/metadata/properties" ma:root="true" ma:fieldsID="7d79caa39ea97684ed25c4fcc941ff0c" ns2:_="">
    <xsd:import namespace="5b6aaf2a-7470-4cd2-b4c3-309ecffdc9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6aaf2a-7470-4cd2-b4c3-309ecffdc9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D23C6E-2A9A-45D9-AADF-3FD174A276EE}">
  <ds:schemaRefs>
    <ds:schemaRef ds:uri="http://purl.org/dc/elements/1.1/"/>
    <ds:schemaRef ds:uri="http://www.w3.org/XML/1998/namespace"/>
    <ds:schemaRef ds:uri="http://schemas.microsoft.com/office/2006/metadata/properties"/>
    <ds:schemaRef ds:uri="http://schemas.microsoft.com/office/2006/documentManagement/types"/>
    <ds:schemaRef ds:uri="http://purl.org/dc/terms/"/>
    <ds:schemaRef ds:uri="5b6aaf2a-7470-4cd2-b4c3-309ecffdc964"/>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DEE74516-9699-4C5E-8BAC-54C303FFD016}">
  <ds:schemaRefs>
    <ds:schemaRef ds:uri="5b6aaf2a-7470-4cd2-b4c3-309ecffdc9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57BF9E7-684F-4A9A-84FB-9A735CC9D972}">
  <ds:schemaRefs>
    <ds:schemaRef ds:uri="http://schemas.microsoft.com/sharepoint/v3/contenttype/forms"/>
  </ds:schemaRefs>
</ds:datastoreItem>
</file>

<file path=docMetadata/LabelInfo.xml><?xml version="1.0" encoding="utf-8"?>
<clbl:labelList xmlns:clbl="http://schemas.microsoft.com/office/2020/mipLabelMetadata">
  <clbl:label id="{21429da9-e4ad-45f9-9a6f-cd126a64274b}" enabled="0" method="" siteId="{21429da9-e4ad-45f9-9a6f-cd126a64274b}" removed="1"/>
</clbl:labelList>
</file>

<file path=docProps/app.xml><?xml version="1.0" encoding="utf-8"?>
<Properties xmlns="http://schemas.openxmlformats.org/officeDocument/2006/extended-properties" xmlns:vt="http://schemas.openxmlformats.org/officeDocument/2006/docPropsVTypes">
  <Template>office theme</Template>
  <TotalTime>0</TotalTime>
  <Words>4692</Words>
  <Application>Microsoft Office PowerPoint</Application>
  <PresentationFormat>Widescreen</PresentationFormat>
  <Paragraphs>261</Paragraphs>
  <Slides>17</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Aptos</vt:lpstr>
      <vt:lpstr>Aptos Display</vt:lpstr>
      <vt:lpstr>Arial</vt:lpstr>
      <vt:lpstr>Arial Black</vt:lpstr>
      <vt:lpstr>Calibri</vt:lpstr>
      <vt:lpstr>Symbol</vt:lpstr>
      <vt:lpstr>office theme</vt:lpstr>
      <vt:lpstr>Title slide</vt:lpstr>
      <vt:lpstr>Inhoud</vt:lpstr>
      <vt:lpstr>Algemene overheidsontwikkelingen</vt:lpstr>
      <vt:lpstr>De belangrijkste wettelijke Eisen waar de gemeente mee te maken heeft</vt:lpstr>
      <vt:lpstr>Ketensamenwerking en partners van de gemeente Urk</vt:lpstr>
      <vt:lpstr>Wie zijn wij</vt:lpstr>
      <vt:lpstr>Onze visie, missie en strategische doelen</vt:lpstr>
      <vt:lpstr>Hoe is de gemeente georganiseerd? </vt:lpstr>
      <vt:lpstr>Waar vind u de gemeente? </vt:lpstr>
      <vt:lpstr>Onze samenwerkingsprincipes, beveiliging, duurzaamheid en risicomanagement</vt:lpstr>
      <vt:lpstr>Prioriteiten voor burgers en ondernemers</vt:lpstr>
      <vt:lpstr>Welke gebruikersgroepen heeft de gemeente? </vt:lpstr>
      <vt:lpstr>De ambulante medewerker</vt:lpstr>
      <vt:lpstr>2.   De kantoor medewerker</vt:lpstr>
      <vt:lpstr>3.   De kantoor medewerker +</vt:lpstr>
      <vt:lpstr>4. De ICT medewerker</vt:lpstr>
      <vt:lpstr>Colofon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Beau de Graaf</dc:creator>
  <cp:lastModifiedBy>Michiel Croon</cp:lastModifiedBy>
  <cp:revision>1</cp:revision>
  <dcterms:created xsi:type="dcterms:W3CDTF">2024-08-23T08:15:11Z</dcterms:created>
  <dcterms:modified xsi:type="dcterms:W3CDTF">2025-01-28T23:02:16Z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0x0101005231D8407F6F964EA3A233ECA9AE5186</vt:lpwstr>
  </property>
</Properties>
</file>