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57"/>
  </p:notesMasterIdLst>
  <p:sldIdLst>
    <p:sldId id="256" r:id="rId3"/>
    <p:sldId id="264" r:id="rId4"/>
    <p:sldId id="727" r:id="rId5"/>
    <p:sldId id="731" r:id="rId6"/>
    <p:sldId id="732" r:id="rId7"/>
    <p:sldId id="733" r:id="rId8"/>
    <p:sldId id="339" r:id="rId9"/>
    <p:sldId id="340" r:id="rId10"/>
    <p:sldId id="341" r:id="rId11"/>
    <p:sldId id="588" r:id="rId12"/>
    <p:sldId id="703" r:id="rId13"/>
    <p:sldId id="589" r:id="rId14"/>
    <p:sldId id="743" r:id="rId15"/>
    <p:sldId id="744" r:id="rId16"/>
    <p:sldId id="425" r:id="rId17"/>
    <p:sldId id="736" r:id="rId18"/>
    <p:sldId id="760" r:id="rId19"/>
    <p:sldId id="715" r:id="rId20"/>
    <p:sldId id="769" r:id="rId21"/>
    <p:sldId id="770" r:id="rId22"/>
    <p:sldId id="755" r:id="rId23"/>
    <p:sldId id="750" r:id="rId24"/>
    <p:sldId id="771" r:id="rId25"/>
    <p:sldId id="738" r:id="rId26"/>
    <p:sldId id="772" r:id="rId27"/>
    <p:sldId id="624" r:id="rId28"/>
    <p:sldId id="638" r:id="rId29"/>
    <p:sldId id="557" r:id="rId30"/>
    <p:sldId id="468" r:id="rId31"/>
    <p:sldId id="469" r:id="rId32"/>
    <p:sldId id="548" r:id="rId33"/>
    <p:sldId id="471" r:id="rId34"/>
    <p:sldId id="472" r:id="rId35"/>
    <p:sldId id="473" r:id="rId36"/>
    <p:sldId id="630" r:id="rId37"/>
    <p:sldId id="474" r:id="rId38"/>
    <p:sldId id="684" r:id="rId39"/>
    <p:sldId id="435" r:id="rId40"/>
    <p:sldId id="763" r:id="rId41"/>
    <p:sldId id="764" r:id="rId42"/>
    <p:sldId id="765" r:id="rId43"/>
    <p:sldId id="766" r:id="rId44"/>
    <p:sldId id="767" r:id="rId45"/>
    <p:sldId id="768" r:id="rId46"/>
    <p:sldId id="762" r:id="rId47"/>
    <p:sldId id="761" r:id="rId48"/>
    <p:sldId id="694" r:id="rId49"/>
    <p:sldId id="695" r:id="rId50"/>
    <p:sldId id="688" r:id="rId51"/>
    <p:sldId id="747" r:id="rId52"/>
    <p:sldId id="476" r:id="rId53"/>
    <p:sldId id="740" r:id="rId54"/>
    <p:sldId id="741" r:id="rId55"/>
    <p:sldId id="742" r:id="rId56"/>
  </p:sldIdLst>
  <p:sldSz cx="9144000" cy="6858000" type="screen4x3"/>
  <p:notesSz cx="6805613" cy="9944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D28A"/>
    <a:srgbClr val="FF9999"/>
    <a:srgbClr val="0F84C0"/>
    <a:srgbClr val="283177"/>
    <a:srgbClr val="CBE5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539" autoAdjust="0"/>
    <p:restoredTop sz="94660"/>
  </p:normalViewPr>
  <p:slideViewPr>
    <p:cSldViewPr snapToGrid="0">
      <p:cViewPr varScale="1">
        <p:scale>
          <a:sx n="120" d="100"/>
          <a:sy n="120" d="100"/>
        </p:scale>
        <p:origin x="976"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E1B6A16E-1999-6142-8C2F-99EBC863DAF9}" type="datetimeFigureOut">
              <a:rPr lang="nl-NL" smtClean="0"/>
              <a:t>02-03-2026</a:t>
            </a:fld>
            <a:endParaRPr lang="nl-NL"/>
          </a:p>
        </p:txBody>
      </p:sp>
      <p:sp>
        <p:nvSpPr>
          <p:cNvPr id="4" name="Tijdelijke aanduiding voor dia-afbeelding 3"/>
          <p:cNvSpPr>
            <a:spLocks noGrp="1" noRot="1" noChangeAspect="1"/>
          </p:cNvSpPr>
          <p:nvPr>
            <p:ph type="sldImg" idx="2"/>
          </p:nvPr>
        </p:nvSpPr>
        <p:spPr>
          <a:xfrm>
            <a:off x="1165225" y="1243013"/>
            <a:ext cx="4475163" cy="335597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76E21436-F724-9641-A7A9-D0823FA1C161}" type="slidenum">
              <a:rPr lang="nl-NL" smtClean="0"/>
              <a:t>‹nr.›</a:t>
            </a:fld>
            <a:endParaRPr lang="nl-NL"/>
          </a:p>
        </p:txBody>
      </p:sp>
    </p:spTree>
    <p:extLst>
      <p:ext uri="{BB962C8B-B14F-4D97-AF65-F5344CB8AC3E}">
        <p14:creationId xmlns:p14="http://schemas.microsoft.com/office/powerpoint/2010/main" val="2489560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jdelijke aanduiding voor dia-afbeelding 1">
            <a:extLst>
              <a:ext uri="{FF2B5EF4-FFF2-40B4-BE49-F238E27FC236}">
                <a16:creationId xmlns:a16="http://schemas.microsoft.com/office/drawing/2014/main" id="{D23B0EC1-DF9F-6D4F-AE3C-AD08400B2B2B}"/>
              </a:ext>
            </a:extLst>
          </p:cNvPr>
          <p:cNvSpPr>
            <a:spLocks noGrp="1" noRot="1" noChangeAspect="1" noChangeArrowheads="1" noTextEdit="1"/>
          </p:cNvSpPr>
          <p:nvPr>
            <p:ph type="sldImg"/>
          </p:nvPr>
        </p:nvSpPr>
        <p:spPr>
          <a:ln/>
        </p:spPr>
      </p:sp>
      <p:sp>
        <p:nvSpPr>
          <p:cNvPr id="33794" name="Tijdelijke aanduiding voor notities 2">
            <a:extLst>
              <a:ext uri="{FF2B5EF4-FFF2-40B4-BE49-F238E27FC236}">
                <a16:creationId xmlns:a16="http://schemas.microsoft.com/office/drawing/2014/main" id="{CF997720-7187-9849-9E69-2C873440DA2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nl-NL">
              <a:ea typeface="ＭＳ Ｐゴシック" panose="020B0600070205080204" pitchFamily="34" charset="-128"/>
            </a:endParaRPr>
          </a:p>
        </p:txBody>
      </p:sp>
      <p:sp>
        <p:nvSpPr>
          <p:cNvPr id="33795" name="Tijdelijke aanduiding voor dianummer 3">
            <a:extLst>
              <a:ext uri="{FF2B5EF4-FFF2-40B4-BE49-F238E27FC236}">
                <a16:creationId xmlns:a16="http://schemas.microsoft.com/office/drawing/2014/main" id="{3D20B865-40A9-8A4A-89C3-F56185D41F1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C0668C4B-080D-314E-B53A-874F83706DBE}" type="slidenum">
              <a:rPr lang="nl-NL" altLang="nl-NL"/>
              <a:pPr>
                <a:spcBef>
                  <a:spcPct val="0"/>
                </a:spcBef>
              </a:pPr>
              <a:t>7</a:t>
            </a:fld>
            <a:endParaRPr lang="nl-NL" altLang="nl-NL"/>
          </a:p>
        </p:txBody>
      </p:sp>
    </p:spTree>
    <p:extLst>
      <p:ext uri="{BB962C8B-B14F-4D97-AF65-F5344CB8AC3E}">
        <p14:creationId xmlns:p14="http://schemas.microsoft.com/office/powerpoint/2010/main" val="2637108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a:extLst>
              <a:ext uri="{FF2B5EF4-FFF2-40B4-BE49-F238E27FC236}">
                <a16:creationId xmlns:a16="http://schemas.microsoft.com/office/drawing/2014/main" id="{9BE6B1CF-C861-F44D-97E8-773B8551D381}"/>
              </a:ext>
            </a:extLst>
          </p:cNvPr>
          <p:cNvSpPr>
            <a:spLocks noGrp="1" noRot="1" noChangeAspect="1" noChangeArrowheads="1" noTextEdit="1"/>
          </p:cNvSpPr>
          <p:nvPr>
            <p:ph type="sldImg"/>
          </p:nvPr>
        </p:nvSpPr>
        <p:spPr>
          <a:ln/>
        </p:spPr>
      </p:sp>
      <p:sp>
        <p:nvSpPr>
          <p:cNvPr id="40962" name="Notes Placeholder 2">
            <a:extLst>
              <a:ext uri="{FF2B5EF4-FFF2-40B4-BE49-F238E27FC236}">
                <a16:creationId xmlns:a16="http://schemas.microsoft.com/office/drawing/2014/main" id="{5EB5FFE8-6110-C74C-9304-3494E510FCC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nl-NL">
              <a:ea typeface="ＭＳ Ｐゴシック" panose="020B0600070205080204" pitchFamily="34" charset="-128"/>
            </a:endParaRPr>
          </a:p>
        </p:txBody>
      </p:sp>
      <p:sp>
        <p:nvSpPr>
          <p:cNvPr id="40963" name="Slide Number Placeholder 3">
            <a:extLst>
              <a:ext uri="{FF2B5EF4-FFF2-40B4-BE49-F238E27FC236}">
                <a16:creationId xmlns:a16="http://schemas.microsoft.com/office/drawing/2014/main" id="{EEBCBEA1-D533-2046-BC4E-24C554228C5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33DEC03D-6866-3D4D-9F71-7B0CD3356BC9}" type="slidenum">
              <a:rPr lang="nl-NL" altLang="nl-NL"/>
              <a:pPr>
                <a:spcBef>
                  <a:spcPct val="0"/>
                </a:spcBef>
              </a:pPr>
              <a:t>11</a:t>
            </a:fld>
            <a:endParaRPr lang="nl-NL" altLang="nl-NL"/>
          </a:p>
        </p:txBody>
      </p:sp>
    </p:spTree>
    <p:extLst>
      <p:ext uri="{BB962C8B-B14F-4D97-AF65-F5344CB8AC3E}">
        <p14:creationId xmlns:p14="http://schemas.microsoft.com/office/powerpoint/2010/main" val="297847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7">
            <a:extLst>
              <a:ext uri="{FF2B5EF4-FFF2-40B4-BE49-F238E27FC236}">
                <a16:creationId xmlns:a16="http://schemas.microsoft.com/office/drawing/2014/main" id="{B9B1A488-E63D-7D4F-BCFD-214C9EC7942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1540FB5A-3B97-4347-8B2D-DBDC9A8A3909}" type="slidenum">
              <a:rPr lang="nl-NL" altLang="nl-NL" smtClean="0"/>
              <a:pPr>
                <a:spcBef>
                  <a:spcPct val="0"/>
                </a:spcBef>
              </a:pPr>
              <a:t>47</a:t>
            </a:fld>
            <a:endParaRPr lang="nl-NL" altLang="nl-NL"/>
          </a:p>
        </p:txBody>
      </p:sp>
      <p:sp>
        <p:nvSpPr>
          <p:cNvPr id="123906" name="Rectangle 7">
            <a:extLst>
              <a:ext uri="{FF2B5EF4-FFF2-40B4-BE49-F238E27FC236}">
                <a16:creationId xmlns:a16="http://schemas.microsoft.com/office/drawing/2014/main" id="{3FA31F16-1771-4C4D-B37F-D45FA22828DB}"/>
              </a:ext>
            </a:extLst>
          </p:cNvPr>
          <p:cNvSpPr txBox="1">
            <a:spLocks noGrp="1" noChangeArrowheads="1"/>
          </p:cNvSpPr>
          <p:nvPr/>
        </p:nvSpPr>
        <p:spPr bwMode="auto">
          <a:xfrm>
            <a:off x="3849688" y="942975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pPr>
            <a:fld id="{88301D90-24F0-064B-961E-647D5F26A18C}" type="slidenum">
              <a:rPr lang="nl-NL" altLang="nl-NL">
                <a:ea typeface="ヒラギノ角ゴ Pro W3" panose="020B0300000000000000" pitchFamily="34" charset="-128"/>
              </a:rPr>
              <a:pPr algn="r" eaLnBrk="1" hangingPunct="1">
                <a:spcBef>
                  <a:spcPct val="0"/>
                </a:spcBef>
              </a:pPr>
              <a:t>47</a:t>
            </a:fld>
            <a:endParaRPr lang="nl-NL" altLang="nl-NL">
              <a:ea typeface="ヒラギノ角ゴ Pro W3" panose="020B0300000000000000" pitchFamily="34" charset="-128"/>
            </a:endParaRPr>
          </a:p>
        </p:txBody>
      </p:sp>
      <p:sp>
        <p:nvSpPr>
          <p:cNvPr id="123907" name="Slide Image Placeholder 1">
            <a:extLst>
              <a:ext uri="{FF2B5EF4-FFF2-40B4-BE49-F238E27FC236}">
                <a16:creationId xmlns:a16="http://schemas.microsoft.com/office/drawing/2014/main" id="{1E7FC650-9DFE-A14A-8652-8F79E0EE5AFE}"/>
              </a:ext>
            </a:extLst>
          </p:cNvPr>
          <p:cNvSpPr>
            <a:spLocks noGrp="1" noRot="1" noChangeAspect="1" noChangeArrowheads="1" noTextEdit="1"/>
          </p:cNvSpPr>
          <p:nvPr>
            <p:ph type="sldImg"/>
          </p:nvPr>
        </p:nvSpPr>
        <p:spPr>
          <a:xfrm>
            <a:off x="919163" y="744538"/>
            <a:ext cx="4962525" cy="3722687"/>
          </a:xfrm>
          <a:ln/>
        </p:spPr>
      </p:sp>
      <p:sp>
        <p:nvSpPr>
          <p:cNvPr id="123908" name="Notes Placeholder 2">
            <a:extLst>
              <a:ext uri="{FF2B5EF4-FFF2-40B4-BE49-F238E27FC236}">
                <a16:creationId xmlns:a16="http://schemas.microsoft.com/office/drawing/2014/main" id="{AA410DBB-0595-8E4B-8F31-978BBA1E717D}"/>
              </a:ext>
            </a:extLst>
          </p:cNvPr>
          <p:cNvSpPr>
            <a:spLocks noGrp="1"/>
          </p:cNvSpPr>
          <p:nvPr>
            <p:ph type="body" idx="1"/>
          </p:nvPr>
        </p:nvSpPr>
        <p:spPr>
          <a:xfrm>
            <a:off x="681038" y="4714875"/>
            <a:ext cx="5435600" cy="44688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3" tIns="46587" rIns="93173" bIns="46587"/>
          <a:lstStyle/>
          <a:p>
            <a:pPr eaLnBrk="1" hangingPunct="1"/>
            <a:endParaRPr lang="en-US" altLang="nl-NL">
              <a:ea typeface="ヒラギノ角ゴ Pro W3" panose="020B0300000000000000" pitchFamily="34" charset="-128"/>
            </a:endParaRPr>
          </a:p>
        </p:txBody>
      </p:sp>
      <p:sp>
        <p:nvSpPr>
          <p:cNvPr id="123909" name="Slide Number Placeholder 3">
            <a:extLst>
              <a:ext uri="{FF2B5EF4-FFF2-40B4-BE49-F238E27FC236}">
                <a16:creationId xmlns:a16="http://schemas.microsoft.com/office/drawing/2014/main" id="{FA68FD6B-10CD-DF49-A80D-F51443438ECD}"/>
              </a:ext>
            </a:extLst>
          </p:cNvPr>
          <p:cNvSpPr txBox="1">
            <a:spLocks noGrp="1"/>
          </p:cNvSpPr>
          <p:nvPr/>
        </p:nvSpPr>
        <p:spPr bwMode="auto">
          <a:xfrm>
            <a:off x="3849688" y="9431338"/>
            <a:ext cx="29464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3" tIns="46587" rIns="93173" bIns="46587" anchor="b"/>
          <a:lstStyle>
            <a:lvl1pPr defTabSz="9318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pPr>
            <a:fld id="{C168BBBF-F4B1-BD4C-B20A-910E08589DCF}" type="slidenum">
              <a:rPr lang="en-US" altLang="nl-NL">
                <a:ea typeface="ヒラギノ角ゴ Pro W3" panose="020B0300000000000000" pitchFamily="34" charset="-128"/>
              </a:rPr>
              <a:pPr algn="r" eaLnBrk="1" hangingPunct="1">
                <a:spcBef>
                  <a:spcPct val="0"/>
                </a:spcBef>
              </a:pPr>
              <a:t>47</a:t>
            </a:fld>
            <a:endParaRPr lang="en-US" altLang="nl-NL">
              <a:ea typeface="ヒラギノ角ゴ Pro W3" panose="020B0300000000000000" pitchFamily="34" charset="-128"/>
            </a:endParaRPr>
          </a:p>
        </p:txBody>
      </p:sp>
    </p:spTree>
    <p:extLst>
      <p:ext uri="{BB962C8B-B14F-4D97-AF65-F5344CB8AC3E}">
        <p14:creationId xmlns:p14="http://schemas.microsoft.com/office/powerpoint/2010/main" val="568332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7">
            <a:extLst>
              <a:ext uri="{FF2B5EF4-FFF2-40B4-BE49-F238E27FC236}">
                <a16:creationId xmlns:a16="http://schemas.microsoft.com/office/drawing/2014/main" id="{5147EF02-4F09-3241-B979-61544398737C}"/>
              </a:ext>
            </a:extLst>
          </p:cNvPr>
          <p:cNvSpPr txBox="1">
            <a:spLocks noGrp="1" noChangeArrowheads="1"/>
          </p:cNvSpPr>
          <p:nvPr/>
        </p:nvSpPr>
        <p:spPr bwMode="auto">
          <a:xfrm>
            <a:off x="3849688" y="942975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pPr>
            <a:fld id="{9346D801-72CD-744F-95ED-AB451016196C}" type="slidenum">
              <a:rPr lang="nl-NL" altLang="nl-NL">
                <a:ea typeface="ヒラギノ角ゴ Pro W3" panose="020B0300000000000000" pitchFamily="34" charset="-128"/>
              </a:rPr>
              <a:pPr algn="r" eaLnBrk="1" hangingPunct="1">
                <a:spcBef>
                  <a:spcPct val="0"/>
                </a:spcBef>
              </a:pPr>
              <a:t>48</a:t>
            </a:fld>
            <a:endParaRPr lang="nl-NL" altLang="nl-NL">
              <a:ea typeface="ヒラギノ角ゴ Pro W3" panose="020B0300000000000000" pitchFamily="34" charset="-128"/>
            </a:endParaRPr>
          </a:p>
        </p:txBody>
      </p:sp>
      <p:sp>
        <p:nvSpPr>
          <p:cNvPr id="125954" name="Slide Image Placeholder 1">
            <a:extLst>
              <a:ext uri="{FF2B5EF4-FFF2-40B4-BE49-F238E27FC236}">
                <a16:creationId xmlns:a16="http://schemas.microsoft.com/office/drawing/2014/main" id="{3BAA21CF-DBA2-B640-BDBE-249EF3FED464}"/>
              </a:ext>
            </a:extLst>
          </p:cNvPr>
          <p:cNvSpPr>
            <a:spLocks noGrp="1" noRot="1" noChangeAspect="1" noChangeArrowheads="1" noTextEdit="1"/>
          </p:cNvSpPr>
          <p:nvPr>
            <p:ph type="sldImg"/>
          </p:nvPr>
        </p:nvSpPr>
        <p:spPr>
          <a:xfrm>
            <a:off x="919163" y="744538"/>
            <a:ext cx="4964112" cy="3722687"/>
          </a:xfrm>
          <a:ln/>
        </p:spPr>
      </p:sp>
      <p:sp>
        <p:nvSpPr>
          <p:cNvPr id="125955" name="Notes Placeholder 2">
            <a:extLst>
              <a:ext uri="{FF2B5EF4-FFF2-40B4-BE49-F238E27FC236}">
                <a16:creationId xmlns:a16="http://schemas.microsoft.com/office/drawing/2014/main" id="{BB9A918D-BA0F-A543-9D7B-A0D01F758757}"/>
              </a:ext>
            </a:extLst>
          </p:cNvPr>
          <p:cNvSpPr>
            <a:spLocks noGrp="1"/>
          </p:cNvSpPr>
          <p:nvPr>
            <p:ph type="body" idx="1"/>
          </p:nvPr>
        </p:nvSpPr>
        <p:spPr>
          <a:xfrm>
            <a:off x="681038" y="4714875"/>
            <a:ext cx="5435600" cy="44688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3" tIns="46587" rIns="93173" bIns="46587"/>
          <a:lstStyle/>
          <a:p>
            <a:pPr eaLnBrk="1" hangingPunct="1"/>
            <a:endParaRPr lang="en-US" altLang="nl-NL">
              <a:ea typeface="ＭＳ Ｐゴシック" panose="020B0600070205080204" pitchFamily="34" charset="-128"/>
            </a:endParaRPr>
          </a:p>
        </p:txBody>
      </p:sp>
      <p:sp>
        <p:nvSpPr>
          <p:cNvPr id="125956" name="Slide Number Placeholder 3">
            <a:extLst>
              <a:ext uri="{FF2B5EF4-FFF2-40B4-BE49-F238E27FC236}">
                <a16:creationId xmlns:a16="http://schemas.microsoft.com/office/drawing/2014/main" id="{3778EC1E-FD91-264B-AD4C-81AC7470E079}"/>
              </a:ext>
            </a:extLst>
          </p:cNvPr>
          <p:cNvSpPr txBox="1">
            <a:spLocks noGrp="1"/>
          </p:cNvSpPr>
          <p:nvPr/>
        </p:nvSpPr>
        <p:spPr bwMode="auto">
          <a:xfrm>
            <a:off x="3849688" y="9431338"/>
            <a:ext cx="29464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3" tIns="46587" rIns="93173" bIns="46587" anchor="b"/>
          <a:lstStyle>
            <a:lvl1pPr defTabSz="9318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pPr>
            <a:fld id="{1813CB08-53B9-FC4F-9D57-D251273A3EF0}" type="slidenum">
              <a:rPr lang="en-US" altLang="nl-NL">
                <a:ea typeface="ヒラギノ角ゴ Pro W3" panose="020B0300000000000000" pitchFamily="34" charset="-128"/>
              </a:rPr>
              <a:pPr algn="r" eaLnBrk="1" hangingPunct="1">
                <a:spcBef>
                  <a:spcPct val="0"/>
                </a:spcBef>
              </a:pPr>
              <a:t>48</a:t>
            </a:fld>
            <a:endParaRPr lang="en-US" altLang="nl-NL">
              <a:ea typeface="ヒラギノ角ゴ Pro W3" panose="020B0300000000000000" pitchFamily="34" charset="-128"/>
            </a:endParaRPr>
          </a:p>
        </p:txBody>
      </p:sp>
    </p:spTree>
    <p:extLst>
      <p:ext uri="{BB962C8B-B14F-4D97-AF65-F5344CB8AC3E}">
        <p14:creationId xmlns:p14="http://schemas.microsoft.com/office/powerpoint/2010/main" val="4231167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7">
            <a:extLst>
              <a:ext uri="{FF2B5EF4-FFF2-40B4-BE49-F238E27FC236}">
                <a16:creationId xmlns:a16="http://schemas.microsoft.com/office/drawing/2014/main" id="{B9B1A488-E63D-7D4F-BCFD-214C9EC7942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1540FB5A-3B97-4347-8B2D-DBDC9A8A3909}" type="slidenum">
              <a:rPr lang="nl-NL" altLang="nl-NL" smtClean="0"/>
              <a:pPr>
                <a:spcBef>
                  <a:spcPct val="0"/>
                </a:spcBef>
              </a:pPr>
              <a:t>52</a:t>
            </a:fld>
            <a:endParaRPr lang="nl-NL" altLang="nl-NL"/>
          </a:p>
        </p:txBody>
      </p:sp>
      <p:sp>
        <p:nvSpPr>
          <p:cNvPr id="123906" name="Rectangle 7">
            <a:extLst>
              <a:ext uri="{FF2B5EF4-FFF2-40B4-BE49-F238E27FC236}">
                <a16:creationId xmlns:a16="http://schemas.microsoft.com/office/drawing/2014/main" id="{3FA31F16-1771-4C4D-B37F-D45FA22828DB}"/>
              </a:ext>
            </a:extLst>
          </p:cNvPr>
          <p:cNvSpPr txBox="1">
            <a:spLocks noGrp="1" noChangeArrowheads="1"/>
          </p:cNvSpPr>
          <p:nvPr/>
        </p:nvSpPr>
        <p:spPr bwMode="auto">
          <a:xfrm>
            <a:off x="3849688" y="942975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pPr>
            <a:fld id="{88301D90-24F0-064B-961E-647D5F26A18C}" type="slidenum">
              <a:rPr lang="nl-NL" altLang="nl-NL">
                <a:ea typeface="ヒラギノ角ゴ Pro W3" panose="020B0300000000000000" pitchFamily="34" charset="-128"/>
              </a:rPr>
              <a:pPr algn="r" eaLnBrk="1" hangingPunct="1">
                <a:spcBef>
                  <a:spcPct val="0"/>
                </a:spcBef>
              </a:pPr>
              <a:t>52</a:t>
            </a:fld>
            <a:endParaRPr lang="nl-NL" altLang="nl-NL">
              <a:ea typeface="ヒラギノ角ゴ Pro W3" panose="020B0300000000000000" pitchFamily="34" charset="-128"/>
            </a:endParaRPr>
          </a:p>
        </p:txBody>
      </p:sp>
      <p:sp>
        <p:nvSpPr>
          <p:cNvPr id="123907" name="Slide Image Placeholder 1">
            <a:extLst>
              <a:ext uri="{FF2B5EF4-FFF2-40B4-BE49-F238E27FC236}">
                <a16:creationId xmlns:a16="http://schemas.microsoft.com/office/drawing/2014/main" id="{1E7FC650-9DFE-A14A-8652-8F79E0EE5AFE}"/>
              </a:ext>
            </a:extLst>
          </p:cNvPr>
          <p:cNvSpPr>
            <a:spLocks noGrp="1" noRot="1" noChangeAspect="1" noChangeArrowheads="1" noTextEdit="1"/>
          </p:cNvSpPr>
          <p:nvPr>
            <p:ph type="sldImg"/>
          </p:nvPr>
        </p:nvSpPr>
        <p:spPr>
          <a:xfrm>
            <a:off x="919163" y="744538"/>
            <a:ext cx="4962525" cy="3722687"/>
          </a:xfrm>
          <a:ln/>
        </p:spPr>
      </p:sp>
      <p:sp>
        <p:nvSpPr>
          <p:cNvPr id="123908" name="Notes Placeholder 2">
            <a:extLst>
              <a:ext uri="{FF2B5EF4-FFF2-40B4-BE49-F238E27FC236}">
                <a16:creationId xmlns:a16="http://schemas.microsoft.com/office/drawing/2014/main" id="{AA410DBB-0595-8E4B-8F31-978BBA1E717D}"/>
              </a:ext>
            </a:extLst>
          </p:cNvPr>
          <p:cNvSpPr>
            <a:spLocks noGrp="1"/>
          </p:cNvSpPr>
          <p:nvPr>
            <p:ph type="body" idx="1"/>
          </p:nvPr>
        </p:nvSpPr>
        <p:spPr>
          <a:xfrm>
            <a:off x="681038" y="4714875"/>
            <a:ext cx="5435600" cy="44688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3" tIns="46587" rIns="93173" bIns="46587"/>
          <a:lstStyle/>
          <a:p>
            <a:pPr eaLnBrk="1" hangingPunct="1"/>
            <a:endParaRPr lang="en-US" altLang="nl-NL">
              <a:ea typeface="ヒラギノ角ゴ Pro W3" panose="020B0300000000000000" pitchFamily="34" charset="-128"/>
            </a:endParaRPr>
          </a:p>
        </p:txBody>
      </p:sp>
      <p:sp>
        <p:nvSpPr>
          <p:cNvPr id="123909" name="Slide Number Placeholder 3">
            <a:extLst>
              <a:ext uri="{FF2B5EF4-FFF2-40B4-BE49-F238E27FC236}">
                <a16:creationId xmlns:a16="http://schemas.microsoft.com/office/drawing/2014/main" id="{FA68FD6B-10CD-DF49-A80D-F51443438ECD}"/>
              </a:ext>
            </a:extLst>
          </p:cNvPr>
          <p:cNvSpPr txBox="1">
            <a:spLocks noGrp="1"/>
          </p:cNvSpPr>
          <p:nvPr/>
        </p:nvSpPr>
        <p:spPr bwMode="auto">
          <a:xfrm>
            <a:off x="3849688" y="9431338"/>
            <a:ext cx="29464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3" tIns="46587" rIns="93173" bIns="46587" anchor="b"/>
          <a:lstStyle>
            <a:lvl1pPr defTabSz="9318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pPr>
            <a:fld id="{C168BBBF-F4B1-BD4C-B20A-910E08589DCF}" type="slidenum">
              <a:rPr lang="en-US" altLang="nl-NL">
                <a:ea typeface="ヒラギノ角ゴ Pro W3" panose="020B0300000000000000" pitchFamily="34" charset="-128"/>
              </a:rPr>
              <a:pPr algn="r" eaLnBrk="1" hangingPunct="1">
                <a:spcBef>
                  <a:spcPct val="0"/>
                </a:spcBef>
              </a:pPr>
              <a:t>52</a:t>
            </a:fld>
            <a:endParaRPr lang="en-US" altLang="nl-NL">
              <a:ea typeface="ヒラギノ角ゴ Pro W3" panose="020B0300000000000000" pitchFamily="34" charset="-128"/>
            </a:endParaRPr>
          </a:p>
        </p:txBody>
      </p:sp>
    </p:spTree>
    <p:extLst>
      <p:ext uri="{BB962C8B-B14F-4D97-AF65-F5344CB8AC3E}">
        <p14:creationId xmlns:p14="http://schemas.microsoft.com/office/powerpoint/2010/main" val="20071029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7">
            <a:extLst>
              <a:ext uri="{FF2B5EF4-FFF2-40B4-BE49-F238E27FC236}">
                <a16:creationId xmlns:a16="http://schemas.microsoft.com/office/drawing/2014/main" id="{B9B1A488-E63D-7D4F-BCFD-214C9EC7942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1540FB5A-3B97-4347-8B2D-DBDC9A8A3909}" type="slidenum">
              <a:rPr lang="nl-NL" altLang="nl-NL" smtClean="0"/>
              <a:pPr>
                <a:spcBef>
                  <a:spcPct val="0"/>
                </a:spcBef>
              </a:pPr>
              <a:t>53</a:t>
            </a:fld>
            <a:endParaRPr lang="nl-NL" altLang="nl-NL"/>
          </a:p>
        </p:txBody>
      </p:sp>
      <p:sp>
        <p:nvSpPr>
          <p:cNvPr id="123906" name="Rectangle 7">
            <a:extLst>
              <a:ext uri="{FF2B5EF4-FFF2-40B4-BE49-F238E27FC236}">
                <a16:creationId xmlns:a16="http://schemas.microsoft.com/office/drawing/2014/main" id="{3FA31F16-1771-4C4D-B37F-D45FA22828DB}"/>
              </a:ext>
            </a:extLst>
          </p:cNvPr>
          <p:cNvSpPr txBox="1">
            <a:spLocks noGrp="1" noChangeArrowheads="1"/>
          </p:cNvSpPr>
          <p:nvPr/>
        </p:nvSpPr>
        <p:spPr bwMode="auto">
          <a:xfrm>
            <a:off x="3849688" y="942975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pPr>
            <a:fld id="{88301D90-24F0-064B-961E-647D5F26A18C}" type="slidenum">
              <a:rPr lang="nl-NL" altLang="nl-NL">
                <a:ea typeface="ヒラギノ角ゴ Pro W3" panose="020B0300000000000000" pitchFamily="34" charset="-128"/>
              </a:rPr>
              <a:pPr algn="r" eaLnBrk="1" hangingPunct="1">
                <a:spcBef>
                  <a:spcPct val="0"/>
                </a:spcBef>
              </a:pPr>
              <a:t>53</a:t>
            </a:fld>
            <a:endParaRPr lang="nl-NL" altLang="nl-NL">
              <a:ea typeface="ヒラギノ角ゴ Pro W3" panose="020B0300000000000000" pitchFamily="34" charset="-128"/>
            </a:endParaRPr>
          </a:p>
        </p:txBody>
      </p:sp>
      <p:sp>
        <p:nvSpPr>
          <p:cNvPr id="123907" name="Slide Image Placeholder 1">
            <a:extLst>
              <a:ext uri="{FF2B5EF4-FFF2-40B4-BE49-F238E27FC236}">
                <a16:creationId xmlns:a16="http://schemas.microsoft.com/office/drawing/2014/main" id="{1E7FC650-9DFE-A14A-8652-8F79E0EE5AFE}"/>
              </a:ext>
            </a:extLst>
          </p:cNvPr>
          <p:cNvSpPr>
            <a:spLocks noGrp="1" noRot="1" noChangeAspect="1" noChangeArrowheads="1" noTextEdit="1"/>
          </p:cNvSpPr>
          <p:nvPr>
            <p:ph type="sldImg"/>
          </p:nvPr>
        </p:nvSpPr>
        <p:spPr>
          <a:xfrm>
            <a:off x="919163" y="744538"/>
            <a:ext cx="4962525" cy="3722687"/>
          </a:xfrm>
          <a:ln/>
        </p:spPr>
      </p:sp>
      <p:sp>
        <p:nvSpPr>
          <p:cNvPr id="123908" name="Notes Placeholder 2">
            <a:extLst>
              <a:ext uri="{FF2B5EF4-FFF2-40B4-BE49-F238E27FC236}">
                <a16:creationId xmlns:a16="http://schemas.microsoft.com/office/drawing/2014/main" id="{AA410DBB-0595-8E4B-8F31-978BBA1E717D}"/>
              </a:ext>
            </a:extLst>
          </p:cNvPr>
          <p:cNvSpPr>
            <a:spLocks noGrp="1"/>
          </p:cNvSpPr>
          <p:nvPr>
            <p:ph type="body" idx="1"/>
          </p:nvPr>
        </p:nvSpPr>
        <p:spPr>
          <a:xfrm>
            <a:off x="681038" y="4714875"/>
            <a:ext cx="5435600" cy="44688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3" tIns="46587" rIns="93173" bIns="46587"/>
          <a:lstStyle/>
          <a:p>
            <a:pPr eaLnBrk="1" hangingPunct="1"/>
            <a:endParaRPr lang="en-US" altLang="nl-NL">
              <a:ea typeface="ヒラギノ角ゴ Pro W3" panose="020B0300000000000000" pitchFamily="34" charset="-128"/>
            </a:endParaRPr>
          </a:p>
        </p:txBody>
      </p:sp>
      <p:sp>
        <p:nvSpPr>
          <p:cNvPr id="123909" name="Slide Number Placeholder 3">
            <a:extLst>
              <a:ext uri="{FF2B5EF4-FFF2-40B4-BE49-F238E27FC236}">
                <a16:creationId xmlns:a16="http://schemas.microsoft.com/office/drawing/2014/main" id="{FA68FD6B-10CD-DF49-A80D-F51443438ECD}"/>
              </a:ext>
            </a:extLst>
          </p:cNvPr>
          <p:cNvSpPr txBox="1">
            <a:spLocks noGrp="1"/>
          </p:cNvSpPr>
          <p:nvPr/>
        </p:nvSpPr>
        <p:spPr bwMode="auto">
          <a:xfrm>
            <a:off x="3849688" y="9431338"/>
            <a:ext cx="29464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3" tIns="46587" rIns="93173" bIns="46587" anchor="b"/>
          <a:lstStyle>
            <a:lvl1pPr defTabSz="931863">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eaLnBrk="1" hangingPunct="1">
              <a:spcBef>
                <a:spcPct val="0"/>
              </a:spcBef>
            </a:pPr>
            <a:fld id="{C168BBBF-F4B1-BD4C-B20A-910E08589DCF}" type="slidenum">
              <a:rPr lang="en-US" altLang="nl-NL">
                <a:ea typeface="ヒラギノ角ゴ Pro W3" panose="020B0300000000000000" pitchFamily="34" charset="-128"/>
              </a:rPr>
              <a:pPr algn="r" eaLnBrk="1" hangingPunct="1">
                <a:spcBef>
                  <a:spcPct val="0"/>
                </a:spcBef>
              </a:pPr>
              <a:t>53</a:t>
            </a:fld>
            <a:endParaRPr lang="en-US" altLang="nl-NL">
              <a:ea typeface="ヒラギノ角ゴ Pro W3" panose="020B0300000000000000" pitchFamily="34" charset="-128"/>
            </a:endParaRPr>
          </a:p>
        </p:txBody>
      </p:sp>
    </p:spTree>
    <p:extLst>
      <p:ext uri="{BB962C8B-B14F-4D97-AF65-F5344CB8AC3E}">
        <p14:creationId xmlns:p14="http://schemas.microsoft.com/office/powerpoint/2010/main" val="326475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nl-NL"/>
              <a:t>Klik om de stijl te bewerken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US" dirty="0"/>
          </a:p>
        </p:txBody>
      </p:sp>
      <p:sp>
        <p:nvSpPr>
          <p:cNvPr id="4" name="Date Placeholder 3"/>
          <p:cNvSpPr>
            <a:spLocks noGrp="1"/>
          </p:cNvSpPr>
          <p:nvPr>
            <p:ph type="dt" sz="half" idx="10"/>
          </p:nvPr>
        </p:nvSpPr>
        <p:spPr/>
        <p:txBody>
          <a:bodyPr/>
          <a:lstStyle/>
          <a:p>
            <a:fld id="{0C349720-576A-44C5-98FB-2BA620AA6477}" type="datetimeFigureOut">
              <a:rPr lang="nl-NL" smtClean="0"/>
              <a:t>02-03-2026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FDE873-5CBE-4CE0-9F98-C673DFC20C4D}" type="slidenum">
              <a:rPr lang="nl-NL" smtClean="0"/>
              <a:t>‹nr.›</a:t>
            </a:fld>
            <a:endParaRPr lang="nl-NL"/>
          </a:p>
        </p:txBody>
      </p:sp>
    </p:spTree>
    <p:extLst>
      <p:ext uri="{BB962C8B-B14F-4D97-AF65-F5344CB8AC3E}">
        <p14:creationId xmlns:p14="http://schemas.microsoft.com/office/powerpoint/2010/main" val="1483161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0C349720-576A-44C5-98FB-2BA620AA6477}" type="datetimeFigureOut">
              <a:rPr lang="nl-NL" smtClean="0"/>
              <a:t>02-03-2026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FDE873-5CBE-4CE0-9F98-C673DFC20C4D}" type="slidenum">
              <a:rPr lang="nl-NL" smtClean="0"/>
              <a:t>‹nr.›</a:t>
            </a:fld>
            <a:endParaRPr lang="nl-NL"/>
          </a:p>
        </p:txBody>
      </p:sp>
    </p:spTree>
    <p:extLst>
      <p:ext uri="{BB962C8B-B14F-4D97-AF65-F5344CB8AC3E}">
        <p14:creationId xmlns:p14="http://schemas.microsoft.com/office/powerpoint/2010/main" val="1796202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nl-NL"/>
              <a:t>Klik om de stijl te bewerken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0C349720-576A-44C5-98FB-2BA620AA6477}" type="datetimeFigureOut">
              <a:rPr lang="nl-NL" smtClean="0"/>
              <a:t>02-03-2026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FDE873-5CBE-4CE0-9F98-C673DFC20C4D}" type="slidenum">
              <a:rPr lang="nl-NL" smtClean="0"/>
              <a:t>‹nr.›</a:t>
            </a:fld>
            <a:endParaRPr lang="nl-NL"/>
          </a:p>
        </p:txBody>
      </p:sp>
    </p:spTree>
    <p:extLst>
      <p:ext uri="{BB962C8B-B14F-4D97-AF65-F5344CB8AC3E}">
        <p14:creationId xmlns:p14="http://schemas.microsoft.com/office/powerpoint/2010/main" val="3574603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1591A5-D854-4D6E-AD3B-2BFF075F478F}"/>
              </a:ext>
            </a:extLst>
          </p:cNvPr>
          <p:cNvSpPr>
            <a:spLocks noGrp="1"/>
          </p:cNvSpPr>
          <p:nvPr>
            <p:ph type="ctrTitle"/>
          </p:nvPr>
        </p:nvSpPr>
        <p:spPr>
          <a:xfrm>
            <a:off x="1143000" y="1122363"/>
            <a:ext cx="6858000" cy="2387600"/>
          </a:xfrm>
        </p:spPr>
        <p:txBody>
          <a:bodyPr anchor="b"/>
          <a:lstStyle>
            <a:lvl1pPr algn="ctr">
              <a:defRPr sz="4500"/>
            </a:lvl1pPr>
          </a:lstStyle>
          <a:p>
            <a:r>
              <a:rPr lang="nl-NL"/>
              <a:t>Klik om stijl te bewerken</a:t>
            </a:r>
          </a:p>
        </p:txBody>
      </p:sp>
      <p:sp>
        <p:nvSpPr>
          <p:cNvPr id="3" name="Ondertitel 2">
            <a:extLst>
              <a:ext uri="{FF2B5EF4-FFF2-40B4-BE49-F238E27FC236}">
                <a16:creationId xmlns:a16="http://schemas.microsoft.com/office/drawing/2014/main" id="{0CC25A95-2170-4113-B8FD-C39CBA94633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9E35465B-45E6-4B24-A49E-788845949DF1}"/>
              </a:ext>
            </a:extLst>
          </p:cNvPr>
          <p:cNvSpPr>
            <a:spLocks noGrp="1"/>
          </p:cNvSpPr>
          <p:nvPr>
            <p:ph type="dt" sz="half" idx="10"/>
          </p:nvPr>
        </p:nvSpPr>
        <p:spPr/>
        <p:txBody>
          <a:bodyPr/>
          <a:lstStyle/>
          <a:p>
            <a:fld id="{2B4FBB33-6C35-4FA1-B5DA-30FB775CA0E4}" type="datetimeFigureOut">
              <a:rPr lang="nl-NL" smtClean="0"/>
              <a:t>02-03-2026</a:t>
            </a:fld>
            <a:endParaRPr lang="nl-NL"/>
          </a:p>
        </p:txBody>
      </p:sp>
      <p:sp>
        <p:nvSpPr>
          <p:cNvPr id="5" name="Tijdelijke aanduiding voor voettekst 4">
            <a:extLst>
              <a:ext uri="{FF2B5EF4-FFF2-40B4-BE49-F238E27FC236}">
                <a16:creationId xmlns:a16="http://schemas.microsoft.com/office/drawing/2014/main" id="{AD4740FE-82B6-4F2F-A068-7DB5947090A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45A8041-CF79-4D97-956A-2C0B97733810}"/>
              </a:ext>
            </a:extLst>
          </p:cNvPr>
          <p:cNvSpPr>
            <a:spLocks noGrp="1"/>
          </p:cNvSpPr>
          <p:nvPr>
            <p:ph type="sldNum" sz="quarter" idx="12"/>
          </p:nvPr>
        </p:nvSpPr>
        <p:spPr/>
        <p:txBody>
          <a:bodyPr/>
          <a:lstStyle/>
          <a:p>
            <a:fld id="{1947610D-03C7-4C4B-9A15-23F24700A9DF}" type="slidenum">
              <a:rPr lang="nl-NL" smtClean="0"/>
              <a:t>‹nr.›</a:t>
            </a:fld>
            <a:endParaRPr lang="nl-NL"/>
          </a:p>
        </p:txBody>
      </p:sp>
    </p:spTree>
    <p:extLst>
      <p:ext uri="{BB962C8B-B14F-4D97-AF65-F5344CB8AC3E}">
        <p14:creationId xmlns:p14="http://schemas.microsoft.com/office/powerpoint/2010/main" val="38762495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6A727D-B8F2-4F15-8BCC-D13F1DEE4AD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04DBA3F-9248-49D7-9A39-362A0D23093D}"/>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2ECBBAF-06B4-4224-8108-40FCB8E842DC}"/>
              </a:ext>
            </a:extLst>
          </p:cNvPr>
          <p:cNvSpPr>
            <a:spLocks noGrp="1"/>
          </p:cNvSpPr>
          <p:nvPr>
            <p:ph type="dt" sz="half" idx="10"/>
          </p:nvPr>
        </p:nvSpPr>
        <p:spPr/>
        <p:txBody>
          <a:bodyPr/>
          <a:lstStyle/>
          <a:p>
            <a:fld id="{2B4FBB33-6C35-4FA1-B5DA-30FB775CA0E4}" type="datetimeFigureOut">
              <a:rPr lang="nl-NL" smtClean="0"/>
              <a:t>02-03-2026</a:t>
            </a:fld>
            <a:endParaRPr lang="nl-NL"/>
          </a:p>
        </p:txBody>
      </p:sp>
      <p:sp>
        <p:nvSpPr>
          <p:cNvPr id="5" name="Tijdelijke aanduiding voor voettekst 4">
            <a:extLst>
              <a:ext uri="{FF2B5EF4-FFF2-40B4-BE49-F238E27FC236}">
                <a16:creationId xmlns:a16="http://schemas.microsoft.com/office/drawing/2014/main" id="{0E6D1CFB-E14F-4A7D-9644-7A33C1F855D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3F0AD9E-F1D2-451B-8888-828AD4E90A5A}"/>
              </a:ext>
            </a:extLst>
          </p:cNvPr>
          <p:cNvSpPr>
            <a:spLocks noGrp="1"/>
          </p:cNvSpPr>
          <p:nvPr>
            <p:ph type="sldNum" sz="quarter" idx="12"/>
          </p:nvPr>
        </p:nvSpPr>
        <p:spPr/>
        <p:txBody>
          <a:bodyPr/>
          <a:lstStyle/>
          <a:p>
            <a:fld id="{1947610D-03C7-4C4B-9A15-23F24700A9DF}" type="slidenum">
              <a:rPr lang="nl-NL" smtClean="0"/>
              <a:t>‹nr.›</a:t>
            </a:fld>
            <a:endParaRPr lang="nl-NL"/>
          </a:p>
        </p:txBody>
      </p:sp>
    </p:spTree>
    <p:extLst>
      <p:ext uri="{BB962C8B-B14F-4D97-AF65-F5344CB8AC3E}">
        <p14:creationId xmlns:p14="http://schemas.microsoft.com/office/powerpoint/2010/main" val="31951610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01872F-679D-4274-B136-B5AFA5AC7290}"/>
              </a:ext>
            </a:extLst>
          </p:cNvPr>
          <p:cNvSpPr>
            <a:spLocks noGrp="1"/>
          </p:cNvSpPr>
          <p:nvPr>
            <p:ph type="title"/>
          </p:nvPr>
        </p:nvSpPr>
        <p:spPr>
          <a:xfrm>
            <a:off x="623888" y="1709739"/>
            <a:ext cx="7886700" cy="2852737"/>
          </a:xfrm>
        </p:spPr>
        <p:txBody>
          <a:bodyPr anchor="b"/>
          <a:lstStyle>
            <a:lvl1pPr>
              <a:defRPr sz="4500"/>
            </a:lvl1pPr>
          </a:lstStyle>
          <a:p>
            <a:r>
              <a:rPr lang="nl-NL"/>
              <a:t>Klik om stijl te bewerken</a:t>
            </a:r>
          </a:p>
        </p:txBody>
      </p:sp>
      <p:sp>
        <p:nvSpPr>
          <p:cNvPr id="3" name="Tijdelijke aanduiding voor tekst 2">
            <a:extLst>
              <a:ext uri="{FF2B5EF4-FFF2-40B4-BE49-F238E27FC236}">
                <a16:creationId xmlns:a16="http://schemas.microsoft.com/office/drawing/2014/main" id="{301A1D37-7C3C-4422-B09D-2F2821DE6590}"/>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7B8BD6AE-7324-444D-B6F5-2D1BBE941D1B}"/>
              </a:ext>
            </a:extLst>
          </p:cNvPr>
          <p:cNvSpPr>
            <a:spLocks noGrp="1"/>
          </p:cNvSpPr>
          <p:nvPr>
            <p:ph type="dt" sz="half" idx="10"/>
          </p:nvPr>
        </p:nvSpPr>
        <p:spPr/>
        <p:txBody>
          <a:bodyPr/>
          <a:lstStyle/>
          <a:p>
            <a:fld id="{2B4FBB33-6C35-4FA1-B5DA-30FB775CA0E4}" type="datetimeFigureOut">
              <a:rPr lang="nl-NL" smtClean="0"/>
              <a:t>02-03-2026</a:t>
            </a:fld>
            <a:endParaRPr lang="nl-NL"/>
          </a:p>
        </p:txBody>
      </p:sp>
      <p:sp>
        <p:nvSpPr>
          <p:cNvPr id="5" name="Tijdelijke aanduiding voor voettekst 4">
            <a:extLst>
              <a:ext uri="{FF2B5EF4-FFF2-40B4-BE49-F238E27FC236}">
                <a16:creationId xmlns:a16="http://schemas.microsoft.com/office/drawing/2014/main" id="{A41E66DA-CD3E-456F-8A14-5C0E23F7054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08BCBF7-3F66-416F-8779-15AD6EDC1910}"/>
              </a:ext>
            </a:extLst>
          </p:cNvPr>
          <p:cNvSpPr>
            <a:spLocks noGrp="1"/>
          </p:cNvSpPr>
          <p:nvPr>
            <p:ph type="sldNum" sz="quarter" idx="12"/>
          </p:nvPr>
        </p:nvSpPr>
        <p:spPr/>
        <p:txBody>
          <a:bodyPr/>
          <a:lstStyle/>
          <a:p>
            <a:fld id="{1947610D-03C7-4C4B-9A15-23F24700A9DF}" type="slidenum">
              <a:rPr lang="nl-NL" smtClean="0"/>
              <a:t>‹nr.›</a:t>
            </a:fld>
            <a:endParaRPr lang="nl-NL"/>
          </a:p>
        </p:txBody>
      </p:sp>
    </p:spTree>
    <p:extLst>
      <p:ext uri="{BB962C8B-B14F-4D97-AF65-F5344CB8AC3E}">
        <p14:creationId xmlns:p14="http://schemas.microsoft.com/office/powerpoint/2010/main" val="40463361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46EF2F-3F94-4B4B-A4A6-05FF10020C2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CFE9577-BDF8-41C3-A6B7-7F6B3C8F9871}"/>
              </a:ext>
            </a:extLst>
          </p:cNvPr>
          <p:cNvSpPr>
            <a:spLocks noGrp="1"/>
          </p:cNvSpPr>
          <p:nvPr>
            <p:ph sz="half" idx="1"/>
          </p:nvPr>
        </p:nvSpPr>
        <p:spPr>
          <a:xfrm>
            <a:off x="6286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01A9EC0D-DAB4-4784-A13C-E14408C5EA2E}"/>
              </a:ext>
            </a:extLst>
          </p:cNvPr>
          <p:cNvSpPr>
            <a:spLocks noGrp="1"/>
          </p:cNvSpPr>
          <p:nvPr>
            <p:ph sz="half" idx="2"/>
          </p:nvPr>
        </p:nvSpPr>
        <p:spPr>
          <a:xfrm>
            <a:off x="46291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6E1DFDF0-3AD0-483A-9149-A70E5938EB48}"/>
              </a:ext>
            </a:extLst>
          </p:cNvPr>
          <p:cNvSpPr>
            <a:spLocks noGrp="1"/>
          </p:cNvSpPr>
          <p:nvPr>
            <p:ph type="dt" sz="half" idx="10"/>
          </p:nvPr>
        </p:nvSpPr>
        <p:spPr/>
        <p:txBody>
          <a:bodyPr/>
          <a:lstStyle/>
          <a:p>
            <a:fld id="{2B4FBB33-6C35-4FA1-B5DA-30FB775CA0E4}" type="datetimeFigureOut">
              <a:rPr lang="nl-NL" smtClean="0"/>
              <a:t>02-03-2026</a:t>
            </a:fld>
            <a:endParaRPr lang="nl-NL"/>
          </a:p>
        </p:txBody>
      </p:sp>
      <p:sp>
        <p:nvSpPr>
          <p:cNvPr id="6" name="Tijdelijke aanduiding voor voettekst 5">
            <a:extLst>
              <a:ext uri="{FF2B5EF4-FFF2-40B4-BE49-F238E27FC236}">
                <a16:creationId xmlns:a16="http://schemas.microsoft.com/office/drawing/2014/main" id="{BC650E94-BFC0-4A48-A2B8-0CA22F6AF40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4715406-6F94-4B74-A015-7FD70C2EA2AA}"/>
              </a:ext>
            </a:extLst>
          </p:cNvPr>
          <p:cNvSpPr>
            <a:spLocks noGrp="1"/>
          </p:cNvSpPr>
          <p:nvPr>
            <p:ph type="sldNum" sz="quarter" idx="12"/>
          </p:nvPr>
        </p:nvSpPr>
        <p:spPr/>
        <p:txBody>
          <a:bodyPr/>
          <a:lstStyle/>
          <a:p>
            <a:fld id="{1947610D-03C7-4C4B-9A15-23F24700A9DF}" type="slidenum">
              <a:rPr lang="nl-NL" smtClean="0"/>
              <a:t>‹nr.›</a:t>
            </a:fld>
            <a:endParaRPr lang="nl-NL"/>
          </a:p>
        </p:txBody>
      </p:sp>
    </p:spTree>
    <p:extLst>
      <p:ext uri="{BB962C8B-B14F-4D97-AF65-F5344CB8AC3E}">
        <p14:creationId xmlns:p14="http://schemas.microsoft.com/office/powerpoint/2010/main" val="30504056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A03F00-DCB1-4AEB-95F9-BD8C9F64D386}"/>
              </a:ext>
            </a:extLst>
          </p:cNvPr>
          <p:cNvSpPr>
            <a:spLocks noGrp="1"/>
          </p:cNvSpPr>
          <p:nvPr>
            <p:ph type="title"/>
          </p:nvPr>
        </p:nvSpPr>
        <p:spPr>
          <a:xfrm>
            <a:off x="629841" y="365126"/>
            <a:ext cx="78867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667DC967-A98A-49C3-9544-146ED07DA00D}"/>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FBBC2EB-D9B3-4FCF-867E-316E6723080E}"/>
              </a:ext>
            </a:extLst>
          </p:cNvPr>
          <p:cNvSpPr>
            <a:spLocks noGrp="1"/>
          </p:cNvSpPr>
          <p:nvPr>
            <p:ph sz="half" idx="2"/>
          </p:nvPr>
        </p:nvSpPr>
        <p:spPr>
          <a:xfrm>
            <a:off x="629842" y="2505075"/>
            <a:ext cx="3868340"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4437FC19-19C8-41D9-82C6-FCAB6F3726A4}"/>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6D683C5E-3DF4-40B3-891C-4BACD560411B}"/>
              </a:ext>
            </a:extLst>
          </p:cNvPr>
          <p:cNvSpPr>
            <a:spLocks noGrp="1"/>
          </p:cNvSpPr>
          <p:nvPr>
            <p:ph sz="quarter" idx="4"/>
          </p:nvPr>
        </p:nvSpPr>
        <p:spPr>
          <a:xfrm>
            <a:off x="4629150" y="2505075"/>
            <a:ext cx="3887391"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378189C-713C-4ACA-9E60-35F52DDA7966}"/>
              </a:ext>
            </a:extLst>
          </p:cNvPr>
          <p:cNvSpPr>
            <a:spLocks noGrp="1"/>
          </p:cNvSpPr>
          <p:nvPr>
            <p:ph type="dt" sz="half" idx="10"/>
          </p:nvPr>
        </p:nvSpPr>
        <p:spPr/>
        <p:txBody>
          <a:bodyPr/>
          <a:lstStyle/>
          <a:p>
            <a:fld id="{2B4FBB33-6C35-4FA1-B5DA-30FB775CA0E4}" type="datetimeFigureOut">
              <a:rPr lang="nl-NL" smtClean="0"/>
              <a:t>02-03-2026</a:t>
            </a:fld>
            <a:endParaRPr lang="nl-NL"/>
          </a:p>
        </p:txBody>
      </p:sp>
      <p:sp>
        <p:nvSpPr>
          <p:cNvPr id="8" name="Tijdelijke aanduiding voor voettekst 7">
            <a:extLst>
              <a:ext uri="{FF2B5EF4-FFF2-40B4-BE49-F238E27FC236}">
                <a16:creationId xmlns:a16="http://schemas.microsoft.com/office/drawing/2014/main" id="{32573029-5A7E-4480-88B0-E5D333053BA0}"/>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6C2203EE-8370-45FC-9827-BB303C3AF0C5}"/>
              </a:ext>
            </a:extLst>
          </p:cNvPr>
          <p:cNvSpPr>
            <a:spLocks noGrp="1"/>
          </p:cNvSpPr>
          <p:nvPr>
            <p:ph type="sldNum" sz="quarter" idx="12"/>
          </p:nvPr>
        </p:nvSpPr>
        <p:spPr/>
        <p:txBody>
          <a:bodyPr/>
          <a:lstStyle/>
          <a:p>
            <a:fld id="{1947610D-03C7-4C4B-9A15-23F24700A9DF}" type="slidenum">
              <a:rPr lang="nl-NL" smtClean="0"/>
              <a:t>‹nr.›</a:t>
            </a:fld>
            <a:endParaRPr lang="nl-NL"/>
          </a:p>
        </p:txBody>
      </p:sp>
    </p:spTree>
    <p:extLst>
      <p:ext uri="{BB962C8B-B14F-4D97-AF65-F5344CB8AC3E}">
        <p14:creationId xmlns:p14="http://schemas.microsoft.com/office/powerpoint/2010/main" val="34075649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DD90E9-9841-41A3-8C8C-4262711529F9}"/>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C51FF6D4-FE1E-4A27-AE11-14DBC215D027}"/>
              </a:ext>
            </a:extLst>
          </p:cNvPr>
          <p:cNvSpPr>
            <a:spLocks noGrp="1"/>
          </p:cNvSpPr>
          <p:nvPr>
            <p:ph type="dt" sz="half" idx="10"/>
          </p:nvPr>
        </p:nvSpPr>
        <p:spPr/>
        <p:txBody>
          <a:bodyPr/>
          <a:lstStyle/>
          <a:p>
            <a:fld id="{2B4FBB33-6C35-4FA1-B5DA-30FB775CA0E4}" type="datetimeFigureOut">
              <a:rPr lang="nl-NL" smtClean="0"/>
              <a:t>02-03-2026</a:t>
            </a:fld>
            <a:endParaRPr lang="nl-NL"/>
          </a:p>
        </p:txBody>
      </p:sp>
      <p:sp>
        <p:nvSpPr>
          <p:cNvPr id="4" name="Tijdelijke aanduiding voor voettekst 3">
            <a:extLst>
              <a:ext uri="{FF2B5EF4-FFF2-40B4-BE49-F238E27FC236}">
                <a16:creationId xmlns:a16="http://schemas.microsoft.com/office/drawing/2014/main" id="{BF5B5FB8-FB4F-4F96-B283-6A3F05C7C952}"/>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564C6078-67ED-4018-A07C-71BF74FFE401}"/>
              </a:ext>
            </a:extLst>
          </p:cNvPr>
          <p:cNvSpPr>
            <a:spLocks noGrp="1"/>
          </p:cNvSpPr>
          <p:nvPr>
            <p:ph type="sldNum" sz="quarter" idx="12"/>
          </p:nvPr>
        </p:nvSpPr>
        <p:spPr/>
        <p:txBody>
          <a:bodyPr/>
          <a:lstStyle/>
          <a:p>
            <a:fld id="{1947610D-03C7-4C4B-9A15-23F24700A9DF}" type="slidenum">
              <a:rPr lang="nl-NL" smtClean="0"/>
              <a:t>‹nr.›</a:t>
            </a:fld>
            <a:endParaRPr lang="nl-NL"/>
          </a:p>
        </p:txBody>
      </p:sp>
    </p:spTree>
    <p:extLst>
      <p:ext uri="{BB962C8B-B14F-4D97-AF65-F5344CB8AC3E}">
        <p14:creationId xmlns:p14="http://schemas.microsoft.com/office/powerpoint/2010/main" val="20568788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C1CFEBB4-8182-4EF9-B6A7-406CE031BADF}"/>
              </a:ext>
            </a:extLst>
          </p:cNvPr>
          <p:cNvSpPr>
            <a:spLocks noGrp="1"/>
          </p:cNvSpPr>
          <p:nvPr>
            <p:ph type="dt" sz="half" idx="10"/>
          </p:nvPr>
        </p:nvSpPr>
        <p:spPr/>
        <p:txBody>
          <a:bodyPr/>
          <a:lstStyle/>
          <a:p>
            <a:fld id="{2B4FBB33-6C35-4FA1-B5DA-30FB775CA0E4}" type="datetimeFigureOut">
              <a:rPr lang="nl-NL" smtClean="0"/>
              <a:t>02-03-2026</a:t>
            </a:fld>
            <a:endParaRPr lang="nl-NL"/>
          </a:p>
        </p:txBody>
      </p:sp>
      <p:sp>
        <p:nvSpPr>
          <p:cNvPr id="3" name="Tijdelijke aanduiding voor voettekst 2">
            <a:extLst>
              <a:ext uri="{FF2B5EF4-FFF2-40B4-BE49-F238E27FC236}">
                <a16:creationId xmlns:a16="http://schemas.microsoft.com/office/drawing/2014/main" id="{B8B5A429-2D71-4A0F-838B-58BB0B96D26E}"/>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F5CDFF5C-393A-4B22-9885-BC66CD8DF6D9}"/>
              </a:ext>
            </a:extLst>
          </p:cNvPr>
          <p:cNvSpPr>
            <a:spLocks noGrp="1"/>
          </p:cNvSpPr>
          <p:nvPr>
            <p:ph type="sldNum" sz="quarter" idx="12"/>
          </p:nvPr>
        </p:nvSpPr>
        <p:spPr/>
        <p:txBody>
          <a:bodyPr/>
          <a:lstStyle/>
          <a:p>
            <a:fld id="{1947610D-03C7-4C4B-9A15-23F24700A9DF}" type="slidenum">
              <a:rPr lang="nl-NL" smtClean="0"/>
              <a:t>‹nr.›</a:t>
            </a:fld>
            <a:endParaRPr lang="nl-NL"/>
          </a:p>
        </p:txBody>
      </p:sp>
    </p:spTree>
    <p:extLst>
      <p:ext uri="{BB962C8B-B14F-4D97-AF65-F5344CB8AC3E}">
        <p14:creationId xmlns:p14="http://schemas.microsoft.com/office/powerpoint/2010/main" val="31447520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ED7D36-8B42-4BC3-B0C1-FCAD13E351D6}"/>
              </a:ext>
            </a:extLst>
          </p:cNvPr>
          <p:cNvSpPr>
            <a:spLocks noGrp="1"/>
          </p:cNvSpPr>
          <p:nvPr>
            <p:ph type="title"/>
          </p:nvPr>
        </p:nvSpPr>
        <p:spPr>
          <a:xfrm>
            <a:off x="629841" y="457200"/>
            <a:ext cx="2949178" cy="1600200"/>
          </a:xfrm>
        </p:spPr>
        <p:txBody>
          <a:bodyPr anchor="b"/>
          <a:lstStyle>
            <a:lvl1pPr>
              <a:defRPr sz="2400"/>
            </a:lvl1pPr>
          </a:lstStyle>
          <a:p>
            <a:r>
              <a:rPr lang="nl-NL"/>
              <a:t>Klik om stijl te bewerken</a:t>
            </a:r>
          </a:p>
        </p:txBody>
      </p:sp>
      <p:sp>
        <p:nvSpPr>
          <p:cNvPr id="3" name="Tijdelijke aanduiding voor inhoud 2">
            <a:extLst>
              <a:ext uri="{FF2B5EF4-FFF2-40B4-BE49-F238E27FC236}">
                <a16:creationId xmlns:a16="http://schemas.microsoft.com/office/drawing/2014/main" id="{C5C4BA59-865D-45DF-8245-2AC5B25545F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CA1F9A4C-2750-452A-8F23-CC0AAE7E5DF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A59FFCF-8DAB-47AF-89A4-2D4172C02FBA}"/>
              </a:ext>
            </a:extLst>
          </p:cNvPr>
          <p:cNvSpPr>
            <a:spLocks noGrp="1"/>
          </p:cNvSpPr>
          <p:nvPr>
            <p:ph type="dt" sz="half" idx="10"/>
          </p:nvPr>
        </p:nvSpPr>
        <p:spPr/>
        <p:txBody>
          <a:bodyPr/>
          <a:lstStyle/>
          <a:p>
            <a:fld id="{2B4FBB33-6C35-4FA1-B5DA-30FB775CA0E4}" type="datetimeFigureOut">
              <a:rPr lang="nl-NL" smtClean="0"/>
              <a:t>02-03-2026</a:t>
            </a:fld>
            <a:endParaRPr lang="nl-NL"/>
          </a:p>
        </p:txBody>
      </p:sp>
      <p:sp>
        <p:nvSpPr>
          <p:cNvPr id="6" name="Tijdelijke aanduiding voor voettekst 5">
            <a:extLst>
              <a:ext uri="{FF2B5EF4-FFF2-40B4-BE49-F238E27FC236}">
                <a16:creationId xmlns:a16="http://schemas.microsoft.com/office/drawing/2014/main" id="{A7F86595-C6D4-49F9-AFBD-2B71EA68D39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4A61A07-D77C-435C-8B2D-61A87817815E}"/>
              </a:ext>
            </a:extLst>
          </p:cNvPr>
          <p:cNvSpPr>
            <a:spLocks noGrp="1"/>
          </p:cNvSpPr>
          <p:nvPr>
            <p:ph type="sldNum" sz="quarter" idx="12"/>
          </p:nvPr>
        </p:nvSpPr>
        <p:spPr/>
        <p:txBody>
          <a:bodyPr/>
          <a:lstStyle/>
          <a:p>
            <a:fld id="{1947610D-03C7-4C4B-9A15-23F24700A9DF}" type="slidenum">
              <a:rPr lang="nl-NL" smtClean="0"/>
              <a:t>‹nr.›</a:t>
            </a:fld>
            <a:endParaRPr lang="nl-NL"/>
          </a:p>
        </p:txBody>
      </p:sp>
    </p:spTree>
    <p:extLst>
      <p:ext uri="{BB962C8B-B14F-4D97-AF65-F5344CB8AC3E}">
        <p14:creationId xmlns:p14="http://schemas.microsoft.com/office/powerpoint/2010/main" val="633051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0C349720-576A-44C5-98FB-2BA620AA6477}" type="datetimeFigureOut">
              <a:rPr lang="nl-NL" smtClean="0"/>
              <a:t>02-03-2026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FDE873-5CBE-4CE0-9F98-C673DFC20C4D}" type="slidenum">
              <a:rPr lang="nl-NL" smtClean="0"/>
              <a:t>‹nr.›</a:t>
            </a:fld>
            <a:endParaRPr lang="nl-NL"/>
          </a:p>
        </p:txBody>
      </p:sp>
    </p:spTree>
    <p:extLst>
      <p:ext uri="{BB962C8B-B14F-4D97-AF65-F5344CB8AC3E}">
        <p14:creationId xmlns:p14="http://schemas.microsoft.com/office/powerpoint/2010/main" val="6989758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AD6D63-B7AB-42DF-9B61-8B8DCF6711E7}"/>
              </a:ext>
            </a:extLst>
          </p:cNvPr>
          <p:cNvSpPr>
            <a:spLocks noGrp="1"/>
          </p:cNvSpPr>
          <p:nvPr>
            <p:ph type="title"/>
          </p:nvPr>
        </p:nvSpPr>
        <p:spPr>
          <a:xfrm>
            <a:off x="629841" y="457200"/>
            <a:ext cx="2949178" cy="1600200"/>
          </a:xfrm>
        </p:spPr>
        <p:txBody>
          <a:bodyPr anchor="b"/>
          <a:lstStyle>
            <a:lvl1pPr>
              <a:defRPr sz="2400"/>
            </a:lvl1pPr>
          </a:lstStyle>
          <a:p>
            <a:r>
              <a:rPr lang="nl-NL"/>
              <a:t>Klik om stijl te bewerken</a:t>
            </a:r>
          </a:p>
        </p:txBody>
      </p:sp>
      <p:sp>
        <p:nvSpPr>
          <p:cNvPr id="3" name="Tijdelijke aanduiding voor afbeelding 2">
            <a:extLst>
              <a:ext uri="{FF2B5EF4-FFF2-40B4-BE49-F238E27FC236}">
                <a16:creationId xmlns:a16="http://schemas.microsoft.com/office/drawing/2014/main" id="{F01A2E53-9085-4E89-BDBD-CCC6F547A88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nl-NL"/>
          </a:p>
        </p:txBody>
      </p:sp>
      <p:sp>
        <p:nvSpPr>
          <p:cNvPr id="4" name="Tijdelijke aanduiding voor tekst 3">
            <a:extLst>
              <a:ext uri="{FF2B5EF4-FFF2-40B4-BE49-F238E27FC236}">
                <a16:creationId xmlns:a16="http://schemas.microsoft.com/office/drawing/2014/main" id="{0C13B188-BC6B-423C-9158-35227A2DE07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EA9C8B7-071B-4DFB-B277-583BBCE57151}"/>
              </a:ext>
            </a:extLst>
          </p:cNvPr>
          <p:cNvSpPr>
            <a:spLocks noGrp="1"/>
          </p:cNvSpPr>
          <p:nvPr>
            <p:ph type="dt" sz="half" idx="10"/>
          </p:nvPr>
        </p:nvSpPr>
        <p:spPr/>
        <p:txBody>
          <a:bodyPr/>
          <a:lstStyle/>
          <a:p>
            <a:fld id="{2B4FBB33-6C35-4FA1-B5DA-30FB775CA0E4}" type="datetimeFigureOut">
              <a:rPr lang="nl-NL" smtClean="0"/>
              <a:t>02-03-2026</a:t>
            </a:fld>
            <a:endParaRPr lang="nl-NL"/>
          </a:p>
        </p:txBody>
      </p:sp>
      <p:sp>
        <p:nvSpPr>
          <p:cNvPr id="6" name="Tijdelijke aanduiding voor voettekst 5">
            <a:extLst>
              <a:ext uri="{FF2B5EF4-FFF2-40B4-BE49-F238E27FC236}">
                <a16:creationId xmlns:a16="http://schemas.microsoft.com/office/drawing/2014/main" id="{EDFD1813-3701-4ACF-A0CE-AD4A9011F35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202E6A4-2282-43AE-B3A4-9ACAED3CB48E}"/>
              </a:ext>
            </a:extLst>
          </p:cNvPr>
          <p:cNvSpPr>
            <a:spLocks noGrp="1"/>
          </p:cNvSpPr>
          <p:nvPr>
            <p:ph type="sldNum" sz="quarter" idx="12"/>
          </p:nvPr>
        </p:nvSpPr>
        <p:spPr/>
        <p:txBody>
          <a:bodyPr/>
          <a:lstStyle/>
          <a:p>
            <a:fld id="{1947610D-03C7-4C4B-9A15-23F24700A9DF}" type="slidenum">
              <a:rPr lang="nl-NL" smtClean="0"/>
              <a:t>‹nr.›</a:t>
            </a:fld>
            <a:endParaRPr lang="nl-NL"/>
          </a:p>
        </p:txBody>
      </p:sp>
    </p:spTree>
    <p:extLst>
      <p:ext uri="{BB962C8B-B14F-4D97-AF65-F5344CB8AC3E}">
        <p14:creationId xmlns:p14="http://schemas.microsoft.com/office/powerpoint/2010/main" val="1574233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7BFE9A-D49D-4EA5-9314-F0CAAED31F2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7D3D9FBD-0ADE-4A2D-8136-4CD0BE939470}"/>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51EC92C-A7BD-420D-899B-C094A3FD0C2F}"/>
              </a:ext>
            </a:extLst>
          </p:cNvPr>
          <p:cNvSpPr>
            <a:spLocks noGrp="1"/>
          </p:cNvSpPr>
          <p:nvPr>
            <p:ph type="dt" sz="half" idx="10"/>
          </p:nvPr>
        </p:nvSpPr>
        <p:spPr/>
        <p:txBody>
          <a:bodyPr/>
          <a:lstStyle/>
          <a:p>
            <a:fld id="{2B4FBB33-6C35-4FA1-B5DA-30FB775CA0E4}" type="datetimeFigureOut">
              <a:rPr lang="nl-NL" smtClean="0"/>
              <a:t>02-03-2026</a:t>
            </a:fld>
            <a:endParaRPr lang="nl-NL"/>
          </a:p>
        </p:txBody>
      </p:sp>
      <p:sp>
        <p:nvSpPr>
          <p:cNvPr id="5" name="Tijdelijke aanduiding voor voettekst 4">
            <a:extLst>
              <a:ext uri="{FF2B5EF4-FFF2-40B4-BE49-F238E27FC236}">
                <a16:creationId xmlns:a16="http://schemas.microsoft.com/office/drawing/2014/main" id="{641FC0EC-CAEB-43A5-B4DA-DD26BA718E6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EBDDF57-9FF0-4CB2-8174-0688EE4D683C}"/>
              </a:ext>
            </a:extLst>
          </p:cNvPr>
          <p:cNvSpPr>
            <a:spLocks noGrp="1"/>
          </p:cNvSpPr>
          <p:nvPr>
            <p:ph type="sldNum" sz="quarter" idx="12"/>
          </p:nvPr>
        </p:nvSpPr>
        <p:spPr/>
        <p:txBody>
          <a:bodyPr/>
          <a:lstStyle/>
          <a:p>
            <a:fld id="{1947610D-03C7-4C4B-9A15-23F24700A9DF}" type="slidenum">
              <a:rPr lang="nl-NL" smtClean="0"/>
              <a:t>‹nr.›</a:t>
            </a:fld>
            <a:endParaRPr lang="nl-NL"/>
          </a:p>
        </p:txBody>
      </p:sp>
    </p:spTree>
    <p:extLst>
      <p:ext uri="{BB962C8B-B14F-4D97-AF65-F5344CB8AC3E}">
        <p14:creationId xmlns:p14="http://schemas.microsoft.com/office/powerpoint/2010/main" val="6354393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140687E0-A0EC-4B4B-9251-7B04F2615F34}"/>
              </a:ext>
            </a:extLst>
          </p:cNvPr>
          <p:cNvSpPr>
            <a:spLocks noGrp="1"/>
          </p:cNvSpPr>
          <p:nvPr>
            <p:ph type="title" orient="vert"/>
          </p:nvPr>
        </p:nvSpPr>
        <p:spPr>
          <a:xfrm>
            <a:off x="6543675" y="365125"/>
            <a:ext cx="1971675"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FC878B67-2763-4B8F-8EAD-0D39761C33CD}"/>
              </a:ext>
            </a:extLst>
          </p:cNvPr>
          <p:cNvSpPr>
            <a:spLocks noGrp="1"/>
          </p:cNvSpPr>
          <p:nvPr>
            <p:ph type="body" orient="vert" idx="1"/>
          </p:nvPr>
        </p:nvSpPr>
        <p:spPr>
          <a:xfrm>
            <a:off x="628650" y="365125"/>
            <a:ext cx="5800725"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BB8CFC2-C1ED-4459-8740-C7F88A51B098}"/>
              </a:ext>
            </a:extLst>
          </p:cNvPr>
          <p:cNvSpPr>
            <a:spLocks noGrp="1"/>
          </p:cNvSpPr>
          <p:nvPr>
            <p:ph type="dt" sz="half" idx="10"/>
          </p:nvPr>
        </p:nvSpPr>
        <p:spPr/>
        <p:txBody>
          <a:bodyPr/>
          <a:lstStyle/>
          <a:p>
            <a:fld id="{2B4FBB33-6C35-4FA1-B5DA-30FB775CA0E4}" type="datetimeFigureOut">
              <a:rPr lang="nl-NL" smtClean="0"/>
              <a:t>02-03-2026</a:t>
            </a:fld>
            <a:endParaRPr lang="nl-NL"/>
          </a:p>
        </p:txBody>
      </p:sp>
      <p:sp>
        <p:nvSpPr>
          <p:cNvPr id="5" name="Tijdelijke aanduiding voor voettekst 4">
            <a:extLst>
              <a:ext uri="{FF2B5EF4-FFF2-40B4-BE49-F238E27FC236}">
                <a16:creationId xmlns:a16="http://schemas.microsoft.com/office/drawing/2014/main" id="{BF9EB789-2F41-454D-9A69-E0A0971D716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734593C-45CB-489E-A65D-E417317F379B}"/>
              </a:ext>
            </a:extLst>
          </p:cNvPr>
          <p:cNvSpPr>
            <a:spLocks noGrp="1"/>
          </p:cNvSpPr>
          <p:nvPr>
            <p:ph type="sldNum" sz="quarter" idx="12"/>
          </p:nvPr>
        </p:nvSpPr>
        <p:spPr/>
        <p:txBody>
          <a:bodyPr/>
          <a:lstStyle/>
          <a:p>
            <a:fld id="{1947610D-03C7-4C4B-9A15-23F24700A9DF}" type="slidenum">
              <a:rPr lang="nl-NL" smtClean="0"/>
              <a:t>‹nr.›</a:t>
            </a:fld>
            <a:endParaRPr lang="nl-NL"/>
          </a:p>
        </p:txBody>
      </p:sp>
    </p:spTree>
    <p:extLst>
      <p:ext uri="{BB962C8B-B14F-4D97-AF65-F5344CB8AC3E}">
        <p14:creationId xmlns:p14="http://schemas.microsoft.com/office/powerpoint/2010/main" val="1170231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nl-NL"/>
              <a:t>Klik om de stijl te bewerken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0C349720-576A-44C5-98FB-2BA620AA6477}" type="datetimeFigureOut">
              <a:rPr lang="nl-NL" smtClean="0"/>
              <a:t>02-03-2026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AFDE873-5CBE-4CE0-9F98-C673DFC20C4D}" type="slidenum">
              <a:rPr lang="nl-NL" smtClean="0"/>
              <a:t>‹nr.›</a:t>
            </a:fld>
            <a:endParaRPr lang="nl-NL"/>
          </a:p>
        </p:txBody>
      </p:sp>
    </p:spTree>
    <p:extLst>
      <p:ext uri="{BB962C8B-B14F-4D97-AF65-F5344CB8AC3E}">
        <p14:creationId xmlns:p14="http://schemas.microsoft.com/office/powerpoint/2010/main" val="143671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0C349720-576A-44C5-98FB-2BA620AA6477}" type="datetimeFigureOut">
              <a:rPr lang="nl-NL" smtClean="0"/>
              <a:t>02-03-2026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4AFDE873-5CBE-4CE0-9F98-C673DFC20C4D}" type="slidenum">
              <a:rPr lang="nl-NL" smtClean="0"/>
              <a:t>‹nr.›</a:t>
            </a:fld>
            <a:endParaRPr lang="nl-NL"/>
          </a:p>
        </p:txBody>
      </p:sp>
    </p:spTree>
    <p:extLst>
      <p:ext uri="{BB962C8B-B14F-4D97-AF65-F5344CB8AC3E}">
        <p14:creationId xmlns:p14="http://schemas.microsoft.com/office/powerpoint/2010/main" val="4288314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nl-NL"/>
              <a:t>Klik om de stijl te bewerken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629842" y="2505075"/>
            <a:ext cx="3868340"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4629150" y="2505075"/>
            <a:ext cx="3887391"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0C349720-576A-44C5-98FB-2BA620AA6477}" type="datetimeFigureOut">
              <a:rPr lang="nl-NL" smtClean="0"/>
              <a:t>02-03-2026</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4AFDE873-5CBE-4CE0-9F98-C673DFC20C4D}" type="slidenum">
              <a:rPr lang="nl-NL" smtClean="0"/>
              <a:t>‹nr.›</a:t>
            </a:fld>
            <a:endParaRPr lang="nl-NL"/>
          </a:p>
        </p:txBody>
      </p:sp>
    </p:spTree>
    <p:extLst>
      <p:ext uri="{BB962C8B-B14F-4D97-AF65-F5344CB8AC3E}">
        <p14:creationId xmlns:p14="http://schemas.microsoft.com/office/powerpoint/2010/main" val="857266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Date Placeholder 2"/>
          <p:cNvSpPr>
            <a:spLocks noGrp="1"/>
          </p:cNvSpPr>
          <p:nvPr>
            <p:ph type="dt" sz="half" idx="10"/>
          </p:nvPr>
        </p:nvSpPr>
        <p:spPr/>
        <p:txBody>
          <a:bodyPr/>
          <a:lstStyle/>
          <a:p>
            <a:fld id="{0C349720-576A-44C5-98FB-2BA620AA6477}" type="datetimeFigureOut">
              <a:rPr lang="nl-NL" smtClean="0"/>
              <a:t>02-03-2026</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4AFDE873-5CBE-4CE0-9F98-C673DFC20C4D}" type="slidenum">
              <a:rPr lang="nl-NL" smtClean="0"/>
              <a:t>‹nr.›</a:t>
            </a:fld>
            <a:endParaRPr lang="nl-NL"/>
          </a:p>
        </p:txBody>
      </p:sp>
    </p:spTree>
    <p:extLst>
      <p:ext uri="{BB962C8B-B14F-4D97-AF65-F5344CB8AC3E}">
        <p14:creationId xmlns:p14="http://schemas.microsoft.com/office/powerpoint/2010/main" val="147347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349720-576A-44C5-98FB-2BA620AA6477}" type="datetimeFigureOut">
              <a:rPr lang="nl-NL" smtClean="0"/>
              <a:t>02-03-2026</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4AFDE873-5CBE-4CE0-9F98-C673DFC20C4D}" type="slidenum">
              <a:rPr lang="nl-NL" smtClean="0"/>
              <a:t>‹nr.›</a:t>
            </a:fld>
            <a:endParaRPr lang="nl-NL"/>
          </a:p>
        </p:txBody>
      </p:sp>
    </p:spTree>
    <p:extLst>
      <p:ext uri="{BB962C8B-B14F-4D97-AF65-F5344CB8AC3E}">
        <p14:creationId xmlns:p14="http://schemas.microsoft.com/office/powerpoint/2010/main" val="3066988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l-NL"/>
              <a:t>Klik om de stijl te bewerken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p:txBody>
          <a:bodyPr/>
          <a:lstStyle/>
          <a:p>
            <a:fld id="{0C349720-576A-44C5-98FB-2BA620AA6477}" type="datetimeFigureOut">
              <a:rPr lang="nl-NL" smtClean="0"/>
              <a:t>02-03-2026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4AFDE873-5CBE-4CE0-9F98-C673DFC20C4D}" type="slidenum">
              <a:rPr lang="nl-NL" smtClean="0"/>
              <a:t>‹nr.›</a:t>
            </a:fld>
            <a:endParaRPr lang="nl-NL"/>
          </a:p>
        </p:txBody>
      </p:sp>
    </p:spTree>
    <p:extLst>
      <p:ext uri="{BB962C8B-B14F-4D97-AF65-F5344CB8AC3E}">
        <p14:creationId xmlns:p14="http://schemas.microsoft.com/office/powerpoint/2010/main" val="1808134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l-NL"/>
              <a:t>Klik om de stijl te bewerken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p:txBody>
          <a:bodyPr/>
          <a:lstStyle/>
          <a:p>
            <a:fld id="{0C349720-576A-44C5-98FB-2BA620AA6477}" type="datetimeFigureOut">
              <a:rPr lang="nl-NL" smtClean="0"/>
              <a:t>02-03-2026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4AFDE873-5CBE-4CE0-9F98-C673DFC20C4D}" type="slidenum">
              <a:rPr lang="nl-NL" smtClean="0"/>
              <a:t>‹nr.›</a:t>
            </a:fld>
            <a:endParaRPr lang="nl-NL"/>
          </a:p>
        </p:txBody>
      </p:sp>
    </p:spTree>
    <p:extLst>
      <p:ext uri="{BB962C8B-B14F-4D97-AF65-F5344CB8AC3E}">
        <p14:creationId xmlns:p14="http://schemas.microsoft.com/office/powerpoint/2010/main" val="679719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l-NL"/>
              <a:t>Klik om de stijl te bewerken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349720-576A-44C5-98FB-2BA620AA6477}" type="datetimeFigureOut">
              <a:rPr lang="nl-NL" smtClean="0"/>
              <a:t>02-03-2026</a:t>
            </a:fld>
            <a:endParaRPr lang="nl-NL"/>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FDE873-5CBE-4CE0-9F98-C673DFC20C4D}" type="slidenum">
              <a:rPr lang="nl-NL" smtClean="0"/>
              <a:t>‹nr.›</a:t>
            </a:fld>
            <a:endParaRPr lang="nl-NL"/>
          </a:p>
        </p:txBody>
      </p:sp>
    </p:spTree>
    <p:extLst>
      <p:ext uri="{BB962C8B-B14F-4D97-AF65-F5344CB8AC3E}">
        <p14:creationId xmlns:p14="http://schemas.microsoft.com/office/powerpoint/2010/main" val="12831002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4125111-B8BB-41AF-9C21-A3A9176FE1E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9BA088B0-58AF-47A3-862B-7A4E678D5CE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B962341-ACED-4523-8D0E-A6874E2CB5C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B4FBB33-6C35-4FA1-B5DA-30FB775CA0E4}" type="datetimeFigureOut">
              <a:rPr lang="nl-NL" smtClean="0"/>
              <a:t>02-03-2026</a:t>
            </a:fld>
            <a:endParaRPr lang="nl-NL"/>
          </a:p>
        </p:txBody>
      </p:sp>
      <p:sp>
        <p:nvSpPr>
          <p:cNvPr id="5" name="Tijdelijke aanduiding voor voettekst 4">
            <a:extLst>
              <a:ext uri="{FF2B5EF4-FFF2-40B4-BE49-F238E27FC236}">
                <a16:creationId xmlns:a16="http://schemas.microsoft.com/office/drawing/2014/main" id="{455C97E1-F065-4777-9DE0-115A2D88629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08156D90-B009-4289-9A3C-C89457D4150B}"/>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947610D-03C7-4C4B-9A15-23F24700A9DF}" type="slidenum">
              <a:rPr lang="nl-NL" smtClean="0"/>
              <a:t>‹nr.›</a:t>
            </a:fld>
            <a:endParaRPr lang="nl-NL"/>
          </a:p>
        </p:txBody>
      </p:sp>
    </p:spTree>
    <p:extLst>
      <p:ext uri="{BB962C8B-B14F-4D97-AF65-F5344CB8AC3E}">
        <p14:creationId xmlns:p14="http://schemas.microsoft.com/office/powerpoint/2010/main" val="15535719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13.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13.xml"/><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37.emf"/></Relationships>
</file>

<file path=ppt/slides/_rels/slide25.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5.tiff"/></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45.png"/></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47.tiff"/></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5.tiff"/></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8.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8" Type="http://schemas.openxmlformats.org/officeDocument/2006/relationships/image" Target="../media/image11.emf"/><Relationship Id="rId13" Type="http://schemas.openxmlformats.org/officeDocument/2006/relationships/image" Target="../media/image16.emf"/><Relationship Id="rId3" Type="http://schemas.openxmlformats.org/officeDocument/2006/relationships/image" Target="../media/image6.emf"/><Relationship Id="rId7" Type="http://schemas.openxmlformats.org/officeDocument/2006/relationships/image" Target="../media/image10.emf"/><Relationship Id="rId12" Type="http://schemas.openxmlformats.org/officeDocument/2006/relationships/image" Target="../media/image15.emf"/><Relationship Id="rId2" Type="http://schemas.openxmlformats.org/officeDocument/2006/relationships/notesSlide" Target="../notesSlides/notesSlide1.xml"/><Relationship Id="rId16"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9.emf"/><Relationship Id="rId11" Type="http://schemas.openxmlformats.org/officeDocument/2006/relationships/image" Target="../media/image14.emf"/><Relationship Id="rId5" Type="http://schemas.openxmlformats.org/officeDocument/2006/relationships/image" Target="../media/image8.png"/><Relationship Id="rId15" Type="http://schemas.openxmlformats.org/officeDocument/2006/relationships/image" Target="../media/image18.jpeg"/><Relationship Id="rId10" Type="http://schemas.openxmlformats.org/officeDocument/2006/relationships/image" Target="../media/image13.emf"/><Relationship Id="rId4" Type="http://schemas.openxmlformats.org/officeDocument/2006/relationships/image" Target="../media/image7.emf"/><Relationship Id="rId9" Type="http://schemas.openxmlformats.org/officeDocument/2006/relationships/image" Target="../media/image12.emf"/><Relationship Id="rId14"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image" Target="../media/image12.emf"/><Relationship Id="rId13" Type="http://schemas.openxmlformats.org/officeDocument/2006/relationships/image" Target="../media/image17.jpeg"/><Relationship Id="rId3" Type="http://schemas.openxmlformats.org/officeDocument/2006/relationships/image" Target="../media/image7.emf"/><Relationship Id="rId7" Type="http://schemas.openxmlformats.org/officeDocument/2006/relationships/image" Target="../media/image11.emf"/><Relationship Id="rId12" Type="http://schemas.openxmlformats.org/officeDocument/2006/relationships/image" Target="../media/image16.emf"/><Relationship Id="rId2" Type="http://schemas.openxmlformats.org/officeDocument/2006/relationships/image" Target="../media/image6.emf"/><Relationship Id="rId16" Type="http://schemas.openxmlformats.org/officeDocument/2006/relationships/image" Target="../media/image20.png"/><Relationship Id="rId1" Type="http://schemas.openxmlformats.org/officeDocument/2006/relationships/slideLayout" Target="../slideLayouts/slideLayout13.xml"/><Relationship Id="rId6" Type="http://schemas.openxmlformats.org/officeDocument/2006/relationships/image" Target="../media/image10.emf"/><Relationship Id="rId11" Type="http://schemas.openxmlformats.org/officeDocument/2006/relationships/image" Target="../media/image15.emf"/><Relationship Id="rId5" Type="http://schemas.openxmlformats.org/officeDocument/2006/relationships/image" Target="../media/image9.emf"/><Relationship Id="rId15" Type="http://schemas.openxmlformats.org/officeDocument/2006/relationships/image" Target="../media/image19.png"/><Relationship Id="rId10" Type="http://schemas.openxmlformats.org/officeDocument/2006/relationships/image" Target="../media/image14.emf"/><Relationship Id="rId4" Type="http://schemas.openxmlformats.org/officeDocument/2006/relationships/image" Target="../media/image8.png"/><Relationship Id="rId9" Type="http://schemas.openxmlformats.org/officeDocument/2006/relationships/image" Target="../media/image13.emf"/><Relationship Id="rId1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075" y="2071302"/>
            <a:ext cx="8715926" cy="3657709"/>
          </a:xfrm>
          <a:prstGeom prst="rect">
            <a:avLst/>
          </a:prstGeom>
        </p:spPr>
      </p:pic>
      <p:sp>
        <p:nvSpPr>
          <p:cNvPr id="6" name="Rectangle 5">
            <a:extLst>
              <a:ext uri="{FF2B5EF4-FFF2-40B4-BE49-F238E27FC236}">
                <a16:creationId xmlns:a16="http://schemas.microsoft.com/office/drawing/2014/main" id="{3016AF48-2AA8-4B78-82AB-CE8B9E71F21F}"/>
              </a:ext>
              <a:ext uri="{C183D7F6-B498-43B3-948B-1728B52AA6E4}">
                <adec:decorative xmlns:adec="http://schemas.microsoft.com/office/drawing/2017/decorative" val="1"/>
              </a:ext>
            </a:extLst>
          </p:cNvPr>
          <p:cNvSpPr/>
          <p:nvPr/>
        </p:nvSpPr>
        <p:spPr>
          <a:xfrm>
            <a:off x="0" y="2683196"/>
            <a:ext cx="5267325" cy="2590800"/>
          </a:xfrm>
          <a:prstGeom prst="rect">
            <a:avLst/>
          </a:prstGeom>
          <a:solidFill>
            <a:srgbClr val="BCE623">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TextBox 7">
            <a:extLst>
              <a:ext uri="{FF2B5EF4-FFF2-40B4-BE49-F238E27FC236}">
                <a16:creationId xmlns:a16="http://schemas.microsoft.com/office/drawing/2014/main" id="{3DC4CCBA-12AD-4433-A381-A03661E3D927}"/>
              </a:ext>
            </a:extLst>
          </p:cNvPr>
          <p:cNvSpPr txBox="1"/>
          <p:nvPr/>
        </p:nvSpPr>
        <p:spPr>
          <a:xfrm>
            <a:off x="381662" y="3193956"/>
            <a:ext cx="4885663" cy="1107996"/>
          </a:xfrm>
          <a:prstGeom prst="rect">
            <a:avLst/>
          </a:prstGeom>
          <a:noFill/>
          <a:ln>
            <a:noFill/>
          </a:ln>
        </p:spPr>
        <p:txBody>
          <a:bodyPr wrap="square" lIns="0" tIns="0" rIns="0" bIns="0" rtlCol="0" anchor="ctr">
            <a:spAutoFit/>
          </a:bodyPr>
          <a:lstStyle/>
          <a:p>
            <a:r>
              <a:rPr lang="en-US" sz="3600" b="1" dirty="0" err="1">
                <a:solidFill>
                  <a:schemeClr val="bg1"/>
                </a:solidFill>
                <a:latin typeface="+mj-lt"/>
              </a:rPr>
              <a:t>Vismarkt</a:t>
            </a:r>
            <a:r>
              <a:rPr lang="en-US" sz="3600" b="1" dirty="0">
                <a:solidFill>
                  <a:schemeClr val="bg1"/>
                </a:solidFill>
                <a:latin typeface="+mj-lt"/>
              </a:rPr>
              <a:t>, </a:t>
            </a:r>
            <a:r>
              <a:rPr lang="en-US" sz="3600" b="1" dirty="0" err="1">
                <a:solidFill>
                  <a:schemeClr val="bg1"/>
                </a:solidFill>
                <a:latin typeface="+mj-lt"/>
              </a:rPr>
              <a:t>groot</a:t>
            </a:r>
            <a:r>
              <a:rPr lang="en-US" sz="3600" b="1" dirty="0">
                <a:solidFill>
                  <a:schemeClr val="bg1"/>
                </a:solidFill>
                <a:latin typeface="+mj-lt"/>
              </a:rPr>
              <a:t> </a:t>
            </a:r>
            <a:r>
              <a:rPr lang="en-US" sz="3600" b="1" dirty="0" err="1">
                <a:solidFill>
                  <a:schemeClr val="bg1"/>
                </a:solidFill>
                <a:latin typeface="+mj-lt"/>
              </a:rPr>
              <a:t>onderhoud</a:t>
            </a:r>
            <a:endParaRPr lang="en-US" sz="3600" b="1" dirty="0">
              <a:solidFill>
                <a:schemeClr val="bg1"/>
              </a:solidFill>
              <a:latin typeface="+mj-lt"/>
            </a:endParaRPr>
          </a:p>
        </p:txBody>
      </p:sp>
      <p:sp>
        <p:nvSpPr>
          <p:cNvPr id="9" name="TextBox 8">
            <a:extLst>
              <a:ext uri="{FF2B5EF4-FFF2-40B4-BE49-F238E27FC236}">
                <a16:creationId xmlns:a16="http://schemas.microsoft.com/office/drawing/2014/main" id="{7EAEBA89-B616-43ED-A91E-61105E1C9DD6}"/>
              </a:ext>
            </a:extLst>
          </p:cNvPr>
          <p:cNvSpPr txBox="1"/>
          <p:nvPr/>
        </p:nvSpPr>
        <p:spPr>
          <a:xfrm>
            <a:off x="586130" y="4524435"/>
            <a:ext cx="4339997" cy="461665"/>
          </a:xfrm>
          <a:prstGeom prst="rect">
            <a:avLst/>
          </a:prstGeom>
          <a:noFill/>
        </p:spPr>
        <p:txBody>
          <a:bodyPr wrap="square" lIns="0" tIns="0" rIns="0" bIns="0" rtlCol="0">
            <a:spAutoFit/>
          </a:bodyPr>
          <a:lstStyle/>
          <a:p>
            <a:r>
              <a:rPr lang="en-US" sz="1500" b="1" dirty="0" err="1">
                <a:solidFill>
                  <a:schemeClr val="bg1"/>
                </a:solidFill>
              </a:rPr>
              <a:t>Marktinformatiebijeenkomst</a:t>
            </a:r>
            <a:r>
              <a:rPr lang="en-US" sz="1500" b="1" dirty="0">
                <a:solidFill>
                  <a:schemeClr val="bg1"/>
                </a:solidFill>
              </a:rPr>
              <a:t> – </a:t>
            </a:r>
            <a:r>
              <a:rPr lang="en-US" sz="1500" b="1" dirty="0" err="1">
                <a:solidFill>
                  <a:schemeClr val="bg1"/>
                </a:solidFill>
              </a:rPr>
              <a:t>uitleg</a:t>
            </a:r>
            <a:r>
              <a:rPr lang="en-US" sz="1500" b="1" dirty="0">
                <a:solidFill>
                  <a:schemeClr val="bg1"/>
                </a:solidFill>
              </a:rPr>
              <a:t> over de </a:t>
            </a:r>
            <a:r>
              <a:rPr lang="en-US" sz="1500" b="1" dirty="0" err="1">
                <a:solidFill>
                  <a:schemeClr val="bg1"/>
                </a:solidFill>
              </a:rPr>
              <a:t>aanbestedingsprocedure</a:t>
            </a:r>
            <a:r>
              <a:rPr lang="en-US" sz="1500" b="1" dirty="0">
                <a:solidFill>
                  <a:schemeClr val="bg1"/>
                </a:solidFill>
              </a:rPr>
              <a:t>, </a:t>
            </a:r>
            <a:r>
              <a:rPr lang="en-US" sz="1500" b="1" dirty="0" err="1">
                <a:solidFill>
                  <a:schemeClr val="bg1"/>
                </a:solidFill>
              </a:rPr>
              <a:t>inschrijvingsfase</a:t>
            </a:r>
            <a:endParaRPr lang="en-US" sz="1500" b="1" dirty="0">
              <a:solidFill>
                <a:schemeClr val="bg1"/>
              </a:solidFill>
            </a:endParaRPr>
          </a:p>
        </p:txBody>
      </p:sp>
      <p:sp>
        <p:nvSpPr>
          <p:cNvPr id="2" name="Title 1" hidden="1">
            <a:extLst>
              <a:ext uri="{FF2B5EF4-FFF2-40B4-BE49-F238E27FC236}">
                <a16:creationId xmlns:a16="http://schemas.microsoft.com/office/drawing/2014/main" id="{BAC4DC87-4412-47EA-869B-E290F40E52AD}"/>
              </a:ext>
            </a:extLst>
          </p:cNvPr>
          <p:cNvSpPr>
            <a:spLocks noGrp="1"/>
          </p:cNvSpPr>
          <p:nvPr>
            <p:ph type="title" idx="4294967295"/>
          </p:nvPr>
        </p:nvSpPr>
        <p:spPr>
          <a:xfrm>
            <a:off x="0" y="1131094"/>
            <a:ext cx="7886700" cy="994172"/>
          </a:xfrm>
        </p:spPr>
        <p:txBody>
          <a:bodyPr/>
          <a:lstStyle/>
          <a:p>
            <a:r>
              <a:rPr lang="en-US" dirty="0"/>
              <a:t>Balanced scorecard slide 1</a:t>
            </a:r>
          </a:p>
        </p:txBody>
      </p:sp>
      <p:pic>
        <p:nvPicPr>
          <p:cNvPr id="11" name="Picture 14">
            <a:extLst>
              <a:ext uri="{FF2B5EF4-FFF2-40B4-BE49-F238E27FC236}">
                <a16:creationId xmlns:a16="http://schemas.microsoft.com/office/drawing/2014/main" id="{0B4552A6-2DE2-3344-BBA6-7117825401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10494" y="1055141"/>
            <a:ext cx="1176789" cy="349590"/>
          </a:xfrm>
          <a:prstGeom prst="rect">
            <a:avLst/>
          </a:prstGeom>
        </p:spPr>
      </p:pic>
    </p:spTree>
    <p:extLst>
      <p:ext uri="{BB962C8B-B14F-4D97-AF65-F5344CB8AC3E}">
        <p14:creationId xmlns:p14="http://schemas.microsoft.com/office/powerpoint/2010/main" val="3623649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a:extLst>
              <a:ext uri="{FF2B5EF4-FFF2-40B4-BE49-F238E27FC236}">
                <a16:creationId xmlns:a16="http://schemas.microsoft.com/office/drawing/2014/main" id="{D40AC950-D76D-4541-AED5-69FA8D8FCC18}"/>
              </a:ext>
            </a:extLst>
          </p:cNvPr>
          <p:cNvSpPr>
            <a:spLocks noGrp="1"/>
          </p:cNvSpPr>
          <p:nvPr>
            <p:ph type="title"/>
          </p:nvPr>
        </p:nvSpPr>
        <p:spPr/>
        <p:txBody>
          <a:bodyPr/>
          <a:lstStyle/>
          <a:p>
            <a:r>
              <a:rPr lang="en-US" dirty="0"/>
              <a:t>Balanced scorecard slide 3</a:t>
            </a:r>
          </a:p>
        </p:txBody>
      </p:sp>
      <p:sp>
        <p:nvSpPr>
          <p:cNvPr id="6" name="Content Placeholder 5"/>
          <p:cNvSpPr>
            <a:spLocks noGrp="1"/>
          </p:cNvSpPr>
          <p:nvPr>
            <p:ph sz="half" idx="1"/>
          </p:nvPr>
        </p:nvSpPr>
        <p:spPr/>
        <p:txBody>
          <a:bodyPr>
            <a:normAutofit/>
          </a:bodyPr>
          <a:lstStyle/>
          <a:p>
            <a:pPr marL="0" indent="0">
              <a:buNone/>
            </a:pPr>
            <a:r>
              <a:rPr lang="nl-NL" altLang="nl-NL" sz="1800" b="1" dirty="0">
                <a:latin typeface="+mj-lt"/>
                <a:ea typeface="ＭＳ Ｐゴシック" panose="020B0600070205080204" pitchFamily="34" charset="-128"/>
              </a:rPr>
              <a:t>Scenario A</a:t>
            </a:r>
          </a:p>
          <a:p>
            <a:pPr marL="197644" indent="-197644">
              <a:lnSpc>
                <a:spcPct val="80000"/>
              </a:lnSpc>
            </a:pPr>
            <a:r>
              <a:rPr lang="en-US" altLang="nl-NL" sz="1800" dirty="0">
                <a:latin typeface="+mj-lt"/>
                <a:ea typeface="ＭＳ Ｐゴシック" panose="020B0600070205080204" pitchFamily="34" charset="-128"/>
              </a:rPr>
              <a:t>Huur </a:t>
            </a:r>
            <a:r>
              <a:rPr lang="en-US" altLang="nl-NL" sz="1800" dirty="0" err="1">
                <a:latin typeface="+mj-lt"/>
                <a:ea typeface="ＭＳ Ｐゴシック" panose="020B0600070205080204" pitchFamily="34" charset="-128"/>
              </a:rPr>
              <a:t>een</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bedrijfsleider</a:t>
            </a:r>
            <a:r>
              <a:rPr lang="en-US" altLang="nl-NL" sz="1800" dirty="0">
                <a:latin typeface="+mj-lt"/>
                <a:ea typeface="ＭＳ Ｐゴシック" panose="020B0600070205080204" pitchFamily="34" charset="-128"/>
              </a:rPr>
              <a:t> in </a:t>
            </a:r>
            <a:r>
              <a:rPr lang="en-US" altLang="nl-NL" sz="1800" dirty="0" err="1">
                <a:latin typeface="+mj-lt"/>
                <a:ea typeface="ＭＳ Ｐゴシック" panose="020B0600070205080204" pitchFamily="34" charset="-128"/>
              </a:rPr>
              <a:t>en</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vertel</a:t>
            </a:r>
            <a:r>
              <a:rPr lang="en-US" altLang="nl-NL" sz="1800" dirty="0">
                <a:latin typeface="+mj-lt"/>
                <a:ea typeface="ＭＳ Ｐゴシック" panose="020B0600070205080204" pitchFamily="34" charset="-128"/>
              </a:rPr>
              <a:t> hem:</a:t>
            </a:r>
          </a:p>
          <a:p>
            <a:pPr marL="197644" indent="-197644">
              <a:lnSpc>
                <a:spcPct val="80000"/>
              </a:lnSpc>
              <a:buNone/>
            </a:pPr>
            <a:r>
              <a:rPr lang="en-US" altLang="nl-NL" sz="1800" dirty="0">
                <a:latin typeface="+mj-lt"/>
                <a:ea typeface="ＭＳ Ｐゴシック" panose="020B0600070205080204" pitchFamily="34" charset="-128"/>
              </a:rPr>
              <a:t>-	Hoe </a:t>
            </a:r>
            <a:r>
              <a:rPr lang="en-US" altLang="nl-NL" sz="1800" dirty="0" err="1">
                <a:latin typeface="+mj-lt"/>
                <a:ea typeface="ＭＳ Ｐゴシック" panose="020B0600070205080204" pitchFamily="34" charset="-128"/>
              </a:rPr>
              <a:t>hij</a:t>
            </a:r>
            <a:r>
              <a:rPr lang="en-US" altLang="nl-NL" sz="1800" dirty="0">
                <a:latin typeface="+mj-lt"/>
                <a:ea typeface="ＭＳ Ｐゴシック" panose="020B0600070205080204" pitchFamily="34" charset="-128"/>
              </a:rPr>
              <a:t> de </a:t>
            </a:r>
            <a:r>
              <a:rPr lang="en-US" altLang="nl-NL" sz="1800" dirty="0" err="1">
                <a:latin typeface="+mj-lt"/>
                <a:ea typeface="ＭＳ Ｐゴシック" panose="020B0600070205080204" pitchFamily="34" charset="-128"/>
              </a:rPr>
              <a:t>dieren</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moet</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voeren</a:t>
            </a:r>
            <a:r>
              <a:rPr lang="en-US" altLang="nl-NL" sz="1800" dirty="0">
                <a:latin typeface="+mj-lt"/>
                <a:ea typeface="ＭＳ Ｐゴシック" panose="020B0600070205080204" pitchFamily="34" charset="-128"/>
              </a:rPr>
              <a:t>.</a:t>
            </a:r>
          </a:p>
          <a:p>
            <a:pPr marL="197644" indent="-197644">
              <a:lnSpc>
                <a:spcPct val="80000"/>
              </a:lnSpc>
              <a:buFontTx/>
              <a:buChar char="-"/>
            </a:pPr>
            <a:r>
              <a:rPr lang="en-US" altLang="nl-NL" sz="1800" dirty="0">
                <a:latin typeface="+mj-lt"/>
                <a:ea typeface="ＭＳ Ｐゴシック" panose="020B0600070205080204" pitchFamily="34" charset="-128"/>
              </a:rPr>
              <a:t>Wat </a:t>
            </a:r>
            <a:r>
              <a:rPr lang="en-US" altLang="nl-NL" sz="1800" dirty="0" err="1">
                <a:latin typeface="+mj-lt"/>
                <a:ea typeface="ＭＳ Ｐゴシック" panose="020B0600070205080204" pitchFamily="34" charset="-128"/>
              </a:rPr>
              <a:t>voor</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voer</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hij</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moet</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gebruiken</a:t>
            </a:r>
            <a:r>
              <a:rPr lang="en-US" altLang="nl-NL" sz="1800" dirty="0">
                <a:latin typeface="+mj-lt"/>
                <a:ea typeface="ＭＳ Ｐゴシック" panose="020B0600070205080204" pitchFamily="34" charset="-128"/>
              </a:rPr>
              <a:t>.</a:t>
            </a:r>
          </a:p>
          <a:p>
            <a:pPr marL="197644" indent="-197644">
              <a:lnSpc>
                <a:spcPct val="80000"/>
              </a:lnSpc>
              <a:buFontTx/>
              <a:buChar char="-"/>
            </a:pPr>
            <a:r>
              <a:rPr lang="en-US" altLang="nl-NL" sz="1800" dirty="0" err="1">
                <a:latin typeface="+mj-lt"/>
                <a:ea typeface="ＭＳ Ｐゴシック" panose="020B0600070205080204" pitchFamily="34" charset="-128"/>
              </a:rPr>
              <a:t>Wanneer</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en</a:t>
            </a:r>
            <a:r>
              <a:rPr lang="en-US" altLang="nl-NL" sz="1800" dirty="0">
                <a:latin typeface="+mj-lt"/>
                <a:ea typeface="ＭＳ Ｐゴシック" panose="020B0600070205080204" pitchFamily="34" charset="-128"/>
              </a:rPr>
              <a:t> hoe </a:t>
            </a:r>
            <a:r>
              <a:rPr lang="en-US" altLang="nl-NL" sz="1800" dirty="0" err="1">
                <a:latin typeface="+mj-lt"/>
                <a:ea typeface="ＭＳ Ｐゴシック" panose="020B0600070205080204" pitchFamily="34" charset="-128"/>
              </a:rPr>
              <a:t>hij</a:t>
            </a:r>
            <a:r>
              <a:rPr lang="en-US" altLang="nl-NL" sz="1800" dirty="0">
                <a:latin typeface="+mj-lt"/>
                <a:ea typeface="ＭＳ Ｐゴシック" panose="020B0600070205080204" pitchFamily="34" charset="-128"/>
              </a:rPr>
              <a:t> het land </a:t>
            </a:r>
            <a:r>
              <a:rPr lang="en-US" altLang="nl-NL" sz="1800" dirty="0" err="1">
                <a:latin typeface="+mj-lt"/>
                <a:ea typeface="ＭＳ Ｐゴシック" panose="020B0600070205080204" pitchFamily="34" charset="-128"/>
              </a:rPr>
              <a:t>moet</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bewerken</a:t>
            </a:r>
            <a:r>
              <a:rPr lang="en-US" altLang="nl-NL" sz="1800" dirty="0">
                <a:latin typeface="+mj-lt"/>
                <a:ea typeface="ＭＳ Ｐゴシック" panose="020B0600070205080204" pitchFamily="34" charset="-128"/>
              </a:rPr>
              <a:t>.</a:t>
            </a:r>
          </a:p>
          <a:p>
            <a:pPr marL="197644" indent="-197644">
              <a:lnSpc>
                <a:spcPct val="80000"/>
              </a:lnSpc>
              <a:buFontTx/>
              <a:buChar char="-"/>
            </a:pPr>
            <a:r>
              <a:rPr lang="en-US" altLang="nl-NL" sz="1800" dirty="0" err="1">
                <a:latin typeface="+mj-lt"/>
                <a:ea typeface="ＭＳ Ｐゴシック" panose="020B0600070205080204" pitchFamily="34" charset="-128"/>
              </a:rPr>
              <a:t>Dat</a:t>
            </a:r>
            <a:r>
              <a:rPr lang="en-US" altLang="nl-NL" sz="1800" dirty="0">
                <a:latin typeface="+mj-lt"/>
                <a:ea typeface="ＭＳ Ｐゴシック" panose="020B0600070205080204" pitchFamily="34" charset="-128"/>
              </a:rPr>
              <a:t> het </a:t>
            </a:r>
            <a:r>
              <a:rPr lang="en-US" altLang="nl-NL" sz="1800" dirty="0" err="1">
                <a:latin typeface="+mj-lt"/>
                <a:ea typeface="ＭＳ Ｐゴシック" panose="020B0600070205080204" pitchFamily="34" charset="-128"/>
              </a:rPr>
              <a:t>sneller</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goedkoper</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kan.</a:t>
            </a:r>
            <a:endParaRPr lang="en-US" altLang="nl-NL" sz="1800" dirty="0">
              <a:latin typeface="+mj-lt"/>
              <a:ea typeface="ＭＳ Ｐゴシック" panose="020B0600070205080204" pitchFamily="34" charset="-128"/>
            </a:endParaRPr>
          </a:p>
          <a:p>
            <a:pPr marL="197644" indent="-197644">
              <a:lnSpc>
                <a:spcPct val="80000"/>
              </a:lnSpc>
              <a:buFontTx/>
              <a:buChar char="-"/>
            </a:pPr>
            <a:r>
              <a:rPr lang="en-US" altLang="nl-NL" sz="1800" dirty="0">
                <a:latin typeface="+mj-lt"/>
                <a:ea typeface="ＭＳ Ｐゴシック" panose="020B0600070205080204" pitchFamily="34" charset="-128"/>
              </a:rPr>
              <a:t>Etc.</a:t>
            </a:r>
          </a:p>
          <a:p>
            <a:pPr marL="0" indent="0">
              <a:buNone/>
            </a:pPr>
            <a:endParaRPr lang="nl-NL" altLang="nl-NL" dirty="0">
              <a:ea typeface="ＭＳ Ｐゴシック" panose="020B0600070205080204" pitchFamily="34" charset="-128"/>
            </a:endParaRPr>
          </a:p>
        </p:txBody>
      </p:sp>
      <p:sp>
        <p:nvSpPr>
          <p:cNvPr id="2" name="Tijdelijke aanduiding voor inhoud 1">
            <a:extLst>
              <a:ext uri="{FF2B5EF4-FFF2-40B4-BE49-F238E27FC236}">
                <a16:creationId xmlns:a16="http://schemas.microsoft.com/office/drawing/2014/main" id="{231C100D-0FB6-F245-80A8-43F34B3A2001}"/>
              </a:ext>
            </a:extLst>
          </p:cNvPr>
          <p:cNvSpPr>
            <a:spLocks noGrp="1"/>
          </p:cNvSpPr>
          <p:nvPr>
            <p:ph sz="half" idx="2"/>
          </p:nvPr>
        </p:nvSpPr>
        <p:spPr/>
        <p:txBody>
          <a:bodyPr>
            <a:normAutofit/>
          </a:bodyPr>
          <a:lstStyle/>
          <a:p>
            <a:pPr marL="0" indent="0">
              <a:buNone/>
            </a:pPr>
            <a:r>
              <a:rPr lang="nl-NL" b="1" dirty="0">
                <a:latin typeface="+mj-lt"/>
              </a:rPr>
              <a:t>Scenario B</a:t>
            </a:r>
          </a:p>
          <a:p>
            <a:r>
              <a:rPr lang="en-US" altLang="nl-NL" sz="1800" dirty="0">
                <a:latin typeface="+mj-lt"/>
                <a:ea typeface="ＭＳ Ｐゴシック" panose="020B0600070205080204" pitchFamily="34" charset="-128"/>
              </a:rPr>
              <a:t>Huur </a:t>
            </a:r>
            <a:r>
              <a:rPr lang="en-US" altLang="nl-NL" sz="1800" dirty="0" err="1">
                <a:latin typeface="+mj-lt"/>
                <a:ea typeface="ＭＳ Ｐゴシック" panose="020B0600070205080204" pitchFamily="34" charset="-128"/>
              </a:rPr>
              <a:t>een</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bedrijfsleider</a:t>
            </a:r>
            <a:r>
              <a:rPr lang="en-US" altLang="nl-NL" sz="1800" dirty="0">
                <a:latin typeface="+mj-lt"/>
                <a:ea typeface="ＭＳ Ｐゴシック" panose="020B0600070205080204" pitchFamily="34" charset="-128"/>
              </a:rPr>
              <a:t> in </a:t>
            </a:r>
            <a:r>
              <a:rPr lang="en-US" altLang="nl-NL" sz="1800" dirty="0" err="1">
                <a:latin typeface="+mj-lt"/>
                <a:ea typeface="ＭＳ Ｐゴシック" panose="020B0600070205080204" pitchFamily="34" charset="-128"/>
              </a:rPr>
              <a:t>en</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laat</a:t>
            </a:r>
            <a:r>
              <a:rPr lang="en-US" altLang="nl-NL" sz="1800" dirty="0">
                <a:latin typeface="+mj-lt"/>
                <a:ea typeface="ＭＳ Ｐゴシック" panose="020B0600070205080204" pitchFamily="34" charset="-128"/>
              </a:rPr>
              <a:t> je </a:t>
            </a:r>
            <a:r>
              <a:rPr lang="en-US" altLang="nl-NL" sz="1800" dirty="0" err="1">
                <a:latin typeface="+mj-lt"/>
                <a:ea typeface="ＭＳ Ｐゴシック" panose="020B0600070205080204" pitchFamily="34" charset="-128"/>
              </a:rPr>
              <a:t>naar</a:t>
            </a:r>
            <a:r>
              <a:rPr lang="en-US" altLang="nl-NL" sz="1800" dirty="0">
                <a:latin typeface="+mj-lt"/>
                <a:ea typeface="ＭＳ Ｐゴシック" panose="020B0600070205080204" pitchFamily="34" charset="-128"/>
              </a:rPr>
              <a:t> je </a:t>
            </a:r>
            <a:r>
              <a:rPr lang="en-US" altLang="nl-NL" sz="1800" dirty="0" err="1">
                <a:latin typeface="+mj-lt"/>
                <a:ea typeface="ＭＳ Ｐゴシック" panose="020B0600070205080204" pitchFamily="34" charset="-128"/>
              </a:rPr>
              <a:t>doel</a:t>
            </a:r>
            <a:r>
              <a:rPr lang="en-US" altLang="nl-NL" sz="1800" dirty="0">
                <a:latin typeface="+mj-lt"/>
                <a:ea typeface="ＭＳ Ｐゴシック" panose="020B0600070205080204" pitchFamily="34" charset="-128"/>
              </a:rPr>
              <a:t> toe </a:t>
            </a:r>
            <a:r>
              <a:rPr lang="en-US" altLang="nl-NL" sz="1800" dirty="0" err="1">
                <a:latin typeface="+mj-lt"/>
                <a:ea typeface="ＭＳ Ｐゴシック" panose="020B0600070205080204" pitchFamily="34" charset="-128"/>
              </a:rPr>
              <a:t>leiden</a:t>
            </a:r>
            <a:r>
              <a:rPr lang="en-US" altLang="nl-NL" sz="1800" dirty="0">
                <a:latin typeface="+mj-lt"/>
                <a:ea typeface="ＭＳ Ｐゴシック" panose="020B0600070205080204" pitchFamily="34" charset="-128"/>
              </a:rPr>
              <a:t>.</a:t>
            </a:r>
          </a:p>
          <a:p>
            <a:r>
              <a:rPr lang="en-US" altLang="nl-NL" sz="1800" b="1" u="sng" dirty="0">
                <a:latin typeface="+mj-lt"/>
                <a:ea typeface="ＭＳ Ｐゴシック" panose="020B0600070205080204" pitchFamily="34" charset="-128"/>
              </a:rPr>
              <a:t>DUS:</a:t>
            </a:r>
            <a:r>
              <a:rPr lang="en-US" altLang="nl-NL" sz="1800" b="1"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laat</a:t>
            </a:r>
            <a:r>
              <a:rPr lang="en-US" altLang="nl-NL" sz="1800" dirty="0">
                <a:latin typeface="+mj-lt"/>
                <a:ea typeface="ＭＳ Ｐゴシック" panose="020B0600070205080204" pitchFamily="34" charset="-128"/>
              </a:rPr>
              <a:t> met je </a:t>
            </a:r>
            <a:r>
              <a:rPr lang="en-US" altLang="nl-NL" sz="1800" dirty="0" err="1">
                <a:latin typeface="+mj-lt"/>
                <a:ea typeface="ＭＳ Ｐゴシック" panose="020B0600070205080204" pitchFamily="34" charset="-128"/>
              </a:rPr>
              <a:t>inschrijving</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zien</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dat</a:t>
            </a:r>
            <a:r>
              <a:rPr lang="en-US" altLang="nl-NL" sz="1800" dirty="0">
                <a:latin typeface="+mj-lt"/>
                <a:ea typeface="ＭＳ Ｐゴシック" panose="020B0600070205080204" pitchFamily="34" charset="-128"/>
              </a:rPr>
              <a:t> je het project </a:t>
            </a:r>
            <a:r>
              <a:rPr lang="en-US" altLang="nl-NL" sz="1800" dirty="0" err="1">
                <a:latin typeface="+mj-lt"/>
                <a:ea typeface="ＭＳ Ｐゴシック" panose="020B0600070205080204" pitchFamily="34" charset="-128"/>
              </a:rPr>
              <a:t>overziet</a:t>
            </a:r>
            <a:r>
              <a:rPr lang="en-US" altLang="nl-NL" sz="1800" dirty="0">
                <a:latin typeface="+mj-lt"/>
                <a:ea typeface="ＭＳ Ｐゴシック" panose="020B0600070205080204" pitchFamily="34" charset="-128"/>
              </a:rPr>
              <a:t>. We </a:t>
            </a:r>
            <a:r>
              <a:rPr lang="en-US" altLang="nl-NL" sz="1800" dirty="0" err="1">
                <a:latin typeface="+mj-lt"/>
                <a:ea typeface="ＭＳ Ｐゴシック" panose="020B0600070205080204" pitchFamily="34" charset="-128"/>
              </a:rPr>
              <a:t>herkennen</a:t>
            </a:r>
            <a:r>
              <a:rPr lang="en-US" altLang="nl-NL" sz="1800" dirty="0">
                <a:latin typeface="+mj-lt"/>
                <a:ea typeface="ＭＳ Ｐゴシック" panose="020B0600070205080204" pitchFamily="34" charset="-128"/>
              </a:rPr>
              <a:t> de expert </a:t>
            </a:r>
            <a:r>
              <a:rPr lang="en-US" altLang="nl-NL" sz="1800" dirty="0" err="1">
                <a:latin typeface="+mj-lt"/>
                <a:ea typeface="ＭＳ Ｐゴシック" panose="020B0600070205080204" pitchFamily="34" charset="-128"/>
              </a:rPr>
              <a:t>doordat</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hij</a:t>
            </a:r>
            <a:r>
              <a:rPr lang="en-US" altLang="nl-NL" sz="1800" dirty="0">
                <a:latin typeface="+mj-lt"/>
                <a:ea typeface="ＭＳ Ｐゴシック" panose="020B0600070205080204" pitchFamily="34" charset="-128"/>
              </a:rPr>
              <a:t> pro-</a:t>
            </a:r>
            <a:r>
              <a:rPr lang="en-US" altLang="nl-NL" sz="1800" dirty="0" err="1">
                <a:latin typeface="+mj-lt"/>
                <a:ea typeface="ＭＳ Ｐゴシック" panose="020B0600070205080204" pitchFamily="34" charset="-128"/>
              </a:rPr>
              <a:t>actief</a:t>
            </a:r>
            <a:r>
              <a:rPr lang="en-US" altLang="nl-NL" sz="1800" dirty="0">
                <a:latin typeface="+mj-lt"/>
                <a:ea typeface="ＭＳ Ｐゴシック" panose="020B0600070205080204" pitchFamily="34" charset="-128"/>
              </a:rPr>
              <a:t> is, </a:t>
            </a:r>
            <a:r>
              <a:rPr lang="en-US" altLang="nl-NL" sz="1800" dirty="0" err="1">
                <a:latin typeface="+mj-lt"/>
                <a:ea typeface="ＭＳ Ｐゴシック" panose="020B0600070205080204" pitchFamily="34" charset="-128"/>
              </a:rPr>
              <a:t>vooruit</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kijkt</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en</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belangrijke</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projectspecifieke</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risico’s</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onderkent</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en</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minimaliseert</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risicobeheer</a:t>
            </a:r>
            <a:r>
              <a:rPr lang="en-US" altLang="nl-NL" sz="1800" dirty="0">
                <a:latin typeface="+mj-lt"/>
                <a:ea typeface="ＭＳ Ｐゴシック" panose="020B0600070205080204" pitchFamily="34" charset="-128"/>
              </a:rPr>
              <a:t> is </a:t>
            </a:r>
            <a:r>
              <a:rPr lang="en-US" altLang="nl-NL" sz="1800" dirty="0" err="1">
                <a:latin typeface="+mj-lt"/>
                <a:ea typeface="ＭＳ Ｐゴシック" panose="020B0600070205080204" pitchFamily="34" charset="-128"/>
              </a:rPr>
              <a:t>onderdeel</a:t>
            </a:r>
            <a:r>
              <a:rPr lang="en-US" altLang="nl-NL" sz="1800" dirty="0">
                <a:latin typeface="+mj-lt"/>
                <a:ea typeface="ＭＳ Ｐゴシック" panose="020B0600070205080204" pitchFamily="34" charset="-128"/>
              </a:rPr>
              <a:t> van de </a:t>
            </a:r>
            <a:r>
              <a:rPr lang="en-US" altLang="nl-NL" sz="1800" dirty="0" err="1">
                <a:latin typeface="+mj-lt"/>
                <a:ea typeface="ＭＳ Ｐゴシック" panose="020B0600070205080204" pitchFamily="34" charset="-128"/>
              </a:rPr>
              <a:t>Opdracht</a:t>
            </a:r>
            <a:r>
              <a:rPr lang="en-US" altLang="nl-NL" sz="1800" dirty="0">
                <a:latin typeface="+mj-lt"/>
                <a:ea typeface="ＭＳ Ｐゴシック" panose="020B0600070205080204" pitchFamily="34" charset="-128"/>
              </a:rPr>
              <a:t>).</a:t>
            </a:r>
          </a:p>
          <a:p>
            <a:pPr marL="0" indent="0">
              <a:buNone/>
            </a:pPr>
            <a:endParaRPr lang="nl-NL" b="1" dirty="0"/>
          </a:p>
        </p:txBody>
      </p:sp>
      <p:sp>
        <p:nvSpPr>
          <p:cNvPr id="4" name="Slide Number Placeholder 3">
            <a:extLst>
              <a:ext uri="{FF2B5EF4-FFF2-40B4-BE49-F238E27FC236}">
                <a16:creationId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10</a:t>
            </a:fld>
            <a:endParaRPr lang="en-US" dirty="0"/>
          </a:p>
        </p:txBody>
      </p:sp>
      <p:sp>
        <p:nvSpPr>
          <p:cNvPr id="13" name="TextBox 12">
            <a:extLst>
              <a:ext uri="{FF2B5EF4-FFF2-40B4-BE49-F238E27FC236}">
                <a16:creationId xmlns:a16="http://schemas.microsoft.com/office/drawing/2014/main" id="{63C92C2E-8888-42AB-A36D-D6F2B362B0CD}"/>
              </a:ext>
            </a:extLst>
          </p:cNvPr>
          <p:cNvSpPr txBox="1"/>
          <p:nvPr/>
        </p:nvSpPr>
        <p:spPr>
          <a:xfrm>
            <a:off x="903834" y="1102669"/>
            <a:ext cx="6948145" cy="369332"/>
          </a:xfrm>
          <a:prstGeom prst="rect">
            <a:avLst/>
          </a:prstGeom>
          <a:noFill/>
        </p:spPr>
        <p:txBody>
          <a:bodyPr wrap="square" lIns="0" tIns="0" rIns="0" bIns="0" rtlCol="0" anchor="ctr">
            <a:spAutoFit/>
          </a:bodyPr>
          <a:lstStyle/>
          <a:p>
            <a:pPr algn="ctr"/>
            <a:r>
              <a:rPr lang="en-US" altLang="nl-NL" sz="2400" b="1" dirty="0">
                <a:latin typeface="+mj-lt"/>
                <a:ea typeface="ＭＳ Ｐゴシック" panose="020B0600070205080204" pitchFamily="34" charset="-128"/>
              </a:rPr>
              <a:t>GEBRUIK VAN DE EXPERTISE IN UITVOERING</a:t>
            </a:r>
            <a:endParaRPr lang="en-US" sz="2700" dirty="0">
              <a:latin typeface="+mj-lt"/>
            </a:endParaRP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52535" y="331447"/>
            <a:ext cx="1176789" cy="349590"/>
          </a:xfrm>
          <a:prstGeom prst="rect">
            <a:avLst/>
          </a:prstGeom>
        </p:spPr>
      </p:pic>
      <p:sp>
        <p:nvSpPr>
          <p:cNvPr id="3" name="Tekstvak 2">
            <a:extLst>
              <a:ext uri="{FF2B5EF4-FFF2-40B4-BE49-F238E27FC236}">
                <a16:creationId xmlns:a16="http://schemas.microsoft.com/office/drawing/2014/main" id="{FD9460D5-836B-4A47-8F82-97EEE1F20418}"/>
              </a:ext>
            </a:extLst>
          </p:cNvPr>
          <p:cNvSpPr txBox="1"/>
          <p:nvPr/>
        </p:nvSpPr>
        <p:spPr>
          <a:xfrm>
            <a:off x="714703" y="4761186"/>
            <a:ext cx="3280827" cy="1200329"/>
          </a:xfrm>
          <a:prstGeom prst="rect">
            <a:avLst/>
          </a:prstGeom>
          <a:noFill/>
        </p:spPr>
        <p:txBody>
          <a:bodyPr wrap="square" rtlCol="0">
            <a:spAutoFit/>
          </a:bodyPr>
          <a:lstStyle/>
          <a:p>
            <a:pPr>
              <a:spcBef>
                <a:spcPct val="50000"/>
              </a:spcBef>
            </a:pPr>
            <a:r>
              <a:rPr lang="en-US" altLang="nl-NL" b="1" dirty="0">
                <a:latin typeface="+mj-lt"/>
                <a:ea typeface="ヒラギノ角ゴ Pro W3" panose="020B0300000000000000" pitchFamily="34" charset="-128"/>
              </a:rPr>
              <a:t>En </a:t>
            </a:r>
            <a:r>
              <a:rPr lang="en-US" altLang="nl-NL" b="1" dirty="0" err="1">
                <a:latin typeface="+mj-lt"/>
                <a:ea typeface="ヒラギノ角ゴ Pro W3" panose="020B0300000000000000" pitchFamily="34" charset="-128"/>
              </a:rPr>
              <a:t>huur</a:t>
            </a:r>
            <a:r>
              <a:rPr lang="en-US" altLang="nl-NL" b="1" dirty="0">
                <a:latin typeface="+mj-lt"/>
                <a:ea typeface="ヒラギノ角ゴ Pro W3" panose="020B0300000000000000" pitchFamily="34" charset="-128"/>
              </a:rPr>
              <a:t> </a:t>
            </a:r>
            <a:r>
              <a:rPr lang="en-US" altLang="nl-NL" b="1" dirty="0" err="1">
                <a:latin typeface="+mj-lt"/>
                <a:ea typeface="ヒラギノ角ゴ Pro W3" panose="020B0300000000000000" pitchFamily="34" charset="-128"/>
              </a:rPr>
              <a:t>iemand</a:t>
            </a:r>
            <a:r>
              <a:rPr lang="en-US" altLang="nl-NL" b="1" dirty="0">
                <a:latin typeface="+mj-lt"/>
                <a:ea typeface="ヒラギノ角ゴ Pro W3" panose="020B0300000000000000" pitchFamily="34" charset="-128"/>
              </a:rPr>
              <a:t> </a:t>
            </a:r>
            <a:r>
              <a:rPr lang="en-US" altLang="nl-NL" b="1" dirty="0" err="1">
                <a:latin typeface="+mj-lt"/>
                <a:ea typeface="ヒラギノ角ゴ Pro W3" panose="020B0300000000000000" pitchFamily="34" charset="-128"/>
              </a:rPr>
              <a:t>anders</a:t>
            </a:r>
            <a:r>
              <a:rPr lang="en-US" altLang="nl-NL" b="1" dirty="0">
                <a:latin typeface="+mj-lt"/>
                <a:ea typeface="ヒラギノ角ゴ Pro W3" panose="020B0300000000000000" pitchFamily="34" charset="-128"/>
              </a:rPr>
              <a:t> in om de </a:t>
            </a:r>
            <a:r>
              <a:rPr lang="en-US" altLang="nl-NL" b="1" dirty="0" err="1">
                <a:latin typeface="+mj-lt"/>
                <a:ea typeface="ヒラギノ角ゴ Pro W3" panose="020B0300000000000000" pitchFamily="34" charset="-128"/>
              </a:rPr>
              <a:t>bedrijfsleider</a:t>
            </a:r>
            <a:r>
              <a:rPr lang="en-US" altLang="nl-NL" b="1" dirty="0">
                <a:latin typeface="+mj-lt"/>
                <a:ea typeface="ヒラギノ角ゴ Pro W3" panose="020B0300000000000000" pitchFamily="34" charset="-128"/>
              </a:rPr>
              <a:t> </a:t>
            </a:r>
            <a:r>
              <a:rPr lang="en-US" altLang="nl-NL" b="1" dirty="0" err="1">
                <a:latin typeface="+mj-lt"/>
                <a:ea typeface="ヒラギノ角ゴ Pro W3" panose="020B0300000000000000" pitchFamily="34" charset="-128"/>
              </a:rPr>
              <a:t>te</a:t>
            </a:r>
            <a:r>
              <a:rPr lang="en-US" altLang="nl-NL" b="1" dirty="0">
                <a:latin typeface="+mj-lt"/>
                <a:ea typeface="ヒラギノ角ゴ Pro W3" panose="020B0300000000000000" pitchFamily="34" charset="-128"/>
              </a:rPr>
              <a:t> </a:t>
            </a:r>
            <a:r>
              <a:rPr lang="en-US" altLang="nl-NL" b="1" dirty="0" err="1">
                <a:latin typeface="+mj-lt"/>
                <a:ea typeface="ヒラギノ角ゴ Pro W3" panose="020B0300000000000000" pitchFamily="34" charset="-128"/>
              </a:rPr>
              <a:t>controleren</a:t>
            </a:r>
            <a:r>
              <a:rPr lang="en-US" altLang="nl-NL" b="1" dirty="0">
                <a:latin typeface="+mj-lt"/>
                <a:ea typeface="ヒラギノ角ゴ Pro W3" panose="020B0300000000000000" pitchFamily="34" charset="-128"/>
              </a:rPr>
              <a:t> </a:t>
            </a:r>
            <a:r>
              <a:rPr lang="en-US" altLang="nl-NL" b="1" dirty="0" err="1">
                <a:latin typeface="+mj-lt"/>
                <a:ea typeface="ヒラギノ角ゴ Pro W3" panose="020B0300000000000000" pitchFamily="34" charset="-128"/>
              </a:rPr>
              <a:t>en</a:t>
            </a:r>
            <a:r>
              <a:rPr lang="en-US" altLang="nl-NL" b="1" dirty="0">
                <a:latin typeface="+mj-lt"/>
                <a:ea typeface="ヒラギノ角ゴ Pro W3" panose="020B0300000000000000" pitchFamily="34" charset="-128"/>
              </a:rPr>
              <a:t> </a:t>
            </a:r>
            <a:r>
              <a:rPr lang="en-US" altLang="nl-NL" b="1" dirty="0" err="1">
                <a:latin typeface="+mj-lt"/>
                <a:ea typeface="ヒラギノ角ゴ Pro W3" panose="020B0300000000000000" pitchFamily="34" charset="-128"/>
              </a:rPr>
              <a:t>te</a:t>
            </a:r>
            <a:r>
              <a:rPr lang="en-US" altLang="nl-NL" b="1" dirty="0">
                <a:latin typeface="+mj-lt"/>
                <a:ea typeface="ヒラギノ角ゴ Pro W3" panose="020B0300000000000000" pitchFamily="34" charset="-128"/>
              </a:rPr>
              <a:t>  </a:t>
            </a:r>
            <a:r>
              <a:rPr lang="en-US" altLang="nl-NL" b="1" dirty="0" err="1">
                <a:latin typeface="+mj-lt"/>
                <a:ea typeface="ヒラギノ角ゴ Pro W3" panose="020B0300000000000000" pitchFamily="34" charset="-128"/>
              </a:rPr>
              <a:t>vertellen</a:t>
            </a:r>
            <a:r>
              <a:rPr lang="en-US" altLang="nl-NL" b="1" dirty="0">
                <a:latin typeface="+mj-lt"/>
                <a:ea typeface="ヒラギノ角ゴ Pro W3" panose="020B0300000000000000" pitchFamily="34" charset="-128"/>
              </a:rPr>
              <a:t> hoe </a:t>
            </a:r>
            <a:r>
              <a:rPr lang="en-US" altLang="nl-NL" b="1" dirty="0" err="1">
                <a:latin typeface="+mj-lt"/>
                <a:ea typeface="ヒラギノ角ゴ Pro W3" panose="020B0300000000000000" pitchFamily="34" charset="-128"/>
              </a:rPr>
              <a:t>hij</a:t>
            </a:r>
            <a:r>
              <a:rPr lang="en-US" altLang="nl-NL" b="1" dirty="0">
                <a:latin typeface="+mj-lt"/>
                <a:ea typeface="ヒラギノ角ゴ Pro W3" panose="020B0300000000000000" pitchFamily="34" charset="-128"/>
              </a:rPr>
              <a:t> de </a:t>
            </a:r>
            <a:r>
              <a:rPr lang="en-US" altLang="nl-NL" b="1" dirty="0" err="1">
                <a:latin typeface="+mj-lt"/>
                <a:ea typeface="ヒラギノ角ゴ Pro W3" panose="020B0300000000000000" pitchFamily="34" charset="-128"/>
              </a:rPr>
              <a:t>boerderij</a:t>
            </a:r>
            <a:r>
              <a:rPr lang="en-US" altLang="nl-NL" b="1" dirty="0">
                <a:latin typeface="+mj-lt"/>
                <a:ea typeface="ヒラギノ角ゴ Pro W3" panose="020B0300000000000000" pitchFamily="34" charset="-128"/>
              </a:rPr>
              <a:t> </a:t>
            </a:r>
            <a:r>
              <a:rPr lang="en-US" altLang="nl-NL" b="1" dirty="0" err="1">
                <a:latin typeface="+mj-lt"/>
                <a:ea typeface="ヒラギノ角ゴ Pro W3" panose="020B0300000000000000" pitchFamily="34" charset="-128"/>
              </a:rPr>
              <a:t>moet</a:t>
            </a:r>
            <a:r>
              <a:rPr lang="en-US" altLang="nl-NL" b="1" dirty="0">
                <a:latin typeface="+mj-lt"/>
                <a:ea typeface="ヒラギノ角ゴ Pro W3" panose="020B0300000000000000" pitchFamily="34" charset="-128"/>
              </a:rPr>
              <a:t> </a:t>
            </a:r>
            <a:r>
              <a:rPr lang="en-US" altLang="nl-NL" b="1" dirty="0" err="1">
                <a:latin typeface="+mj-lt"/>
                <a:ea typeface="ヒラギノ角ゴ Pro W3" panose="020B0300000000000000" pitchFamily="34" charset="-128"/>
              </a:rPr>
              <a:t>runnen</a:t>
            </a:r>
            <a:r>
              <a:rPr lang="en-US" altLang="nl-NL" b="1" dirty="0">
                <a:latin typeface="+mj-lt"/>
                <a:ea typeface="ヒラギノ角ゴ Pro W3" panose="020B0300000000000000" pitchFamily="34" charset="-128"/>
              </a:rPr>
              <a:t>.</a:t>
            </a:r>
            <a:endParaRPr lang="nl-NL" altLang="nl-NL" b="1" dirty="0">
              <a:latin typeface="+mj-lt"/>
              <a:ea typeface="ヒラギノ角ゴ Pro W3" panose="020B0300000000000000" pitchFamily="34" charset="-128"/>
            </a:endParaRPr>
          </a:p>
        </p:txBody>
      </p:sp>
      <p:pic>
        <p:nvPicPr>
          <p:cNvPr id="7" name="Afbeelding 6">
            <a:extLst>
              <a:ext uri="{FF2B5EF4-FFF2-40B4-BE49-F238E27FC236}">
                <a16:creationId xmlns:a16="http://schemas.microsoft.com/office/drawing/2014/main" id="{4F9396CC-7FAB-8CC3-EA62-C3D0C28A1753}"/>
              </a:ext>
            </a:extLst>
          </p:cNvPr>
          <p:cNvPicPr>
            <a:picLocks noChangeAspect="1"/>
          </p:cNvPicPr>
          <p:nvPr/>
        </p:nvPicPr>
        <p:blipFill>
          <a:blip r:embed="rId3"/>
          <a:stretch>
            <a:fillRect/>
          </a:stretch>
        </p:blipFill>
        <p:spPr>
          <a:xfrm>
            <a:off x="6072366" y="4752797"/>
            <a:ext cx="2557284" cy="2005068"/>
          </a:xfrm>
          <a:prstGeom prst="rect">
            <a:avLst/>
          </a:prstGeom>
        </p:spPr>
      </p:pic>
    </p:spTree>
    <p:extLst>
      <p:ext uri="{BB962C8B-B14F-4D97-AF65-F5344CB8AC3E}">
        <p14:creationId xmlns:p14="http://schemas.microsoft.com/office/powerpoint/2010/main" val="521077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 Box 43">
            <a:extLst>
              <a:ext uri="{FF2B5EF4-FFF2-40B4-BE49-F238E27FC236}">
                <a16:creationId xmlns:a16="http://schemas.microsoft.com/office/drawing/2014/main" id="{CE4E1D87-42A3-5544-90EB-F6F6F2ACC9D2}"/>
              </a:ext>
            </a:extLst>
          </p:cNvPr>
          <p:cNvSpPr txBox="1">
            <a:spLocks noChangeArrowheads="1"/>
          </p:cNvSpPr>
          <p:nvPr/>
        </p:nvSpPr>
        <p:spPr bwMode="auto">
          <a:xfrm>
            <a:off x="3545682" y="4617245"/>
            <a:ext cx="588623" cy="25391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nl-NL" sz="1050" b="1"/>
              <a:t>Risico</a:t>
            </a:r>
          </a:p>
        </p:txBody>
      </p:sp>
      <p:sp>
        <p:nvSpPr>
          <p:cNvPr id="39938" name="Title 1">
            <a:extLst>
              <a:ext uri="{FF2B5EF4-FFF2-40B4-BE49-F238E27FC236}">
                <a16:creationId xmlns:a16="http://schemas.microsoft.com/office/drawing/2014/main" id="{7C964766-9E8C-C249-9FBE-8ACF66388AC5}"/>
              </a:ext>
            </a:extLst>
          </p:cNvPr>
          <p:cNvSpPr>
            <a:spLocks noGrp="1" noChangeArrowheads="1"/>
          </p:cNvSpPr>
          <p:nvPr>
            <p:ph type="title"/>
          </p:nvPr>
        </p:nvSpPr>
        <p:spPr>
          <a:xfrm>
            <a:off x="628650" y="365126"/>
            <a:ext cx="7886700" cy="1163341"/>
          </a:xfrm>
        </p:spPr>
        <p:txBody>
          <a:bodyPr>
            <a:normAutofit/>
          </a:bodyPr>
          <a:lstStyle/>
          <a:p>
            <a:pPr algn="l" eaLnBrk="1" hangingPunct="1"/>
            <a:r>
              <a:rPr lang="en-US" altLang="nl-NL" sz="2700" b="1" dirty="0">
                <a:ea typeface="ＭＳ Ｐゴシック" panose="020B0600070205080204" pitchFamily="34" charset="-128"/>
              </a:rPr>
              <a:t>MINIMALISEREN RISICO’S</a:t>
            </a:r>
            <a:endParaRPr lang="nl-NL" altLang="nl-NL" sz="2700" b="1" dirty="0">
              <a:ea typeface="ＭＳ Ｐゴシック" panose="020B0600070205080204" pitchFamily="34" charset="-128"/>
            </a:endParaRPr>
          </a:p>
        </p:txBody>
      </p:sp>
      <p:sp>
        <p:nvSpPr>
          <p:cNvPr id="39947" name="Line 12">
            <a:extLst>
              <a:ext uri="{FF2B5EF4-FFF2-40B4-BE49-F238E27FC236}">
                <a16:creationId xmlns:a16="http://schemas.microsoft.com/office/drawing/2014/main" id="{6D0FA481-D332-A24D-818E-652073339C73}"/>
              </a:ext>
            </a:extLst>
          </p:cNvPr>
          <p:cNvSpPr>
            <a:spLocks noChangeShapeType="1"/>
          </p:cNvSpPr>
          <p:nvPr/>
        </p:nvSpPr>
        <p:spPr bwMode="auto">
          <a:xfrm>
            <a:off x="2000250" y="4657725"/>
            <a:ext cx="9144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nl-NL" sz="1350"/>
          </a:p>
        </p:txBody>
      </p:sp>
      <p:sp>
        <p:nvSpPr>
          <p:cNvPr id="39948" name="Line 13">
            <a:extLst>
              <a:ext uri="{FF2B5EF4-FFF2-40B4-BE49-F238E27FC236}">
                <a16:creationId xmlns:a16="http://schemas.microsoft.com/office/drawing/2014/main" id="{8DFA3BA4-0259-7F48-971D-DB8710CF96EF}"/>
              </a:ext>
            </a:extLst>
          </p:cNvPr>
          <p:cNvSpPr>
            <a:spLocks noChangeShapeType="1"/>
          </p:cNvSpPr>
          <p:nvPr/>
        </p:nvSpPr>
        <p:spPr bwMode="auto">
          <a:xfrm>
            <a:off x="2000250" y="4714875"/>
            <a:ext cx="9144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nl-NL" sz="1350"/>
          </a:p>
        </p:txBody>
      </p:sp>
      <p:sp>
        <p:nvSpPr>
          <p:cNvPr id="39949" name="Line 14">
            <a:extLst>
              <a:ext uri="{FF2B5EF4-FFF2-40B4-BE49-F238E27FC236}">
                <a16:creationId xmlns:a16="http://schemas.microsoft.com/office/drawing/2014/main" id="{FECFE6A7-8C64-DD48-A6D9-21A97CFC823B}"/>
              </a:ext>
            </a:extLst>
          </p:cNvPr>
          <p:cNvSpPr>
            <a:spLocks noChangeShapeType="1"/>
          </p:cNvSpPr>
          <p:nvPr/>
        </p:nvSpPr>
        <p:spPr bwMode="auto">
          <a:xfrm>
            <a:off x="2000250" y="4772025"/>
            <a:ext cx="9144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nl-NL" sz="1350"/>
          </a:p>
        </p:txBody>
      </p:sp>
      <p:sp>
        <p:nvSpPr>
          <p:cNvPr id="39950" name="Line 15">
            <a:extLst>
              <a:ext uri="{FF2B5EF4-FFF2-40B4-BE49-F238E27FC236}">
                <a16:creationId xmlns:a16="http://schemas.microsoft.com/office/drawing/2014/main" id="{28FA2834-DFB6-5841-B26E-0FF6B08563CB}"/>
              </a:ext>
            </a:extLst>
          </p:cNvPr>
          <p:cNvSpPr>
            <a:spLocks noChangeShapeType="1"/>
          </p:cNvSpPr>
          <p:nvPr/>
        </p:nvSpPr>
        <p:spPr bwMode="auto">
          <a:xfrm>
            <a:off x="2000250" y="4829175"/>
            <a:ext cx="9144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nl-NL" sz="1350"/>
          </a:p>
        </p:txBody>
      </p:sp>
      <p:sp>
        <p:nvSpPr>
          <p:cNvPr id="39951" name="Line 16">
            <a:extLst>
              <a:ext uri="{FF2B5EF4-FFF2-40B4-BE49-F238E27FC236}">
                <a16:creationId xmlns:a16="http://schemas.microsoft.com/office/drawing/2014/main" id="{47041B32-71EB-0C4F-8D89-7E0928E69619}"/>
              </a:ext>
            </a:extLst>
          </p:cNvPr>
          <p:cNvSpPr>
            <a:spLocks noChangeShapeType="1"/>
          </p:cNvSpPr>
          <p:nvPr/>
        </p:nvSpPr>
        <p:spPr bwMode="auto">
          <a:xfrm>
            <a:off x="2000250" y="4879181"/>
            <a:ext cx="9144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nl-NL" sz="1350"/>
          </a:p>
        </p:txBody>
      </p:sp>
      <p:sp>
        <p:nvSpPr>
          <p:cNvPr id="39952" name="Line 17">
            <a:extLst>
              <a:ext uri="{FF2B5EF4-FFF2-40B4-BE49-F238E27FC236}">
                <a16:creationId xmlns:a16="http://schemas.microsoft.com/office/drawing/2014/main" id="{D4FEAE07-F08E-E343-8832-2C06CDE335FC}"/>
              </a:ext>
            </a:extLst>
          </p:cNvPr>
          <p:cNvSpPr>
            <a:spLocks noChangeShapeType="1"/>
          </p:cNvSpPr>
          <p:nvPr/>
        </p:nvSpPr>
        <p:spPr bwMode="auto">
          <a:xfrm>
            <a:off x="2000250" y="4936331"/>
            <a:ext cx="9144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nl-NL" sz="1350"/>
          </a:p>
        </p:txBody>
      </p:sp>
      <p:sp>
        <p:nvSpPr>
          <p:cNvPr id="39953" name="Line 18">
            <a:extLst>
              <a:ext uri="{FF2B5EF4-FFF2-40B4-BE49-F238E27FC236}">
                <a16:creationId xmlns:a16="http://schemas.microsoft.com/office/drawing/2014/main" id="{50D7390D-99F8-BD43-B2EA-422DC5C7CC36}"/>
              </a:ext>
            </a:extLst>
          </p:cNvPr>
          <p:cNvSpPr>
            <a:spLocks noChangeShapeType="1"/>
          </p:cNvSpPr>
          <p:nvPr/>
        </p:nvSpPr>
        <p:spPr bwMode="auto">
          <a:xfrm>
            <a:off x="2000250" y="4993481"/>
            <a:ext cx="9144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nl-NL" sz="1350"/>
          </a:p>
        </p:txBody>
      </p:sp>
      <p:sp>
        <p:nvSpPr>
          <p:cNvPr id="39954" name="Line 19">
            <a:extLst>
              <a:ext uri="{FF2B5EF4-FFF2-40B4-BE49-F238E27FC236}">
                <a16:creationId xmlns:a16="http://schemas.microsoft.com/office/drawing/2014/main" id="{3B8584A8-65CD-D947-9C13-A0178163C2E1}"/>
              </a:ext>
            </a:extLst>
          </p:cNvPr>
          <p:cNvSpPr>
            <a:spLocks noChangeShapeType="1"/>
          </p:cNvSpPr>
          <p:nvPr/>
        </p:nvSpPr>
        <p:spPr bwMode="auto">
          <a:xfrm>
            <a:off x="2000250" y="5050631"/>
            <a:ext cx="9144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nl-NL" sz="1350"/>
          </a:p>
        </p:txBody>
      </p:sp>
      <p:sp>
        <p:nvSpPr>
          <p:cNvPr id="39955" name="Line 20">
            <a:extLst>
              <a:ext uri="{FF2B5EF4-FFF2-40B4-BE49-F238E27FC236}">
                <a16:creationId xmlns:a16="http://schemas.microsoft.com/office/drawing/2014/main" id="{C9C6DB99-B7D1-DF40-BE94-337CDB58F14B}"/>
              </a:ext>
            </a:extLst>
          </p:cNvPr>
          <p:cNvSpPr>
            <a:spLocks noChangeShapeType="1"/>
          </p:cNvSpPr>
          <p:nvPr/>
        </p:nvSpPr>
        <p:spPr bwMode="auto">
          <a:xfrm>
            <a:off x="2000250" y="5107781"/>
            <a:ext cx="9144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nl-NL" sz="1350"/>
          </a:p>
        </p:txBody>
      </p:sp>
      <p:sp>
        <p:nvSpPr>
          <p:cNvPr id="39956" name="Line 21">
            <a:extLst>
              <a:ext uri="{FF2B5EF4-FFF2-40B4-BE49-F238E27FC236}">
                <a16:creationId xmlns:a16="http://schemas.microsoft.com/office/drawing/2014/main" id="{D696B689-7470-FA4F-9C4B-1FDAB16D3AED}"/>
              </a:ext>
            </a:extLst>
          </p:cNvPr>
          <p:cNvSpPr>
            <a:spLocks noChangeShapeType="1"/>
          </p:cNvSpPr>
          <p:nvPr/>
        </p:nvSpPr>
        <p:spPr bwMode="auto">
          <a:xfrm>
            <a:off x="2000250" y="5157788"/>
            <a:ext cx="9144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nl-NL" sz="1350"/>
          </a:p>
        </p:txBody>
      </p:sp>
      <p:sp>
        <p:nvSpPr>
          <p:cNvPr id="39957" name="Line 22">
            <a:extLst>
              <a:ext uri="{FF2B5EF4-FFF2-40B4-BE49-F238E27FC236}">
                <a16:creationId xmlns:a16="http://schemas.microsoft.com/office/drawing/2014/main" id="{82F1D259-35BC-184A-80C1-AD6D824A3523}"/>
              </a:ext>
            </a:extLst>
          </p:cNvPr>
          <p:cNvSpPr>
            <a:spLocks noChangeShapeType="1"/>
          </p:cNvSpPr>
          <p:nvPr/>
        </p:nvSpPr>
        <p:spPr bwMode="auto">
          <a:xfrm>
            <a:off x="2000250" y="5200650"/>
            <a:ext cx="9144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nl-NL" sz="1350"/>
          </a:p>
        </p:txBody>
      </p:sp>
      <p:sp>
        <p:nvSpPr>
          <p:cNvPr id="39969" name="Text Box 43">
            <a:extLst>
              <a:ext uri="{FF2B5EF4-FFF2-40B4-BE49-F238E27FC236}">
                <a16:creationId xmlns:a16="http://schemas.microsoft.com/office/drawing/2014/main" id="{102B9E1A-44CE-7943-93D0-D925222B7B1A}"/>
              </a:ext>
            </a:extLst>
          </p:cNvPr>
          <p:cNvSpPr txBox="1">
            <a:spLocks noChangeArrowheads="1"/>
          </p:cNvSpPr>
          <p:nvPr/>
        </p:nvSpPr>
        <p:spPr bwMode="auto">
          <a:xfrm>
            <a:off x="4031457" y="4617245"/>
            <a:ext cx="588623" cy="25391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nl-NL" sz="1050" b="1"/>
              <a:t>Risico</a:t>
            </a:r>
          </a:p>
        </p:txBody>
      </p:sp>
      <p:sp>
        <p:nvSpPr>
          <p:cNvPr id="39970" name="Text Box 45">
            <a:extLst>
              <a:ext uri="{FF2B5EF4-FFF2-40B4-BE49-F238E27FC236}">
                <a16:creationId xmlns:a16="http://schemas.microsoft.com/office/drawing/2014/main" id="{CE39DBD9-3749-5D48-9ED4-E4DC9C12A91F}"/>
              </a:ext>
            </a:extLst>
          </p:cNvPr>
          <p:cNvSpPr txBox="1">
            <a:spLocks noChangeArrowheads="1"/>
          </p:cNvSpPr>
          <p:nvPr/>
        </p:nvSpPr>
        <p:spPr bwMode="auto">
          <a:xfrm>
            <a:off x="4572001" y="4629151"/>
            <a:ext cx="588623"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nl-NL" sz="1050" b="1"/>
              <a:t>Risico</a:t>
            </a:r>
          </a:p>
        </p:txBody>
      </p:sp>
      <p:sp>
        <p:nvSpPr>
          <p:cNvPr id="39971" name="Oval 37">
            <a:extLst>
              <a:ext uri="{FF2B5EF4-FFF2-40B4-BE49-F238E27FC236}">
                <a16:creationId xmlns:a16="http://schemas.microsoft.com/office/drawing/2014/main" id="{4C91865F-79DB-4C4E-8878-C46D2B10FD14}"/>
              </a:ext>
            </a:extLst>
          </p:cNvPr>
          <p:cNvSpPr>
            <a:spLocks noChangeArrowheads="1"/>
          </p:cNvSpPr>
          <p:nvPr/>
        </p:nvSpPr>
        <p:spPr bwMode="auto">
          <a:xfrm>
            <a:off x="3275410" y="4563667"/>
            <a:ext cx="2052638" cy="377428"/>
          </a:xfrm>
          <a:prstGeom prst="ellipse">
            <a:avLst/>
          </a:prstGeom>
          <a:solidFill>
            <a:srgbClr val="FF3300">
              <a:alpha val="20000"/>
            </a:srgbClr>
          </a:solidFill>
          <a:ln w="38100">
            <a:solidFill>
              <a:srgbClr val="FF3300"/>
            </a:solidFill>
            <a:round/>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FontTx/>
              <a:buNone/>
            </a:pPr>
            <a:endParaRPr lang="en-US" altLang="nl-NL" sz="1500">
              <a:latin typeface="Tahoma" panose="020B0604030504040204" pitchFamily="34" charset="0"/>
            </a:endParaRPr>
          </a:p>
        </p:txBody>
      </p:sp>
      <p:sp>
        <p:nvSpPr>
          <p:cNvPr id="39972" name="Text Box 43">
            <a:extLst>
              <a:ext uri="{FF2B5EF4-FFF2-40B4-BE49-F238E27FC236}">
                <a16:creationId xmlns:a16="http://schemas.microsoft.com/office/drawing/2014/main" id="{87952C1F-FF4B-1F4B-8B62-5962822C6CEC}"/>
              </a:ext>
            </a:extLst>
          </p:cNvPr>
          <p:cNvSpPr txBox="1">
            <a:spLocks noChangeArrowheads="1"/>
          </p:cNvSpPr>
          <p:nvPr/>
        </p:nvSpPr>
        <p:spPr bwMode="auto">
          <a:xfrm>
            <a:off x="4787505" y="5185209"/>
            <a:ext cx="3414045"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nl-NL" sz="1400" b="1" dirty="0" err="1"/>
              <a:t>Minimaliseren</a:t>
            </a:r>
            <a:r>
              <a:rPr lang="en-US" altLang="nl-NL" sz="1400" b="1" dirty="0"/>
              <a:t> </a:t>
            </a:r>
            <a:r>
              <a:rPr lang="en-US" altLang="nl-NL" sz="1400" b="1" dirty="0" err="1"/>
              <a:t>vanaf</a:t>
            </a:r>
            <a:r>
              <a:rPr lang="en-US" altLang="nl-NL" sz="1400" b="1" dirty="0"/>
              <a:t> het begin,</a:t>
            </a:r>
          </a:p>
          <a:p>
            <a:pPr eaLnBrk="1" hangingPunct="1">
              <a:spcBef>
                <a:spcPct val="0"/>
              </a:spcBef>
              <a:buFontTx/>
              <a:buNone/>
            </a:pPr>
            <a:r>
              <a:rPr lang="en-US" altLang="nl-NL" sz="1400" b="1" dirty="0"/>
              <a:t>door </a:t>
            </a:r>
            <a:r>
              <a:rPr lang="en-US" altLang="nl-NL" sz="1400" b="1" dirty="0" err="1"/>
              <a:t>risico’s</a:t>
            </a:r>
            <a:r>
              <a:rPr lang="en-US" altLang="nl-NL" sz="1400" b="1" dirty="0"/>
              <a:t> </a:t>
            </a:r>
            <a:r>
              <a:rPr lang="en-US" altLang="nl-NL" sz="1400" b="1" dirty="0" err="1"/>
              <a:t>te</a:t>
            </a:r>
            <a:r>
              <a:rPr lang="en-US" altLang="nl-NL" sz="1400" b="1" dirty="0"/>
              <a:t> </a:t>
            </a:r>
            <a:r>
              <a:rPr lang="en-US" altLang="nl-NL" sz="1400" b="1" dirty="0" err="1"/>
              <a:t>monitoren</a:t>
            </a:r>
            <a:endParaRPr lang="en-US" altLang="nl-NL" sz="1400" b="1" dirty="0"/>
          </a:p>
          <a:p>
            <a:pPr eaLnBrk="1" hangingPunct="1">
              <a:spcBef>
                <a:spcPct val="0"/>
              </a:spcBef>
              <a:buFontTx/>
              <a:buNone/>
            </a:pPr>
            <a:r>
              <a:rPr lang="en-US" altLang="nl-NL" sz="1400" b="1" dirty="0"/>
              <a:t>NB) RISICOBEHEER EN </a:t>
            </a:r>
            <a:r>
              <a:rPr lang="en-US" altLang="nl-NL" sz="1400" b="1" u="sng" dirty="0"/>
              <a:t>NIET</a:t>
            </a:r>
            <a:r>
              <a:rPr lang="en-US" altLang="nl-NL" sz="1400" b="1" dirty="0"/>
              <a:t> RISICO’S OVERNEMEN. OG BLIJFT FINANCIEEL VERANTWOORDELIJK</a:t>
            </a:r>
          </a:p>
        </p:txBody>
      </p:sp>
      <p:grpSp>
        <p:nvGrpSpPr>
          <p:cNvPr id="39973" name="Group 39">
            <a:extLst>
              <a:ext uri="{FF2B5EF4-FFF2-40B4-BE49-F238E27FC236}">
                <a16:creationId xmlns:a16="http://schemas.microsoft.com/office/drawing/2014/main" id="{A4BE9CC8-16F9-9541-967E-EE232C0A2F95}"/>
              </a:ext>
            </a:extLst>
          </p:cNvPr>
          <p:cNvGrpSpPr>
            <a:grpSpLocks/>
          </p:cNvGrpSpPr>
          <p:nvPr/>
        </p:nvGrpSpPr>
        <p:grpSpPr bwMode="auto">
          <a:xfrm>
            <a:off x="3028950" y="4914900"/>
            <a:ext cx="1200150" cy="228600"/>
            <a:chOff x="1584" y="3408"/>
            <a:chExt cx="1008" cy="288"/>
          </a:xfrm>
        </p:grpSpPr>
        <p:sp>
          <p:nvSpPr>
            <p:cNvPr id="39977" name="Line 40">
              <a:extLst>
                <a:ext uri="{FF2B5EF4-FFF2-40B4-BE49-F238E27FC236}">
                  <a16:creationId xmlns:a16="http://schemas.microsoft.com/office/drawing/2014/main" id="{F87BE693-1580-8B46-B779-98523F8A8DFE}"/>
                </a:ext>
              </a:extLst>
            </p:cNvPr>
            <p:cNvSpPr>
              <a:spLocks noChangeShapeType="1"/>
            </p:cNvSpPr>
            <p:nvPr/>
          </p:nvSpPr>
          <p:spPr bwMode="auto">
            <a:xfrm>
              <a:off x="2592" y="3408"/>
              <a:ext cx="0" cy="288"/>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a:lstStyle/>
            <a:p>
              <a:endParaRPr lang="nl-NL" sz="1350"/>
            </a:p>
          </p:txBody>
        </p:sp>
        <p:sp>
          <p:nvSpPr>
            <p:cNvPr id="39978" name="Line 41">
              <a:extLst>
                <a:ext uri="{FF2B5EF4-FFF2-40B4-BE49-F238E27FC236}">
                  <a16:creationId xmlns:a16="http://schemas.microsoft.com/office/drawing/2014/main" id="{A483A9D2-AF64-804B-AF5B-522D573AF21F}"/>
                </a:ext>
              </a:extLst>
            </p:cNvPr>
            <p:cNvSpPr>
              <a:spLocks noChangeShapeType="1"/>
            </p:cNvSpPr>
            <p:nvPr/>
          </p:nvSpPr>
          <p:spPr bwMode="auto">
            <a:xfrm flipH="1">
              <a:off x="1584" y="3696"/>
              <a:ext cx="1008" cy="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nl-NL" sz="1350"/>
            </a:p>
          </p:txBody>
        </p:sp>
      </p:grpSp>
      <p:sp>
        <p:nvSpPr>
          <p:cNvPr id="45" name="Subtitle 2">
            <a:extLst>
              <a:ext uri="{FF2B5EF4-FFF2-40B4-BE49-F238E27FC236}">
                <a16:creationId xmlns:a16="http://schemas.microsoft.com/office/drawing/2014/main" id="{F9FDF343-44D0-1B4C-BCFA-D36B4633AD9B}"/>
              </a:ext>
            </a:extLst>
          </p:cNvPr>
          <p:cNvSpPr txBox="1">
            <a:spLocks/>
          </p:cNvSpPr>
          <p:nvPr/>
        </p:nvSpPr>
        <p:spPr>
          <a:xfrm>
            <a:off x="4787505" y="5535217"/>
            <a:ext cx="3078956" cy="378619"/>
          </a:xfrm>
          <a:prstGeom prst="rect">
            <a:avLst/>
          </a:prstGeom>
        </p:spPr>
        <p:txBody>
          <a:bodyPr>
            <a:normAutofit fontScale="92500" lnSpcReduction="20000"/>
          </a:bodyPr>
          <a:lstStyle/>
          <a:p>
            <a:pPr marL="257175" indent="-257175">
              <a:spcBef>
                <a:spcPct val="20000"/>
              </a:spcBef>
              <a:defRPr/>
            </a:pPr>
            <a:endParaRPr lang="nl-NL" sz="2400" dirty="0">
              <a:solidFill>
                <a:srgbClr val="C00000"/>
              </a:solidFill>
            </a:endParaRPr>
          </a:p>
        </p:txBody>
      </p:sp>
      <p:pic>
        <p:nvPicPr>
          <p:cNvPr id="44" name="Picture 14">
            <a:extLst>
              <a:ext uri="{FF2B5EF4-FFF2-40B4-BE49-F238E27FC236}">
                <a16:creationId xmlns:a16="http://schemas.microsoft.com/office/drawing/2014/main" id="{8D456770-06BE-9B49-9F37-D00F76A11A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58100" y="278415"/>
            <a:ext cx="1176789" cy="349590"/>
          </a:xfrm>
          <a:prstGeom prst="rect">
            <a:avLst/>
          </a:prstGeom>
        </p:spPr>
      </p:pic>
      <p:pic>
        <p:nvPicPr>
          <p:cNvPr id="3" name="Afbeelding 2">
            <a:extLst>
              <a:ext uri="{FF2B5EF4-FFF2-40B4-BE49-F238E27FC236}">
                <a16:creationId xmlns:a16="http://schemas.microsoft.com/office/drawing/2014/main" id="{5F80337A-19BD-9149-80D4-34C6021D37B6}"/>
              </a:ext>
            </a:extLst>
          </p:cNvPr>
          <p:cNvPicPr>
            <a:picLocks noChangeAspect="1"/>
          </p:cNvPicPr>
          <p:nvPr/>
        </p:nvPicPr>
        <p:blipFill>
          <a:blip r:embed="rId4"/>
          <a:stretch>
            <a:fillRect/>
          </a:stretch>
        </p:blipFill>
        <p:spPr>
          <a:xfrm>
            <a:off x="0" y="1558594"/>
            <a:ext cx="9144000" cy="2760959"/>
          </a:xfrm>
          <a:prstGeom prst="rect">
            <a:avLst/>
          </a:prstGeom>
        </p:spPr>
      </p:pic>
    </p:spTree>
    <p:extLst>
      <p:ext uri="{BB962C8B-B14F-4D97-AF65-F5344CB8AC3E}">
        <p14:creationId xmlns:p14="http://schemas.microsoft.com/office/powerpoint/2010/main" val="1543102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12CFFB85-8865-C446-BD7A-8F968A746B35}"/>
              </a:ext>
            </a:extLst>
          </p:cNvPr>
          <p:cNvSpPr>
            <a:spLocks noGrp="1" noChangeArrowheads="1"/>
          </p:cNvSpPr>
          <p:nvPr>
            <p:ph type="title" idx="4294967295"/>
          </p:nvPr>
        </p:nvSpPr>
        <p:spPr/>
        <p:txBody>
          <a:bodyPr/>
          <a:lstStyle/>
          <a:p>
            <a:pPr eaLnBrk="1" hangingPunct="1"/>
            <a:br>
              <a:rPr lang="en-US" altLang="nl-NL" sz="3000" b="1">
                <a:ea typeface="ＭＳ Ｐゴシック" panose="020B0600070205080204" pitchFamily="34" charset="-128"/>
              </a:rPr>
            </a:br>
            <a:endParaRPr lang="nl-NL" altLang="nl-NL" sz="3000" b="1">
              <a:solidFill>
                <a:srgbClr val="689A0D"/>
              </a:solidFill>
              <a:ea typeface="ＭＳ Ｐゴシック" panose="020B0600070205080204" pitchFamily="34" charset="-128"/>
            </a:endParaRPr>
          </a:p>
        </p:txBody>
      </p:sp>
      <p:sp>
        <p:nvSpPr>
          <p:cNvPr id="33794" name="Rectangle 3">
            <a:extLst>
              <a:ext uri="{FF2B5EF4-FFF2-40B4-BE49-F238E27FC236}">
                <a16:creationId xmlns:a16="http://schemas.microsoft.com/office/drawing/2014/main" id="{9923BDF9-1A8F-F441-BC7A-3CECB0F02EF8}"/>
              </a:ext>
            </a:extLst>
          </p:cNvPr>
          <p:cNvSpPr>
            <a:spLocks noGrp="1" noChangeArrowheads="1"/>
          </p:cNvSpPr>
          <p:nvPr>
            <p:ph type="body" idx="4294967295"/>
          </p:nvPr>
        </p:nvSpPr>
        <p:spPr/>
        <p:txBody>
          <a:bodyPr/>
          <a:lstStyle/>
          <a:p>
            <a:pPr marL="0" indent="0">
              <a:buNone/>
              <a:defRPr/>
            </a:pPr>
            <a:endParaRPr lang="nl-NL" b="1" dirty="0">
              <a:solidFill>
                <a:srgbClr val="3366FF"/>
              </a:solidFill>
            </a:endParaRPr>
          </a:p>
          <a:p>
            <a:pPr marL="0" indent="0" algn="ctr">
              <a:buNone/>
              <a:defRPr/>
            </a:pPr>
            <a:endParaRPr lang="nl-NL" altLang="ja-JP" sz="3300" b="1" dirty="0">
              <a:solidFill>
                <a:srgbClr val="BCE623"/>
              </a:solidFill>
            </a:endParaRPr>
          </a:p>
          <a:p>
            <a:pPr marL="0" indent="0" algn="ctr">
              <a:buNone/>
              <a:defRPr/>
            </a:pPr>
            <a:r>
              <a:rPr lang="nl-NL" altLang="ja-JP" sz="3300" b="1" dirty="0">
                <a:solidFill>
                  <a:srgbClr val="BCE623"/>
                </a:solidFill>
              </a:rPr>
              <a:t>GEBRUIK DOMINANTE INFORMATIE</a:t>
            </a:r>
          </a:p>
          <a:p>
            <a:pPr marL="0" indent="0">
              <a:buNone/>
              <a:defRPr/>
            </a:pPr>
            <a:endParaRPr lang="nl-NL" dirty="0"/>
          </a:p>
          <a:p>
            <a:pPr marL="385763" indent="-385763">
              <a:defRPr/>
            </a:pPr>
            <a:endParaRPr lang="nl-NL" dirty="0"/>
          </a:p>
        </p:txBody>
      </p:sp>
      <p:pic>
        <p:nvPicPr>
          <p:cNvPr id="5" name="Picture 4">
            <a:extLst>
              <a:ext uri="{FF2B5EF4-FFF2-40B4-BE49-F238E27FC236}">
                <a16:creationId xmlns:a16="http://schemas.microsoft.com/office/drawing/2014/main" id="{B47E803A-C88C-8646-B010-D5F28DBF15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737" y="275376"/>
            <a:ext cx="1176789" cy="349590"/>
          </a:xfrm>
          <a:prstGeom prst="rect">
            <a:avLst/>
          </a:prstGeom>
        </p:spPr>
      </p:pic>
    </p:spTree>
    <p:extLst>
      <p:ext uri="{BB962C8B-B14F-4D97-AF65-F5344CB8AC3E}">
        <p14:creationId xmlns:p14="http://schemas.microsoft.com/office/powerpoint/2010/main" val="982450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8BC61-638D-5FAA-C8E9-446C7BE6AF62}"/>
            </a:ext>
          </a:extLst>
        </p:cNvPr>
        <p:cNvGrpSpPr/>
        <p:nvPr/>
      </p:nvGrpSpPr>
      <p:grpSpPr>
        <a:xfrm>
          <a:off x="0" y="0"/>
          <a:ext cx="0" cy="0"/>
          <a:chOff x="0" y="0"/>
          <a:chExt cx="0" cy="0"/>
        </a:xfrm>
      </p:grpSpPr>
      <p:sp>
        <p:nvSpPr>
          <p:cNvPr id="5" name="Title 4" hidden="1">
            <a:extLst>
              <a:ext uri="{FF2B5EF4-FFF2-40B4-BE49-F238E27FC236}">
                <a16:creationId xmlns:a16="http://schemas.microsoft.com/office/drawing/2014/main" id="{43B3EA9A-C054-436A-29F1-AF8725EB9E30}"/>
              </a:ext>
            </a:extLst>
          </p:cNvPr>
          <p:cNvSpPr>
            <a:spLocks noGrp="1"/>
          </p:cNvSpPr>
          <p:nvPr>
            <p:ph type="title"/>
          </p:nvPr>
        </p:nvSpPr>
        <p:spPr/>
        <p:txBody>
          <a:bodyPr/>
          <a:lstStyle/>
          <a:p>
            <a:r>
              <a:rPr lang="en-US" dirty="0"/>
              <a:t>Balanced scorecard slide 3</a:t>
            </a:r>
          </a:p>
        </p:txBody>
      </p:sp>
      <p:sp>
        <p:nvSpPr>
          <p:cNvPr id="6" name="Content Placeholder 5">
            <a:extLst>
              <a:ext uri="{FF2B5EF4-FFF2-40B4-BE49-F238E27FC236}">
                <a16:creationId xmlns:a16="http://schemas.microsoft.com/office/drawing/2014/main" id="{FBE2490F-EAAD-C9AC-09EE-71ECC0534A8B}"/>
              </a:ext>
            </a:extLst>
          </p:cNvPr>
          <p:cNvSpPr>
            <a:spLocks noGrp="1"/>
          </p:cNvSpPr>
          <p:nvPr>
            <p:ph idx="1"/>
          </p:nvPr>
        </p:nvSpPr>
        <p:spPr/>
        <p:txBody>
          <a:bodyPr>
            <a:normAutofit/>
          </a:bodyPr>
          <a:lstStyle/>
          <a:p>
            <a:pPr>
              <a:buNone/>
            </a:pPr>
            <a:r>
              <a:rPr lang="en-US" altLang="nl-NL" sz="1800" dirty="0">
                <a:ea typeface="ＭＳ Ｐゴシック" panose="020B0600070205080204" pitchFamily="34" charset="-128"/>
              </a:rPr>
              <a:t>	</a:t>
            </a:r>
            <a:endParaRPr lang="nl-NL" altLang="nl-NL" sz="1800" dirty="0">
              <a:ea typeface="ＭＳ Ｐゴシック" panose="020B0600070205080204" pitchFamily="34" charset="-128"/>
            </a:endParaRPr>
          </a:p>
        </p:txBody>
      </p:sp>
      <p:sp>
        <p:nvSpPr>
          <p:cNvPr id="4" name="Slide Number Placeholder 3">
            <a:extLst>
              <a:ext uri="{FF2B5EF4-FFF2-40B4-BE49-F238E27FC236}">
                <a16:creationId xmlns:a16="http://schemas.microsoft.com/office/drawing/2014/main" id="{76520D48-1854-DF6D-D7D5-A5E7B7B80D14}"/>
              </a:ext>
            </a:extLst>
          </p:cNvPr>
          <p:cNvSpPr>
            <a:spLocks noGrp="1"/>
          </p:cNvSpPr>
          <p:nvPr>
            <p:ph type="sldNum" sz="quarter" idx="12"/>
          </p:nvPr>
        </p:nvSpPr>
        <p:spPr/>
        <p:txBody>
          <a:bodyPr/>
          <a:lstStyle/>
          <a:p>
            <a:fld id="{5A4A7955-6230-48B4-BD8B-A7C460F75945}" type="slidenum">
              <a:rPr lang="en-US" smtClean="0"/>
              <a:t>13</a:t>
            </a:fld>
            <a:endParaRPr lang="en-US" dirty="0"/>
          </a:p>
        </p:txBody>
      </p:sp>
      <p:sp>
        <p:nvSpPr>
          <p:cNvPr id="13" name="TextBox 12">
            <a:extLst>
              <a:ext uri="{FF2B5EF4-FFF2-40B4-BE49-F238E27FC236}">
                <a16:creationId xmlns:a16="http://schemas.microsoft.com/office/drawing/2014/main" id="{AD6FAFD1-D9BF-CE17-164E-EE06435C20B4}"/>
              </a:ext>
            </a:extLst>
          </p:cNvPr>
          <p:cNvSpPr txBox="1"/>
          <p:nvPr/>
        </p:nvSpPr>
        <p:spPr>
          <a:xfrm>
            <a:off x="1097928" y="1076326"/>
            <a:ext cx="6948145" cy="369332"/>
          </a:xfrm>
          <a:prstGeom prst="rect">
            <a:avLst/>
          </a:prstGeom>
          <a:noFill/>
        </p:spPr>
        <p:txBody>
          <a:bodyPr wrap="square" lIns="0" tIns="0" rIns="0" bIns="0" rtlCol="0" anchor="ctr">
            <a:spAutoFit/>
          </a:bodyPr>
          <a:lstStyle/>
          <a:p>
            <a:pPr algn="ctr"/>
            <a:r>
              <a:rPr lang="en-US" sz="2400" b="1" dirty="0">
                <a:latin typeface="+mj-lt"/>
              </a:rPr>
              <a:t>DOMINANT BETEKENT</a:t>
            </a:r>
            <a:endParaRPr lang="en-US" sz="2700" dirty="0">
              <a:latin typeface="+mj-lt"/>
            </a:endParaRPr>
          </a:p>
        </p:txBody>
      </p:sp>
      <p:sp>
        <p:nvSpPr>
          <p:cNvPr id="14" name="TextBox 13">
            <a:extLst>
              <a:ext uri="{FF2B5EF4-FFF2-40B4-BE49-F238E27FC236}">
                <a16:creationId xmlns:a16="http://schemas.microsoft.com/office/drawing/2014/main" id="{14AEE262-6891-CC8B-32AC-B204B3F9DCE1}"/>
              </a:ext>
            </a:extLst>
          </p:cNvPr>
          <p:cNvSpPr txBox="1"/>
          <p:nvPr/>
        </p:nvSpPr>
        <p:spPr>
          <a:xfrm>
            <a:off x="1097928" y="1521857"/>
            <a:ext cx="6948144" cy="230832"/>
          </a:xfrm>
          <a:prstGeom prst="rect">
            <a:avLst/>
          </a:prstGeom>
          <a:noFill/>
        </p:spPr>
        <p:txBody>
          <a:bodyPr wrap="square" lIns="0" tIns="0" rIns="0" bIns="0" rtlCol="0">
            <a:spAutoFit/>
          </a:bodyPr>
          <a:lstStyle/>
          <a:p>
            <a:pPr algn="ctr"/>
            <a:r>
              <a:rPr lang="en-US" sz="1500" dirty="0"/>
              <a:t>PINDAKAAS KOPEN ….</a:t>
            </a:r>
          </a:p>
        </p:txBody>
      </p:sp>
      <p:pic>
        <p:nvPicPr>
          <p:cNvPr id="15" name="Picture 14">
            <a:extLst>
              <a:ext uri="{FF2B5EF4-FFF2-40B4-BE49-F238E27FC236}">
                <a16:creationId xmlns:a16="http://schemas.microsoft.com/office/drawing/2014/main" id="{F3C2B0D8-502E-A7CF-E86C-8BBF379A24D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0494" y="1055141"/>
            <a:ext cx="1176789" cy="349590"/>
          </a:xfrm>
          <a:prstGeom prst="rect">
            <a:avLst/>
          </a:prstGeom>
        </p:spPr>
      </p:pic>
      <p:pic>
        <p:nvPicPr>
          <p:cNvPr id="3" name="Shape 108">
            <a:extLst>
              <a:ext uri="{FF2B5EF4-FFF2-40B4-BE49-F238E27FC236}">
                <a16:creationId xmlns:a16="http://schemas.microsoft.com/office/drawing/2014/main" id="{69AE6619-E50F-D6C9-67D8-6A5C36F5127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4835" y="2533501"/>
            <a:ext cx="1863328" cy="2469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Shape 109">
            <a:extLst>
              <a:ext uri="{FF2B5EF4-FFF2-40B4-BE49-F238E27FC236}">
                <a16:creationId xmlns:a16="http://schemas.microsoft.com/office/drawing/2014/main" id="{8A1A7E29-483E-4299-741B-AB8C11491A10}"/>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8594" y="2548318"/>
            <a:ext cx="2469356" cy="1835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Shape 107">
            <a:extLst>
              <a:ext uri="{FF2B5EF4-FFF2-40B4-BE49-F238E27FC236}">
                <a16:creationId xmlns:a16="http://schemas.microsoft.com/office/drawing/2014/main" id="{68C1FF11-D268-5D81-7A31-8FDFD5D33C3A}"/>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2763" y="2625179"/>
            <a:ext cx="1795463"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kstvak 8">
            <a:extLst>
              <a:ext uri="{FF2B5EF4-FFF2-40B4-BE49-F238E27FC236}">
                <a16:creationId xmlns:a16="http://schemas.microsoft.com/office/drawing/2014/main" id="{6689426F-13B7-0241-D30E-5887B89FA4D0}"/>
              </a:ext>
            </a:extLst>
          </p:cNvPr>
          <p:cNvSpPr txBox="1"/>
          <p:nvPr/>
        </p:nvSpPr>
        <p:spPr>
          <a:xfrm>
            <a:off x="1748895" y="5276686"/>
            <a:ext cx="1329267" cy="507831"/>
          </a:xfrm>
          <a:prstGeom prst="rect">
            <a:avLst/>
          </a:prstGeom>
          <a:noFill/>
        </p:spPr>
        <p:txBody>
          <a:bodyPr wrap="square" rtlCol="0">
            <a:spAutoFit/>
          </a:bodyPr>
          <a:lstStyle/>
          <a:p>
            <a:pPr eaLnBrk="1" hangingPunct="1"/>
            <a:r>
              <a:rPr lang="nl-NL" altLang="nl-NL" sz="1350" dirty="0"/>
              <a:t>10 gram</a:t>
            </a:r>
          </a:p>
          <a:p>
            <a:pPr eaLnBrk="1" hangingPunct="1"/>
            <a:r>
              <a:rPr lang="nl-NL" altLang="nl-NL" sz="1350" dirty="0"/>
              <a:t>€ 1,50</a:t>
            </a:r>
            <a:endParaRPr lang="nl-NL" sz="1350" dirty="0"/>
          </a:p>
        </p:txBody>
      </p:sp>
      <p:sp>
        <p:nvSpPr>
          <p:cNvPr id="10" name="Tekstvak 9">
            <a:extLst>
              <a:ext uri="{FF2B5EF4-FFF2-40B4-BE49-F238E27FC236}">
                <a16:creationId xmlns:a16="http://schemas.microsoft.com/office/drawing/2014/main" id="{F507FA99-F286-8B06-31C6-5273FC584AB2}"/>
              </a:ext>
            </a:extLst>
          </p:cNvPr>
          <p:cNvSpPr txBox="1"/>
          <p:nvPr/>
        </p:nvSpPr>
        <p:spPr>
          <a:xfrm>
            <a:off x="4753372" y="5247598"/>
            <a:ext cx="939800" cy="507831"/>
          </a:xfrm>
          <a:prstGeom prst="rect">
            <a:avLst/>
          </a:prstGeom>
          <a:noFill/>
        </p:spPr>
        <p:txBody>
          <a:bodyPr wrap="square" rtlCol="0">
            <a:spAutoFit/>
          </a:bodyPr>
          <a:lstStyle/>
          <a:p>
            <a:pPr eaLnBrk="1" hangingPunct="1"/>
            <a:r>
              <a:rPr lang="nl-NL" altLang="nl-NL" sz="1350" dirty="0"/>
              <a:t>12 gram</a:t>
            </a:r>
          </a:p>
          <a:p>
            <a:pPr eaLnBrk="1" hangingPunct="1"/>
            <a:r>
              <a:rPr lang="nl-NL" altLang="nl-NL" sz="1350" dirty="0"/>
              <a:t>€ 1,25</a:t>
            </a:r>
          </a:p>
        </p:txBody>
      </p:sp>
      <p:sp>
        <p:nvSpPr>
          <p:cNvPr id="11" name="Tekstvak 10">
            <a:extLst>
              <a:ext uri="{FF2B5EF4-FFF2-40B4-BE49-F238E27FC236}">
                <a16:creationId xmlns:a16="http://schemas.microsoft.com/office/drawing/2014/main" id="{F7BF36FB-C163-5BE4-6889-0C20AEF6707E}"/>
              </a:ext>
            </a:extLst>
          </p:cNvPr>
          <p:cNvSpPr txBox="1"/>
          <p:nvPr/>
        </p:nvSpPr>
        <p:spPr>
          <a:xfrm>
            <a:off x="7239469" y="5309889"/>
            <a:ext cx="942050" cy="507831"/>
          </a:xfrm>
          <a:prstGeom prst="rect">
            <a:avLst/>
          </a:prstGeom>
          <a:noFill/>
        </p:spPr>
        <p:txBody>
          <a:bodyPr wrap="square" rtlCol="0">
            <a:spAutoFit/>
          </a:bodyPr>
          <a:lstStyle/>
          <a:p>
            <a:pPr eaLnBrk="1" hangingPunct="1"/>
            <a:r>
              <a:rPr lang="nl-NL" altLang="nl-NL" sz="1350" dirty="0"/>
              <a:t>14 gram</a:t>
            </a:r>
          </a:p>
          <a:p>
            <a:pPr eaLnBrk="1" hangingPunct="1"/>
            <a:r>
              <a:rPr lang="nl-NL" altLang="nl-NL" sz="1350" dirty="0"/>
              <a:t>€ 2,99</a:t>
            </a:r>
          </a:p>
        </p:txBody>
      </p:sp>
    </p:spTree>
    <p:extLst>
      <p:ext uri="{BB962C8B-B14F-4D97-AF65-F5344CB8AC3E}">
        <p14:creationId xmlns:p14="http://schemas.microsoft.com/office/powerpoint/2010/main" val="1315193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44CC5-1012-EBB2-D9AB-FB0D08D8CBDB}"/>
            </a:ext>
          </a:extLst>
        </p:cNvPr>
        <p:cNvGrpSpPr/>
        <p:nvPr/>
      </p:nvGrpSpPr>
      <p:grpSpPr>
        <a:xfrm>
          <a:off x="0" y="0"/>
          <a:ext cx="0" cy="0"/>
          <a:chOff x="0" y="0"/>
          <a:chExt cx="0" cy="0"/>
        </a:xfrm>
      </p:grpSpPr>
      <p:sp>
        <p:nvSpPr>
          <p:cNvPr id="5" name="Title 4" hidden="1">
            <a:extLst>
              <a:ext uri="{FF2B5EF4-FFF2-40B4-BE49-F238E27FC236}">
                <a16:creationId xmlns:a16="http://schemas.microsoft.com/office/drawing/2014/main" id="{F3206D0C-5A0A-276F-838B-EC4C0149C9C0}"/>
              </a:ext>
            </a:extLst>
          </p:cNvPr>
          <p:cNvSpPr>
            <a:spLocks noGrp="1"/>
          </p:cNvSpPr>
          <p:nvPr>
            <p:ph type="title"/>
          </p:nvPr>
        </p:nvSpPr>
        <p:spPr/>
        <p:txBody>
          <a:bodyPr/>
          <a:lstStyle/>
          <a:p>
            <a:r>
              <a:rPr lang="en-US" dirty="0"/>
              <a:t>Balanced scorecard slide 3</a:t>
            </a:r>
          </a:p>
        </p:txBody>
      </p:sp>
      <p:sp>
        <p:nvSpPr>
          <p:cNvPr id="6" name="Content Placeholder 5">
            <a:extLst>
              <a:ext uri="{FF2B5EF4-FFF2-40B4-BE49-F238E27FC236}">
                <a16:creationId xmlns:a16="http://schemas.microsoft.com/office/drawing/2014/main" id="{CA7D0898-22CD-ED85-84E7-3DB0244A0AE1}"/>
              </a:ext>
            </a:extLst>
          </p:cNvPr>
          <p:cNvSpPr>
            <a:spLocks noGrp="1"/>
          </p:cNvSpPr>
          <p:nvPr>
            <p:ph idx="1"/>
          </p:nvPr>
        </p:nvSpPr>
        <p:spPr/>
        <p:txBody>
          <a:bodyPr>
            <a:normAutofit/>
          </a:bodyPr>
          <a:lstStyle/>
          <a:p>
            <a:pPr>
              <a:buNone/>
            </a:pPr>
            <a:r>
              <a:rPr lang="en-US" altLang="nl-NL" sz="1800" dirty="0">
                <a:ea typeface="ＭＳ Ｐゴシック" panose="020B0600070205080204" pitchFamily="34" charset="-128"/>
              </a:rPr>
              <a:t>	</a:t>
            </a:r>
            <a:endParaRPr lang="nl-NL" altLang="nl-NL" sz="1800" dirty="0">
              <a:ea typeface="ＭＳ Ｐゴシック" panose="020B0600070205080204" pitchFamily="34" charset="-128"/>
            </a:endParaRPr>
          </a:p>
        </p:txBody>
      </p:sp>
      <p:sp>
        <p:nvSpPr>
          <p:cNvPr id="4" name="Slide Number Placeholder 3">
            <a:extLst>
              <a:ext uri="{FF2B5EF4-FFF2-40B4-BE49-F238E27FC236}">
                <a16:creationId xmlns:a16="http://schemas.microsoft.com/office/drawing/2014/main" id="{4D976313-884C-8317-133A-DBBAAD6E6B02}"/>
              </a:ext>
            </a:extLst>
          </p:cNvPr>
          <p:cNvSpPr>
            <a:spLocks noGrp="1"/>
          </p:cNvSpPr>
          <p:nvPr>
            <p:ph type="sldNum" sz="quarter" idx="12"/>
          </p:nvPr>
        </p:nvSpPr>
        <p:spPr/>
        <p:txBody>
          <a:bodyPr/>
          <a:lstStyle/>
          <a:p>
            <a:fld id="{5A4A7955-6230-48B4-BD8B-A7C460F75945}" type="slidenum">
              <a:rPr lang="en-US" smtClean="0"/>
              <a:t>14</a:t>
            </a:fld>
            <a:endParaRPr lang="en-US" dirty="0"/>
          </a:p>
        </p:txBody>
      </p:sp>
      <p:sp>
        <p:nvSpPr>
          <p:cNvPr id="13" name="TextBox 12">
            <a:extLst>
              <a:ext uri="{FF2B5EF4-FFF2-40B4-BE49-F238E27FC236}">
                <a16:creationId xmlns:a16="http://schemas.microsoft.com/office/drawing/2014/main" id="{D6C1881B-3912-C0A0-F6AC-3764CDDA500F}"/>
              </a:ext>
            </a:extLst>
          </p:cNvPr>
          <p:cNvSpPr txBox="1"/>
          <p:nvPr/>
        </p:nvSpPr>
        <p:spPr>
          <a:xfrm>
            <a:off x="1097928" y="1076326"/>
            <a:ext cx="6948145" cy="369332"/>
          </a:xfrm>
          <a:prstGeom prst="rect">
            <a:avLst/>
          </a:prstGeom>
          <a:noFill/>
        </p:spPr>
        <p:txBody>
          <a:bodyPr wrap="square" lIns="0" tIns="0" rIns="0" bIns="0" rtlCol="0" anchor="ctr">
            <a:spAutoFit/>
          </a:bodyPr>
          <a:lstStyle/>
          <a:p>
            <a:pPr algn="ctr"/>
            <a:r>
              <a:rPr lang="en-US" sz="2400" b="1" dirty="0">
                <a:latin typeface="+mj-lt"/>
              </a:rPr>
              <a:t>DOMINANT BETEKENT</a:t>
            </a:r>
            <a:endParaRPr lang="en-US" sz="2700" dirty="0">
              <a:latin typeface="+mj-lt"/>
            </a:endParaRPr>
          </a:p>
        </p:txBody>
      </p:sp>
      <p:sp>
        <p:nvSpPr>
          <p:cNvPr id="14" name="TextBox 13">
            <a:extLst>
              <a:ext uri="{FF2B5EF4-FFF2-40B4-BE49-F238E27FC236}">
                <a16:creationId xmlns:a16="http://schemas.microsoft.com/office/drawing/2014/main" id="{B2C71299-956F-2110-22AA-FD8A614441C7}"/>
              </a:ext>
            </a:extLst>
          </p:cNvPr>
          <p:cNvSpPr txBox="1"/>
          <p:nvPr/>
        </p:nvSpPr>
        <p:spPr>
          <a:xfrm>
            <a:off x="1097928" y="1521857"/>
            <a:ext cx="6948144" cy="230832"/>
          </a:xfrm>
          <a:prstGeom prst="rect">
            <a:avLst/>
          </a:prstGeom>
          <a:noFill/>
        </p:spPr>
        <p:txBody>
          <a:bodyPr wrap="square" lIns="0" tIns="0" rIns="0" bIns="0" rtlCol="0">
            <a:spAutoFit/>
          </a:bodyPr>
          <a:lstStyle/>
          <a:p>
            <a:pPr algn="ctr"/>
            <a:r>
              <a:rPr lang="en-US" sz="1500" dirty="0"/>
              <a:t>PINDAKAAS KOPEN ….</a:t>
            </a:r>
          </a:p>
        </p:txBody>
      </p:sp>
      <p:pic>
        <p:nvPicPr>
          <p:cNvPr id="15" name="Picture 14">
            <a:extLst>
              <a:ext uri="{FF2B5EF4-FFF2-40B4-BE49-F238E27FC236}">
                <a16:creationId xmlns:a16="http://schemas.microsoft.com/office/drawing/2014/main" id="{06E84B82-9B4D-F6AF-C831-4649D13485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0494" y="1055141"/>
            <a:ext cx="1176789" cy="349590"/>
          </a:xfrm>
          <a:prstGeom prst="rect">
            <a:avLst/>
          </a:prstGeom>
        </p:spPr>
      </p:pic>
      <p:pic>
        <p:nvPicPr>
          <p:cNvPr id="8" name="Shape 107">
            <a:extLst>
              <a:ext uri="{FF2B5EF4-FFF2-40B4-BE49-F238E27FC236}">
                <a16:creationId xmlns:a16="http://schemas.microsoft.com/office/drawing/2014/main" id="{0BDBC10C-03F2-0352-A9E9-90CB84A8EB8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2763" y="2625179"/>
            <a:ext cx="1795463"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kstvak 8">
            <a:extLst>
              <a:ext uri="{FF2B5EF4-FFF2-40B4-BE49-F238E27FC236}">
                <a16:creationId xmlns:a16="http://schemas.microsoft.com/office/drawing/2014/main" id="{6DD7D3D8-DC6E-B46B-8EE1-685361944821}"/>
              </a:ext>
            </a:extLst>
          </p:cNvPr>
          <p:cNvSpPr txBox="1"/>
          <p:nvPr/>
        </p:nvSpPr>
        <p:spPr>
          <a:xfrm>
            <a:off x="1748895" y="5276686"/>
            <a:ext cx="1329267" cy="507831"/>
          </a:xfrm>
          <a:prstGeom prst="rect">
            <a:avLst/>
          </a:prstGeom>
          <a:noFill/>
        </p:spPr>
        <p:txBody>
          <a:bodyPr wrap="square" rtlCol="0">
            <a:spAutoFit/>
          </a:bodyPr>
          <a:lstStyle/>
          <a:p>
            <a:pPr eaLnBrk="1" hangingPunct="1"/>
            <a:r>
              <a:rPr lang="nl-NL" altLang="nl-NL" sz="1350" dirty="0"/>
              <a:t>10 gram</a:t>
            </a:r>
          </a:p>
          <a:p>
            <a:pPr eaLnBrk="1" hangingPunct="1"/>
            <a:r>
              <a:rPr lang="nl-NL" altLang="nl-NL" sz="1350" dirty="0"/>
              <a:t>€ 1,50</a:t>
            </a:r>
            <a:endParaRPr lang="nl-NL" sz="1350" dirty="0"/>
          </a:p>
        </p:txBody>
      </p:sp>
      <p:sp>
        <p:nvSpPr>
          <p:cNvPr id="10" name="Tekstvak 9">
            <a:extLst>
              <a:ext uri="{FF2B5EF4-FFF2-40B4-BE49-F238E27FC236}">
                <a16:creationId xmlns:a16="http://schemas.microsoft.com/office/drawing/2014/main" id="{02EC4128-3373-A0C1-72DA-D5E3EA767349}"/>
              </a:ext>
            </a:extLst>
          </p:cNvPr>
          <p:cNvSpPr txBox="1"/>
          <p:nvPr/>
        </p:nvSpPr>
        <p:spPr>
          <a:xfrm>
            <a:off x="4572000" y="5247598"/>
            <a:ext cx="939800" cy="507831"/>
          </a:xfrm>
          <a:prstGeom prst="rect">
            <a:avLst/>
          </a:prstGeom>
          <a:noFill/>
        </p:spPr>
        <p:txBody>
          <a:bodyPr wrap="square" rtlCol="0">
            <a:spAutoFit/>
          </a:bodyPr>
          <a:lstStyle/>
          <a:p>
            <a:pPr eaLnBrk="1" hangingPunct="1"/>
            <a:r>
              <a:rPr lang="nl-NL" altLang="nl-NL" sz="1350" dirty="0"/>
              <a:t>10 gram</a:t>
            </a:r>
          </a:p>
          <a:p>
            <a:pPr eaLnBrk="1" hangingPunct="1"/>
            <a:r>
              <a:rPr lang="nl-NL" altLang="nl-NL" sz="1350" dirty="0"/>
              <a:t>€ 1,25</a:t>
            </a:r>
          </a:p>
        </p:txBody>
      </p:sp>
      <p:sp>
        <p:nvSpPr>
          <p:cNvPr id="11" name="Tekstvak 10">
            <a:extLst>
              <a:ext uri="{FF2B5EF4-FFF2-40B4-BE49-F238E27FC236}">
                <a16:creationId xmlns:a16="http://schemas.microsoft.com/office/drawing/2014/main" id="{FD3CA655-CE56-B17E-91BF-35678CD0D040}"/>
              </a:ext>
            </a:extLst>
          </p:cNvPr>
          <p:cNvSpPr txBox="1"/>
          <p:nvPr/>
        </p:nvSpPr>
        <p:spPr>
          <a:xfrm>
            <a:off x="7239469" y="5309889"/>
            <a:ext cx="942050" cy="507831"/>
          </a:xfrm>
          <a:prstGeom prst="rect">
            <a:avLst/>
          </a:prstGeom>
          <a:noFill/>
        </p:spPr>
        <p:txBody>
          <a:bodyPr wrap="square" rtlCol="0">
            <a:spAutoFit/>
          </a:bodyPr>
          <a:lstStyle/>
          <a:p>
            <a:pPr eaLnBrk="1" hangingPunct="1"/>
            <a:r>
              <a:rPr lang="nl-NL" altLang="nl-NL" sz="1350" dirty="0"/>
              <a:t>10 gram</a:t>
            </a:r>
          </a:p>
          <a:p>
            <a:pPr eaLnBrk="1" hangingPunct="1"/>
            <a:r>
              <a:rPr lang="nl-NL" altLang="nl-NL" sz="1350" dirty="0"/>
              <a:t>€ 1,75</a:t>
            </a:r>
          </a:p>
        </p:txBody>
      </p:sp>
      <p:pic>
        <p:nvPicPr>
          <p:cNvPr id="2" name="Shape 134">
            <a:extLst>
              <a:ext uri="{FF2B5EF4-FFF2-40B4-BE49-F238E27FC236}">
                <a16:creationId xmlns:a16="http://schemas.microsoft.com/office/drawing/2014/main" id="{3AEFF512-C9B2-F648-1290-B6C8E802B6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7928" y="2518090"/>
            <a:ext cx="1847850"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Shape 135">
            <a:extLst>
              <a:ext uri="{FF2B5EF4-FFF2-40B4-BE49-F238E27FC236}">
                <a16:creationId xmlns:a16="http://schemas.microsoft.com/office/drawing/2014/main" id="{18DBD8ED-3701-69F5-5BCC-FAA859EAFD04}"/>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6796" y="2574428"/>
            <a:ext cx="147637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6405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a:extLst>
              <a:ext uri="{FF2B5EF4-FFF2-40B4-BE49-F238E27FC236}">
                <a16:creationId xmlns:a16="http://schemas.microsoft.com/office/drawing/2014/main" id="{D40AC950-D76D-4541-AED5-69FA8D8FCC18}"/>
              </a:ext>
            </a:extLst>
          </p:cNvPr>
          <p:cNvSpPr>
            <a:spLocks noGrp="1"/>
          </p:cNvSpPr>
          <p:nvPr>
            <p:ph type="title"/>
          </p:nvPr>
        </p:nvSpPr>
        <p:spPr/>
        <p:txBody>
          <a:bodyPr/>
          <a:lstStyle/>
          <a:p>
            <a:r>
              <a:rPr lang="en-US" dirty="0"/>
              <a:t>Balanced scorecard slide 3</a:t>
            </a:r>
          </a:p>
        </p:txBody>
      </p:sp>
      <p:sp>
        <p:nvSpPr>
          <p:cNvPr id="6" name="Content Placeholder 5"/>
          <p:cNvSpPr>
            <a:spLocks noGrp="1"/>
          </p:cNvSpPr>
          <p:nvPr>
            <p:ph idx="1"/>
          </p:nvPr>
        </p:nvSpPr>
        <p:spPr/>
        <p:txBody>
          <a:bodyPr>
            <a:normAutofit/>
          </a:bodyPr>
          <a:lstStyle/>
          <a:p>
            <a:pPr marL="385763" indent="-385763">
              <a:defRPr/>
            </a:pPr>
            <a:endParaRPr lang="nl-NL" sz="1800" dirty="0">
              <a:solidFill>
                <a:schemeClr val="tx1">
                  <a:lumMod val="75000"/>
                  <a:lumOff val="25000"/>
                </a:schemeClr>
              </a:solidFill>
            </a:endParaRPr>
          </a:p>
          <a:p>
            <a:pPr marL="385763" indent="-385763">
              <a:defRPr/>
            </a:pPr>
            <a:r>
              <a:rPr lang="nl-NL" sz="1800" dirty="0">
                <a:solidFill>
                  <a:schemeClr val="tx1">
                    <a:lumMod val="75000"/>
                    <a:lumOff val="25000"/>
                  </a:schemeClr>
                </a:solidFill>
              </a:rPr>
              <a:t>Onderscheidend</a:t>
            </a:r>
          </a:p>
          <a:p>
            <a:pPr marL="385763" indent="-385763">
              <a:defRPr/>
            </a:pPr>
            <a:r>
              <a:rPr lang="nl-NL" altLang="ja-JP" sz="1800" dirty="0">
                <a:solidFill>
                  <a:schemeClr val="tx1">
                    <a:lumMod val="75000"/>
                    <a:lumOff val="25000"/>
                  </a:schemeClr>
                </a:solidFill>
              </a:rPr>
              <a:t>Iedereen kan het begrijpen (ook een leek)</a:t>
            </a:r>
          </a:p>
          <a:p>
            <a:pPr marL="385763" indent="-385763">
              <a:defRPr/>
            </a:pPr>
            <a:r>
              <a:rPr lang="nl-NL" altLang="ja-JP" sz="1800" dirty="0">
                <a:solidFill>
                  <a:schemeClr val="tx1">
                    <a:lumMod val="75000"/>
                    <a:lumOff val="25000"/>
                  </a:schemeClr>
                </a:solidFill>
              </a:rPr>
              <a:t>Er hoeft geen beslissing te worden genomen</a:t>
            </a:r>
          </a:p>
          <a:p>
            <a:pPr marL="385763" indent="-385763">
              <a:defRPr/>
            </a:pPr>
            <a:r>
              <a:rPr lang="nl-NL" altLang="ja-JP" sz="1800" dirty="0">
                <a:solidFill>
                  <a:schemeClr val="tx1">
                    <a:lumMod val="75000"/>
                    <a:lumOff val="25000"/>
                  </a:schemeClr>
                </a:solidFill>
              </a:rPr>
              <a:t>Makkelijk om de aankoop te verantwoorden</a:t>
            </a:r>
          </a:p>
          <a:p>
            <a:pPr>
              <a:buNone/>
            </a:pPr>
            <a:endParaRPr lang="nl-NL" altLang="nl-NL" sz="1800" dirty="0">
              <a:ea typeface="ＭＳ Ｐゴシック" panose="020B0600070205080204" pitchFamily="34" charset="-128"/>
            </a:endParaRPr>
          </a:p>
        </p:txBody>
      </p:sp>
      <p:sp>
        <p:nvSpPr>
          <p:cNvPr id="4" name="Slide Number Placeholder 3">
            <a:extLst>
              <a:ext uri="{FF2B5EF4-FFF2-40B4-BE49-F238E27FC236}">
                <a16:creationId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15</a:t>
            </a:fld>
            <a:endParaRPr lang="en-US" dirty="0"/>
          </a:p>
        </p:txBody>
      </p:sp>
      <p:sp>
        <p:nvSpPr>
          <p:cNvPr id="13" name="TextBox 12">
            <a:extLst>
              <a:ext uri="{FF2B5EF4-FFF2-40B4-BE49-F238E27FC236}">
                <a16:creationId xmlns:a16="http://schemas.microsoft.com/office/drawing/2014/main" id="{63C92C2E-8888-42AB-A36D-D6F2B362B0CD}"/>
              </a:ext>
            </a:extLst>
          </p:cNvPr>
          <p:cNvSpPr txBox="1"/>
          <p:nvPr/>
        </p:nvSpPr>
        <p:spPr>
          <a:xfrm>
            <a:off x="1097928" y="1076326"/>
            <a:ext cx="6948145" cy="369332"/>
          </a:xfrm>
          <a:prstGeom prst="rect">
            <a:avLst/>
          </a:prstGeom>
          <a:noFill/>
        </p:spPr>
        <p:txBody>
          <a:bodyPr wrap="square" lIns="0" tIns="0" rIns="0" bIns="0" rtlCol="0" anchor="ctr">
            <a:spAutoFit/>
          </a:bodyPr>
          <a:lstStyle/>
          <a:p>
            <a:pPr algn="ctr"/>
            <a:r>
              <a:rPr lang="en-US" sz="2400" b="1" dirty="0">
                <a:latin typeface="+mj-lt"/>
              </a:rPr>
              <a:t>DOMINANT BETEKENT</a:t>
            </a:r>
            <a:endParaRPr lang="en-US" sz="2700" dirty="0">
              <a:latin typeface="+mj-lt"/>
            </a:endParaRPr>
          </a:p>
        </p:txBody>
      </p:sp>
      <p:sp>
        <p:nvSpPr>
          <p:cNvPr id="14" name="TextBox 13">
            <a:extLst>
              <a:ext uri="{FF2B5EF4-FFF2-40B4-BE49-F238E27FC236}">
                <a16:creationId xmlns:a16="http://schemas.microsoft.com/office/drawing/2014/main" id="{CABF686F-91C6-49D1-A69F-A2D1290E7E30}"/>
              </a:ext>
            </a:extLst>
          </p:cNvPr>
          <p:cNvSpPr txBox="1"/>
          <p:nvPr/>
        </p:nvSpPr>
        <p:spPr>
          <a:xfrm>
            <a:off x="1097928" y="1521857"/>
            <a:ext cx="6948144" cy="230832"/>
          </a:xfrm>
          <a:prstGeom prst="rect">
            <a:avLst/>
          </a:prstGeom>
          <a:noFill/>
        </p:spPr>
        <p:txBody>
          <a:bodyPr wrap="square" lIns="0" tIns="0" rIns="0" bIns="0" rtlCol="0">
            <a:spAutoFit/>
          </a:bodyPr>
          <a:lstStyle/>
          <a:p>
            <a:pPr algn="ctr"/>
            <a:r>
              <a:rPr lang="en-US" sz="1500" dirty="0"/>
              <a:t>HET IS DUIDELIJK WAT ER STAAT, GEEN EIGEN INVULLING</a:t>
            </a: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0494" y="1055141"/>
            <a:ext cx="1176789" cy="349590"/>
          </a:xfrm>
          <a:prstGeom prst="rect">
            <a:avLst/>
          </a:prstGeom>
        </p:spPr>
      </p:pic>
      <p:pic>
        <p:nvPicPr>
          <p:cNvPr id="2" name="Afbeelding 1">
            <a:extLst>
              <a:ext uri="{FF2B5EF4-FFF2-40B4-BE49-F238E27FC236}">
                <a16:creationId xmlns:a16="http://schemas.microsoft.com/office/drawing/2014/main" id="{E764909C-D49B-DA61-B71B-053E7135140A}"/>
              </a:ext>
            </a:extLst>
          </p:cNvPr>
          <p:cNvPicPr>
            <a:picLocks noChangeAspect="1"/>
          </p:cNvPicPr>
          <p:nvPr/>
        </p:nvPicPr>
        <p:blipFill>
          <a:blip r:embed="rId3"/>
          <a:stretch>
            <a:fillRect/>
          </a:stretch>
        </p:blipFill>
        <p:spPr>
          <a:xfrm>
            <a:off x="6121400" y="1846857"/>
            <a:ext cx="2765883" cy="2717016"/>
          </a:xfrm>
          <a:prstGeom prst="rect">
            <a:avLst/>
          </a:prstGeom>
        </p:spPr>
      </p:pic>
      <p:grpSp>
        <p:nvGrpSpPr>
          <p:cNvPr id="7" name="Shape 117">
            <a:extLst>
              <a:ext uri="{FF2B5EF4-FFF2-40B4-BE49-F238E27FC236}">
                <a16:creationId xmlns:a16="http://schemas.microsoft.com/office/drawing/2014/main" id="{D7B4ABCB-19F4-F517-C413-D22B6D580986}"/>
              </a:ext>
            </a:extLst>
          </p:cNvPr>
          <p:cNvGrpSpPr>
            <a:grpSpLocks/>
          </p:cNvGrpSpPr>
          <p:nvPr/>
        </p:nvGrpSpPr>
        <p:grpSpPr bwMode="auto">
          <a:xfrm>
            <a:off x="1858169" y="3989785"/>
            <a:ext cx="3467100" cy="1634728"/>
            <a:chOff x="4827455" y="4273698"/>
            <a:chExt cx="4622800" cy="2179637"/>
          </a:xfrm>
        </p:grpSpPr>
        <p:sp>
          <p:nvSpPr>
            <p:cNvPr id="8" name="Shape 118">
              <a:extLst>
                <a:ext uri="{FF2B5EF4-FFF2-40B4-BE49-F238E27FC236}">
                  <a16:creationId xmlns:a16="http://schemas.microsoft.com/office/drawing/2014/main" id="{F7D13EC8-A518-8679-21DE-EBC5B2652F27}"/>
                </a:ext>
              </a:extLst>
            </p:cNvPr>
            <p:cNvSpPr>
              <a:spLocks noChangeArrowheads="1"/>
            </p:cNvSpPr>
            <p:nvPr/>
          </p:nvSpPr>
          <p:spPr bwMode="auto">
            <a:xfrm>
              <a:off x="4827455" y="4273698"/>
              <a:ext cx="4622800" cy="2179637"/>
            </a:xfrm>
            <a:prstGeom prst="roundRect">
              <a:avLst>
                <a:gd name="adj" fmla="val 5338"/>
              </a:avLst>
            </a:prstGeom>
            <a:solidFill>
              <a:schemeClr val="bg1"/>
            </a:solidFill>
            <a:ln w="12700">
              <a:solidFill>
                <a:schemeClr val="tx1"/>
              </a:solidFill>
              <a:round/>
              <a:headEnd/>
              <a:tailEnd/>
            </a:ln>
          </p:spPr>
          <p:txBody>
            <a:bodyPr lIns="68569" tIns="34275" rIns="68569" bIns="34275"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nl-NL" altLang="nl-NL" sz="1350"/>
            </a:p>
          </p:txBody>
        </p:sp>
        <p:pic>
          <p:nvPicPr>
            <p:cNvPr id="9" name="Shape 119">
              <a:extLst>
                <a:ext uri="{FF2B5EF4-FFF2-40B4-BE49-F238E27FC236}">
                  <a16:creationId xmlns:a16="http://schemas.microsoft.com/office/drawing/2014/main" id="{4B689779-15C3-E274-95E7-D028D63F0036}"/>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7016" y="4408512"/>
              <a:ext cx="138099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Shape 120">
              <a:extLst>
                <a:ext uri="{FF2B5EF4-FFF2-40B4-BE49-F238E27FC236}">
                  <a16:creationId xmlns:a16="http://schemas.microsoft.com/office/drawing/2014/main" id="{1CA5DAEF-B7A4-6B8E-7939-1769A03D291B}"/>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5821" y="4484712"/>
              <a:ext cx="1303602"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Shape 121">
            <a:extLst>
              <a:ext uri="{FF2B5EF4-FFF2-40B4-BE49-F238E27FC236}">
                <a16:creationId xmlns:a16="http://schemas.microsoft.com/office/drawing/2014/main" id="{A9D03220-1757-8516-1BEA-113D85BD2666}"/>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96085" y="4363548"/>
            <a:ext cx="1241822" cy="826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8800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12CFFB85-8865-C446-BD7A-8F968A746B35}"/>
              </a:ext>
            </a:extLst>
          </p:cNvPr>
          <p:cNvSpPr>
            <a:spLocks noGrp="1" noChangeArrowheads="1"/>
          </p:cNvSpPr>
          <p:nvPr>
            <p:ph type="title" idx="4294967295"/>
          </p:nvPr>
        </p:nvSpPr>
        <p:spPr/>
        <p:txBody>
          <a:bodyPr/>
          <a:lstStyle/>
          <a:p>
            <a:pPr eaLnBrk="1" hangingPunct="1"/>
            <a:br>
              <a:rPr lang="en-US" altLang="nl-NL" sz="3000" b="1">
                <a:ea typeface="ＭＳ Ｐゴシック" panose="020B0600070205080204" pitchFamily="34" charset="-128"/>
              </a:rPr>
            </a:br>
            <a:endParaRPr lang="nl-NL" altLang="nl-NL" sz="3000" b="1">
              <a:solidFill>
                <a:srgbClr val="689A0D"/>
              </a:solidFill>
              <a:ea typeface="ＭＳ Ｐゴシック" panose="020B0600070205080204" pitchFamily="34" charset="-128"/>
            </a:endParaRPr>
          </a:p>
        </p:txBody>
      </p:sp>
      <p:sp>
        <p:nvSpPr>
          <p:cNvPr id="33794" name="Rectangle 3">
            <a:extLst>
              <a:ext uri="{FF2B5EF4-FFF2-40B4-BE49-F238E27FC236}">
                <a16:creationId xmlns:a16="http://schemas.microsoft.com/office/drawing/2014/main" id="{9923BDF9-1A8F-F441-BC7A-3CECB0F02EF8}"/>
              </a:ext>
            </a:extLst>
          </p:cNvPr>
          <p:cNvSpPr>
            <a:spLocks noGrp="1" noChangeArrowheads="1"/>
          </p:cNvSpPr>
          <p:nvPr>
            <p:ph type="body" idx="4294967295"/>
          </p:nvPr>
        </p:nvSpPr>
        <p:spPr/>
        <p:txBody>
          <a:bodyPr/>
          <a:lstStyle/>
          <a:p>
            <a:pPr marL="0" indent="0">
              <a:buNone/>
              <a:defRPr/>
            </a:pPr>
            <a:endParaRPr lang="nl-NL" b="1" dirty="0">
              <a:solidFill>
                <a:srgbClr val="3366FF"/>
              </a:solidFill>
            </a:endParaRPr>
          </a:p>
          <a:p>
            <a:pPr marL="0" indent="0" algn="ctr">
              <a:buNone/>
              <a:defRPr/>
            </a:pPr>
            <a:r>
              <a:rPr lang="nl-NL" sz="3300" b="1" dirty="0">
                <a:solidFill>
                  <a:srgbClr val="BCE623"/>
                </a:solidFill>
              </a:rPr>
              <a:t>AANBESTEDINGPROCEDURE</a:t>
            </a:r>
          </a:p>
          <a:p>
            <a:pPr marL="0" indent="0" algn="ctr">
              <a:buNone/>
              <a:defRPr/>
            </a:pPr>
            <a:endParaRPr lang="nl-NL" sz="3300" b="1" dirty="0">
              <a:solidFill>
                <a:srgbClr val="BCE623"/>
              </a:solidFill>
            </a:endParaRPr>
          </a:p>
          <a:p>
            <a:pPr marL="0" indent="0" algn="ctr">
              <a:buNone/>
              <a:defRPr/>
            </a:pPr>
            <a:r>
              <a:rPr lang="nl-NL" sz="3300" b="1" dirty="0">
                <a:solidFill>
                  <a:srgbClr val="BCE623"/>
                </a:solidFill>
              </a:rPr>
              <a:t>GUNNEN OP WAARDE</a:t>
            </a:r>
            <a:endParaRPr lang="nl-NL" dirty="0"/>
          </a:p>
          <a:p>
            <a:pPr marL="0" indent="0">
              <a:buNone/>
              <a:defRPr/>
            </a:pPr>
            <a:endParaRPr lang="nl-NL" dirty="0"/>
          </a:p>
        </p:txBody>
      </p:sp>
      <p:pic>
        <p:nvPicPr>
          <p:cNvPr id="5" name="Picture 4">
            <a:extLst>
              <a:ext uri="{FF2B5EF4-FFF2-40B4-BE49-F238E27FC236}">
                <a16:creationId xmlns:a16="http://schemas.microsoft.com/office/drawing/2014/main" id="{B47E803A-C88C-8646-B010-D5F28DBF15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60005" y="365126"/>
            <a:ext cx="1176789" cy="349590"/>
          </a:xfrm>
          <a:prstGeom prst="rect">
            <a:avLst/>
          </a:prstGeom>
        </p:spPr>
      </p:pic>
    </p:spTree>
    <p:extLst>
      <p:ext uri="{BB962C8B-B14F-4D97-AF65-F5344CB8AC3E}">
        <p14:creationId xmlns:p14="http://schemas.microsoft.com/office/powerpoint/2010/main" val="1111001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11B77-5027-EBAA-CF5E-AA9A41DFDDCA}"/>
            </a:ext>
          </a:extLst>
        </p:cNvPr>
        <p:cNvGrpSpPr/>
        <p:nvPr/>
      </p:nvGrpSpPr>
      <p:grpSpPr>
        <a:xfrm>
          <a:off x="0" y="0"/>
          <a:ext cx="0" cy="0"/>
          <a:chOff x="0" y="0"/>
          <a:chExt cx="0" cy="0"/>
        </a:xfrm>
      </p:grpSpPr>
      <p:sp>
        <p:nvSpPr>
          <p:cNvPr id="5" name="Title 4" hidden="1">
            <a:extLst>
              <a:ext uri="{FF2B5EF4-FFF2-40B4-BE49-F238E27FC236}">
                <a16:creationId xmlns:a16="http://schemas.microsoft.com/office/drawing/2014/main" id="{08F331B2-967C-E172-651C-9C5C105AA4F7}"/>
              </a:ext>
            </a:extLst>
          </p:cNvPr>
          <p:cNvSpPr>
            <a:spLocks noGrp="1"/>
          </p:cNvSpPr>
          <p:nvPr>
            <p:ph type="title"/>
          </p:nvPr>
        </p:nvSpPr>
        <p:spPr/>
        <p:txBody>
          <a:bodyPr/>
          <a:lstStyle/>
          <a:p>
            <a:r>
              <a:rPr lang="en-US" dirty="0"/>
              <a:t>Balanced scorecard slide 3</a:t>
            </a:r>
          </a:p>
        </p:txBody>
      </p:sp>
      <p:sp>
        <p:nvSpPr>
          <p:cNvPr id="6" name="Content Placeholder 5">
            <a:extLst>
              <a:ext uri="{FF2B5EF4-FFF2-40B4-BE49-F238E27FC236}">
                <a16:creationId xmlns:a16="http://schemas.microsoft.com/office/drawing/2014/main" id="{21CAC5D8-A71F-D024-3349-EEEB15F60108}"/>
              </a:ext>
            </a:extLst>
          </p:cNvPr>
          <p:cNvSpPr>
            <a:spLocks noGrp="1"/>
          </p:cNvSpPr>
          <p:nvPr>
            <p:ph idx="1"/>
          </p:nvPr>
        </p:nvSpPr>
        <p:spPr/>
        <p:txBody>
          <a:bodyPr>
            <a:normAutofit/>
          </a:bodyPr>
          <a:lstStyle/>
          <a:p>
            <a:pPr marL="0" indent="0">
              <a:buNone/>
            </a:pPr>
            <a:r>
              <a:rPr lang="nl-NL" altLang="nl-NL" sz="2400" dirty="0">
                <a:latin typeface="+mj-lt"/>
                <a:ea typeface="ＭＳ Ｐゴシック" panose="020B0600070205080204" pitchFamily="34" charset="-128"/>
              </a:rPr>
              <a:t>Fase 1: Bouwteamfase = doorlopende fase</a:t>
            </a:r>
          </a:p>
          <a:p>
            <a:pPr marL="0" indent="0">
              <a:buNone/>
            </a:pPr>
            <a:r>
              <a:rPr lang="nl-NL" altLang="nl-NL" sz="2400" dirty="0">
                <a:latin typeface="+mj-lt"/>
                <a:ea typeface="ＭＳ Ｐゴシック" panose="020B0600070205080204" pitchFamily="34" charset="-128"/>
                <a:sym typeface="Wingdings" pitchFamily="2" charset="2"/>
              </a:rPr>
              <a:t>Fase 2: Realisatiefase van de verschillende deelopdrachten</a:t>
            </a:r>
            <a:endParaRPr lang="nl-NL" altLang="nl-NL" sz="2800" b="1" dirty="0">
              <a:latin typeface="+mj-lt"/>
              <a:ea typeface="ＭＳ Ｐゴシック" panose="020B0600070205080204" pitchFamily="34" charset="-128"/>
              <a:sym typeface="Wingdings" pitchFamily="2" charset="2"/>
            </a:endParaRPr>
          </a:p>
        </p:txBody>
      </p:sp>
      <p:sp>
        <p:nvSpPr>
          <p:cNvPr id="4" name="Slide Number Placeholder 3">
            <a:extLst>
              <a:ext uri="{FF2B5EF4-FFF2-40B4-BE49-F238E27FC236}">
                <a16:creationId xmlns:a16="http://schemas.microsoft.com/office/drawing/2014/main" id="{0D334F99-642F-B5DC-4E36-ABB2A2E2C98A}"/>
              </a:ext>
            </a:extLst>
          </p:cNvPr>
          <p:cNvSpPr>
            <a:spLocks noGrp="1"/>
          </p:cNvSpPr>
          <p:nvPr>
            <p:ph type="sldNum" sz="quarter" idx="12"/>
          </p:nvPr>
        </p:nvSpPr>
        <p:spPr/>
        <p:txBody>
          <a:bodyPr/>
          <a:lstStyle/>
          <a:p>
            <a:fld id="{5A4A7955-6230-48B4-BD8B-A7C460F75945}" type="slidenum">
              <a:rPr lang="en-US" smtClean="0"/>
              <a:t>17</a:t>
            </a:fld>
            <a:endParaRPr lang="en-US" dirty="0"/>
          </a:p>
        </p:txBody>
      </p:sp>
      <p:sp>
        <p:nvSpPr>
          <p:cNvPr id="13" name="TextBox 12">
            <a:extLst>
              <a:ext uri="{FF2B5EF4-FFF2-40B4-BE49-F238E27FC236}">
                <a16:creationId xmlns:a16="http://schemas.microsoft.com/office/drawing/2014/main" id="{0CCD3338-E2FA-490E-6D3C-3A333A4A2155}"/>
              </a:ext>
            </a:extLst>
          </p:cNvPr>
          <p:cNvSpPr txBox="1"/>
          <p:nvPr/>
        </p:nvSpPr>
        <p:spPr>
          <a:xfrm>
            <a:off x="903834" y="1079586"/>
            <a:ext cx="6948145" cy="415498"/>
          </a:xfrm>
          <a:prstGeom prst="rect">
            <a:avLst/>
          </a:prstGeom>
          <a:noFill/>
        </p:spPr>
        <p:txBody>
          <a:bodyPr wrap="square" lIns="0" tIns="0" rIns="0" bIns="0" rtlCol="0" anchor="ctr">
            <a:spAutoFit/>
          </a:bodyPr>
          <a:lstStyle/>
          <a:p>
            <a:pPr algn="ctr"/>
            <a:r>
              <a:rPr lang="en-US" altLang="nl-NL" sz="2700" b="1" dirty="0">
                <a:latin typeface="+mj-lt"/>
                <a:ea typeface="ＭＳ Ｐゴシック" panose="020B0600070205080204" pitchFamily="34" charset="-128"/>
              </a:rPr>
              <a:t>TWEEFASEN OVEREENKOMST</a:t>
            </a:r>
            <a:endParaRPr lang="en-US" sz="2700" b="1" dirty="0">
              <a:latin typeface="+mj-lt"/>
            </a:endParaRPr>
          </a:p>
        </p:txBody>
      </p:sp>
      <p:pic>
        <p:nvPicPr>
          <p:cNvPr id="15" name="Picture 14">
            <a:extLst>
              <a:ext uri="{FF2B5EF4-FFF2-40B4-BE49-F238E27FC236}">
                <a16:creationId xmlns:a16="http://schemas.microsoft.com/office/drawing/2014/main" id="{B52E68A8-2254-A475-E01A-F0374F52EC3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30003" y="241717"/>
            <a:ext cx="1176789" cy="349590"/>
          </a:xfrm>
          <a:prstGeom prst="rect">
            <a:avLst/>
          </a:prstGeom>
        </p:spPr>
      </p:pic>
      <p:pic>
        <p:nvPicPr>
          <p:cNvPr id="2" name="Afbeelding 1" descr="Afbeelding met tekst, schermopname, Lettertype, lijn&#10;&#10;Door AI gegenereerde inhoud is mogelijk onjuist.">
            <a:extLst>
              <a:ext uri="{FF2B5EF4-FFF2-40B4-BE49-F238E27FC236}">
                <a16:creationId xmlns:a16="http://schemas.microsoft.com/office/drawing/2014/main" id="{67BBF390-A3B6-DDDA-555C-1B8199BA4E5A}"/>
              </a:ext>
            </a:extLst>
          </p:cNvPr>
          <p:cNvPicPr>
            <a:picLocks noChangeAspect="1"/>
          </p:cNvPicPr>
          <p:nvPr/>
        </p:nvPicPr>
        <p:blipFill>
          <a:blip r:embed="rId3"/>
          <a:stretch>
            <a:fillRect/>
          </a:stretch>
        </p:blipFill>
        <p:spPr>
          <a:xfrm>
            <a:off x="914129" y="2647442"/>
            <a:ext cx="6515874" cy="2273514"/>
          </a:xfrm>
          <a:prstGeom prst="rect">
            <a:avLst/>
          </a:prstGeom>
        </p:spPr>
      </p:pic>
      <p:sp>
        <p:nvSpPr>
          <p:cNvPr id="3" name="Tekstvak 2">
            <a:extLst>
              <a:ext uri="{FF2B5EF4-FFF2-40B4-BE49-F238E27FC236}">
                <a16:creationId xmlns:a16="http://schemas.microsoft.com/office/drawing/2014/main" id="{C0B88832-2E92-FF9C-F05C-A55252CC80A6}"/>
              </a:ext>
            </a:extLst>
          </p:cNvPr>
          <p:cNvSpPr txBox="1"/>
          <p:nvPr/>
        </p:nvSpPr>
        <p:spPr>
          <a:xfrm>
            <a:off x="628650" y="4993584"/>
            <a:ext cx="7728540" cy="1569660"/>
          </a:xfrm>
          <a:prstGeom prst="rect">
            <a:avLst/>
          </a:prstGeom>
          <a:noFill/>
        </p:spPr>
        <p:txBody>
          <a:bodyPr wrap="square" rtlCol="0">
            <a:spAutoFit/>
          </a:bodyPr>
          <a:lstStyle/>
          <a:p>
            <a:r>
              <a:rPr lang="nl-NL" altLang="nl-NL" sz="2400" dirty="0">
                <a:latin typeface="+mj-lt"/>
                <a:ea typeface="ＭＳ Ｐゴシック" panose="020B0600070205080204" pitchFamily="34" charset="-128"/>
                <a:sym typeface="Wingdings" pitchFamily="2" charset="2"/>
              </a:rPr>
              <a:t>Per deelopdracht: bouwteamfase  aan eind van bouwteamfase voor die deelopdracht mag ON aanbieding doen voor die deelopdracht – aantoonbaar realistische en marktconforme eenheidsprijzen en tarieven.</a:t>
            </a:r>
          </a:p>
        </p:txBody>
      </p:sp>
    </p:spTree>
    <p:extLst>
      <p:ext uri="{BB962C8B-B14F-4D97-AF65-F5344CB8AC3E}">
        <p14:creationId xmlns:p14="http://schemas.microsoft.com/office/powerpoint/2010/main" val="3091121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a:extLst>
              <a:ext uri="{FF2B5EF4-FFF2-40B4-BE49-F238E27FC236}">
                <a16:creationId xmlns:a16="http://schemas.microsoft.com/office/drawing/2014/main" id="{D40AC950-D76D-4541-AED5-69FA8D8FCC18}"/>
              </a:ext>
            </a:extLst>
          </p:cNvPr>
          <p:cNvSpPr>
            <a:spLocks noGrp="1"/>
          </p:cNvSpPr>
          <p:nvPr>
            <p:ph type="title"/>
          </p:nvPr>
        </p:nvSpPr>
        <p:spPr/>
        <p:txBody>
          <a:bodyPr/>
          <a:lstStyle/>
          <a:p>
            <a:r>
              <a:rPr lang="en-US" dirty="0"/>
              <a:t>Balanced scorecard slide 3</a:t>
            </a:r>
          </a:p>
        </p:txBody>
      </p:sp>
      <p:sp>
        <p:nvSpPr>
          <p:cNvPr id="6" name="Content Placeholder 5"/>
          <p:cNvSpPr>
            <a:spLocks noGrp="1"/>
          </p:cNvSpPr>
          <p:nvPr>
            <p:ph idx="1"/>
          </p:nvPr>
        </p:nvSpPr>
        <p:spPr/>
        <p:txBody>
          <a:bodyPr>
            <a:normAutofit/>
          </a:bodyPr>
          <a:lstStyle/>
          <a:p>
            <a:pPr marL="0" indent="0">
              <a:buNone/>
            </a:pPr>
            <a:r>
              <a:rPr lang="nl-NL" altLang="nl-NL" sz="2800" b="1" dirty="0">
                <a:latin typeface="+mj-lt"/>
                <a:ea typeface="ＭＳ Ｐゴシック" panose="020B0600070205080204" pitchFamily="34" charset="-128"/>
              </a:rPr>
              <a:t>Taakstellend bouwteamfase:</a:t>
            </a:r>
          </a:p>
          <a:p>
            <a:r>
              <a:rPr lang="nl-NL" altLang="nl-NL" sz="2800" dirty="0">
                <a:latin typeface="+mj-lt"/>
                <a:ea typeface="ＭＳ Ｐゴシック" panose="020B0600070205080204" pitchFamily="34" charset="-128"/>
              </a:rPr>
              <a:t>€ 150.000 – omvat ontwerpwerkzaamheden voor alle deelopdrachten incl. opties</a:t>
            </a:r>
            <a:br>
              <a:rPr lang="nl-NL" altLang="nl-NL" sz="2800" dirty="0">
                <a:latin typeface="+mj-lt"/>
                <a:ea typeface="ＭＳ Ｐゴシック" panose="020B0600070205080204" pitchFamily="34" charset="-128"/>
              </a:rPr>
            </a:br>
            <a:endParaRPr lang="nl-NL" altLang="nl-NL" sz="2800" dirty="0">
              <a:latin typeface="+mj-lt"/>
              <a:ea typeface="ＭＳ Ｐゴシック" panose="020B0600070205080204" pitchFamily="34" charset="-128"/>
            </a:endParaRPr>
          </a:p>
          <a:p>
            <a:r>
              <a:rPr lang="nl-NL" altLang="nl-NL" sz="2800" dirty="0">
                <a:latin typeface="+mj-lt"/>
                <a:ea typeface="ＭＳ Ｐゴシック" panose="020B0600070205080204" pitchFamily="34" charset="-128"/>
                <a:sym typeface="Wingdings" pitchFamily="2" charset="2"/>
              </a:rPr>
              <a:t>Bouwteamvergoeding: daadwerkelijk uitgevoerde taken en geleverde inzet  begrenst tot taakstellend budget (behoudens onvoorzien)</a:t>
            </a:r>
            <a:br>
              <a:rPr lang="nl-NL" altLang="nl-NL" sz="2800" dirty="0">
                <a:latin typeface="+mj-lt"/>
                <a:ea typeface="ＭＳ Ｐゴシック" panose="020B0600070205080204" pitchFamily="34" charset="-128"/>
                <a:sym typeface="Wingdings" pitchFamily="2" charset="2"/>
              </a:rPr>
            </a:br>
            <a:endParaRPr lang="nl-NL" altLang="nl-NL" sz="2800" dirty="0">
              <a:latin typeface="+mj-lt"/>
              <a:ea typeface="ＭＳ Ｐゴシック" panose="020B0600070205080204" pitchFamily="34" charset="-128"/>
              <a:sym typeface="Wingdings" pitchFamily="2" charset="2"/>
            </a:endParaRPr>
          </a:p>
          <a:p>
            <a:r>
              <a:rPr lang="nl-NL" altLang="nl-NL" sz="2800" dirty="0">
                <a:latin typeface="+mj-lt"/>
                <a:ea typeface="ＭＳ Ｐゴシック" panose="020B0600070205080204" pitchFamily="34" charset="-128"/>
                <a:sym typeface="Wingdings" pitchFamily="2" charset="2"/>
              </a:rPr>
              <a:t>Na definitieve gunning: vaststellen uurtarieven ON  aantoonbaar realistisch en marktconform.</a:t>
            </a:r>
          </a:p>
          <a:p>
            <a:endParaRPr lang="nl-NL" altLang="nl-NL" sz="2800" dirty="0">
              <a:latin typeface="+mj-lt"/>
              <a:ea typeface="ＭＳ Ｐゴシック" panose="020B0600070205080204" pitchFamily="34" charset="-128"/>
              <a:sym typeface="Wingdings" pitchFamily="2" charset="2"/>
            </a:endParaRPr>
          </a:p>
        </p:txBody>
      </p:sp>
      <p:sp>
        <p:nvSpPr>
          <p:cNvPr id="4" name="Slide Number Placeholder 3">
            <a:extLst>
              <a:ext uri="{FF2B5EF4-FFF2-40B4-BE49-F238E27FC236}">
                <a16:creationId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18</a:t>
            </a:fld>
            <a:endParaRPr lang="en-US" dirty="0"/>
          </a:p>
        </p:txBody>
      </p:sp>
      <p:sp>
        <p:nvSpPr>
          <p:cNvPr id="13" name="TextBox 12">
            <a:extLst>
              <a:ext uri="{FF2B5EF4-FFF2-40B4-BE49-F238E27FC236}">
                <a16:creationId xmlns:a16="http://schemas.microsoft.com/office/drawing/2014/main" id="{63C92C2E-8888-42AB-A36D-D6F2B362B0CD}"/>
              </a:ext>
            </a:extLst>
          </p:cNvPr>
          <p:cNvSpPr txBox="1"/>
          <p:nvPr/>
        </p:nvSpPr>
        <p:spPr>
          <a:xfrm>
            <a:off x="903834" y="1079586"/>
            <a:ext cx="6948145" cy="415498"/>
          </a:xfrm>
          <a:prstGeom prst="rect">
            <a:avLst/>
          </a:prstGeom>
          <a:noFill/>
        </p:spPr>
        <p:txBody>
          <a:bodyPr wrap="square" lIns="0" tIns="0" rIns="0" bIns="0" rtlCol="0" anchor="ctr">
            <a:spAutoFit/>
          </a:bodyPr>
          <a:lstStyle/>
          <a:p>
            <a:pPr algn="ctr"/>
            <a:r>
              <a:rPr lang="en-US" altLang="nl-NL" sz="2700" b="1" dirty="0">
                <a:latin typeface="+mj-lt"/>
                <a:ea typeface="ＭＳ Ｐゴシック" panose="020B0600070205080204" pitchFamily="34" charset="-128"/>
              </a:rPr>
              <a:t>TAAKSTELLEND BUDGET BOUWTEAMFASE</a:t>
            </a:r>
            <a:endParaRPr lang="en-US" sz="2700" b="1" dirty="0">
              <a:latin typeface="+mj-lt"/>
            </a:endParaRP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30003" y="241717"/>
            <a:ext cx="1176789" cy="349590"/>
          </a:xfrm>
          <a:prstGeom prst="rect">
            <a:avLst/>
          </a:prstGeom>
        </p:spPr>
      </p:pic>
    </p:spTree>
    <p:extLst>
      <p:ext uri="{BB962C8B-B14F-4D97-AF65-F5344CB8AC3E}">
        <p14:creationId xmlns:p14="http://schemas.microsoft.com/office/powerpoint/2010/main" val="2926538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45CEC-3AEE-4308-B2CC-1008EE9AA10A}"/>
            </a:ext>
          </a:extLst>
        </p:cNvPr>
        <p:cNvGrpSpPr/>
        <p:nvPr/>
      </p:nvGrpSpPr>
      <p:grpSpPr>
        <a:xfrm>
          <a:off x="0" y="0"/>
          <a:ext cx="0" cy="0"/>
          <a:chOff x="0" y="0"/>
          <a:chExt cx="0" cy="0"/>
        </a:xfrm>
      </p:grpSpPr>
      <p:sp>
        <p:nvSpPr>
          <p:cNvPr id="5" name="Title 4" hidden="1">
            <a:extLst>
              <a:ext uri="{FF2B5EF4-FFF2-40B4-BE49-F238E27FC236}">
                <a16:creationId xmlns:a16="http://schemas.microsoft.com/office/drawing/2014/main" id="{6F02519D-E97A-22D4-95B4-E8C3DA93338E}"/>
              </a:ext>
            </a:extLst>
          </p:cNvPr>
          <p:cNvSpPr>
            <a:spLocks noGrp="1"/>
          </p:cNvSpPr>
          <p:nvPr>
            <p:ph type="title"/>
          </p:nvPr>
        </p:nvSpPr>
        <p:spPr/>
        <p:txBody>
          <a:bodyPr/>
          <a:lstStyle/>
          <a:p>
            <a:r>
              <a:rPr lang="en-US" dirty="0"/>
              <a:t>Balanced scorecard slide 3</a:t>
            </a:r>
          </a:p>
        </p:txBody>
      </p:sp>
      <p:sp>
        <p:nvSpPr>
          <p:cNvPr id="6" name="Content Placeholder 5">
            <a:extLst>
              <a:ext uri="{FF2B5EF4-FFF2-40B4-BE49-F238E27FC236}">
                <a16:creationId xmlns:a16="http://schemas.microsoft.com/office/drawing/2014/main" id="{E321C73E-2985-3230-992E-C203FEBD6F10}"/>
              </a:ext>
            </a:extLst>
          </p:cNvPr>
          <p:cNvSpPr>
            <a:spLocks noGrp="1"/>
          </p:cNvSpPr>
          <p:nvPr>
            <p:ph idx="1"/>
          </p:nvPr>
        </p:nvSpPr>
        <p:spPr/>
        <p:txBody>
          <a:bodyPr>
            <a:normAutofit/>
          </a:bodyPr>
          <a:lstStyle/>
          <a:p>
            <a:pPr marL="0" indent="0">
              <a:buNone/>
            </a:pPr>
            <a:r>
              <a:rPr lang="nl-NL" altLang="nl-NL" sz="2400" b="1" dirty="0">
                <a:latin typeface="+mj-lt"/>
                <a:ea typeface="ＭＳ Ｐゴシック" panose="020B0600070205080204" pitchFamily="34" charset="-128"/>
              </a:rPr>
              <a:t>Taakstellend realisatiefase:</a:t>
            </a:r>
          </a:p>
          <a:p>
            <a:r>
              <a:rPr lang="nl-NL" altLang="nl-NL" sz="2400" dirty="0">
                <a:latin typeface="+mj-lt"/>
                <a:ea typeface="ＭＳ Ｐゴシック" panose="020B0600070205080204" pitchFamily="34" charset="-128"/>
              </a:rPr>
              <a:t>€ 5.000.000 – initiële werkzaamheden</a:t>
            </a:r>
          </a:p>
          <a:p>
            <a:r>
              <a:rPr lang="nl-NL" altLang="nl-NL" sz="2400" dirty="0">
                <a:latin typeface="+mj-lt"/>
                <a:ea typeface="ＭＳ Ｐゴシック" panose="020B0600070205080204" pitchFamily="34" charset="-128"/>
              </a:rPr>
              <a:t>€ 2.000.000 </a:t>
            </a:r>
            <a:r>
              <a:rPr lang="nl-NL" altLang="nl-NL" sz="2400" dirty="0">
                <a:ea typeface="ＭＳ Ｐゴシック" panose="020B0600070205080204" pitchFamily="34" charset="-128"/>
              </a:rPr>
              <a:t>–</a:t>
            </a:r>
            <a:r>
              <a:rPr lang="nl-NL" altLang="nl-NL" sz="2400" dirty="0">
                <a:latin typeface="+mj-lt"/>
                <a:ea typeface="ＭＳ Ｐゴシック" panose="020B0600070205080204" pitchFamily="34" charset="-128"/>
              </a:rPr>
              <a:t> opties</a:t>
            </a:r>
          </a:p>
          <a:p>
            <a:r>
              <a:rPr lang="nl-NL" sz="2400" dirty="0">
                <a:latin typeface="+mj-lt"/>
                <a:ea typeface="ＭＳ Ｐゴシック" panose="020B0600070205080204" pitchFamily="34" charset="-128"/>
              </a:rPr>
              <a:t>Percentage Algemene Kosten, Winst en Risico (AKWR): 13%  - uitvoeringsfase deelopdrachten (incl. meerwerk)</a:t>
            </a:r>
          </a:p>
          <a:p>
            <a:r>
              <a:rPr lang="nl-NL" sz="2400" dirty="0">
                <a:latin typeface="+mj-lt"/>
              </a:rPr>
              <a:t>Taakstellend budget initiële deelopdrachten:</a:t>
            </a:r>
          </a:p>
          <a:p>
            <a:pPr marL="0" indent="0">
              <a:buNone/>
            </a:pPr>
            <a:r>
              <a:rPr lang="nl-NL" sz="2400" dirty="0">
                <a:latin typeface="+mj-lt"/>
              </a:rPr>
              <a:t>- Vervangen gele stenen: 20% </a:t>
            </a:r>
          </a:p>
          <a:p>
            <a:pPr marL="0" indent="0">
              <a:buNone/>
            </a:pPr>
            <a:r>
              <a:rPr lang="nl-NL" sz="2400" dirty="0">
                <a:latin typeface="+mj-lt"/>
              </a:rPr>
              <a:t>- Afvlakken en </a:t>
            </a:r>
            <a:r>
              <a:rPr lang="nl-NL" sz="2400" dirty="0" err="1">
                <a:latin typeface="+mj-lt"/>
              </a:rPr>
              <a:t>herstraten</a:t>
            </a:r>
            <a:r>
              <a:rPr lang="nl-NL" sz="2400" dirty="0">
                <a:latin typeface="+mj-lt"/>
              </a:rPr>
              <a:t>: 30% </a:t>
            </a:r>
          </a:p>
          <a:p>
            <a:pPr marL="0" indent="0">
              <a:buNone/>
            </a:pPr>
            <a:r>
              <a:rPr lang="nl-NL" sz="2400" dirty="0">
                <a:latin typeface="+mj-lt"/>
              </a:rPr>
              <a:t>- Vervangen putkasten: 20% </a:t>
            </a:r>
          </a:p>
          <a:p>
            <a:pPr marL="0" indent="0">
              <a:buNone/>
            </a:pPr>
            <a:r>
              <a:rPr lang="nl-NL" sz="2400" dirty="0">
                <a:latin typeface="+mj-lt"/>
              </a:rPr>
              <a:t>- Overige werkzaamheden: 30% </a:t>
            </a:r>
          </a:p>
          <a:p>
            <a:endParaRPr lang="nl-NL" altLang="nl-NL" sz="2800" dirty="0">
              <a:latin typeface="+mj-lt"/>
              <a:ea typeface="ＭＳ Ｐゴシック" panose="020B0600070205080204" pitchFamily="34" charset="-128"/>
              <a:sym typeface="Wingdings" pitchFamily="2" charset="2"/>
            </a:endParaRPr>
          </a:p>
          <a:p>
            <a:endParaRPr lang="nl-NL" altLang="nl-NL" sz="2800" dirty="0">
              <a:latin typeface="+mj-lt"/>
              <a:ea typeface="ＭＳ Ｐゴシック" panose="020B0600070205080204" pitchFamily="34" charset="-128"/>
              <a:sym typeface="Wingdings" pitchFamily="2" charset="2"/>
            </a:endParaRPr>
          </a:p>
        </p:txBody>
      </p:sp>
      <p:sp>
        <p:nvSpPr>
          <p:cNvPr id="4" name="Slide Number Placeholder 3">
            <a:extLst>
              <a:ext uri="{FF2B5EF4-FFF2-40B4-BE49-F238E27FC236}">
                <a16:creationId xmlns:a16="http://schemas.microsoft.com/office/drawing/2014/main" id="{58543A28-716B-E92E-827F-CA64E92E1986}"/>
              </a:ext>
            </a:extLst>
          </p:cNvPr>
          <p:cNvSpPr>
            <a:spLocks noGrp="1"/>
          </p:cNvSpPr>
          <p:nvPr>
            <p:ph type="sldNum" sz="quarter" idx="12"/>
          </p:nvPr>
        </p:nvSpPr>
        <p:spPr/>
        <p:txBody>
          <a:bodyPr/>
          <a:lstStyle/>
          <a:p>
            <a:fld id="{5A4A7955-6230-48B4-BD8B-A7C460F75945}" type="slidenum">
              <a:rPr lang="en-US" smtClean="0"/>
              <a:t>19</a:t>
            </a:fld>
            <a:endParaRPr lang="en-US" dirty="0"/>
          </a:p>
        </p:txBody>
      </p:sp>
      <p:sp>
        <p:nvSpPr>
          <p:cNvPr id="13" name="TextBox 12">
            <a:extLst>
              <a:ext uri="{FF2B5EF4-FFF2-40B4-BE49-F238E27FC236}">
                <a16:creationId xmlns:a16="http://schemas.microsoft.com/office/drawing/2014/main" id="{0570D1C8-C673-584E-B97B-78F929AE6B90}"/>
              </a:ext>
            </a:extLst>
          </p:cNvPr>
          <p:cNvSpPr txBox="1"/>
          <p:nvPr/>
        </p:nvSpPr>
        <p:spPr>
          <a:xfrm>
            <a:off x="903834" y="1079586"/>
            <a:ext cx="6948145" cy="415498"/>
          </a:xfrm>
          <a:prstGeom prst="rect">
            <a:avLst/>
          </a:prstGeom>
          <a:noFill/>
        </p:spPr>
        <p:txBody>
          <a:bodyPr wrap="square" lIns="0" tIns="0" rIns="0" bIns="0" rtlCol="0" anchor="ctr">
            <a:spAutoFit/>
          </a:bodyPr>
          <a:lstStyle/>
          <a:p>
            <a:pPr algn="ctr"/>
            <a:r>
              <a:rPr lang="en-US" altLang="nl-NL" sz="2700" b="1" dirty="0">
                <a:latin typeface="+mj-lt"/>
                <a:ea typeface="ＭＳ Ｐゴシック" panose="020B0600070205080204" pitchFamily="34" charset="-128"/>
              </a:rPr>
              <a:t>TAAKSTELLEND BUDGET REALISATIEFASE</a:t>
            </a:r>
            <a:endParaRPr lang="en-US" sz="2700" b="1" dirty="0">
              <a:latin typeface="+mj-lt"/>
            </a:endParaRPr>
          </a:p>
        </p:txBody>
      </p:sp>
      <p:pic>
        <p:nvPicPr>
          <p:cNvPr id="15" name="Picture 14">
            <a:extLst>
              <a:ext uri="{FF2B5EF4-FFF2-40B4-BE49-F238E27FC236}">
                <a16:creationId xmlns:a16="http://schemas.microsoft.com/office/drawing/2014/main" id="{E721424E-1BCE-1319-3681-FC8333C629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30003" y="241717"/>
            <a:ext cx="1176789" cy="349590"/>
          </a:xfrm>
          <a:prstGeom prst="rect">
            <a:avLst/>
          </a:prstGeom>
        </p:spPr>
      </p:pic>
    </p:spTree>
    <p:extLst>
      <p:ext uri="{BB962C8B-B14F-4D97-AF65-F5344CB8AC3E}">
        <p14:creationId xmlns:p14="http://schemas.microsoft.com/office/powerpoint/2010/main" val="2091421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a:extLst>
              <a:ext uri="{FF2B5EF4-FFF2-40B4-BE49-F238E27FC236}">
                <a16:creationId xmlns:a16="http://schemas.microsoft.com/office/drawing/2014/main" id="{D40AC950-D76D-4541-AED5-69FA8D8FCC18}"/>
              </a:ext>
            </a:extLst>
          </p:cNvPr>
          <p:cNvSpPr>
            <a:spLocks noGrp="1"/>
          </p:cNvSpPr>
          <p:nvPr>
            <p:ph type="title"/>
          </p:nvPr>
        </p:nvSpPr>
        <p:spPr/>
        <p:txBody>
          <a:bodyPr/>
          <a:lstStyle/>
          <a:p>
            <a:r>
              <a:rPr lang="en-US" dirty="0"/>
              <a:t>Balanced scorecard slide 3</a:t>
            </a:r>
          </a:p>
        </p:txBody>
      </p:sp>
      <p:sp>
        <p:nvSpPr>
          <p:cNvPr id="6" name="Content Placeholder 5"/>
          <p:cNvSpPr>
            <a:spLocks noGrp="1"/>
          </p:cNvSpPr>
          <p:nvPr>
            <p:ph idx="1"/>
          </p:nvPr>
        </p:nvSpPr>
        <p:spPr/>
        <p:txBody>
          <a:bodyPr/>
          <a:lstStyle/>
          <a:p>
            <a:r>
              <a:rPr lang="nl-NL" altLang="nl-NL" dirty="0">
                <a:latin typeface="+mj-lt"/>
                <a:ea typeface="ＭＳ Ｐゴシック" panose="020B0600070205080204" pitchFamily="34" charset="-128"/>
              </a:rPr>
              <a:t>Graag tussendoor stellen (m.b.v. het ‘handje’).</a:t>
            </a:r>
          </a:p>
          <a:p>
            <a:r>
              <a:rPr lang="nl-NL" altLang="nl-NL" dirty="0">
                <a:latin typeface="+mj-lt"/>
                <a:ea typeface="ＭＳ Ｐゴシック" panose="020B0600070205080204" pitchFamily="34" charset="-128"/>
              </a:rPr>
              <a:t>De in uw ogen belangrijke vragen ook schriftelijk stellen!</a:t>
            </a:r>
          </a:p>
          <a:p>
            <a:pPr>
              <a:buNone/>
            </a:pPr>
            <a:endParaRPr lang="nl-NL" altLang="nl-NL" dirty="0">
              <a:latin typeface="+mj-lt"/>
              <a:ea typeface="ＭＳ Ｐゴシック" panose="020B0600070205080204" pitchFamily="34" charset="-128"/>
            </a:endParaRPr>
          </a:p>
          <a:p>
            <a:pPr>
              <a:buNone/>
            </a:pPr>
            <a:r>
              <a:rPr lang="nl-NL" altLang="nl-NL" b="1" u="sng" dirty="0">
                <a:latin typeface="+mj-lt"/>
                <a:ea typeface="ＭＳ Ｐゴシック" panose="020B0600070205080204" pitchFamily="34" charset="-128"/>
              </a:rPr>
              <a:t>Belangrijk:</a:t>
            </a:r>
          </a:p>
          <a:p>
            <a:pPr>
              <a:buNone/>
            </a:pPr>
            <a:r>
              <a:rPr lang="nl-NL" altLang="nl-NL" dirty="0">
                <a:latin typeface="+mj-lt"/>
                <a:ea typeface="ＭＳ Ｐゴシック" panose="020B0600070205080204" pitchFamily="34" charset="-128"/>
              </a:rPr>
              <a:t>	Alleen de schriftelijke antwoorden verstrekt via Nota (‘s) van Inlichtingen zijn rechtsgeldig</a:t>
            </a:r>
            <a:r>
              <a:rPr lang="nl-NL" altLang="nl-NL" dirty="0">
                <a:ea typeface="ＭＳ Ｐゴシック" panose="020B0600070205080204" pitchFamily="34" charset="-128"/>
              </a:rPr>
              <a:t>.</a:t>
            </a:r>
          </a:p>
          <a:p>
            <a:pPr marL="0" indent="0">
              <a:buNone/>
            </a:pPr>
            <a:endParaRPr lang="nl-NL" dirty="0"/>
          </a:p>
          <a:p>
            <a:pPr marL="0" indent="0">
              <a:buNone/>
            </a:pPr>
            <a:endParaRPr lang="nl-NL" dirty="0"/>
          </a:p>
          <a:p>
            <a:pPr marL="0" indent="0" algn="ctr">
              <a:buNone/>
            </a:pPr>
            <a:r>
              <a:rPr lang="nl-NL" dirty="0"/>
              <a:t>Geluid tijdens de presentatie graag uitzetten. </a:t>
            </a:r>
          </a:p>
        </p:txBody>
      </p:sp>
      <p:sp>
        <p:nvSpPr>
          <p:cNvPr id="4" name="Slide Number Placeholder 3">
            <a:extLst>
              <a:ext uri="{FF2B5EF4-FFF2-40B4-BE49-F238E27FC236}">
                <a16:creationId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2</a:t>
            </a:fld>
            <a:endParaRPr lang="en-US" dirty="0"/>
          </a:p>
        </p:txBody>
      </p:sp>
      <p:sp>
        <p:nvSpPr>
          <p:cNvPr id="13" name="TextBox 12">
            <a:extLst>
              <a:ext uri="{FF2B5EF4-FFF2-40B4-BE49-F238E27FC236}">
                <a16:creationId xmlns:a16="http://schemas.microsoft.com/office/drawing/2014/main" id="{63C92C2E-8888-42AB-A36D-D6F2B362B0CD}"/>
              </a:ext>
            </a:extLst>
          </p:cNvPr>
          <p:cNvSpPr txBox="1"/>
          <p:nvPr/>
        </p:nvSpPr>
        <p:spPr>
          <a:xfrm>
            <a:off x="1097928" y="1076325"/>
            <a:ext cx="6948145" cy="369332"/>
          </a:xfrm>
          <a:prstGeom prst="rect">
            <a:avLst/>
          </a:prstGeom>
          <a:noFill/>
        </p:spPr>
        <p:txBody>
          <a:bodyPr wrap="square" lIns="0" tIns="0" rIns="0" bIns="0" rtlCol="0" anchor="ctr">
            <a:spAutoFit/>
          </a:bodyPr>
          <a:lstStyle/>
          <a:p>
            <a:pPr algn="ctr"/>
            <a:r>
              <a:rPr lang="en-US" altLang="nl-NL" sz="2400" b="1" dirty="0">
                <a:latin typeface="+mj-lt"/>
                <a:ea typeface="ＭＳ Ｐゴシック" panose="020B0600070205080204" pitchFamily="34" charset="-128"/>
              </a:rPr>
              <a:t>VRAGEN</a:t>
            </a:r>
            <a:endParaRPr lang="en-US" sz="2700" dirty="0">
              <a:latin typeface="+mj-lt"/>
            </a:endParaRP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60005" y="346767"/>
            <a:ext cx="1176789" cy="349590"/>
          </a:xfrm>
          <a:prstGeom prst="rect">
            <a:avLst/>
          </a:prstGeom>
        </p:spPr>
      </p:pic>
    </p:spTree>
    <p:extLst>
      <p:ext uri="{BB962C8B-B14F-4D97-AF65-F5344CB8AC3E}">
        <p14:creationId xmlns:p14="http://schemas.microsoft.com/office/powerpoint/2010/main" val="24492344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DF199-5572-F4EB-7325-8660DC79BAF9}"/>
            </a:ext>
          </a:extLst>
        </p:cNvPr>
        <p:cNvGrpSpPr/>
        <p:nvPr/>
      </p:nvGrpSpPr>
      <p:grpSpPr>
        <a:xfrm>
          <a:off x="0" y="0"/>
          <a:ext cx="0" cy="0"/>
          <a:chOff x="0" y="0"/>
          <a:chExt cx="0" cy="0"/>
        </a:xfrm>
      </p:grpSpPr>
      <p:sp>
        <p:nvSpPr>
          <p:cNvPr id="5" name="Title 4" hidden="1">
            <a:extLst>
              <a:ext uri="{FF2B5EF4-FFF2-40B4-BE49-F238E27FC236}">
                <a16:creationId xmlns:a16="http://schemas.microsoft.com/office/drawing/2014/main" id="{B6D36C1C-B149-0B3F-C2C8-72F1B34B7EC5}"/>
              </a:ext>
            </a:extLst>
          </p:cNvPr>
          <p:cNvSpPr>
            <a:spLocks noGrp="1"/>
          </p:cNvSpPr>
          <p:nvPr>
            <p:ph type="title"/>
          </p:nvPr>
        </p:nvSpPr>
        <p:spPr/>
        <p:txBody>
          <a:bodyPr/>
          <a:lstStyle/>
          <a:p>
            <a:r>
              <a:rPr lang="en-US" dirty="0"/>
              <a:t>Balanced scorecard slide 3</a:t>
            </a:r>
          </a:p>
        </p:txBody>
      </p:sp>
      <p:sp>
        <p:nvSpPr>
          <p:cNvPr id="6" name="Content Placeholder 5">
            <a:extLst>
              <a:ext uri="{FF2B5EF4-FFF2-40B4-BE49-F238E27FC236}">
                <a16:creationId xmlns:a16="http://schemas.microsoft.com/office/drawing/2014/main" id="{AF202460-0978-DC59-4A56-AE9AFF8C7153}"/>
              </a:ext>
            </a:extLst>
          </p:cNvPr>
          <p:cNvSpPr>
            <a:spLocks noGrp="1"/>
          </p:cNvSpPr>
          <p:nvPr>
            <p:ph idx="1"/>
          </p:nvPr>
        </p:nvSpPr>
        <p:spPr/>
        <p:txBody>
          <a:bodyPr>
            <a:normAutofit/>
          </a:bodyPr>
          <a:lstStyle/>
          <a:p>
            <a:pPr marL="0" indent="0">
              <a:buNone/>
            </a:pPr>
            <a:r>
              <a:rPr lang="nl-NL" altLang="nl-NL" sz="2400" dirty="0">
                <a:latin typeface="+mj-lt"/>
                <a:ea typeface="ＭＳ Ｐゴシック" panose="020B0600070205080204" pitchFamily="34" charset="-128"/>
              </a:rPr>
              <a:t>Bouwteamfase: </a:t>
            </a:r>
          </a:p>
          <a:p>
            <a:r>
              <a:rPr lang="nl-NL" altLang="nl-NL" sz="2400" dirty="0">
                <a:latin typeface="+mj-lt"/>
                <a:ea typeface="ＭＳ Ｐゴシック" panose="020B0600070205080204" pitchFamily="34" charset="-128"/>
              </a:rPr>
              <a:t>ON bewaakt het taakstellend budget (zijn vergoeding is begrenst tot € 150.000).</a:t>
            </a:r>
            <a:br>
              <a:rPr lang="nl-NL" altLang="nl-NL" sz="2400" dirty="0">
                <a:latin typeface="+mj-lt"/>
                <a:ea typeface="ＭＳ Ｐゴシック" panose="020B0600070205080204" pitchFamily="34" charset="-128"/>
              </a:rPr>
            </a:br>
            <a:endParaRPr lang="nl-NL" altLang="nl-NL" sz="2400" dirty="0">
              <a:latin typeface="+mj-lt"/>
              <a:ea typeface="ＭＳ Ｐゴシック" panose="020B0600070205080204" pitchFamily="34" charset="-128"/>
            </a:endParaRPr>
          </a:p>
          <a:p>
            <a:pPr marL="0" indent="0">
              <a:buNone/>
            </a:pPr>
            <a:r>
              <a:rPr lang="nl-NL" altLang="nl-NL" sz="2400" dirty="0">
                <a:latin typeface="+mj-lt"/>
                <a:ea typeface="ＭＳ Ｐゴシック" panose="020B0600070205080204" pitchFamily="34" charset="-128"/>
              </a:rPr>
              <a:t>Realisatiefase deelprojecten:</a:t>
            </a:r>
          </a:p>
          <a:p>
            <a:r>
              <a:rPr lang="nl-NL" sz="2400" dirty="0">
                <a:latin typeface="+mj-lt"/>
              </a:rPr>
              <a:t>ON bewaakt samen met OG het totaal taakstellend budget. </a:t>
            </a:r>
          </a:p>
          <a:p>
            <a:r>
              <a:rPr lang="nl-NL" sz="2400" dirty="0">
                <a:latin typeface="+mj-lt"/>
              </a:rPr>
              <a:t>Doel: totale opdracht uitvoeren binnen het taakstellend budget.</a:t>
            </a:r>
          </a:p>
          <a:p>
            <a:r>
              <a:rPr lang="nl-NL" sz="2400" dirty="0">
                <a:latin typeface="+mj-lt"/>
              </a:rPr>
              <a:t>Bij start bouwteamfase deelopdracht: taakstellend budget voor die deelopdracht bepalen.</a:t>
            </a:r>
          </a:p>
          <a:p>
            <a:endParaRPr lang="nl-NL" sz="2400" dirty="0">
              <a:latin typeface="+mj-lt"/>
            </a:endParaRPr>
          </a:p>
          <a:p>
            <a:endParaRPr lang="nl-NL" altLang="nl-NL" sz="2400" dirty="0">
              <a:latin typeface="+mj-lt"/>
              <a:ea typeface="ＭＳ Ｐゴシック" panose="020B0600070205080204" pitchFamily="34" charset="-128"/>
            </a:endParaRPr>
          </a:p>
          <a:p>
            <a:endParaRPr lang="nl-NL" altLang="nl-NL" sz="2800" dirty="0">
              <a:latin typeface="+mj-lt"/>
              <a:ea typeface="ＭＳ Ｐゴシック" panose="020B0600070205080204" pitchFamily="34" charset="-128"/>
              <a:sym typeface="Wingdings" pitchFamily="2" charset="2"/>
            </a:endParaRPr>
          </a:p>
          <a:p>
            <a:endParaRPr lang="nl-NL" altLang="nl-NL" sz="2800" dirty="0">
              <a:latin typeface="+mj-lt"/>
              <a:ea typeface="ＭＳ Ｐゴシック" panose="020B0600070205080204" pitchFamily="34" charset="-128"/>
              <a:sym typeface="Wingdings" pitchFamily="2" charset="2"/>
            </a:endParaRPr>
          </a:p>
        </p:txBody>
      </p:sp>
      <p:sp>
        <p:nvSpPr>
          <p:cNvPr id="4" name="Slide Number Placeholder 3">
            <a:extLst>
              <a:ext uri="{FF2B5EF4-FFF2-40B4-BE49-F238E27FC236}">
                <a16:creationId xmlns:a16="http://schemas.microsoft.com/office/drawing/2014/main" id="{E26FE038-C7FC-5B6D-2082-E6B694E2E268}"/>
              </a:ext>
            </a:extLst>
          </p:cNvPr>
          <p:cNvSpPr>
            <a:spLocks noGrp="1"/>
          </p:cNvSpPr>
          <p:nvPr>
            <p:ph type="sldNum" sz="quarter" idx="12"/>
          </p:nvPr>
        </p:nvSpPr>
        <p:spPr/>
        <p:txBody>
          <a:bodyPr/>
          <a:lstStyle/>
          <a:p>
            <a:fld id="{5A4A7955-6230-48B4-BD8B-A7C460F75945}" type="slidenum">
              <a:rPr lang="en-US" smtClean="0"/>
              <a:t>20</a:t>
            </a:fld>
            <a:endParaRPr lang="en-US" dirty="0"/>
          </a:p>
        </p:txBody>
      </p:sp>
      <p:sp>
        <p:nvSpPr>
          <p:cNvPr id="13" name="TextBox 12">
            <a:extLst>
              <a:ext uri="{FF2B5EF4-FFF2-40B4-BE49-F238E27FC236}">
                <a16:creationId xmlns:a16="http://schemas.microsoft.com/office/drawing/2014/main" id="{4A79D16F-764F-778E-B809-C8387D7160FC}"/>
              </a:ext>
            </a:extLst>
          </p:cNvPr>
          <p:cNvSpPr txBox="1"/>
          <p:nvPr/>
        </p:nvSpPr>
        <p:spPr>
          <a:xfrm>
            <a:off x="903834" y="1079586"/>
            <a:ext cx="6948145" cy="415498"/>
          </a:xfrm>
          <a:prstGeom prst="rect">
            <a:avLst/>
          </a:prstGeom>
          <a:noFill/>
        </p:spPr>
        <p:txBody>
          <a:bodyPr wrap="square" lIns="0" tIns="0" rIns="0" bIns="0" rtlCol="0" anchor="ctr">
            <a:spAutoFit/>
          </a:bodyPr>
          <a:lstStyle/>
          <a:p>
            <a:pPr algn="ctr"/>
            <a:r>
              <a:rPr lang="en-US" altLang="nl-NL" sz="2700" b="1" dirty="0">
                <a:latin typeface="+mj-lt"/>
                <a:ea typeface="ＭＳ Ｐゴシック" panose="020B0600070205080204" pitchFamily="34" charset="-128"/>
              </a:rPr>
              <a:t>BEWAKEN TAAKSTELLEND BUDGET</a:t>
            </a:r>
            <a:endParaRPr lang="en-US" sz="2700" b="1" dirty="0">
              <a:latin typeface="+mj-lt"/>
            </a:endParaRPr>
          </a:p>
        </p:txBody>
      </p:sp>
      <p:pic>
        <p:nvPicPr>
          <p:cNvPr id="15" name="Picture 14">
            <a:extLst>
              <a:ext uri="{FF2B5EF4-FFF2-40B4-BE49-F238E27FC236}">
                <a16:creationId xmlns:a16="http://schemas.microsoft.com/office/drawing/2014/main" id="{93CF49D0-6205-177E-C2F7-49B7650BB7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30003" y="241717"/>
            <a:ext cx="1176789" cy="349590"/>
          </a:xfrm>
          <a:prstGeom prst="rect">
            <a:avLst/>
          </a:prstGeom>
        </p:spPr>
      </p:pic>
    </p:spTree>
    <p:extLst>
      <p:ext uri="{BB962C8B-B14F-4D97-AF65-F5344CB8AC3E}">
        <p14:creationId xmlns:p14="http://schemas.microsoft.com/office/powerpoint/2010/main" val="558327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04D11-6058-7D49-7648-9772685EED56}"/>
            </a:ext>
          </a:extLst>
        </p:cNvPr>
        <p:cNvGrpSpPr/>
        <p:nvPr/>
      </p:nvGrpSpPr>
      <p:grpSpPr>
        <a:xfrm>
          <a:off x="0" y="0"/>
          <a:ext cx="0" cy="0"/>
          <a:chOff x="0" y="0"/>
          <a:chExt cx="0" cy="0"/>
        </a:xfrm>
      </p:grpSpPr>
      <p:sp>
        <p:nvSpPr>
          <p:cNvPr id="5" name="Title 4" hidden="1">
            <a:extLst>
              <a:ext uri="{FF2B5EF4-FFF2-40B4-BE49-F238E27FC236}">
                <a16:creationId xmlns:a16="http://schemas.microsoft.com/office/drawing/2014/main" id="{485DD536-D4C4-F9F1-ACAC-75D92B66935C}"/>
              </a:ext>
            </a:extLst>
          </p:cNvPr>
          <p:cNvSpPr>
            <a:spLocks noGrp="1"/>
          </p:cNvSpPr>
          <p:nvPr>
            <p:ph type="title"/>
          </p:nvPr>
        </p:nvSpPr>
        <p:spPr/>
        <p:txBody>
          <a:bodyPr/>
          <a:lstStyle/>
          <a:p>
            <a:r>
              <a:rPr lang="en-US" dirty="0"/>
              <a:t>Balanced scorecard slide 3</a:t>
            </a:r>
          </a:p>
        </p:txBody>
      </p:sp>
      <p:sp>
        <p:nvSpPr>
          <p:cNvPr id="6" name="Content Placeholder 5">
            <a:extLst>
              <a:ext uri="{FF2B5EF4-FFF2-40B4-BE49-F238E27FC236}">
                <a16:creationId xmlns:a16="http://schemas.microsoft.com/office/drawing/2014/main" id="{5B9F6411-4705-0275-AE2E-E27137EA1C5E}"/>
              </a:ext>
            </a:extLst>
          </p:cNvPr>
          <p:cNvSpPr>
            <a:spLocks noGrp="1"/>
          </p:cNvSpPr>
          <p:nvPr>
            <p:ph idx="1"/>
          </p:nvPr>
        </p:nvSpPr>
        <p:spPr/>
        <p:txBody>
          <a:bodyPr>
            <a:normAutofit/>
          </a:bodyPr>
          <a:lstStyle/>
          <a:p>
            <a:r>
              <a:rPr lang="nl-NL" altLang="nl-NL" sz="2400" b="1" dirty="0">
                <a:latin typeface="+mj-lt"/>
                <a:ea typeface="ＭＳ Ｐゴシック" panose="020B0600070205080204" pitchFamily="34" charset="-128"/>
              </a:rPr>
              <a:t>Gunnen op waarde </a:t>
            </a:r>
            <a:r>
              <a:rPr lang="nl-NL" altLang="nl-NL" sz="2400" dirty="0">
                <a:latin typeface="+mj-lt"/>
                <a:ea typeface="ＭＳ Ｐゴシック" panose="020B0600070205080204" pitchFamily="34" charset="-128"/>
              </a:rPr>
              <a:t>- Werken met kwaliteitswaarden afgeleid van het taakstellend budget voor de initiële deelopdrachten: € 5.000.000 </a:t>
            </a:r>
          </a:p>
          <a:p>
            <a:pPr marL="0" indent="0">
              <a:buNone/>
            </a:pPr>
            <a:endParaRPr lang="nl-NL" altLang="nl-NL" sz="2400" b="1" dirty="0">
              <a:latin typeface="+mj-lt"/>
              <a:ea typeface="ＭＳ Ｐゴシック" panose="020B0600070205080204" pitchFamily="34" charset="-128"/>
            </a:endParaRPr>
          </a:p>
        </p:txBody>
      </p:sp>
      <p:sp>
        <p:nvSpPr>
          <p:cNvPr id="4" name="Slide Number Placeholder 3">
            <a:extLst>
              <a:ext uri="{FF2B5EF4-FFF2-40B4-BE49-F238E27FC236}">
                <a16:creationId xmlns:a16="http://schemas.microsoft.com/office/drawing/2014/main" id="{58272BB9-23CC-9793-6AFD-C049EA13C831}"/>
              </a:ext>
            </a:extLst>
          </p:cNvPr>
          <p:cNvSpPr>
            <a:spLocks noGrp="1"/>
          </p:cNvSpPr>
          <p:nvPr>
            <p:ph type="sldNum" sz="quarter" idx="12"/>
          </p:nvPr>
        </p:nvSpPr>
        <p:spPr/>
        <p:txBody>
          <a:bodyPr/>
          <a:lstStyle/>
          <a:p>
            <a:fld id="{5A4A7955-6230-48B4-BD8B-A7C460F75945}" type="slidenum">
              <a:rPr lang="en-US" smtClean="0"/>
              <a:t>21</a:t>
            </a:fld>
            <a:endParaRPr lang="en-US" dirty="0"/>
          </a:p>
        </p:txBody>
      </p:sp>
      <p:sp>
        <p:nvSpPr>
          <p:cNvPr id="13" name="TextBox 12">
            <a:extLst>
              <a:ext uri="{FF2B5EF4-FFF2-40B4-BE49-F238E27FC236}">
                <a16:creationId xmlns:a16="http://schemas.microsoft.com/office/drawing/2014/main" id="{C6B8AF55-DF40-3FF7-269D-BD5C4124B52E}"/>
              </a:ext>
            </a:extLst>
          </p:cNvPr>
          <p:cNvSpPr txBox="1"/>
          <p:nvPr/>
        </p:nvSpPr>
        <p:spPr>
          <a:xfrm>
            <a:off x="903834" y="1079586"/>
            <a:ext cx="6948145" cy="415498"/>
          </a:xfrm>
          <a:prstGeom prst="rect">
            <a:avLst/>
          </a:prstGeom>
          <a:noFill/>
        </p:spPr>
        <p:txBody>
          <a:bodyPr wrap="square" lIns="0" tIns="0" rIns="0" bIns="0" rtlCol="0" anchor="ctr">
            <a:spAutoFit/>
          </a:bodyPr>
          <a:lstStyle/>
          <a:p>
            <a:pPr algn="ctr"/>
            <a:r>
              <a:rPr lang="en-US" altLang="nl-NL" sz="2700" b="1" dirty="0">
                <a:latin typeface="+mj-lt"/>
                <a:ea typeface="ＭＳ Ｐゴシック" panose="020B0600070205080204" pitchFamily="34" charset="-128"/>
              </a:rPr>
              <a:t>GUNNINGSYSTEMATIEK</a:t>
            </a:r>
            <a:endParaRPr lang="en-US" sz="2700" b="1" dirty="0">
              <a:latin typeface="+mj-lt"/>
            </a:endParaRPr>
          </a:p>
        </p:txBody>
      </p:sp>
      <p:pic>
        <p:nvPicPr>
          <p:cNvPr id="15" name="Picture 14">
            <a:extLst>
              <a:ext uri="{FF2B5EF4-FFF2-40B4-BE49-F238E27FC236}">
                <a16:creationId xmlns:a16="http://schemas.microsoft.com/office/drawing/2014/main" id="{11C0FBF9-037F-E41A-4D5A-F5DD4BBFF8B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30003" y="241717"/>
            <a:ext cx="1176789" cy="349590"/>
          </a:xfrm>
          <a:prstGeom prst="rect">
            <a:avLst/>
          </a:prstGeom>
        </p:spPr>
      </p:pic>
      <p:pic>
        <p:nvPicPr>
          <p:cNvPr id="2" name="Afbeelding 1">
            <a:extLst>
              <a:ext uri="{FF2B5EF4-FFF2-40B4-BE49-F238E27FC236}">
                <a16:creationId xmlns:a16="http://schemas.microsoft.com/office/drawing/2014/main" id="{C5124683-997F-7C71-F0B1-08828BE6F47A}"/>
              </a:ext>
            </a:extLst>
          </p:cNvPr>
          <p:cNvPicPr>
            <a:picLocks noChangeAspect="1"/>
          </p:cNvPicPr>
          <p:nvPr/>
        </p:nvPicPr>
        <p:blipFill>
          <a:blip r:embed="rId3"/>
          <a:stretch>
            <a:fillRect/>
          </a:stretch>
        </p:blipFill>
        <p:spPr>
          <a:xfrm>
            <a:off x="701124" y="2956146"/>
            <a:ext cx="7331706" cy="3075108"/>
          </a:xfrm>
          <a:prstGeom prst="rect">
            <a:avLst/>
          </a:prstGeom>
        </p:spPr>
      </p:pic>
    </p:spTree>
    <p:extLst>
      <p:ext uri="{BB962C8B-B14F-4D97-AF65-F5344CB8AC3E}">
        <p14:creationId xmlns:p14="http://schemas.microsoft.com/office/powerpoint/2010/main" val="11235304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550BE34-C2B8-49B8-8519-67A8CAD51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A7457DD9-5A45-400A-AB4B-4B4EDECA25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812" y="365125"/>
            <a:ext cx="8375585"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9A914A07-B1D8-D185-835F-A6953A7335A2}"/>
              </a:ext>
            </a:extLst>
          </p:cNvPr>
          <p:cNvSpPr>
            <a:spLocks noGrp="1"/>
          </p:cNvSpPr>
          <p:nvPr>
            <p:ph type="title"/>
          </p:nvPr>
        </p:nvSpPr>
        <p:spPr>
          <a:xfrm>
            <a:off x="785059" y="586822"/>
            <a:ext cx="2670189" cy="1645920"/>
          </a:xfrm>
        </p:spPr>
        <p:txBody>
          <a:bodyPr>
            <a:normAutofit/>
          </a:bodyPr>
          <a:lstStyle/>
          <a:p>
            <a:r>
              <a:rPr lang="en-US" sz="2800" b="1"/>
              <a:t>GUNNEN OP WAARDE</a:t>
            </a:r>
            <a:br>
              <a:rPr lang="en-US" sz="2800" b="1"/>
            </a:br>
            <a:endParaRPr lang="nl-NL" sz="2800"/>
          </a:p>
        </p:txBody>
      </p:sp>
      <p:sp>
        <p:nvSpPr>
          <p:cNvPr id="19" name="Rectangle 18">
            <a:extLst>
              <a:ext uri="{FF2B5EF4-FFF2-40B4-BE49-F238E27FC236}">
                <a16:creationId xmlns:a16="http://schemas.microsoft.com/office/drawing/2014/main" id="{441CF7D6-A660-431A-B0BB-140A0D555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806" y="1057739"/>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1" name="Rectangle 20">
            <a:extLst>
              <a:ext uri="{FF2B5EF4-FFF2-40B4-BE49-F238E27FC236}">
                <a16:creationId xmlns:a16="http://schemas.microsoft.com/office/drawing/2014/main" id="{0570A85B-3810-4F95-97B0-CBF4CCDB3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999776" y="1402924"/>
            <a:ext cx="1463040" cy="1371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 name="Content Placeholder 11">
            <a:extLst>
              <a:ext uri="{FF2B5EF4-FFF2-40B4-BE49-F238E27FC236}">
                <a16:creationId xmlns:a16="http://schemas.microsoft.com/office/drawing/2014/main" id="{9E9AAB33-3867-6804-1686-59599FCC428E}"/>
              </a:ext>
            </a:extLst>
          </p:cNvPr>
          <p:cNvSpPr>
            <a:spLocks noGrp="1"/>
          </p:cNvSpPr>
          <p:nvPr>
            <p:ph idx="1"/>
          </p:nvPr>
        </p:nvSpPr>
        <p:spPr>
          <a:xfrm>
            <a:off x="4013373" y="586822"/>
            <a:ext cx="4501977" cy="1645920"/>
          </a:xfrm>
        </p:spPr>
        <p:txBody>
          <a:bodyPr anchor="ctr">
            <a:normAutofit/>
          </a:bodyPr>
          <a:lstStyle/>
          <a:p>
            <a:pPr marL="0" indent="0">
              <a:buNone/>
            </a:pPr>
            <a:r>
              <a:rPr lang="nl-NL" sz="1800" dirty="0">
                <a:effectLst/>
                <a:latin typeface="Calibri" panose="020F0502020204030204" pitchFamily="34" charset="0"/>
                <a:ea typeface="Times New Roman" panose="02020603050405020304" pitchFamily="18" charset="0"/>
                <a:cs typeface="Calibri" panose="020F0502020204030204" pitchFamily="34" charset="0"/>
              </a:rPr>
              <a:t>Per kwaliteitscriterium leveren de scores de volgende fictieve korting/bijtelling op:</a:t>
            </a:r>
            <a:endParaRPr lang="nl-NL"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1600" dirty="0"/>
          </a:p>
        </p:txBody>
      </p:sp>
      <p:pic>
        <p:nvPicPr>
          <p:cNvPr id="8" name="Picture 14" descr="Afbeelding met tekst, illustratie&#10;&#10;Automatisch gegenereerde beschrijving">
            <a:extLst>
              <a:ext uri="{FF2B5EF4-FFF2-40B4-BE49-F238E27FC236}">
                <a16:creationId xmlns:a16="http://schemas.microsoft.com/office/drawing/2014/main" id="{8D8C04B4-2C5D-78B3-D230-8016741011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37566" y="213668"/>
            <a:ext cx="1176789" cy="349590"/>
          </a:xfrm>
          <a:prstGeom prst="rect">
            <a:avLst/>
          </a:prstGeom>
        </p:spPr>
      </p:pic>
      <p:pic>
        <p:nvPicPr>
          <p:cNvPr id="4" name="Afbeelding 3">
            <a:extLst>
              <a:ext uri="{FF2B5EF4-FFF2-40B4-BE49-F238E27FC236}">
                <a16:creationId xmlns:a16="http://schemas.microsoft.com/office/drawing/2014/main" id="{BA2031CA-B032-28B9-F179-31B5065D5423}"/>
              </a:ext>
            </a:extLst>
          </p:cNvPr>
          <p:cNvPicPr>
            <a:picLocks noChangeAspect="1"/>
          </p:cNvPicPr>
          <p:nvPr/>
        </p:nvPicPr>
        <p:blipFill>
          <a:blip r:embed="rId3"/>
          <a:stretch>
            <a:fillRect/>
          </a:stretch>
        </p:blipFill>
        <p:spPr>
          <a:xfrm>
            <a:off x="0" y="3265255"/>
            <a:ext cx="9262468" cy="2089317"/>
          </a:xfrm>
          <a:prstGeom prst="rect">
            <a:avLst/>
          </a:prstGeom>
        </p:spPr>
      </p:pic>
    </p:spTree>
    <p:extLst>
      <p:ext uri="{BB962C8B-B14F-4D97-AF65-F5344CB8AC3E}">
        <p14:creationId xmlns:p14="http://schemas.microsoft.com/office/powerpoint/2010/main" val="10335895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ACE62-7922-4950-E232-2238E655803A}"/>
            </a:ext>
          </a:extLst>
        </p:cNvPr>
        <p:cNvGrpSpPr/>
        <p:nvPr/>
      </p:nvGrpSpPr>
      <p:grpSpPr>
        <a:xfrm>
          <a:off x="0" y="0"/>
          <a:ext cx="0" cy="0"/>
          <a:chOff x="0" y="0"/>
          <a:chExt cx="0" cy="0"/>
        </a:xfrm>
      </p:grpSpPr>
      <p:sp>
        <p:nvSpPr>
          <p:cNvPr id="5" name="Title 4" hidden="1">
            <a:extLst>
              <a:ext uri="{FF2B5EF4-FFF2-40B4-BE49-F238E27FC236}">
                <a16:creationId xmlns:a16="http://schemas.microsoft.com/office/drawing/2014/main" id="{60DBE691-813E-0BBE-F085-3D64F5F39C22}"/>
              </a:ext>
            </a:extLst>
          </p:cNvPr>
          <p:cNvSpPr>
            <a:spLocks noGrp="1"/>
          </p:cNvSpPr>
          <p:nvPr>
            <p:ph type="title"/>
          </p:nvPr>
        </p:nvSpPr>
        <p:spPr/>
        <p:txBody>
          <a:bodyPr/>
          <a:lstStyle/>
          <a:p>
            <a:r>
              <a:rPr lang="en-US" dirty="0"/>
              <a:t>Balanced scorecard slide 3</a:t>
            </a:r>
          </a:p>
        </p:txBody>
      </p:sp>
      <p:sp>
        <p:nvSpPr>
          <p:cNvPr id="6" name="Content Placeholder 5">
            <a:extLst>
              <a:ext uri="{FF2B5EF4-FFF2-40B4-BE49-F238E27FC236}">
                <a16:creationId xmlns:a16="http://schemas.microsoft.com/office/drawing/2014/main" id="{00C0D850-B176-F53E-089E-82CE5EF96B93}"/>
              </a:ext>
            </a:extLst>
          </p:cNvPr>
          <p:cNvSpPr>
            <a:spLocks noGrp="1"/>
          </p:cNvSpPr>
          <p:nvPr>
            <p:ph idx="1"/>
          </p:nvPr>
        </p:nvSpPr>
        <p:spPr/>
        <p:txBody>
          <a:bodyPr>
            <a:normAutofit/>
          </a:bodyPr>
          <a:lstStyle/>
          <a:p>
            <a:r>
              <a:rPr lang="nl-NL" altLang="nl-NL" sz="2400" dirty="0">
                <a:latin typeface="+mj-lt"/>
                <a:ea typeface="ＭＳ Ｐゴシック" panose="020B0600070205080204" pitchFamily="34" charset="-128"/>
              </a:rPr>
              <a:t>Paragraaf 3.2: beschrijving van de gunningscriteria</a:t>
            </a:r>
            <a:br>
              <a:rPr lang="nl-NL" altLang="nl-NL" sz="2400" dirty="0">
                <a:latin typeface="+mj-lt"/>
                <a:ea typeface="ＭＳ Ｐゴシック" panose="020B0600070205080204" pitchFamily="34" charset="-128"/>
              </a:rPr>
            </a:br>
            <a:endParaRPr lang="nl-NL" altLang="nl-NL" sz="2400" dirty="0">
              <a:latin typeface="+mj-lt"/>
              <a:ea typeface="ＭＳ Ｐゴシック" panose="020B0600070205080204" pitchFamily="34" charset="-128"/>
            </a:endParaRPr>
          </a:p>
          <a:p>
            <a:r>
              <a:rPr lang="nl-NL" altLang="nl-NL" sz="2400" dirty="0">
                <a:latin typeface="+mj-lt"/>
                <a:ea typeface="ＭＳ Ｐゴシック" panose="020B0600070205080204" pitchFamily="34" charset="-128"/>
              </a:rPr>
              <a:t>Per gunningscriterium:</a:t>
            </a:r>
            <a:br>
              <a:rPr lang="nl-NL" altLang="nl-NL" sz="2400" dirty="0">
                <a:latin typeface="+mj-lt"/>
                <a:ea typeface="ＭＳ Ｐゴシック" panose="020B0600070205080204" pitchFamily="34" charset="-128"/>
              </a:rPr>
            </a:br>
            <a:r>
              <a:rPr lang="nl-NL" altLang="nl-NL" sz="2400" dirty="0">
                <a:latin typeface="+mj-lt"/>
                <a:ea typeface="ＭＳ Ｐゴシック" panose="020B0600070205080204" pitchFamily="34" charset="-128"/>
              </a:rPr>
              <a:t>- Omschrijving</a:t>
            </a:r>
            <a:br>
              <a:rPr lang="nl-NL" altLang="nl-NL" sz="2400" dirty="0">
                <a:latin typeface="+mj-lt"/>
                <a:ea typeface="ＭＳ Ｐゴシック" panose="020B0600070205080204" pitchFamily="34" charset="-128"/>
              </a:rPr>
            </a:br>
            <a:r>
              <a:rPr lang="nl-NL" altLang="nl-NL" sz="2400" dirty="0">
                <a:latin typeface="+mj-lt"/>
                <a:ea typeface="ＭＳ Ｐゴシック" panose="020B0600070205080204" pitchFamily="34" charset="-128"/>
              </a:rPr>
              <a:t>- Doel</a:t>
            </a:r>
            <a:br>
              <a:rPr lang="nl-NL" altLang="nl-NL" sz="2400" dirty="0">
                <a:latin typeface="+mj-lt"/>
                <a:ea typeface="ＭＳ Ｐゴシック" panose="020B0600070205080204" pitchFamily="34" charset="-128"/>
              </a:rPr>
            </a:br>
            <a:r>
              <a:rPr lang="nl-NL" altLang="nl-NL" sz="2400" dirty="0">
                <a:latin typeface="+mj-lt"/>
                <a:ea typeface="ＭＳ Ｐゴシック" panose="020B0600070205080204" pitchFamily="34" charset="-128"/>
              </a:rPr>
              <a:t>- Gevraagde uitwerking</a:t>
            </a:r>
            <a:br>
              <a:rPr lang="nl-NL" altLang="nl-NL" sz="2400" dirty="0">
                <a:latin typeface="+mj-lt"/>
                <a:ea typeface="ＭＳ Ｐゴシック" panose="020B0600070205080204" pitchFamily="34" charset="-128"/>
              </a:rPr>
            </a:br>
            <a:r>
              <a:rPr lang="nl-NL" altLang="nl-NL" sz="2400" dirty="0">
                <a:latin typeface="+mj-lt"/>
                <a:ea typeface="ＭＳ Ｐゴシック" panose="020B0600070205080204" pitchFamily="34" charset="-128"/>
              </a:rPr>
              <a:t>- </a:t>
            </a:r>
            <a:r>
              <a:rPr lang="nl-NL" altLang="nl-NL" sz="2600" b="1" dirty="0">
                <a:latin typeface="+mj-lt"/>
                <a:ea typeface="ＭＳ Ｐゴシック" panose="020B0600070205080204" pitchFamily="34" charset="-128"/>
              </a:rPr>
              <a:t>Maatstaf</a:t>
            </a:r>
            <a:br>
              <a:rPr lang="nl-NL" altLang="nl-NL" sz="2400" dirty="0">
                <a:latin typeface="+mj-lt"/>
                <a:ea typeface="ＭＳ Ｐゴシック" panose="020B0600070205080204" pitchFamily="34" charset="-128"/>
              </a:rPr>
            </a:br>
            <a:endParaRPr lang="nl-NL" altLang="nl-NL" sz="2400" dirty="0">
              <a:latin typeface="+mj-lt"/>
              <a:ea typeface="ＭＳ Ｐゴシック" panose="020B0600070205080204" pitchFamily="34" charset="-128"/>
            </a:endParaRPr>
          </a:p>
          <a:p>
            <a:r>
              <a:rPr lang="nl-NL" sz="2400" dirty="0">
                <a:latin typeface="+mj-lt"/>
                <a:ea typeface="ＭＳ Ｐゴシック" panose="020B0600070205080204" pitchFamily="34" charset="-128"/>
              </a:rPr>
              <a:t>Aantal pagina’s A4!</a:t>
            </a:r>
          </a:p>
          <a:p>
            <a:pPr marL="0" indent="0">
              <a:buNone/>
            </a:pPr>
            <a:endParaRPr lang="nl-NL" sz="2400" dirty="0">
              <a:latin typeface="+mj-lt"/>
            </a:endParaRPr>
          </a:p>
          <a:p>
            <a:endParaRPr lang="nl-NL" altLang="nl-NL" sz="2400" dirty="0">
              <a:latin typeface="+mj-lt"/>
              <a:ea typeface="ＭＳ Ｐゴシック" panose="020B0600070205080204" pitchFamily="34" charset="-128"/>
            </a:endParaRPr>
          </a:p>
          <a:p>
            <a:endParaRPr lang="nl-NL" altLang="nl-NL" sz="2800" dirty="0">
              <a:latin typeface="+mj-lt"/>
              <a:ea typeface="ＭＳ Ｐゴシック" panose="020B0600070205080204" pitchFamily="34" charset="-128"/>
              <a:sym typeface="Wingdings" pitchFamily="2" charset="2"/>
            </a:endParaRPr>
          </a:p>
          <a:p>
            <a:endParaRPr lang="nl-NL" altLang="nl-NL" sz="2800" dirty="0">
              <a:latin typeface="+mj-lt"/>
              <a:ea typeface="ＭＳ Ｐゴシック" panose="020B0600070205080204" pitchFamily="34" charset="-128"/>
              <a:sym typeface="Wingdings" pitchFamily="2" charset="2"/>
            </a:endParaRPr>
          </a:p>
        </p:txBody>
      </p:sp>
      <p:sp>
        <p:nvSpPr>
          <p:cNvPr id="4" name="Slide Number Placeholder 3">
            <a:extLst>
              <a:ext uri="{FF2B5EF4-FFF2-40B4-BE49-F238E27FC236}">
                <a16:creationId xmlns:a16="http://schemas.microsoft.com/office/drawing/2014/main" id="{3CEB7783-3047-4F4F-2009-B5AA1523E91E}"/>
              </a:ext>
            </a:extLst>
          </p:cNvPr>
          <p:cNvSpPr>
            <a:spLocks noGrp="1"/>
          </p:cNvSpPr>
          <p:nvPr>
            <p:ph type="sldNum" sz="quarter" idx="12"/>
          </p:nvPr>
        </p:nvSpPr>
        <p:spPr/>
        <p:txBody>
          <a:bodyPr/>
          <a:lstStyle/>
          <a:p>
            <a:fld id="{5A4A7955-6230-48B4-BD8B-A7C460F75945}" type="slidenum">
              <a:rPr lang="en-US" smtClean="0"/>
              <a:t>23</a:t>
            </a:fld>
            <a:endParaRPr lang="en-US" dirty="0"/>
          </a:p>
        </p:txBody>
      </p:sp>
      <p:sp>
        <p:nvSpPr>
          <p:cNvPr id="13" name="TextBox 12">
            <a:extLst>
              <a:ext uri="{FF2B5EF4-FFF2-40B4-BE49-F238E27FC236}">
                <a16:creationId xmlns:a16="http://schemas.microsoft.com/office/drawing/2014/main" id="{7A1821BB-3285-D54D-D5B1-80D4A323CC18}"/>
              </a:ext>
            </a:extLst>
          </p:cNvPr>
          <p:cNvSpPr txBox="1"/>
          <p:nvPr/>
        </p:nvSpPr>
        <p:spPr>
          <a:xfrm>
            <a:off x="903834" y="1079586"/>
            <a:ext cx="6948145" cy="415498"/>
          </a:xfrm>
          <a:prstGeom prst="rect">
            <a:avLst/>
          </a:prstGeom>
          <a:noFill/>
        </p:spPr>
        <p:txBody>
          <a:bodyPr wrap="square" lIns="0" tIns="0" rIns="0" bIns="0" rtlCol="0" anchor="ctr">
            <a:spAutoFit/>
          </a:bodyPr>
          <a:lstStyle/>
          <a:p>
            <a:pPr algn="ctr"/>
            <a:r>
              <a:rPr lang="en-US" sz="2700" b="1" dirty="0">
                <a:latin typeface="+mj-lt"/>
                <a:ea typeface="ＭＳ Ｐゴシック" panose="020B0600070205080204" pitchFamily="34" charset="-128"/>
              </a:rPr>
              <a:t>BEOORDELING</a:t>
            </a:r>
            <a:endParaRPr lang="en-US" sz="2700" b="1" dirty="0">
              <a:latin typeface="+mj-lt"/>
            </a:endParaRPr>
          </a:p>
        </p:txBody>
      </p:sp>
      <p:pic>
        <p:nvPicPr>
          <p:cNvPr id="15" name="Picture 14">
            <a:extLst>
              <a:ext uri="{FF2B5EF4-FFF2-40B4-BE49-F238E27FC236}">
                <a16:creationId xmlns:a16="http://schemas.microsoft.com/office/drawing/2014/main" id="{67A82B19-6F65-7A8A-414A-8874636BA7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30003" y="241717"/>
            <a:ext cx="1176789" cy="349590"/>
          </a:xfrm>
          <a:prstGeom prst="rect">
            <a:avLst/>
          </a:prstGeom>
        </p:spPr>
      </p:pic>
      <p:pic>
        <p:nvPicPr>
          <p:cNvPr id="3" name="Afbeelding 2">
            <a:extLst>
              <a:ext uri="{FF2B5EF4-FFF2-40B4-BE49-F238E27FC236}">
                <a16:creationId xmlns:a16="http://schemas.microsoft.com/office/drawing/2014/main" id="{08FE7D13-DFD7-DB78-4957-542C354CBE0A}"/>
              </a:ext>
            </a:extLst>
          </p:cNvPr>
          <p:cNvPicPr>
            <a:picLocks noChangeAspect="1"/>
          </p:cNvPicPr>
          <p:nvPr/>
        </p:nvPicPr>
        <p:blipFill>
          <a:blip r:embed="rId3"/>
          <a:stretch>
            <a:fillRect/>
          </a:stretch>
        </p:blipFill>
        <p:spPr>
          <a:xfrm>
            <a:off x="4081359" y="3429000"/>
            <a:ext cx="4309724" cy="2531962"/>
          </a:xfrm>
          <a:prstGeom prst="rect">
            <a:avLst/>
          </a:prstGeom>
        </p:spPr>
      </p:pic>
    </p:spTree>
    <p:extLst>
      <p:ext uri="{BB962C8B-B14F-4D97-AF65-F5344CB8AC3E}">
        <p14:creationId xmlns:p14="http://schemas.microsoft.com/office/powerpoint/2010/main" val="29176812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9028C3-64E9-1096-4011-56175B309E4C}"/>
              </a:ext>
            </a:extLst>
          </p:cNvPr>
          <p:cNvSpPr>
            <a:spLocks noGrp="1"/>
          </p:cNvSpPr>
          <p:nvPr>
            <p:ph type="title"/>
          </p:nvPr>
        </p:nvSpPr>
        <p:spPr>
          <a:xfrm>
            <a:off x="628650" y="365126"/>
            <a:ext cx="7886700" cy="515615"/>
          </a:xfrm>
        </p:spPr>
        <p:txBody>
          <a:bodyPr>
            <a:normAutofit fontScale="90000"/>
          </a:bodyPr>
          <a:lstStyle/>
          <a:p>
            <a:pPr algn="ctr"/>
            <a:br>
              <a:rPr lang="en-US" sz="2400" dirty="0"/>
            </a:br>
            <a:br>
              <a:rPr lang="en-US" sz="2400" dirty="0"/>
            </a:br>
            <a:r>
              <a:rPr lang="en-US" sz="2400" b="1" dirty="0"/>
              <a:t>TOEKENNEN SCORES: TABEL PARAGRAAF 4.2.1</a:t>
            </a:r>
            <a:br>
              <a:rPr lang="en-US" b="1" dirty="0"/>
            </a:br>
            <a:endParaRPr lang="nl-NL" dirty="0"/>
          </a:p>
        </p:txBody>
      </p:sp>
      <p:pic>
        <p:nvPicPr>
          <p:cNvPr id="7" name="Picture 14">
            <a:extLst>
              <a:ext uri="{FF2B5EF4-FFF2-40B4-BE49-F238E27FC236}">
                <a16:creationId xmlns:a16="http://schemas.microsoft.com/office/drawing/2014/main" id="{963BC42B-D724-909C-D111-896AC7D09D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65616" y="269767"/>
            <a:ext cx="1176789" cy="349590"/>
          </a:xfrm>
          <a:prstGeom prst="rect">
            <a:avLst/>
          </a:prstGeom>
        </p:spPr>
      </p:pic>
      <p:pic>
        <p:nvPicPr>
          <p:cNvPr id="8" name="Afbeelding 7">
            <a:extLst>
              <a:ext uri="{FF2B5EF4-FFF2-40B4-BE49-F238E27FC236}">
                <a16:creationId xmlns:a16="http://schemas.microsoft.com/office/drawing/2014/main" id="{5E2ABA90-1223-7E04-9041-43A444CDD88B}"/>
              </a:ext>
            </a:extLst>
          </p:cNvPr>
          <p:cNvPicPr>
            <a:picLocks noChangeAspect="1"/>
          </p:cNvPicPr>
          <p:nvPr/>
        </p:nvPicPr>
        <p:blipFill>
          <a:blip r:embed="rId3"/>
          <a:stretch>
            <a:fillRect/>
          </a:stretch>
        </p:blipFill>
        <p:spPr>
          <a:xfrm>
            <a:off x="6613516" y="4735221"/>
            <a:ext cx="2104200" cy="2067023"/>
          </a:xfrm>
          <a:prstGeom prst="rect">
            <a:avLst/>
          </a:prstGeom>
        </p:spPr>
      </p:pic>
      <p:sp>
        <p:nvSpPr>
          <p:cNvPr id="13" name="Tekstvak 12">
            <a:extLst>
              <a:ext uri="{FF2B5EF4-FFF2-40B4-BE49-F238E27FC236}">
                <a16:creationId xmlns:a16="http://schemas.microsoft.com/office/drawing/2014/main" id="{9EC06231-735F-B592-0E4A-8ABF409E4A4B}"/>
              </a:ext>
            </a:extLst>
          </p:cNvPr>
          <p:cNvSpPr txBox="1"/>
          <p:nvPr/>
        </p:nvSpPr>
        <p:spPr>
          <a:xfrm>
            <a:off x="1095154" y="4735222"/>
            <a:ext cx="6691428" cy="1477328"/>
          </a:xfrm>
          <a:prstGeom prst="rect">
            <a:avLst/>
          </a:prstGeom>
          <a:noFill/>
        </p:spPr>
        <p:txBody>
          <a:bodyPr wrap="square" rtlCol="0">
            <a:spAutoFit/>
          </a:bodyPr>
          <a:lstStyle/>
          <a:p>
            <a:r>
              <a:rPr lang="nl-NL" dirty="0"/>
              <a:t>Onder de tabel:</a:t>
            </a:r>
          </a:p>
          <a:p>
            <a:pPr marL="285750" indent="-285750">
              <a:buFontTx/>
              <a:buChar char="-"/>
            </a:pPr>
            <a:r>
              <a:rPr lang="nl-NL" dirty="0"/>
              <a:t>Uitleg SMART</a:t>
            </a:r>
          </a:p>
          <a:p>
            <a:r>
              <a:rPr lang="nl-NL" dirty="0"/>
              <a:t>Paragraaf 3.2.2:</a:t>
            </a:r>
          </a:p>
          <a:p>
            <a:r>
              <a:rPr lang="nl-NL" dirty="0"/>
              <a:t>- Dominante informatie</a:t>
            </a:r>
          </a:p>
          <a:p>
            <a:r>
              <a:rPr lang="nl-NL" dirty="0"/>
              <a:t>- Verifieerbare uitvoeringsinformatie </a:t>
            </a:r>
          </a:p>
        </p:txBody>
      </p:sp>
      <p:pic>
        <p:nvPicPr>
          <p:cNvPr id="5" name="Tijdelijke aanduiding voor inhoud 4">
            <a:extLst>
              <a:ext uri="{FF2B5EF4-FFF2-40B4-BE49-F238E27FC236}">
                <a16:creationId xmlns:a16="http://schemas.microsoft.com/office/drawing/2014/main" id="{CB886435-271D-4CF8-B766-4F3EB69F2679}"/>
              </a:ext>
            </a:extLst>
          </p:cNvPr>
          <p:cNvPicPr>
            <a:picLocks noGrp="1" noChangeAspect="1"/>
          </p:cNvPicPr>
          <p:nvPr>
            <p:ph idx="1"/>
          </p:nvPr>
        </p:nvPicPr>
        <p:blipFill>
          <a:blip r:embed="rId4"/>
          <a:stretch>
            <a:fillRect/>
          </a:stretch>
        </p:blipFill>
        <p:spPr>
          <a:xfrm>
            <a:off x="1387710" y="976100"/>
            <a:ext cx="4308616" cy="3850253"/>
          </a:xfrm>
          <a:prstGeom prst="rect">
            <a:avLst/>
          </a:prstGeom>
        </p:spPr>
      </p:pic>
    </p:spTree>
    <p:extLst>
      <p:ext uri="{BB962C8B-B14F-4D97-AF65-F5344CB8AC3E}">
        <p14:creationId xmlns:p14="http://schemas.microsoft.com/office/powerpoint/2010/main" val="11888537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A973C-552C-34B0-AF7E-C0C613FEF9C5}"/>
            </a:ext>
          </a:extLst>
        </p:cNvPr>
        <p:cNvGrpSpPr/>
        <p:nvPr/>
      </p:nvGrpSpPr>
      <p:grpSpPr>
        <a:xfrm>
          <a:off x="0" y="0"/>
          <a:ext cx="0" cy="0"/>
          <a:chOff x="0" y="0"/>
          <a:chExt cx="0" cy="0"/>
        </a:xfrm>
      </p:grpSpPr>
      <p:sp>
        <p:nvSpPr>
          <p:cNvPr id="5" name="Title 4" hidden="1">
            <a:extLst>
              <a:ext uri="{FF2B5EF4-FFF2-40B4-BE49-F238E27FC236}">
                <a16:creationId xmlns:a16="http://schemas.microsoft.com/office/drawing/2014/main" id="{240B2AF4-2E62-5FB0-3155-300D73BA0CEC}"/>
              </a:ext>
            </a:extLst>
          </p:cNvPr>
          <p:cNvSpPr>
            <a:spLocks noGrp="1"/>
          </p:cNvSpPr>
          <p:nvPr>
            <p:ph type="title"/>
          </p:nvPr>
        </p:nvSpPr>
        <p:spPr/>
        <p:txBody>
          <a:bodyPr/>
          <a:lstStyle/>
          <a:p>
            <a:r>
              <a:rPr lang="en-US" dirty="0"/>
              <a:t>Balanced scorecard slide 3</a:t>
            </a:r>
          </a:p>
        </p:txBody>
      </p:sp>
      <p:sp>
        <p:nvSpPr>
          <p:cNvPr id="6" name="Content Placeholder 5">
            <a:extLst>
              <a:ext uri="{FF2B5EF4-FFF2-40B4-BE49-F238E27FC236}">
                <a16:creationId xmlns:a16="http://schemas.microsoft.com/office/drawing/2014/main" id="{39A07CBD-C561-BCD5-6290-62442DB8C603}"/>
              </a:ext>
            </a:extLst>
          </p:cNvPr>
          <p:cNvSpPr>
            <a:spLocks noGrp="1"/>
          </p:cNvSpPr>
          <p:nvPr>
            <p:ph idx="1"/>
          </p:nvPr>
        </p:nvSpPr>
        <p:spPr/>
        <p:txBody>
          <a:bodyPr>
            <a:normAutofit/>
          </a:bodyPr>
          <a:lstStyle/>
          <a:p>
            <a:r>
              <a:rPr lang="nl-NL" altLang="nl-NL" sz="2400" dirty="0">
                <a:latin typeface="+mj-lt"/>
                <a:ea typeface="ＭＳ Ｐゴシック" panose="020B0600070205080204" pitchFamily="34" charset="-128"/>
              </a:rPr>
              <a:t>Op basis van behaalde kwaliteitswaarden:</a:t>
            </a:r>
            <a:br>
              <a:rPr lang="nl-NL" altLang="nl-NL" sz="2400" dirty="0">
                <a:latin typeface="+mj-lt"/>
                <a:ea typeface="ＭＳ Ｐゴシック" panose="020B0600070205080204" pitchFamily="34" charset="-128"/>
              </a:rPr>
            </a:br>
            <a:endParaRPr lang="nl-NL" altLang="nl-NL" sz="2400" dirty="0">
              <a:latin typeface="+mj-lt"/>
              <a:ea typeface="ＭＳ Ｐゴシック" panose="020B0600070205080204" pitchFamily="34" charset="-128"/>
            </a:endParaRPr>
          </a:p>
          <a:p>
            <a:pPr marL="0" indent="0">
              <a:buNone/>
            </a:pPr>
            <a:endParaRPr lang="nl-NL" sz="2400" dirty="0">
              <a:latin typeface="+mj-lt"/>
            </a:endParaRPr>
          </a:p>
          <a:p>
            <a:endParaRPr lang="nl-NL" altLang="nl-NL" sz="2400" dirty="0">
              <a:latin typeface="+mj-lt"/>
              <a:ea typeface="ＭＳ Ｐゴシック" panose="020B0600070205080204" pitchFamily="34" charset="-128"/>
            </a:endParaRPr>
          </a:p>
          <a:p>
            <a:endParaRPr lang="nl-NL" altLang="nl-NL" sz="2800" dirty="0">
              <a:latin typeface="+mj-lt"/>
              <a:ea typeface="ＭＳ Ｐゴシック" panose="020B0600070205080204" pitchFamily="34" charset="-128"/>
              <a:sym typeface="Wingdings" pitchFamily="2" charset="2"/>
            </a:endParaRPr>
          </a:p>
          <a:p>
            <a:endParaRPr lang="nl-NL" altLang="nl-NL" sz="2800" dirty="0">
              <a:latin typeface="+mj-lt"/>
              <a:ea typeface="ＭＳ Ｐゴシック" panose="020B0600070205080204" pitchFamily="34" charset="-128"/>
              <a:sym typeface="Wingdings" pitchFamily="2" charset="2"/>
            </a:endParaRPr>
          </a:p>
        </p:txBody>
      </p:sp>
      <p:sp>
        <p:nvSpPr>
          <p:cNvPr id="4" name="Slide Number Placeholder 3">
            <a:extLst>
              <a:ext uri="{FF2B5EF4-FFF2-40B4-BE49-F238E27FC236}">
                <a16:creationId xmlns:a16="http://schemas.microsoft.com/office/drawing/2014/main" id="{20E60288-AD2B-7EDA-16C2-83FDFBA03008}"/>
              </a:ext>
            </a:extLst>
          </p:cNvPr>
          <p:cNvSpPr>
            <a:spLocks noGrp="1"/>
          </p:cNvSpPr>
          <p:nvPr>
            <p:ph type="sldNum" sz="quarter" idx="12"/>
          </p:nvPr>
        </p:nvSpPr>
        <p:spPr/>
        <p:txBody>
          <a:bodyPr/>
          <a:lstStyle/>
          <a:p>
            <a:fld id="{5A4A7955-6230-48B4-BD8B-A7C460F75945}" type="slidenum">
              <a:rPr lang="en-US" smtClean="0"/>
              <a:t>25</a:t>
            </a:fld>
            <a:endParaRPr lang="en-US" dirty="0"/>
          </a:p>
        </p:txBody>
      </p:sp>
      <p:sp>
        <p:nvSpPr>
          <p:cNvPr id="13" name="TextBox 12">
            <a:extLst>
              <a:ext uri="{FF2B5EF4-FFF2-40B4-BE49-F238E27FC236}">
                <a16:creationId xmlns:a16="http://schemas.microsoft.com/office/drawing/2014/main" id="{0B7A3EF7-1FD6-7A5C-B16C-26DCA6DA8872}"/>
              </a:ext>
            </a:extLst>
          </p:cNvPr>
          <p:cNvSpPr txBox="1"/>
          <p:nvPr/>
        </p:nvSpPr>
        <p:spPr>
          <a:xfrm>
            <a:off x="903834" y="1079586"/>
            <a:ext cx="6948145" cy="415498"/>
          </a:xfrm>
          <a:prstGeom prst="rect">
            <a:avLst/>
          </a:prstGeom>
          <a:noFill/>
        </p:spPr>
        <p:txBody>
          <a:bodyPr wrap="square" lIns="0" tIns="0" rIns="0" bIns="0" rtlCol="0" anchor="ctr">
            <a:spAutoFit/>
          </a:bodyPr>
          <a:lstStyle/>
          <a:p>
            <a:pPr algn="ctr"/>
            <a:r>
              <a:rPr lang="en-US" sz="2700" b="1" dirty="0">
                <a:latin typeface="+mj-lt"/>
                <a:ea typeface="ＭＳ Ｐゴシック" panose="020B0600070205080204" pitchFamily="34" charset="-128"/>
              </a:rPr>
              <a:t>RANKING</a:t>
            </a:r>
            <a:endParaRPr lang="en-US" sz="2700" b="1" dirty="0">
              <a:latin typeface="+mj-lt"/>
            </a:endParaRPr>
          </a:p>
        </p:txBody>
      </p:sp>
      <p:pic>
        <p:nvPicPr>
          <p:cNvPr id="15" name="Picture 14">
            <a:extLst>
              <a:ext uri="{FF2B5EF4-FFF2-40B4-BE49-F238E27FC236}">
                <a16:creationId xmlns:a16="http://schemas.microsoft.com/office/drawing/2014/main" id="{E812F90B-9E03-E87C-2AB8-62B440AC11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30003" y="241717"/>
            <a:ext cx="1176789" cy="349590"/>
          </a:xfrm>
          <a:prstGeom prst="rect">
            <a:avLst/>
          </a:prstGeom>
        </p:spPr>
      </p:pic>
      <p:pic>
        <p:nvPicPr>
          <p:cNvPr id="2" name="Afbeelding 1">
            <a:extLst>
              <a:ext uri="{FF2B5EF4-FFF2-40B4-BE49-F238E27FC236}">
                <a16:creationId xmlns:a16="http://schemas.microsoft.com/office/drawing/2014/main" id="{998D8614-280F-9AE5-687D-3D25A91A052E}"/>
              </a:ext>
            </a:extLst>
          </p:cNvPr>
          <p:cNvPicPr>
            <a:picLocks noChangeAspect="1"/>
          </p:cNvPicPr>
          <p:nvPr/>
        </p:nvPicPr>
        <p:blipFill>
          <a:blip r:embed="rId3"/>
          <a:stretch>
            <a:fillRect/>
          </a:stretch>
        </p:blipFill>
        <p:spPr>
          <a:xfrm>
            <a:off x="724237" y="2521961"/>
            <a:ext cx="6705765" cy="2781864"/>
          </a:xfrm>
          <a:prstGeom prst="rect">
            <a:avLst/>
          </a:prstGeom>
        </p:spPr>
      </p:pic>
      <p:sp>
        <p:nvSpPr>
          <p:cNvPr id="7" name="Tekstvak 6">
            <a:extLst>
              <a:ext uri="{FF2B5EF4-FFF2-40B4-BE49-F238E27FC236}">
                <a16:creationId xmlns:a16="http://schemas.microsoft.com/office/drawing/2014/main" id="{97211E49-DD5B-B499-97F9-94EBC3A05F17}"/>
              </a:ext>
            </a:extLst>
          </p:cNvPr>
          <p:cNvSpPr txBox="1"/>
          <p:nvPr/>
        </p:nvSpPr>
        <p:spPr>
          <a:xfrm>
            <a:off x="461064" y="5483213"/>
            <a:ext cx="7833683" cy="461665"/>
          </a:xfrm>
          <a:prstGeom prst="rect">
            <a:avLst/>
          </a:prstGeom>
          <a:noFill/>
        </p:spPr>
        <p:txBody>
          <a:bodyPr wrap="none" rtlCol="0">
            <a:spAutoFit/>
          </a:bodyPr>
          <a:lstStyle/>
          <a:p>
            <a:r>
              <a:rPr lang="nl-NL" sz="2400" dirty="0">
                <a:latin typeface="+mj-lt"/>
              </a:rPr>
              <a:t>Inschrijving met de laagste waarde is de winnende inschrijving</a:t>
            </a:r>
          </a:p>
        </p:txBody>
      </p:sp>
    </p:spTree>
    <p:extLst>
      <p:ext uri="{BB962C8B-B14F-4D97-AF65-F5344CB8AC3E}">
        <p14:creationId xmlns:p14="http://schemas.microsoft.com/office/powerpoint/2010/main" val="35470099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a:extLst>
              <a:ext uri="{FF2B5EF4-FFF2-40B4-BE49-F238E27FC236}">
                <a16:creationId xmlns:a16="http://schemas.microsoft.com/office/drawing/2014/main" id="{D40AC950-D76D-4541-AED5-69FA8D8FCC18}"/>
              </a:ext>
            </a:extLst>
          </p:cNvPr>
          <p:cNvSpPr>
            <a:spLocks noGrp="1"/>
          </p:cNvSpPr>
          <p:nvPr>
            <p:ph type="title"/>
          </p:nvPr>
        </p:nvSpPr>
        <p:spPr/>
        <p:txBody>
          <a:bodyPr/>
          <a:lstStyle/>
          <a:p>
            <a:r>
              <a:rPr lang="en-US" dirty="0"/>
              <a:t>Balanced scorecard slide 3</a:t>
            </a:r>
          </a:p>
        </p:txBody>
      </p:sp>
      <p:sp>
        <p:nvSpPr>
          <p:cNvPr id="6" name="Content Placeholder 5"/>
          <p:cNvSpPr>
            <a:spLocks noGrp="1"/>
          </p:cNvSpPr>
          <p:nvPr>
            <p:ph idx="1"/>
          </p:nvPr>
        </p:nvSpPr>
        <p:spPr/>
        <p:txBody>
          <a:bodyPr>
            <a:normAutofit/>
          </a:bodyPr>
          <a:lstStyle/>
          <a:p>
            <a:r>
              <a:rPr lang="nl-NL" sz="2400" dirty="0">
                <a:latin typeface="+mj-lt"/>
                <a:sym typeface="Wingdings" pitchFamily="2" charset="2"/>
              </a:rPr>
              <a:t>Onderbouw met dominante informatie = verifieerbare uitvoeringsinformatie . </a:t>
            </a:r>
          </a:p>
          <a:p>
            <a:r>
              <a:rPr lang="nl-NL" sz="2400" dirty="0">
                <a:latin typeface="+mj-lt"/>
                <a:sym typeface="Wingdings" pitchFamily="2" charset="2"/>
              </a:rPr>
              <a:t>Formuleer SMART (=</a:t>
            </a:r>
            <a:r>
              <a:rPr lang="nl-NL" sz="2400" dirty="0" err="1">
                <a:latin typeface="+mj-lt"/>
                <a:sym typeface="Wingdings" pitchFamily="2" charset="2"/>
              </a:rPr>
              <a:t>projectspecifiek</a:t>
            </a:r>
            <a:r>
              <a:rPr lang="nl-NL" sz="2400" dirty="0">
                <a:latin typeface="+mj-lt"/>
                <a:sym typeface="Wingdings" pitchFamily="2" charset="2"/>
              </a:rPr>
              <a:t>)</a:t>
            </a:r>
          </a:p>
          <a:p>
            <a:r>
              <a:rPr lang="nl-NL" sz="2400" dirty="0">
                <a:latin typeface="+mj-lt"/>
                <a:sym typeface="Wingdings" pitchFamily="2" charset="2"/>
              </a:rPr>
              <a:t>Laat zien dat je de vraag goed doorgrondt (= doordacht en sluit aan bij behoeften en uitgangspunten)</a:t>
            </a:r>
            <a:endParaRPr lang="nl-NL" sz="2400" dirty="0">
              <a:latin typeface="+mj-lt"/>
            </a:endParaRPr>
          </a:p>
        </p:txBody>
      </p:sp>
      <p:sp>
        <p:nvSpPr>
          <p:cNvPr id="4" name="Slide Number Placeholder 3">
            <a:extLst>
              <a:ext uri="{FF2B5EF4-FFF2-40B4-BE49-F238E27FC236}">
                <a16:creationId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26</a:t>
            </a:fld>
            <a:endParaRPr lang="en-US" dirty="0"/>
          </a:p>
        </p:txBody>
      </p:sp>
      <p:sp>
        <p:nvSpPr>
          <p:cNvPr id="13" name="TextBox 12">
            <a:extLst>
              <a:ext uri="{FF2B5EF4-FFF2-40B4-BE49-F238E27FC236}">
                <a16:creationId xmlns:a16="http://schemas.microsoft.com/office/drawing/2014/main" id="{63C92C2E-8888-42AB-A36D-D6F2B362B0CD}"/>
              </a:ext>
            </a:extLst>
          </p:cNvPr>
          <p:cNvSpPr txBox="1"/>
          <p:nvPr/>
        </p:nvSpPr>
        <p:spPr>
          <a:xfrm>
            <a:off x="1097928" y="1076329"/>
            <a:ext cx="6948145" cy="369332"/>
          </a:xfrm>
          <a:prstGeom prst="rect">
            <a:avLst/>
          </a:prstGeom>
          <a:noFill/>
        </p:spPr>
        <p:txBody>
          <a:bodyPr wrap="square" lIns="0" tIns="0" rIns="0" bIns="0" rtlCol="0" anchor="ctr">
            <a:spAutoFit/>
          </a:bodyPr>
          <a:lstStyle/>
          <a:p>
            <a:pPr algn="ctr"/>
            <a:r>
              <a:rPr lang="en-US" sz="2400" b="1" dirty="0">
                <a:latin typeface="+mj-lt"/>
              </a:rPr>
              <a:t>AANDACHTSPUNTEN</a:t>
            </a: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737" y="208059"/>
            <a:ext cx="1176789" cy="349590"/>
          </a:xfrm>
          <a:prstGeom prst="rect">
            <a:avLst/>
          </a:prstGeom>
        </p:spPr>
      </p:pic>
      <p:pic>
        <p:nvPicPr>
          <p:cNvPr id="2" name="Afbeelding 1">
            <a:extLst>
              <a:ext uri="{FF2B5EF4-FFF2-40B4-BE49-F238E27FC236}">
                <a16:creationId xmlns:a16="http://schemas.microsoft.com/office/drawing/2014/main" id="{EE7B066C-D9F0-2546-BF66-215174FAF004}"/>
              </a:ext>
            </a:extLst>
          </p:cNvPr>
          <p:cNvPicPr>
            <a:picLocks noChangeAspect="1"/>
          </p:cNvPicPr>
          <p:nvPr/>
        </p:nvPicPr>
        <p:blipFill>
          <a:blip r:embed="rId3"/>
          <a:stretch>
            <a:fillRect/>
          </a:stretch>
        </p:blipFill>
        <p:spPr>
          <a:xfrm>
            <a:off x="4707970" y="3839829"/>
            <a:ext cx="4089556" cy="2578999"/>
          </a:xfrm>
          <a:prstGeom prst="rect">
            <a:avLst/>
          </a:prstGeom>
        </p:spPr>
      </p:pic>
    </p:spTree>
    <p:extLst>
      <p:ext uri="{BB962C8B-B14F-4D97-AF65-F5344CB8AC3E}">
        <p14:creationId xmlns:p14="http://schemas.microsoft.com/office/powerpoint/2010/main" val="20900253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12CFFB85-8865-C446-BD7A-8F968A746B35}"/>
              </a:ext>
            </a:extLst>
          </p:cNvPr>
          <p:cNvSpPr>
            <a:spLocks noGrp="1" noChangeArrowheads="1"/>
          </p:cNvSpPr>
          <p:nvPr>
            <p:ph type="title" idx="4294967295"/>
          </p:nvPr>
        </p:nvSpPr>
        <p:spPr/>
        <p:txBody>
          <a:bodyPr/>
          <a:lstStyle/>
          <a:p>
            <a:pPr eaLnBrk="1" hangingPunct="1"/>
            <a:br>
              <a:rPr lang="en-US" altLang="nl-NL" sz="3000" b="1">
                <a:ea typeface="ＭＳ Ｐゴシック" panose="020B0600070205080204" pitchFamily="34" charset="-128"/>
              </a:rPr>
            </a:br>
            <a:endParaRPr lang="nl-NL" altLang="nl-NL" sz="3000" b="1">
              <a:solidFill>
                <a:srgbClr val="689A0D"/>
              </a:solidFill>
              <a:ea typeface="ＭＳ Ｐゴシック" panose="020B0600070205080204" pitchFamily="34" charset="-128"/>
            </a:endParaRPr>
          </a:p>
        </p:txBody>
      </p:sp>
      <p:sp>
        <p:nvSpPr>
          <p:cNvPr id="33794" name="Rectangle 3">
            <a:extLst>
              <a:ext uri="{FF2B5EF4-FFF2-40B4-BE49-F238E27FC236}">
                <a16:creationId xmlns:a16="http://schemas.microsoft.com/office/drawing/2014/main" id="{9923BDF9-1A8F-F441-BC7A-3CECB0F02EF8}"/>
              </a:ext>
            </a:extLst>
          </p:cNvPr>
          <p:cNvSpPr>
            <a:spLocks noGrp="1" noChangeArrowheads="1"/>
          </p:cNvSpPr>
          <p:nvPr>
            <p:ph type="body" idx="4294967295"/>
          </p:nvPr>
        </p:nvSpPr>
        <p:spPr/>
        <p:txBody>
          <a:bodyPr/>
          <a:lstStyle/>
          <a:p>
            <a:pPr marL="0" indent="0">
              <a:buNone/>
              <a:defRPr/>
            </a:pPr>
            <a:endParaRPr lang="nl-NL" b="1" dirty="0">
              <a:solidFill>
                <a:srgbClr val="3366FF"/>
              </a:solidFill>
            </a:endParaRPr>
          </a:p>
          <a:p>
            <a:pPr marL="0" indent="0" algn="ctr">
              <a:buNone/>
              <a:defRPr/>
            </a:pPr>
            <a:r>
              <a:rPr lang="nl-NL" sz="3300" b="1" dirty="0">
                <a:solidFill>
                  <a:srgbClr val="BCE623"/>
                </a:solidFill>
              </a:rPr>
              <a:t>UITGELICHT:</a:t>
            </a:r>
          </a:p>
          <a:p>
            <a:pPr marL="0" indent="0" algn="ctr">
              <a:buNone/>
              <a:defRPr/>
            </a:pPr>
            <a:endParaRPr lang="nl-NL" altLang="ja-JP" sz="3300" b="1" dirty="0">
              <a:solidFill>
                <a:srgbClr val="BCE623"/>
              </a:solidFill>
            </a:endParaRPr>
          </a:p>
          <a:p>
            <a:pPr marL="0" indent="0" algn="ctr">
              <a:buNone/>
              <a:defRPr/>
            </a:pPr>
            <a:r>
              <a:rPr lang="nl-NL" altLang="ja-JP" sz="3300" b="1" dirty="0">
                <a:solidFill>
                  <a:srgbClr val="BCE623"/>
                </a:solidFill>
              </a:rPr>
              <a:t>VERIFIEERBARE UITVOERINGSINFORMATIE</a:t>
            </a:r>
          </a:p>
          <a:p>
            <a:pPr marL="0" indent="0">
              <a:buNone/>
              <a:defRPr/>
            </a:pPr>
            <a:endParaRPr lang="nl-NL" dirty="0"/>
          </a:p>
          <a:p>
            <a:pPr marL="385763" indent="-385763">
              <a:defRPr/>
            </a:pPr>
            <a:endParaRPr lang="nl-NL" dirty="0"/>
          </a:p>
        </p:txBody>
      </p:sp>
      <p:pic>
        <p:nvPicPr>
          <p:cNvPr id="5" name="Picture 4">
            <a:extLst>
              <a:ext uri="{FF2B5EF4-FFF2-40B4-BE49-F238E27FC236}">
                <a16:creationId xmlns:a16="http://schemas.microsoft.com/office/drawing/2014/main" id="{B47E803A-C88C-8646-B010-D5F28DBF15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60006" y="190331"/>
            <a:ext cx="1176789" cy="349590"/>
          </a:xfrm>
          <a:prstGeom prst="rect">
            <a:avLst/>
          </a:prstGeom>
        </p:spPr>
      </p:pic>
    </p:spTree>
    <p:extLst>
      <p:ext uri="{BB962C8B-B14F-4D97-AF65-F5344CB8AC3E}">
        <p14:creationId xmlns:p14="http://schemas.microsoft.com/office/powerpoint/2010/main" val="23176188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ijdelijke aanduiding voor inhoud 2">
            <a:extLst>
              <a:ext uri="{FF2B5EF4-FFF2-40B4-BE49-F238E27FC236}">
                <a16:creationId xmlns:a16="http://schemas.microsoft.com/office/drawing/2014/main" id="{C82F2D56-B0DA-E246-9BF0-B4A024169B5E}"/>
              </a:ext>
            </a:extLst>
          </p:cNvPr>
          <p:cNvSpPr>
            <a:spLocks noGrp="1" noChangeArrowheads="1"/>
          </p:cNvSpPr>
          <p:nvPr>
            <p:ph idx="4294967295"/>
          </p:nvPr>
        </p:nvSpPr>
        <p:spPr>
          <a:xfrm>
            <a:off x="611471" y="1841897"/>
            <a:ext cx="7444300" cy="3650113"/>
          </a:xfrm>
        </p:spPr>
        <p:txBody>
          <a:bodyPr>
            <a:normAutofit fontScale="85000" lnSpcReduction="20000"/>
          </a:bodyPr>
          <a:lstStyle/>
          <a:p>
            <a:pPr defTabSz="152400"/>
            <a:r>
              <a:rPr lang="nl-NL" altLang="nl-NL" sz="2600" dirty="0">
                <a:latin typeface="+mj-lt"/>
                <a:ea typeface="ＭＳ Ｐゴシック" panose="020B0600070205080204" pitchFamily="34" charset="-128"/>
              </a:rPr>
              <a:t>Met verifieerbare uitvoeringsinformatie (ook wel </a:t>
            </a:r>
            <a:r>
              <a:rPr lang="nl-NL" altLang="nl-NL" sz="2600" dirty="0" err="1">
                <a:latin typeface="+mj-lt"/>
                <a:ea typeface="ＭＳ Ｐゴシック" panose="020B0600070205080204" pitchFamily="34" charset="-128"/>
              </a:rPr>
              <a:t>metrics</a:t>
            </a:r>
            <a:r>
              <a:rPr lang="nl-NL" altLang="nl-NL" sz="2600" dirty="0">
                <a:latin typeface="+mj-lt"/>
                <a:ea typeface="ＭＳ Ｐゴシック" panose="020B0600070205080204" pitchFamily="34" charset="-128"/>
              </a:rPr>
              <a:t> genoemd) onderbouwt Inschrijver WAAROM hij in staat is de de aangeboden ‘prestaties’ te realiseren, waarom zijn beheersmaatregel effectief is, waarom hetgeen hij aanbiedt realistisch is etc.</a:t>
            </a:r>
            <a:br>
              <a:rPr lang="nl-NL" altLang="nl-NL" sz="2600" dirty="0">
                <a:latin typeface="+mj-lt"/>
                <a:ea typeface="ＭＳ Ｐゴシック" panose="020B0600070205080204" pitchFamily="34" charset="-128"/>
              </a:rPr>
            </a:br>
            <a:endParaRPr lang="nl-NL" altLang="nl-NL" sz="2600" dirty="0">
              <a:latin typeface="+mj-lt"/>
              <a:ea typeface="ＭＳ Ｐゴシック" panose="020B0600070205080204" pitchFamily="34" charset="-128"/>
            </a:endParaRPr>
          </a:p>
          <a:p>
            <a:pPr defTabSz="152400"/>
            <a:r>
              <a:rPr lang="nl-NL" altLang="nl-NL" sz="2600" dirty="0">
                <a:latin typeface="+mj-lt"/>
                <a:ea typeface="ＭＳ Ｐゴシック" panose="020B0600070205080204" pitchFamily="34" charset="-128"/>
              </a:rPr>
              <a:t>Stelling: een expert biedt niet iets aan waarvan hij niet zeker weet dat hij het waar kan maken </a:t>
            </a:r>
            <a:r>
              <a:rPr lang="nl-NL" altLang="nl-NL" sz="2600" dirty="0">
                <a:latin typeface="+mj-lt"/>
                <a:ea typeface="ＭＳ Ｐゴシック" panose="020B0600070205080204" pitchFamily="34" charset="-128"/>
                <a:sym typeface="Wingdings" pitchFamily="2" charset="2"/>
              </a:rPr>
              <a:t> díe onderbouwing is gebaseerd op </a:t>
            </a:r>
            <a:r>
              <a:rPr lang="nl-NL" altLang="nl-NL" sz="2600" b="1" dirty="0">
                <a:latin typeface="+mj-lt"/>
                <a:ea typeface="ＭＳ Ｐゴシック" panose="020B0600070205080204" pitchFamily="34" charset="-128"/>
                <a:sym typeface="Wingdings" pitchFamily="2" charset="2"/>
              </a:rPr>
              <a:t>feiten</a:t>
            </a:r>
            <a:r>
              <a:rPr lang="nl-NL" altLang="nl-NL" sz="2600" dirty="0">
                <a:latin typeface="+mj-lt"/>
                <a:ea typeface="ＭＳ Ｐゴシック" panose="020B0600070205080204" pitchFamily="34" charset="-128"/>
                <a:sym typeface="Wingdings" pitchFamily="2" charset="2"/>
              </a:rPr>
              <a:t> = </a:t>
            </a:r>
            <a:r>
              <a:rPr lang="nl-NL" altLang="nl-NL" sz="2600" dirty="0" err="1">
                <a:latin typeface="+mj-lt"/>
                <a:ea typeface="ＭＳ Ｐゴシック" panose="020B0600070205080204" pitchFamily="34" charset="-128"/>
                <a:sym typeface="Wingdings" pitchFamily="2" charset="2"/>
              </a:rPr>
              <a:t>metrics</a:t>
            </a:r>
            <a:r>
              <a:rPr lang="nl-NL" altLang="nl-NL" sz="2600" dirty="0">
                <a:latin typeface="+mj-lt"/>
                <a:ea typeface="ＭＳ Ｐゴシック" panose="020B0600070205080204" pitchFamily="34" charset="-128"/>
                <a:sym typeface="Wingdings" pitchFamily="2" charset="2"/>
              </a:rPr>
              <a:t>  wel kunnen documenteren!</a:t>
            </a:r>
            <a:br>
              <a:rPr lang="nl-NL" altLang="nl-NL" sz="2600" dirty="0">
                <a:latin typeface="+mj-lt"/>
                <a:ea typeface="ＭＳ Ｐゴシック" panose="020B0600070205080204" pitchFamily="34" charset="-128"/>
                <a:sym typeface="Wingdings" pitchFamily="2" charset="2"/>
              </a:rPr>
            </a:br>
            <a:endParaRPr lang="nl-NL" altLang="nl-NL" sz="2600" dirty="0">
              <a:latin typeface="+mj-lt"/>
              <a:ea typeface="ＭＳ Ｐゴシック" panose="020B0600070205080204" pitchFamily="34" charset="-128"/>
              <a:sym typeface="Wingdings" pitchFamily="2" charset="2"/>
            </a:endParaRPr>
          </a:p>
          <a:p>
            <a:pPr defTabSz="152400"/>
            <a:r>
              <a:rPr lang="nl-NL" altLang="nl-NL" sz="2600" dirty="0">
                <a:latin typeface="+mj-lt"/>
                <a:ea typeface="ＭＳ Ｐゴシック" panose="020B0600070205080204" pitchFamily="34" charset="-128"/>
                <a:sym typeface="Wingdings" pitchFamily="2" charset="2"/>
              </a:rPr>
              <a:t>Inschrijver kan niet overal super SMART geformuleerde </a:t>
            </a:r>
            <a:r>
              <a:rPr lang="nl-NL" altLang="nl-NL" sz="2600" dirty="0" err="1">
                <a:latin typeface="+mj-lt"/>
                <a:ea typeface="ＭＳ Ｐゴシック" panose="020B0600070205080204" pitchFamily="34" charset="-128"/>
                <a:sym typeface="Wingdings" pitchFamily="2" charset="2"/>
              </a:rPr>
              <a:t>metrics</a:t>
            </a:r>
            <a:r>
              <a:rPr lang="nl-NL" altLang="nl-NL" sz="2600" dirty="0">
                <a:latin typeface="+mj-lt"/>
                <a:ea typeface="ＭＳ Ｐゴシック" panose="020B0600070205080204" pitchFamily="34" charset="-128"/>
                <a:sym typeface="Wingdings" pitchFamily="2" charset="2"/>
              </a:rPr>
              <a:t> op hebben; maar wat hij aanbiedt, is altijd ergens op gebaseerd  vermeld dat dan.</a:t>
            </a:r>
            <a:endParaRPr lang="nl-NL" altLang="nl-NL" sz="2600" dirty="0">
              <a:latin typeface="+mj-lt"/>
              <a:ea typeface="ＭＳ Ｐゴシック" panose="020B0600070205080204" pitchFamily="34" charset="-128"/>
            </a:endParaRPr>
          </a:p>
          <a:p>
            <a:pPr defTabSz="152400"/>
            <a:endParaRPr lang="nl-NL" altLang="nl-NL" sz="1500" dirty="0">
              <a:ea typeface="ＭＳ Ｐゴシック" panose="020B0600070205080204" pitchFamily="34" charset="-128"/>
            </a:endParaRPr>
          </a:p>
        </p:txBody>
      </p:sp>
      <p:sp>
        <p:nvSpPr>
          <p:cNvPr id="29699" name="Rectangle 9">
            <a:extLst>
              <a:ext uri="{FF2B5EF4-FFF2-40B4-BE49-F238E27FC236}">
                <a16:creationId xmlns:a16="http://schemas.microsoft.com/office/drawing/2014/main" id="{57E694BF-8F41-1244-B26A-99248C8A72AF}"/>
              </a:ext>
            </a:extLst>
          </p:cNvPr>
          <p:cNvSpPr txBox="1">
            <a:spLocks noChangeArrowheads="1"/>
          </p:cNvSpPr>
          <p:nvPr/>
        </p:nvSpPr>
        <p:spPr bwMode="auto">
          <a:xfrm>
            <a:off x="1439466" y="837009"/>
            <a:ext cx="6210300" cy="809626"/>
          </a:xfrm>
          <a:prstGeom prst="rect">
            <a:avLst/>
          </a:prstGeom>
          <a:noFill/>
          <a:ln>
            <a:noFill/>
          </a:ln>
        </p:spPr>
        <p:txBody>
          <a:bodyPr lIns="0" tIns="0" rIns="0" bIns="0" anchor="ctr"/>
          <a:lstStyle/>
          <a:p>
            <a:pPr algn="ctr" defTabSz="342900">
              <a:buClr>
                <a:srgbClr val="FFFFFF"/>
              </a:buClr>
              <a:buSzPct val="90000"/>
              <a:defRPr/>
            </a:pPr>
            <a:r>
              <a:rPr lang="nl-NL" altLang="nl-NL" sz="2400" b="1" dirty="0">
                <a:latin typeface="+mj-lt"/>
                <a:ea typeface="ＭＳ Ｐゴシック" charset="-128"/>
                <a:cs typeface="+mj-cs"/>
              </a:rPr>
              <a:t>WAT IS VERIFIEERBARE UITVOERINGSINFORMATIE ?</a:t>
            </a:r>
          </a:p>
        </p:txBody>
      </p:sp>
      <p:pic>
        <p:nvPicPr>
          <p:cNvPr id="5" name="Picture 4">
            <a:extLst>
              <a:ext uri="{FF2B5EF4-FFF2-40B4-BE49-F238E27FC236}">
                <a16:creationId xmlns:a16="http://schemas.microsoft.com/office/drawing/2014/main" id="{52E02793-9FB7-F54C-BAFF-44301FBC9B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67376" y="292157"/>
            <a:ext cx="1176789" cy="349590"/>
          </a:xfrm>
          <a:prstGeom prst="rect">
            <a:avLst/>
          </a:prstGeom>
        </p:spPr>
      </p:pic>
    </p:spTree>
    <p:extLst>
      <p:ext uri="{BB962C8B-B14F-4D97-AF65-F5344CB8AC3E}">
        <p14:creationId xmlns:p14="http://schemas.microsoft.com/office/powerpoint/2010/main" val="212412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ijdelijke aanduiding voor inhoud 2">
            <a:extLst>
              <a:ext uri="{FF2B5EF4-FFF2-40B4-BE49-F238E27FC236}">
                <a16:creationId xmlns:a16="http://schemas.microsoft.com/office/drawing/2014/main" id="{C82F2D56-B0DA-E246-9BF0-B4A024169B5E}"/>
              </a:ext>
            </a:extLst>
          </p:cNvPr>
          <p:cNvSpPr>
            <a:spLocks noGrp="1" noChangeArrowheads="1"/>
          </p:cNvSpPr>
          <p:nvPr>
            <p:ph idx="4294967295"/>
          </p:nvPr>
        </p:nvSpPr>
        <p:spPr>
          <a:xfrm>
            <a:off x="1385889" y="1841897"/>
            <a:ext cx="6669881" cy="3152775"/>
          </a:xfrm>
        </p:spPr>
        <p:txBody>
          <a:bodyPr>
            <a:normAutofit/>
          </a:bodyPr>
          <a:lstStyle/>
          <a:p>
            <a:pPr marL="0" indent="0" defTabSz="152400">
              <a:buNone/>
            </a:pPr>
            <a:endParaRPr lang="nl-NL" altLang="nl-NL" sz="1500" dirty="0">
              <a:ea typeface="ＭＳ Ｐゴシック" panose="020B0600070205080204" pitchFamily="34" charset="-128"/>
            </a:endParaRPr>
          </a:p>
          <a:p>
            <a:pPr marL="0" indent="0" defTabSz="152400">
              <a:buNone/>
            </a:pPr>
            <a:r>
              <a:rPr lang="nl-NL" altLang="nl-NL" sz="1500" dirty="0">
                <a:ea typeface="ＭＳ Ｐゴシック" panose="020B0600070205080204" pitchFamily="34" charset="-128"/>
              </a:rPr>
              <a:t>Onderbouwing met</a:t>
            </a:r>
          </a:p>
          <a:p>
            <a:pPr marL="0" indent="0" defTabSz="152400">
              <a:buNone/>
            </a:pPr>
            <a:endParaRPr lang="nl-NL" altLang="nl-NL" sz="1500" dirty="0">
              <a:ea typeface="ＭＳ Ｐゴシック" panose="020B0600070205080204" pitchFamily="34" charset="-128"/>
            </a:endParaRPr>
          </a:p>
          <a:p>
            <a:pPr defTabSz="152400"/>
            <a:r>
              <a:rPr lang="nl-NL" altLang="nl-NL" sz="1500" dirty="0">
                <a:ea typeface="ＭＳ Ｐゴシック" panose="020B0600070205080204" pitchFamily="34" charset="-128"/>
              </a:rPr>
              <a:t>Meetbare prestatiecijfers en –metingen</a:t>
            </a:r>
          </a:p>
          <a:p>
            <a:pPr defTabSz="152400"/>
            <a:r>
              <a:rPr lang="nl-NL" altLang="nl-NL" sz="1500" dirty="0">
                <a:ea typeface="ＭＳ Ｐゴシック" panose="020B0600070205080204" pitchFamily="34" charset="-128"/>
              </a:rPr>
              <a:t>Onderzoek</a:t>
            </a:r>
          </a:p>
          <a:p>
            <a:pPr defTabSz="152400"/>
            <a:r>
              <a:rPr lang="nl-NL" altLang="nl-NL" sz="1500" dirty="0">
                <a:ea typeface="ＭＳ Ｐゴシック" panose="020B0600070205080204" pitchFamily="34" charset="-128"/>
              </a:rPr>
              <a:t>Benchmark</a:t>
            </a:r>
          </a:p>
          <a:p>
            <a:pPr defTabSz="152400"/>
            <a:r>
              <a:rPr lang="nl-NL" altLang="nl-NL" sz="1500" dirty="0">
                <a:ea typeface="ＭＳ Ｐゴシック" panose="020B0600070205080204" pitchFamily="34" charset="-128"/>
              </a:rPr>
              <a:t>Marktgemiddelde of - standaard</a:t>
            </a:r>
            <a:endParaRPr lang="nl-NL" altLang="nl-NL" sz="1500" b="1" dirty="0">
              <a:ea typeface="ＭＳ Ｐゴシック" panose="020B0600070205080204" pitchFamily="34" charset="-128"/>
            </a:endParaRPr>
          </a:p>
          <a:p>
            <a:pPr lvl="2" defTabSz="152400"/>
            <a:endParaRPr lang="nl-NL" altLang="nl-NL" b="1" dirty="0">
              <a:ea typeface="Arial" panose="020B0604020202020204" pitchFamily="34" charset="0"/>
            </a:endParaRPr>
          </a:p>
          <a:p>
            <a:pPr marL="1028700" lvl="3" indent="0" defTabSz="152400">
              <a:buNone/>
            </a:pPr>
            <a:r>
              <a:rPr lang="nl-NL" altLang="nl-NL" b="1" dirty="0">
                <a:ea typeface="Arial" panose="020B0604020202020204" pitchFamily="34" charset="0"/>
              </a:rPr>
              <a:t>								  </a:t>
            </a:r>
            <a:r>
              <a:rPr lang="nl-NL" altLang="nl-NL" sz="3600" b="1" dirty="0">
                <a:ea typeface="Arial" panose="020B0604020202020204" pitchFamily="34" charset="0"/>
              </a:rPr>
              <a:t> SMART!!!!</a:t>
            </a:r>
          </a:p>
          <a:p>
            <a:pPr marL="0" indent="0" defTabSz="152400"/>
            <a:endParaRPr lang="nl-NL" altLang="nl-NL" sz="1500" b="1" dirty="0">
              <a:ea typeface="ＭＳ Ｐゴシック" panose="020B0600070205080204" pitchFamily="34" charset="-128"/>
            </a:endParaRPr>
          </a:p>
        </p:txBody>
      </p:sp>
      <p:sp>
        <p:nvSpPr>
          <p:cNvPr id="29699" name="Rectangle 9">
            <a:extLst>
              <a:ext uri="{FF2B5EF4-FFF2-40B4-BE49-F238E27FC236}">
                <a16:creationId xmlns:a16="http://schemas.microsoft.com/office/drawing/2014/main" id="{57E694BF-8F41-1244-B26A-99248C8A72AF}"/>
              </a:ext>
            </a:extLst>
          </p:cNvPr>
          <p:cNvSpPr txBox="1">
            <a:spLocks noChangeArrowheads="1"/>
          </p:cNvSpPr>
          <p:nvPr/>
        </p:nvSpPr>
        <p:spPr bwMode="auto">
          <a:xfrm>
            <a:off x="1341783" y="837009"/>
            <a:ext cx="6307984" cy="902836"/>
          </a:xfrm>
          <a:prstGeom prst="rect">
            <a:avLst/>
          </a:prstGeom>
          <a:noFill/>
          <a:ln>
            <a:noFill/>
          </a:ln>
        </p:spPr>
        <p:txBody>
          <a:bodyPr lIns="0" tIns="0" rIns="0" bIns="0" anchor="ctr"/>
          <a:lstStyle/>
          <a:p>
            <a:pPr defTabSz="342900">
              <a:buClr>
                <a:srgbClr val="FFFFFF"/>
              </a:buClr>
              <a:buSzPct val="90000"/>
              <a:defRPr/>
            </a:pPr>
            <a:endParaRPr lang="nl-NL" altLang="nl-NL" sz="2700" b="1" dirty="0">
              <a:solidFill>
                <a:srgbClr val="000000"/>
              </a:solidFill>
              <a:effectLst>
                <a:outerShdw blurRad="38100" dist="38100" dir="2700000" algn="tl">
                  <a:srgbClr val="C0C0C0"/>
                </a:outerShdw>
              </a:effectLst>
              <a:latin typeface="Lucida Sans Unicode" pitchFamily="34" charset="0"/>
              <a:ea typeface="ＭＳ Ｐゴシック"/>
              <a:cs typeface="ＭＳ Ｐゴシック"/>
            </a:endParaRPr>
          </a:p>
          <a:p>
            <a:pPr defTabSz="342900">
              <a:buClr>
                <a:srgbClr val="FFFFFF"/>
              </a:buClr>
              <a:buSzPct val="90000"/>
              <a:defRPr/>
            </a:pPr>
            <a:r>
              <a:rPr lang="nl-NL" altLang="nl-NL" sz="2700" b="1" dirty="0">
                <a:ea typeface="ＭＳ Ｐゴシック" charset="-128"/>
                <a:cs typeface="+mj-cs"/>
              </a:rPr>
              <a:t>DENK AAN:</a:t>
            </a:r>
          </a:p>
        </p:txBody>
      </p:sp>
      <p:pic>
        <p:nvPicPr>
          <p:cNvPr id="5" name="Picture 4">
            <a:extLst>
              <a:ext uri="{FF2B5EF4-FFF2-40B4-BE49-F238E27FC236}">
                <a16:creationId xmlns:a16="http://schemas.microsoft.com/office/drawing/2014/main" id="{52E02793-9FB7-F54C-BAFF-44301FBC9B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2199" y="261598"/>
            <a:ext cx="1176789" cy="349590"/>
          </a:xfrm>
          <a:prstGeom prst="rect">
            <a:avLst/>
          </a:prstGeom>
        </p:spPr>
      </p:pic>
    </p:spTree>
    <p:extLst>
      <p:ext uri="{BB962C8B-B14F-4D97-AF65-F5344CB8AC3E}">
        <p14:creationId xmlns:p14="http://schemas.microsoft.com/office/powerpoint/2010/main" val="40939560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62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12CFFB85-8865-C446-BD7A-8F968A746B35}"/>
              </a:ext>
            </a:extLst>
          </p:cNvPr>
          <p:cNvSpPr>
            <a:spLocks noGrp="1" noChangeArrowheads="1"/>
          </p:cNvSpPr>
          <p:nvPr>
            <p:ph type="title" idx="4294967295"/>
          </p:nvPr>
        </p:nvSpPr>
        <p:spPr/>
        <p:txBody>
          <a:bodyPr/>
          <a:lstStyle/>
          <a:p>
            <a:pPr eaLnBrk="1" hangingPunct="1"/>
            <a:br>
              <a:rPr lang="en-US" altLang="nl-NL" sz="3000" b="1">
                <a:ea typeface="ＭＳ Ｐゴシック" panose="020B0600070205080204" pitchFamily="34" charset="-128"/>
              </a:rPr>
            </a:br>
            <a:endParaRPr lang="nl-NL" altLang="nl-NL" sz="3000" b="1">
              <a:solidFill>
                <a:srgbClr val="689A0D"/>
              </a:solidFill>
              <a:ea typeface="ＭＳ Ｐゴシック" panose="020B0600070205080204" pitchFamily="34" charset="-128"/>
            </a:endParaRPr>
          </a:p>
        </p:txBody>
      </p:sp>
      <p:sp>
        <p:nvSpPr>
          <p:cNvPr id="33794" name="Rectangle 3">
            <a:extLst>
              <a:ext uri="{FF2B5EF4-FFF2-40B4-BE49-F238E27FC236}">
                <a16:creationId xmlns:a16="http://schemas.microsoft.com/office/drawing/2014/main" id="{9923BDF9-1A8F-F441-BC7A-3CECB0F02EF8}"/>
              </a:ext>
            </a:extLst>
          </p:cNvPr>
          <p:cNvSpPr>
            <a:spLocks noGrp="1" noChangeArrowheads="1"/>
          </p:cNvSpPr>
          <p:nvPr>
            <p:ph type="body" idx="4294967295"/>
          </p:nvPr>
        </p:nvSpPr>
        <p:spPr/>
        <p:txBody>
          <a:bodyPr/>
          <a:lstStyle/>
          <a:p>
            <a:pPr marL="0" indent="0">
              <a:buNone/>
              <a:defRPr/>
            </a:pPr>
            <a:endParaRPr lang="nl-NL" b="1" dirty="0">
              <a:solidFill>
                <a:srgbClr val="3366FF"/>
              </a:solidFill>
            </a:endParaRPr>
          </a:p>
          <a:p>
            <a:pPr marL="0" indent="0">
              <a:buNone/>
              <a:defRPr/>
            </a:pPr>
            <a:endParaRPr lang="nl-NL" dirty="0"/>
          </a:p>
          <a:p>
            <a:pPr marL="0" indent="0">
              <a:buNone/>
              <a:defRPr/>
            </a:pPr>
            <a:endParaRPr lang="nl-NL" dirty="0"/>
          </a:p>
          <a:p>
            <a:pPr marL="0" indent="0" algn="ctr">
              <a:buNone/>
              <a:defRPr/>
            </a:pPr>
            <a:r>
              <a:rPr lang="nl-NL" sz="3300" b="1" dirty="0">
                <a:solidFill>
                  <a:srgbClr val="BCE623"/>
                </a:solidFill>
              </a:rPr>
              <a:t>AANBESTEDING</a:t>
            </a:r>
          </a:p>
          <a:p>
            <a:pPr marL="385763" indent="-385763">
              <a:defRPr/>
            </a:pPr>
            <a:endParaRPr lang="nl-NL" dirty="0"/>
          </a:p>
        </p:txBody>
      </p:sp>
      <p:pic>
        <p:nvPicPr>
          <p:cNvPr id="5" name="Picture 4">
            <a:extLst>
              <a:ext uri="{FF2B5EF4-FFF2-40B4-BE49-F238E27FC236}">
                <a16:creationId xmlns:a16="http://schemas.microsoft.com/office/drawing/2014/main" id="{B47E803A-C88C-8646-B010-D5F28DBF15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7078" y="331447"/>
            <a:ext cx="1176789" cy="349590"/>
          </a:xfrm>
          <a:prstGeom prst="rect">
            <a:avLst/>
          </a:prstGeom>
        </p:spPr>
      </p:pic>
    </p:spTree>
    <p:extLst>
      <p:ext uri="{BB962C8B-B14F-4D97-AF65-F5344CB8AC3E}">
        <p14:creationId xmlns:p14="http://schemas.microsoft.com/office/powerpoint/2010/main" val="6798664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Ondertitel 2">
            <a:extLst>
              <a:ext uri="{FF2B5EF4-FFF2-40B4-BE49-F238E27FC236}">
                <a16:creationId xmlns:a16="http://schemas.microsoft.com/office/drawing/2014/main" id="{B9F4CB44-5CB8-A04B-84C6-72508727226A}"/>
              </a:ext>
            </a:extLst>
          </p:cNvPr>
          <p:cNvSpPr>
            <a:spLocks noGrp="1" noChangeArrowheads="1"/>
          </p:cNvSpPr>
          <p:nvPr>
            <p:ph type="subTitle" idx="4294967295"/>
          </p:nvPr>
        </p:nvSpPr>
        <p:spPr>
          <a:xfrm>
            <a:off x="1466851" y="1754981"/>
            <a:ext cx="6399610" cy="3348038"/>
          </a:xfrm>
        </p:spPr>
        <p:txBody>
          <a:bodyPr/>
          <a:lstStyle/>
          <a:p>
            <a:pPr marL="0" indent="0">
              <a:buNone/>
            </a:pPr>
            <a:endParaRPr lang="nl-NL" altLang="nl-NL" sz="1500">
              <a:ea typeface="ＭＳ Ｐゴシック" panose="020B0600070205080204" pitchFamily="34" charset="-128"/>
            </a:endParaRPr>
          </a:p>
          <a:p>
            <a:pPr marL="0" indent="0">
              <a:buNone/>
            </a:pPr>
            <a:endParaRPr lang="nl-NL" altLang="nl-NL" sz="1500">
              <a:ea typeface="ＭＳ Ｐゴシック" panose="020B0600070205080204" pitchFamily="34" charset="-128"/>
            </a:endParaRPr>
          </a:p>
          <a:p>
            <a:pPr marL="0" indent="0">
              <a:buNone/>
            </a:pPr>
            <a:r>
              <a:rPr lang="nl-NL" altLang="nl-NL" sz="1500">
                <a:ea typeface="ＭＳ Ｐゴシック" panose="020B0600070205080204" pitchFamily="34" charset="-128"/>
              </a:rPr>
              <a:t>Wij garanderen een tijdige oplevering door toepassing van state-of-the-art technologie. Wij hebben al 25 jaar ervaring met complexe projecten en onze opdrachtgevers zijn tevreden. Bovendien zijn wij marktleider voor ons gebied. Door gebruik te maken van de allerlaatste technieken zijn wij in staat om al uw wensen in te vullen. Ons professioneel accountmanagementteam staat garant voor een klantgerichte benadering. Door de toepassing van system engineering zijn wij gegarandeerd succesvol. Wij zijn gecertificeerd door de TüV norm 9999!</a:t>
            </a:r>
          </a:p>
          <a:p>
            <a:pPr marL="0" indent="0">
              <a:buNone/>
            </a:pPr>
            <a:endParaRPr lang="nl-NL" altLang="nl-NL" sz="1500" b="1">
              <a:solidFill>
                <a:srgbClr val="000000"/>
              </a:solidFill>
              <a:ea typeface="ＭＳ Ｐゴシック" panose="020B0600070205080204" pitchFamily="34" charset="-128"/>
            </a:endParaRPr>
          </a:p>
        </p:txBody>
      </p:sp>
      <p:sp>
        <p:nvSpPr>
          <p:cNvPr id="29699" name="Rectangle 9">
            <a:extLst>
              <a:ext uri="{FF2B5EF4-FFF2-40B4-BE49-F238E27FC236}">
                <a16:creationId xmlns:a16="http://schemas.microsoft.com/office/drawing/2014/main" id="{C8655096-1190-4340-9912-6F1F3C68E314}"/>
              </a:ext>
            </a:extLst>
          </p:cNvPr>
          <p:cNvSpPr txBox="1">
            <a:spLocks noChangeArrowheads="1"/>
          </p:cNvSpPr>
          <p:nvPr/>
        </p:nvSpPr>
        <p:spPr bwMode="auto">
          <a:xfrm>
            <a:off x="1494235" y="890588"/>
            <a:ext cx="6210300" cy="809625"/>
          </a:xfrm>
          <a:prstGeom prst="rect">
            <a:avLst/>
          </a:prstGeom>
          <a:noFill/>
          <a:ln>
            <a:noFill/>
          </a:ln>
        </p:spPr>
        <p:txBody>
          <a:bodyPr lIns="0" tIns="0" rIns="0" bIns="0" anchor="ctr"/>
          <a:lstStyle/>
          <a:p>
            <a:pPr defTabSz="342900">
              <a:buClr>
                <a:srgbClr val="FFFFFF"/>
              </a:buClr>
              <a:buSzPct val="90000"/>
              <a:defRPr/>
            </a:pPr>
            <a:r>
              <a:rPr lang="nl-NL" altLang="nl-NL" sz="3000" b="1" dirty="0">
                <a:latin typeface="+mj-lt"/>
                <a:ea typeface="ＭＳ Ｐゴシック" charset="-128"/>
                <a:cs typeface="+mj-cs"/>
              </a:rPr>
              <a:t>Dus niet ….</a:t>
            </a:r>
          </a:p>
        </p:txBody>
      </p:sp>
      <p:pic>
        <p:nvPicPr>
          <p:cNvPr id="5" name="Picture 4">
            <a:extLst>
              <a:ext uri="{FF2B5EF4-FFF2-40B4-BE49-F238E27FC236}">
                <a16:creationId xmlns:a16="http://schemas.microsoft.com/office/drawing/2014/main" id="{C56EF71F-3EA7-D34B-9DB8-5F63A88587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04535" y="513614"/>
            <a:ext cx="1176789" cy="349590"/>
          </a:xfrm>
          <a:prstGeom prst="rect">
            <a:avLst/>
          </a:prstGeom>
        </p:spPr>
      </p:pic>
    </p:spTree>
    <p:extLst>
      <p:ext uri="{BB962C8B-B14F-4D97-AF65-F5344CB8AC3E}">
        <p14:creationId xmlns:p14="http://schemas.microsoft.com/office/powerpoint/2010/main" val="24578237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9">
            <a:extLst>
              <a:ext uri="{FF2B5EF4-FFF2-40B4-BE49-F238E27FC236}">
                <a16:creationId xmlns:a16="http://schemas.microsoft.com/office/drawing/2014/main" id="{1A94D922-ED6D-C845-B9A9-AAAEAA9D26AA}"/>
              </a:ext>
            </a:extLst>
          </p:cNvPr>
          <p:cNvSpPr txBox="1">
            <a:spLocks noChangeArrowheads="1"/>
          </p:cNvSpPr>
          <p:nvPr/>
        </p:nvSpPr>
        <p:spPr bwMode="auto">
          <a:xfrm>
            <a:off x="566927" y="3399769"/>
            <a:ext cx="7980565" cy="775845"/>
          </a:xfrm>
          <a:prstGeom prst="rect">
            <a:avLst/>
          </a:prstGeom>
        </p:spPr>
        <p:txBody>
          <a:bodyPr vert="horz" lIns="91440" tIns="45720" rIns="91440" bIns="45720" rtlCol="0" anchor="b">
            <a:noAutofit/>
          </a:bodyPr>
          <a:lstStyle/>
          <a:p>
            <a:pPr algn="ctr" defTabSz="914400">
              <a:lnSpc>
                <a:spcPct val="90000"/>
              </a:lnSpc>
              <a:spcBef>
                <a:spcPct val="0"/>
              </a:spcBef>
              <a:spcAft>
                <a:spcPts val="450"/>
              </a:spcAft>
              <a:buClr>
                <a:srgbClr val="FFFFFF"/>
              </a:buClr>
              <a:buSzPct val="90000"/>
              <a:defRPr/>
            </a:pPr>
            <a:r>
              <a:rPr lang="en-US" altLang="nl-NL" sz="5400" b="1" kern="1200" dirty="0">
                <a:solidFill>
                  <a:schemeClr val="tx2"/>
                </a:solidFill>
                <a:latin typeface="+mj-lt"/>
                <a:ea typeface="+mj-ea"/>
                <a:cs typeface="+mj-cs"/>
              </a:rPr>
              <a:t>OF</a:t>
            </a:r>
          </a:p>
        </p:txBody>
      </p:sp>
      <p:sp>
        <p:nvSpPr>
          <p:cNvPr id="35841" name="Ondertitel 2">
            <a:extLst>
              <a:ext uri="{FF2B5EF4-FFF2-40B4-BE49-F238E27FC236}">
                <a16:creationId xmlns:a16="http://schemas.microsoft.com/office/drawing/2014/main" id="{7025DE80-8B0F-284E-BEB1-CD991B8D4BF7}"/>
              </a:ext>
            </a:extLst>
          </p:cNvPr>
          <p:cNvSpPr>
            <a:spLocks noGrp="1" noChangeArrowheads="1"/>
          </p:cNvSpPr>
          <p:nvPr>
            <p:ph type="subTitle" idx="4294967295"/>
          </p:nvPr>
        </p:nvSpPr>
        <p:spPr>
          <a:xfrm>
            <a:off x="1135590" y="4171528"/>
            <a:ext cx="6872818" cy="450447"/>
          </a:xfrm>
        </p:spPr>
        <p:txBody>
          <a:bodyPr vert="horz" lIns="91440" tIns="45720" rIns="91440" bIns="45720" rtlCol="0" anchor="ctr">
            <a:normAutofit/>
          </a:bodyPr>
          <a:lstStyle/>
          <a:p>
            <a:pPr marL="0" indent="0" algn="ctr">
              <a:buNone/>
            </a:pPr>
            <a:endParaRPr lang="en-US" altLang="nl-NL" sz="1700" b="1" kern="1200">
              <a:solidFill>
                <a:schemeClr val="tx2"/>
              </a:solidFill>
              <a:latin typeface="+mn-lt"/>
              <a:ea typeface="+mn-ea"/>
              <a:cs typeface="+mn-cs"/>
            </a:endParaRPr>
          </a:p>
          <a:p>
            <a:pPr marL="0" indent="0" algn="ctr">
              <a:buNone/>
            </a:pPr>
            <a:endParaRPr lang="en-US" altLang="nl-NL" sz="1700" b="1" kern="1200">
              <a:solidFill>
                <a:schemeClr val="tx2"/>
              </a:solidFill>
              <a:latin typeface="+mn-lt"/>
              <a:ea typeface="+mn-ea"/>
              <a:cs typeface="+mn-cs"/>
            </a:endParaRPr>
          </a:p>
        </p:txBody>
      </p:sp>
      <p:pic>
        <p:nvPicPr>
          <p:cNvPr id="5" name="Picture 4">
            <a:extLst>
              <a:ext uri="{FF2B5EF4-FFF2-40B4-BE49-F238E27FC236}">
                <a16:creationId xmlns:a16="http://schemas.microsoft.com/office/drawing/2014/main" id="{BF3FE18E-5466-EC4B-879A-4F363D0780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6756" y="454514"/>
            <a:ext cx="8644398" cy="2568001"/>
          </a:xfrm>
          <a:prstGeom prst="rect">
            <a:avLst/>
          </a:prstGeom>
        </p:spPr>
      </p:pic>
    </p:spTree>
    <p:extLst>
      <p:ext uri="{BB962C8B-B14F-4D97-AF65-F5344CB8AC3E}">
        <p14:creationId xmlns:p14="http://schemas.microsoft.com/office/powerpoint/2010/main" val="1724936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9">
            <a:extLst>
              <a:ext uri="{FF2B5EF4-FFF2-40B4-BE49-F238E27FC236}">
                <a16:creationId xmlns:a16="http://schemas.microsoft.com/office/drawing/2014/main" id="{0285BE70-AB9C-EF41-B5C9-10254E347A16}"/>
              </a:ext>
            </a:extLst>
          </p:cNvPr>
          <p:cNvSpPr txBox="1">
            <a:spLocks noChangeArrowheads="1"/>
          </p:cNvSpPr>
          <p:nvPr/>
        </p:nvSpPr>
        <p:spPr bwMode="auto">
          <a:xfrm>
            <a:off x="1439466" y="890588"/>
            <a:ext cx="6210300" cy="809625"/>
          </a:xfrm>
          <a:prstGeom prst="rect">
            <a:avLst/>
          </a:prstGeom>
          <a:noFill/>
          <a:ln>
            <a:noFill/>
          </a:ln>
        </p:spPr>
        <p:txBody>
          <a:bodyPr lIns="0" tIns="0" rIns="0" bIns="0" anchor="ctr"/>
          <a:lstStyle>
            <a:lvl1pPr defTabSz="457200">
              <a:defRPr sz="2400">
                <a:solidFill>
                  <a:schemeClr val="tx1"/>
                </a:solidFill>
                <a:latin typeface="Arial" charset="0"/>
                <a:ea typeface="ＭＳ Ｐゴシック" charset="0"/>
                <a:cs typeface="Geneva" charset="0"/>
              </a:defRPr>
            </a:lvl1pPr>
            <a:lvl2pPr marL="742950" indent="-285750" defTabSz="457200">
              <a:defRPr sz="2400">
                <a:solidFill>
                  <a:schemeClr val="tx1"/>
                </a:solidFill>
                <a:latin typeface="Arial" charset="0"/>
                <a:ea typeface="Geneva" charset="0"/>
                <a:cs typeface="Geneva" charset="0"/>
              </a:defRPr>
            </a:lvl2pPr>
            <a:lvl3pPr marL="1143000" indent="-228600" defTabSz="457200">
              <a:defRPr sz="2400">
                <a:solidFill>
                  <a:schemeClr val="tx1"/>
                </a:solidFill>
                <a:latin typeface="Arial" charset="0"/>
                <a:ea typeface="Geneva" charset="0"/>
                <a:cs typeface="Geneva" charset="0"/>
              </a:defRPr>
            </a:lvl3pPr>
            <a:lvl4pPr marL="1600200" indent="-228600" defTabSz="457200">
              <a:defRPr sz="2400">
                <a:solidFill>
                  <a:schemeClr val="tx1"/>
                </a:solidFill>
                <a:latin typeface="Arial" charset="0"/>
                <a:ea typeface="Geneva" charset="0"/>
                <a:cs typeface="Geneva" charset="0"/>
              </a:defRPr>
            </a:lvl4pPr>
            <a:lvl5pPr marL="2057400" indent="-228600" defTabSz="457200">
              <a:defRPr sz="2400">
                <a:solidFill>
                  <a:schemeClr val="tx1"/>
                </a:solidFill>
                <a:latin typeface="Arial" charset="0"/>
                <a:ea typeface="Geneva" charset="0"/>
                <a:cs typeface="Geneva" charset="0"/>
              </a:defRPr>
            </a:lvl5pPr>
            <a:lvl6pPr marL="2514600" indent="-228600" eaLnBrk="0" fontAlgn="base" hangingPunct="0">
              <a:spcBef>
                <a:spcPct val="0"/>
              </a:spcBef>
              <a:spcAft>
                <a:spcPct val="0"/>
              </a:spcAft>
              <a:defRPr sz="2400">
                <a:solidFill>
                  <a:schemeClr val="tx1"/>
                </a:solidFill>
                <a:latin typeface="Arial" charset="0"/>
                <a:ea typeface="Geneva" charset="0"/>
                <a:cs typeface="Geneva" charset="0"/>
              </a:defRPr>
            </a:lvl6pPr>
            <a:lvl7pPr marL="2971800" indent="-228600" eaLnBrk="0" fontAlgn="base" hangingPunct="0">
              <a:spcBef>
                <a:spcPct val="0"/>
              </a:spcBef>
              <a:spcAft>
                <a:spcPct val="0"/>
              </a:spcAft>
              <a:defRPr sz="2400">
                <a:solidFill>
                  <a:schemeClr val="tx1"/>
                </a:solidFill>
                <a:latin typeface="Arial" charset="0"/>
                <a:ea typeface="Geneva" charset="0"/>
                <a:cs typeface="Geneva" charset="0"/>
              </a:defRPr>
            </a:lvl7pPr>
            <a:lvl8pPr marL="3429000" indent="-228600" eaLnBrk="0" fontAlgn="base" hangingPunct="0">
              <a:spcBef>
                <a:spcPct val="0"/>
              </a:spcBef>
              <a:spcAft>
                <a:spcPct val="0"/>
              </a:spcAft>
              <a:defRPr sz="2400">
                <a:solidFill>
                  <a:schemeClr val="tx1"/>
                </a:solidFill>
                <a:latin typeface="Arial" charset="0"/>
                <a:ea typeface="Geneva" charset="0"/>
                <a:cs typeface="Geneva" charset="0"/>
              </a:defRPr>
            </a:lvl8pPr>
            <a:lvl9pPr marL="3886200" indent="-228600" eaLnBrk="0" fontAlgn="base" hangingPunct="0">
              <a:spcBef>
                <a:spcPct val="0"/>
              </a:spcBef>
              <a:spcAft>
                <a:spcPct val="0"/>
              </a:spcAft>
              <a:defRPr sz="2400">
                <a:solidFill>
                  <a:schemeClr val="tx1"/>
                </a:solidFill>
                <a:latin typeface="Arial" charset="0"/>
                <a:ea typeface="Geneva" charset="0"/>
                <a:cs typeface="Geneva" charset="0"/>
              </a:defRPr>
            </a:lvl9pPr>
          </a:lstStyle>
          <a:p>
            <a:pPr>
              <a:buClr>
                <a:srgbClr val="FFFFFF"/>
              </a:buClr>
              <a:buSzPct val="90000"/>
              <a:buFont typeface="Monotype Sorts" charset="0"/>
              <a:buNone/>
              <a:defRPr/>
            </a:pPr>
            <a:endParaRPr lang="nl-NL" sz="3000" b="1" dirty="0">
              <a:latin typeface="+mj-lt"/>
              <a:ea typeface="ＭＳ Ｐゴシック" charset="-128"/>
              <a:cs typeface="+mj-cs"/>
            </a:endParaRPr>
          </a:p>
        </p:txBody>
      </p:sp>
      <p:sp>
        <p:nvSpPr>
          <p:cNvPr id="34818" name="Ondertitel 2">
            <a:extLst>
              <a:ext uri="{FF2B5EF4-FFF2-40B4-BE49-F238E27FC236}">
                <a16:creationId xmlns:a16="http://schemas.microsoft.com/office/drawing/2014/main" id="{9008BE4F-A76C-0645-BC27-4CACDD47EE95}"/>
              </a:ext>
            </a:extLst>
          </p:cNvPr>
          <p:cNvSpPr txBox="1">
            <a:spLocks/>
          </p:cNvSpPr>
          <p:nvPr/>
        </p:nvSpPr>
        <p:spPr bwMode="auto">
          <a:xfrm>
            <a:off x="1385889" y="1863330"/>
            <a:ext cx="6399610" cy="2511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620713" indent="-22860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858838"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1430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13716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1828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286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2743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2004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ts val="300"/>
              </a:spcBef>
              <a:buClr>
                <a:schemeClr val="accent1"/>
              </a:buClr>
              <a:buSzPct val="68000"/>
              <a:buNone/>
            </a:pPr>
            <a:r>
              <a:rPr lang="nl-NL" altLang="nl-NL" sz="1500" dirty="0"/>
              <a:t>Bij onze laatste 2 projecten hebben wij deze aanpak succesvol toegepast</a:t>
            </a:r>
          </a:p>
          <a:p>
            <a:pPr>
              <a:spcBef>
                <a:spcPts val="300"/>
              </a:spcBef>
              <a:buClr>
                <a:schemeClr val="accent1"/>
              </a:buClr>
              <a:buSzPct val="68000"/>
              <a:buNone/>
            </a:pPr>
            <a:endParaRPr lang="nl-NL" altLang="nl-NL" sz="1500" dirty="0"/>
          </a:p>
          <a:p>
            <a:pPr>
              <a:spcBef>
                <a:spcPts val="300"/>
              </a:spcBef>
              <a:buClr>
                <a:schemeClr val="accent1"/>
              </a:buClr>
              <a:buSzPct val="68000"/>
              <a:buNone/>
            </a:pPr>
            <a:r>
              <a:rPr lang="nl-NL" altLang="nl-NL" sz="1500" dirty="0"/>
              <a:t>Of</a:t>
            </a:r>
          </a:p>
          <a:p>
            <a:pPr>
              <a:spcBef>
                <a:spcPts val="300"/>
              </a:spcBef>
              <a:buClr>
                <a:schemeClr val="accent1"/>
              </a:buClr>
              <a:buSzPct val="68000"/>
              <a:buNone/>
            </a:pPr>
            <a:endParaRPr lang="nl-NL" altLang="nl-NL" sz="1500" dirty="0"/>
          </a:p>
          <a:p>
            <a:pPr>
              <a:spcBef>
                <a:spcPts val="300"/>
              </a:spcBef>
              <a:buClr>
                <a:schemeClr val="accent1"/>
              </a:buClr>
              <a:buSzPct val="68000"/>
              <a:buNone/>
            </a:pPr>
            <a:r>
              <a:rPr lang="nl-NL" altLang="nl-NL" sz="1500" dirty="0"/>
              <a:t>Bij 5 van onze projecten zijn we binnen budget gebleven</a:t>
            </a:r>
          </a:p>
          <a:p>
            <a:pPr>
              <a:spcBef>
                <a:spcPts val="300"/>
              </a:spcBef>
              <a:buClr>
                <a:schemeClr val="accent1"/>
              </a:buClr>
              <a:buSzPct val="68000"/>
              <a:buNone/>
            </a:pPr>
            <a:endParaRPr lang="nl-NL" altLang="nl-NL" sz="1500" dirty="0"/>
          </a:p>
          <a:p>
            <a:pPr>
              <a:spcBef>
                <a:spcPts val="300"/>
              </a:spcBef>
              <a:buClr>
                <a:schemeClr val="accent1"/>
              </a:buClr>
              <a:buSzPct val="68000"/>
              <a:buNone/>
            </a:pPr>
            <a:r>
              <a:rPr lang="nl-NL" altLang="nl-NL" sz="1500" dirty="0"/>
              <a:t>Of </a:t>
            </a:r>
          </a:p>
          <a:p>
            <a:pPr>
              <a:spcBef>
                <a:spcPts val="300"/>
              </a:spcBef>
              <a:buClr>
                <a:schemeClr val="accent1"/>
              </a:buClr>
              <a:buSzPct val="68000"/>
              <a:buNone/>
            </a:pPr>
            <a:endParaRPr lang="nl-NL" altLang="nl-NL" sz="1500" dirty="0"/>
          </a:p>
          <a:p>
            <a:pPr>
              <a:spcBef>
                <a:spcPts val="300"/>
              </a:spcBef>
              <a:buClr>
                <a:schemeClr val="accent1"/>
              </a:buClr>
              <a:buSzPct val="68000"/>
              <a:buNone/>
            </a:pPr>
            <a:r>
              <a:rPr lang="nl-NL" altLang="nl-NL" sz="1500" dirty="0"/>
              <a:t>Laatste 2 projecten afgelopen 12 maanden zijn op tijd opgeleverd</a:t>
            </a:r>
          </a:p>
          <a:p>
            <a:pPr>
              <a:spcBef>
                <a:spcPts val="300"/>
              </a:spcBef>
              <a:buClr>
                <a:schemeClr val="accent1"/>
              </a:buClr>
              <a:buSzPct val="68000"/>
              <a:buNone/>
            </a:pPr>
            <a:endParaRPr lang="nl-NL" altLang="nl-NL" sz="1500" dirty="0"/>
          </a:p>
          <a:p>
            <a:pPr>
              <a:spcBef>
                <a:spcPts val="300"/>
              </a:spcBef>
              <a:buClr>
                <a:schemeClr val="accent1"/>
              </a:buClr>
              <a:buSzPct val="68000"/>
              <a:buNone/>
            </a:pPr>
            <a:endParaRPr lang="nl-NL" altLang="nl-NL" sz="1500" dirty="0"/>
          </a:p>
          <a:p>
            <a:pPr>
              <a:spcBef>
                <a:spcPts val="300"/>
              </a:spcBef>
              <a:buClr>
                <a:schemeClr val="accent1"/>
              </a:buClr>
              <a:buSzPct val="68000"/>
              <a:buNone/>
            </a:pPr>
            <a:endParaRPr lang="nl-NL" altLang="nl-NL" sz="1500" dirty="0"/>
          </a:p>
        </p:txBody>
      </p:sp>
      <p:pic>
        <p:nvPicPr>
          <p:cNvPr id="5" name="Picture 4">
            <a:extLst>
              <a:ext uri="{FF2B5EF4-FFF2-40B4-BE49-F238E27FC236}">
                <a16:creationId xmlns:a16="http://schemas.microsoft.com/office/drawing/2014/main" id="{32FA7EBE-8CCC-F347-9801-FE4DB640FB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49766" y="342695"/>
            <a:ext cx="1176789" cy="349590"/>
          </a:xfrm>
          <a:prstGeom prst="rect">
            <a:avLst/>
          </a:prstGeom>
        </p:spPr>
      </p:pic>
    </p:spTree>
    <p:extLst>
      <p:ext uri="{BB962C8B-B14F-4D97-AF65-F5344CB8AC3E}">
        <p14:creationId xmlns:p14="http://schemas.microsoft.com/office/powerpoint/2010/main" val="410528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9">
            <a:extLst>
              <a:ext uri="{FF2B5EF4-FFF2-40B4-BE49-F238E27FC236}">
                <a16:creationId xmlns:a16="http://schemas.microsoft.com/office/drawing/2014/main" id="{1A94D922-ED6D-C845-B9A9-AAAEAA9D26AA}"/>
              </a:ext>
            </a:extLst>
          </p:cNvPr>
          <p:cNvSpPr txBox="1">
            <a:spLocks noChangeArrowheads="1"/>
          </p:cNvSpPr>
          <p:nvPr/>
        </p:nvSpPr>
        <p:spPr bwMode="auto">
          <a:xfrm>
            <a:off x="566927" y="3399769"/>
            <a:ext cx="7980565" cy="775845"/>
          </a:xfrm>
          <a:prstGeom prst="rect">
            <a:avLst/>
          </a:prstGeom>
        </p:spPr>
        <p:txBody>
          <a:bodyPr vert="horz" lIns="91440" tIns="45720" rIns="91440" bIns="45720" rtlCol="0" anchor="b">
            <a:noAutofit/>
          </a:bodyPr>
          <a:lstStyle/>
          <a:p>
            <a:pPr algn="ctr" defTabSz="914400">
              <a:lnSpc>
                <a:spcPct val="90000"/>
              </a:lnSpc>
              <a:spcBef>
                <a:spcPct val="0"/>
              </a:spcBef>
              <a:spcAft>
                <a:spcPts val="450"/>
              </a:spcAft>
              <a:buClr>
                <a:srgbClr val="FFFFFF"/>
              </a:buClr>
              <a:buSzPct val="90000"/>
              <a:defRPr/>
            </a:pPr>
            <a:r>
              <a:rPr lang="en-US" altLang="nl-NL" sz="5400" b="1" dirty="0">
                <a:solidFill>
                  <a:schemeClr val="tx2"/>
                </a:solidFill>
                <a:latin typeface="+mj-lt"/>
                <a:ea typeface="+mj-ea"/>
                <a:cs typeface="+mj-cs"/>
              </a:rPr>
              <a:t>OF</a:t>
            </a:r>
            <a:endParaRPr lang="en-US" altLang="nl-NL" sz="5400" b="1" kern="1200" dirty="0">
              <a:solidFill>
                <a:schemeClr val="tx2"/>
              </a:solidFill>
              <a:latin typeface="+mj-lt"/>
              <a:ea typeface="+mj-ea"/>
              <a:cs typeface="+mj-cs"/>
            </a:endParaRPr>
          </a:p>
        </p:txBody>
      </p:sp>
      <p:sp>
        <p:nvSpPr>
          <p:cNvPr id="35841" name="Ondertitel 2">
            <a:extLst>
              <a:ext uri="{FF2B5EF4-FFF2-40B4-BE49-F238E27FC236}">
                <a16:creationId xmlns:a16="http://schemas.microsoft.com/office/drawing/2014/main" id="{7025DE80-8B0F-284E-BEB1-CD991B8D4BF7}"/>
              </a:ext>
            </a:extLst>
          </p:cNvPr>
          <p:cNvSpPr>
            <a:spLocks noGrp="1" noChangeArrowheads="1"/>
          </p:cNvSpPr>
          <p:nvPr>
            <p:ph type="subTitle" idx="4294967295"/>
          </p:nvPr>
        </p:nvSpPr>
        <p:spPr>
          <a:xfrm>
            <a:off x="1135590" y="4171528"/>
            <a:ext cx="6872818" cy="450447"/>
          </a:xfrm>
        </p:spPr>
        <p:txBody>
          <a:bodyPr vert="horz" lIns="91440" tIns="45720" rIns="91440" bIns="45720" rtlCol="0" anchor="ctr">
            <a:normAutofit/>
          </a:bodyPr>
          <a:lstStyle/>
          <a:p>
            <a:pPr marL="0" indent="0" algn="ctr">
              <a:buNone/>
            </a:pPr>
            <a:endParaRPr lang="en-US" altLang="nl-NL" sz="1700" b="1" kern="1200">
              <a:solidFill>
                <a:schemeClr val="tx2"/>
              </a:solidFill>
              <a:latin typeface="+mn-lt"/>
              <a:ea typeface="+mn-ea"/>
              <a:cs typeface="+mn-cs"/>
            </a:endParaRPr>
          </a:p>
          <a:p>
            <a:pPr marL="0" indent="0" algn="ctr">
              <a:buNone/>
            </a:pPr>
            <a:endParaRPr lang="en-US" altLang="nl-NL" sz="1700" b="1" kern="1200">
              <a:solidFill>
                <a:schemeClr val="tx2"/>
              </a:solidFill>
              <a:latin typeface="+mn-lt"/>
              <a:ea typeface="+mn-ea"/>
              <a:cs typeface="+mn-cs"/>
            </a:endParaRPr>
          </a:p>
        </p:txBody>
      </p:sp>
      <p:pic>
        <p:nvPicPr>
          <p:cNvPr id="5" name="Picture 4">
            <a:extLst>
              <a:ext uri="{FF2B5EF4-FFF2-40B4-BE49-F238E27FC236}">
                <a16:creationId xmlns:a16="http://schemas.microsoft.com/office/drawing/2014/main" id="{BF3FE18E-5466-EC4B-879A-4F363D0780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6756" y="454514"/>
            <a:ext cx="8644398" cy="2568001"/>
          </a:xfrm>
          <a:prstGeom prst="rect">
            <a:avLst/>
          </a:prstGeom>
        </p:spPr>
      </p:pic>
    </p:spTree>
    <p:extLst>
      <p:ext uri="{BB962C8B-B14F-4D97-AF65-F5344CB8AC3E}">
        <p14:creationId xmlns:p14="http://schemas.microsoft.com/office/powerpoint/2010/main" val="18489456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9">
            <a:extLst>
              <a:ext uri="{FF2B5EF4-FFF2-40B4-BE49-F238E27FC236}">
                <a16:creationId xmlns:a16="http://schemas.microsoft.com/office/drawing/2014/main" id="{725E8613-2846-0144-A533-781BF704C3E9}"/>
              </a:ext>
            </a:extLst>
          </p:cNvPr>
          <p:cNvSpPr txBox="1">
            <a:spLocks noChangeArrowheads="1"/>
          </p:cNvSpPr>
          <p:nvPr/>
        </p:nvSpPr>
        <p:spPr bwMode="auto">
          <a:xfrm>
            <a:off x="1439466" y="890588"/>
            <a:ext cx="6210300" cy="809625"/>
          </a:xfrm>
          <a:prstGeom prst="rect">
            <a:avLst/>
          </a:prstGeom>
          <a:noFill/>
          <a:ln>
            <a:noFill/>
          </a:ln>
        </p:spPr>
        <p:txBody>
          <a:bodyPr lIns="0" tIns="0" rIns="0" bIns="0" anchor="ctr"/>
          <a:lstStyle>
            <a:lvl1pPr defTabSz="457200">
              <a:defRPr sz="2400">
                <a:solidFill>
                  <a:schemeClr val="tx1"/>
                </a:solidFill>
                <a:latin typeface="Arial" charset="0"/>
                <a:ea typeface="ＭＳ Ｐゴシック" charset="0"/>
                <a:cs typeface="Geneva" charset="0"/>
              </a:defRPr>
            </a:lvl1pPr>
            <a:lvl2pPr marL="742950" indent="-285750" defTabSz="457200">
              <a:defRPr sz="2400">
                <a:solidFill>
                  <a:schemeClr val="tx1"/>
                </a:solidFill>
                <a:latin typeface="Arial" charset="0"/>
                <a:ea typeface="Geneva" charset="0"/>
                <a:cs typeface="Geneva" charset="0"/>
              </a:defRPr>
            </a:lvl2pPr>
            <a:lvl3pPr marL="1143000" indent="-228600" defTabSz="457200">
              <a:defRPr sz="2400">
                <a:solidFill>
                  <a:schemeClr val="tx1"/>
                </a:solidFill>
                <a:latin typeface="Arial" charset="0"/>
                <a:ea typeface="Geneva" charset="0"/>
                <a:cs typeface="Geneva" charset="0"/>
              </a:defRPr>
            </a:lvl3pPr>
            <a:lvl4pPr marL="1600200" indent="-228600" defTabSz="457200">
              <a:defRPr sz="2400">
                <a:solidFill>
                  <a:schemeClr val="tx1"/>
                </a:solidFill>
                <a:latin typeface="Arial" charset="0"/>
                <a:ea typeface="Geneva" charset="0"/>
                <a:cs typeface="Geneva" charset="0"/>
              </a:defRPr>
            </a:lvl4pPr>
            <a:lvl5pPr marL="2057400" indent="-228600" defTabSz="457200">
              <a:defRPr sz="2400">
                <a:solidFill>
                  <a:schemeClr val="tx1"/>
                </a:solidFill>
                <a:latin typeface="Arial" charset="0"/>
                <a:ea typeface="Geneva" charset="0"/>
                <a:cs typeface="Geneva" charset="0"/>
              </a:defRPr>
            </a:lvl5pPr>
            <a:lvl6pPr marL="2514600" indent="-228600" eaLnBrk="0" fontAlgn="base" hangingPunct="0">
              <a:spcBef>
                <a:spcPct val="0"/>
              </a:spcBef>
              <a:spcAft>
                <a:spcPct val="0"/>
              </a:spcAft>
              <a:defRPr sz="2400">
                <a:solidFill>
                  <a:schemeClr val="tx1"/>
                </a:solidFill>
                <a:latin typeface="Arial" charset="0"/>
                <a:ea typeface="Geneva" charset="0"/>
                <a:cs typeface="Geneva" charset="0"/>
              </a:defRPr>
            </a:lvl6pPr>
            <a:lvl7pPr marL="2971800" indent="-228600" eaLnBrk="0" fontAlgn="base" hangingPunct="0">
              <a:spcBef>
                <a:spcPct val="0"/>
              </a:spcBef>
              <a:spcAft>
                <a:spcPct val="0"/>
              </a:spcAft>
              <a:defRPr sz="2400">
                <a:solidFill>
                  <a:schemeClr val="tx1"/>
                </a:solidFill>
                <a:latin typeface="Arial" charset="0"/>
                <a:ea typeface="Geneva" charset="0"/>
                <a:cs typeface="Geneva" charset="0"/>
              </a:defRPr>
            </a:lvl7pPr>
            <a:lvl8pPr marL="3429000" indent="-228600" eaLnBrk="0" fontAlgn="base" hangingPunct="0">
              <a:spcBef>
                <a:spcPct val="0"/>
              </a:spcBef>
              <a:spcAft>
                <a:spcPct val="0"/>
              </a:spcAft>
              <a:defRPr sz="2400">
                <a:solidFill>
                  <a:schemeClr val="tx1"/>
                </a:solidFill>
                <a:latin typeface="Arial" charset="0"/>
                <a:ea typeface="Geneva" charset="0"/>
                <a:cs typeface="Geneva" charset="0"/>
              </a:defRPr>
            </a:lvl8pPr>
            <a:lvl9pPr marL="3886200" indent="-228600" eaLnBrk="0" fontAlgn="base" hangingPunct="0">
              <a:spcBef>
                <a:spcPct val="0"/>
              </a:spcBef>
              <a:spcAft>
                <a:spcPct val="0"/>
              </a:spcAft>
              <a:defRPr sz="2400">
                <a:solidFill>
                  <a:schemeClr val="tx1"/>
                </a:solidFill>
                <a:latin typeface="Arial" charset="0"/>
                <a:ea typeface="Geneva" charset="0"/>
                <a:cs typeface="Geneva" charset="0"/>
              </a:defRPr>
            </a:lvl9pPr>
          </a:lstStyle>
          <a:p>
            <a:pPr>
              <a:buClr>
                <a:srgbClr val="FFFFFF"/>
              </a:buClr>
              <a:buSzPct val="90000"/>
              <a:buFont typeface="Monotype Sorts" charset="0"/>
              <a:buNone/>
              <a:defRPr/>
            </a:pPr>
            <a:endParaRPr lang="nl-NL" sz="3000" b="1" dirty="0">
              <a:solidFill>
                <a:schemeClr val="tx2"/>
              </a:solidFill>
              <a:latin typeface="+mj-lt"/>
              <a:ea typeface="ＭＳ Ｐゴシック" charset="-128"/>
              <a:cs typeface="+mj-cs"/>
            </a:endParaRPr>
          </a:p>
        </p:txBody>
      </p:sp>
      <p:pic>
        <p:nvPicPr>
          <p:cNvPr id="36866" name="Afbeelding 3">
            <a:extLst>
              <a:ext uri="{FF2B5EF4-FFF2-40B4-BE49-F238E27FC236}">
                <a16:creationId xmlns:a16="http://schemas.microsoft.com/office/drawing/2014/main" id="{179F2502-06EA-094D-A03C-979E6BC0E1E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863330"/>
            <a:ext cx="6873479" cy="2915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28158BD6-6B8A-7F42-8A79-B51F41ACA1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9766" y="284645"/>
            <a:ext cx="1176789" cy="349590"/>
          </a:xfrm>
          <a:prstGeom prst="rect">
            <a:avLst/>
          </a:prstGeom>
        </p:spPr>
      </p:pic>
    </p:spTree>
    <p:extLst>
      <p:ext uri="{BB962C8B-B14F-4D97-AF65-F5344CB8AC3E}">
        <p14:creationId xmlns:p14="http://schemas.microsoft.com/office/powerpoint/2010/main" val="34172008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63C92C2E-8888-42AB-A36D-D6F2B362B0CD}"/>
              </a:ext>
            </a:extLst>
          </p:cNvPr>
          <p:cNvSpPr txBox="1"/>
          <p:nvPr/>
        </p:nvSpPr>
        <p:spPr>
          <a:xfrm>
            <a:off x="4885341" y="365125"/>
            <a:ext cx="3630007" cy="1807305"/>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2800" dirty="0">
                <a:latin typeface="+mj-lt"/>
                <a:ea typeface="+mj-ea"/>
                <a:cs typeface="+mj-cs"/>
              </a:rPr>
              <a:t>WE ZOEKEN EEN BERGGIDS</a:t>
            </a:r>
          </a:p>
        </p:txBody>
      </p:sp>
      <p:pic>
        <p:nvPicPr>
          <p:cNvPr id="7" name="Afbeelding 9">
            <a:extLst>
              <a:ext uri="{FF2B5EF4-FFF2-40B4-BE49-F238E27FC236}">
                <a16:creationId xmlns:a16="http://schemas.microsoft.com/office/drawing/2014/main" id="{A4F385D9-0F89-A84E-A3FD-EAFB039F33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427" r="25057" b="1"/>
          <a:stretch/>
        </p:blipFill>
        <p:spPr bwMode="auto">
          <a:xfrm>
            <a:off x="20" y="10"/>
            <a:ext cx="4587406"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5"/>
          <p:cNvSpPr>
            <a:spLocks noGrp="1"/>
          </p:cNvSpPr>
          <p:nvPr>
            <p:ph idx="1"/>
          </p:nvPr>
        </p:nvSpPr>
        <p:spPr>
          <a:xfrm>
            <a:off x="4885341" y="1817580"/>
            <a:ext cx="3630007" cy="4359383"/>
          </a:xfrm>
        </p:spPr>
        <p:txBody>
          <a:bodyPr vert="horz" lIns="91440" tIns="45720" rIns="91440" bIns="45720" rtlCol="0">
            <a:normAutofit/>
          </a:bodyPr>
          <a:lstStyle/>
          <a:p>
            <a:pPr marL="0"/>
            <a:r>
              <a:rPr lang="en-US" sz="1600" b="1" dirty="0" err="1">
                <a:latin typeface="+mj-lt"/>
              </a:rPr>
              <a:t>Grootste</a:t>
            </a:r>
            <a:r>
              <a:rPr lang="en-US" sz="1600" b="1" dirty="0">
                <a:latin typeface="+mj-lt"/>
              </a:rPr>
              <a:t> </a:t>
            </a:r>
            <a:r>
              <a:rPr lang="en-US" sz="1600" b="1" dirty="0" err="1">
                <a:latin typeface="+mj-lt"/>
              </a:rPr>
              <a:t>risico</a:t>
            </a:r>
            <a:r>
              <a:rPr lang="en-US" sz="1600" b="1" dirty="0">
                <a:latin typeface="+mj-lt"/>
              </a:rPr>
              <a:t>: </a:t>
            </a:r>
            <a:br>
              <a:rPr lang="en-US" sz="1600" b="1" dirty="0">
                <a:latin typeface="+mj-lt"/>
              </a:rPr>
            </a:br>
            <a:r>
              <a:rPr lang="en-US" sz="1600" dirty="0" err="1">
                <a:latin typeface="+mj-lt"/>
              </a:rPr>
              <a:t>Conditie</a:t>
            </a:r>
            <a:r>
              <a:rPr lang="en-US" sz="1600" dirty="0">
                <a:latin typeface="+mj-lt"/>
              </a:rPr>
              <a:t> </a:t>
            </a:r>
            <a:r>
              <a:rPr lang="en-US" sz="1600" dirty="0" err="1">
                <a:latin typeface="+mj-lt"/>
              </a:rPr>
              <a:t>deelnemers</a:t>
            </a:r>
            <a:r>
              <a:rPr lang="en-US" sz="1600" dirty="0">
                <a:latin typeface="+mj-lt"/>
              </a:rPr>
              <a:t>; </a:t>
            </a:r>
            <a:r>
              <a:rPr lang="en-US" sz="1600" dirty="0" err="1">
                <a:latin typeface="+mj-lt"/>
              </a:rPr>
              <a:t>risico</a:t>
            </a:r>
            <a:r>
              <a:rPr lang="en-US" sz="1600" dirty="0">
                <a:latin typeface="+mj-lt"/>
              </a:rPr>
              <a:t> </a:t>
            </a:r>
            <a:r>
              <a:rPr lang="en-US" sz="1600" dirty="0" err="1">
                <a:latin typeface="+mj-lt"/>
              </a:rPr>
              <a:t>blessures</a:t>
            </a:r>
            <a:r>
              <a:rPr lang="en-US" sz="1600" dirty="0">
                <a:latin typeface="+mj-lt"/>
              </a:rPr>
              <a:t>.</a:t>
            </a:r>
            <a:br>
              <a:rPr lang="en-US" sz="1600" dirty="0">
                <a:latin typeface="+mj-lt"/>
              </a:rPr>
            </a:br>
            <a:endParaRPr lang="en-US" sz="1600" dirty="0">
              <a:latin typeface="+mj-lt"/>
            </a:endParaRPr>
          </a:p>
          <a:p>
            <a:pPr marL="0"/>
            <a:r>
              <a:rPr lang="en-US" sz="1600" b="1" dirty="0" err="1">
                <a:latin typeface="+mj-lt"/>
              </a:rPr>
              <a:t>Beheersmaatregel</a:t>
            </a:r>
            <a:r>
              <a:rPr lang="en-US" sz="1600" b="1" dirty="0">
                <a:latin typeface="+mj-lt"/>
              </a:rPr>
              <a:t>:</a:t>
            </a:r>
            <a:br>
              <a:rPr lang="en-US" sz="1600" b="1" dirty="0">
                <a:latin typeface="+mj-lt"/>
              </a:rPr>
            </a:br>
            <a:r>
              <a:rPr lang="en-US" sz="1600" dirty="0" err="1">
                <a:latin typeface="+mj-lt"/>
              </a:rPr>
              <a:t>Trainingsschema</a:t>
            </a:r>
            <a:r>
              <a:rPr lang="en-US" sz="1600" dirty="0">
                <a:latin typeface="+mj-lt"/>
              </a:rPr>
              <a:t> </a:t>
            </a:r>
            <a:r>
              <a:rPr lang="en-US" sz="1600" dirty="0" err="1">
                <a:latin typeface="+mj-lt"/>
              </a:rPr>
              <a:t>voor</a:t>
            </a:r>
            <a:r>
              <a:rPr lang="en-US" sz="1600" dirty="0">
                <a:latin typeface="+mj-lt"/>
              </a:rPr>
              <a:t> </a:t>
            </a:r>
            <a:r>
              <a:rPr lang="en-US" sz="1600" dirty="0" err="1">
                <a:latin typeface="+mj-lt"/>
              </a:rPr>
              <a:t>deelnemers</a:t>
            </a:r>
            <a:r>
              <a:rPr lang="en-US" sz="1600" dirty="0">
                <a:latin typeface="+mj-lt"/>
              </a:rPr>
              <a:t>, </a:t>
            </a:r>
            <a:r>
              <a:rPr lang="en-US" sz="1600" dirty="0" err="1">
                <a:latin typeface="+mj-lt"/>
              </a:rPr>
              <a:t>thuis</a:t>
            </a:r>
            <a:r>
              <a:rPr lang="en-US" sz="1600" dirty="0">
                <a:latin typeface="+mj-lt"/>
              </a:rPr>
              <a:t> </a:t>
            </a:r>
            <a:r>
              <a:rPr lang="en-US" sz="1600" dirty="0" err="1">
                <a:latin typeface="+mj-lt"/>
              </a:rPr>
              <a:t>trainen</a:t>
            </a:r>
            <a:r>
              <a:rPr lang="en-US" sz="1600" dirty="0">
                <a:latin typeface="+mj-lt"/>
              </a:rPr>
              <a:t>, test op </a:t>
            </a:r>
            <a:r>
              <a:rPr lang="en-US" sz="1600" dirty="0" err="1">
                <a:latin typeface="+mj-lt"/>
              </a:rPr>
              <a:t>locatie</a:t>
            </a:r>
            <a:r>
              <a:rPr lang="en-US" sz="1600" dirty="0">
                <a:latin typeface="+mj-lt"/>
              </a:rPr>
              <a:t>. </a:t>
            </a:r>
            <a:r>
              <a:rPr lang="en-US" sz="1600" dirty="0" err="1">
                <a:latin typeface="+mj-lt"/>
              </a:rPr>
              <a:t>Niet</a:t>
            </a:r>
            <a:r>
              <a:rPr lang="en-US" sz="1600" dirty="0">
                <a:latin typeface="+mj-lt"/>
              </a:rPr>
              <a:t> </a:t>
            </a:r>
            <a:r>
              <a:rPr lang="en-US" sz="1600" dirty="0" err="1">
                <a:latin typeface="+mj-lt"/>
              </a:rPr>
              <a:t>geslaagd</a:t>
            </a:r>
            <a:r>
              <a:rPr lang="en-US" sz="1600" dirty="0">
                <a:latin typeface="+mj-lt"/>
              </a:rPr>
              <a:t>, </a:t>
            </a:r>
            <a:r>
              <a:rPr lang="en-US" sz="1600" dirty="0" err="1">
                <a:latin typeface="+mj-lt"/>
              </a:rPr>
              <a:t>betekent</a:t>
            </a:r>
            <a:r>
              <a:rPr lang="en-US" sz="1600" dirty="0">
                <a:latin typeface="+mj-lt"/>
              </a:rPr>
              <a:t> </a:t>
            </a:r>
            <a:r>
              <a:rPr lang="en-US" sz="1600" dirty="0" err="1">
                <a:latin typeface="+mj-lt"/>
              </a:rPr>
              <a:t>niet</a:t>
            </a:r>
            <a:r>
              <a:rPr lang="en-US" sz="1600" dirty="0">
                <a:latin typeface="+mj-lt"/>
              </a:rPr>
              <a:t> mee.</a:t>
            </a:r>
            <a:br>
              <a:rPr lang="en-US" sz="1600" dirty="0">
                <a:latin typeface="+mj-lt"/>
              </a:rPr>
            </a:br>
            <a:endParaRPr lang="en-US" sz="1600" dirty="0">
              <a:latin typeface="+mj-lt"/>
            </a:endParaRPr>
          </a:p>
          <a:p>
            <a:pPr marL="0"/>
            <a:r>
              <a:rPr lang="en-US" sz="1600" b="1" dirty="0" err="1">
                <a:latin typeface="+mj-lt"/>
              </a:rPr>
              <a:t>Verifieerbare</a:t>
            </a:r>
            <a:r>
              <a:rPr lang="en-US" sz="1600" b="1" dirty="0">
                <a:latin typeface="+mj-lt"/>
              </a:rPr>
              <a:t> </a:t>
            </a:r>
            <a:r>
              <a:rPr lang="en-US" sz="1600" b="1" dirty="0" err="1">
                <a:latin typeface="+mj-lt"/>
              </a:rPr>
              <a:t>uitvoeringsinformatie</a:t>
            </a:r>
            <a:r>
              <a:rPr lang="en-US" sz="1600" b="1" dirty="0">
                <a:latin typeface="+mj-lt"/>
              </a:rPr>
              <a:t>:</a:t>
            </a:r>
            <a:r>
              <a:rPr lang="en-US" sz="1600" dirty="0">
                <a:latin typeface="+mj-lt"/>
              </a:rPr>
              <a:t> </a:t>
            </a:r>
            <a:br>
              <a:rPr lang="en-US" sz="1600" dirty="0">
                <a:latin typeface="+mj-lt"/>
              </a:rPr>
            </a:br>
            <a:r>
              <a:rPr lang="en-US" sz="1600" dirty="0" err="1">
                <a:latin typeface="+mj-lt"/>
              </a:rPr>
              <a:t>Sinds</a:t>
            </a:r>
            <a:r>
              <a:rPr lang="en-US" sz="1600" dirty="0">
                <a:latin typeface="+mj-lt"/>
              </a:rPr>
              <a:t> </a:t>
            </a:r>
            <a:r>
              <a:rPr lang="en-US" sz="1600" dirty="0" err="1">
                <a:latin typeface="+mj-lt"/>
              </a:rPr>
              <a:t>ik</a:t>
            </a:r>
            <a:r>
              <a:rPr lang="en-US" sz="1600" dirty="0">
                <a:latin typeface="+mj-lt"/>
              </a:rPr>
              <a:t> </a:t>
            </a:r>
            <a:r>
              <a:rPr lang="en-US" sz="1600" dirty="0" err="1">
                <a:latin typeface="+mj-lt"/>
              </a:rPr>
              <a:t>dit</a:t>
            </a:r>
            <a:r>
              <a:rPr lang="en-US" sz="1600" dirty="0">
                <a:latin typeface="+mj-lt"/>
              </a:rPr>
              <a:t> doe</a:t>
            </a:r>
            <a:br>
              <a:rPr lang="en-US" sz="1600" dirty="0">
                <a:latin typeface="+mj-lt"/>
              </a:rPr>
            </a:br>
            <a:r>
              <a:rPr lang="en-US" sz="1600" dirty="0">
                <a:latin typeface="+mj-lt"/>
              </a:rPr>
              <a:t>- 45% minder </a:t>
            </a:r>
            <a:r>
              <a:rPr lang="en-US" sz="1600" dirty="0" err="1">
                <a:latin typeface="+mj-lt"/>
              </a:rPr>
              <a:t>blessures</a:t>
            </a:r>
            <a:br>
              <a:rPr lang="en-US" sz="1600" dirty="0">
                <a:latin typeface="+mj-lt"/>
              </a:rPr>
            </a:br>
            <a:r>
              <a:rPr lang="en-US" sz="1600" dirty="0">
                <a:latin typeface="+mj-lt"/>
              </a:rPr>
              <a:t>- </a:t>
            </a:r>
            <a:r>
              <a:rPr lang="en-US" sz="1600" dirty="0" err="1">
                <a:latin typeface="+mj-lt"/>
              </a:rPr>
              <a:t>slagingspercentage</a:t>
            </a:r>
            <a:r>
              <a:rPr lang="en-US" sz="1600" dirty="0">
                <a:latin typeface="+mj-lt"/>
              </a:rPr>
              <a:t> van 51% </a:t>
            </a:r>
            <a:r>
              <a:rPr lang="en-US" sz="1600" dirty="0" err="1">
                <a:latin typeface="+mj-lt"/>
              </a:rPr>
              <a:t>naar</a:t>
            </a:r>
            <a:r>
              <a:rPr lang="en-US" sz="1600" dirty="0">
                <a:latin typeface="+mj-lt"/>
              </a:rPr>
              <a:t> 59% (</a:t>
            </a:r>
            <a:r>
              <a:rPr lang="en-US" sz="1600" dirty="0" err="1">
                <a:latin typeface="+mj-lt"/>
              </a:rPr>
              <a:t>gemiddelde</a:t>
            </a:r>
            <a:r>
              <a:rPr lang="en-US" sz="1600" dirty="0">
                <a:latin typeface="+mj-lt"/>
              </a:rPr>
              <a:t> van </a:t>
            </a:r>
            <a:r>
              <a:rPr lang="en-US" sz="1600" dirty="0" err="1">
                <a:latin typeface="+mj-lt"/>
              </a:rPr>
              <a:t>deze</a:t>
            </a:r>
            <a:r>
              <a:rPr lang="en-US" sz="1600" dirty="0">
                <a:latin typeface="+mj-lt"/>
              </a:rPr>
              <a:t> berg = 49%). </a:t>
            </a:r>
            <a:br>
              <a:rPr lang="en-US" sz="1600" dirty="0">
                <a:latin typeface="+mj-lt"/>
              </a:rPr>
            </a:br>
            <a:br>
              <a:rPr lang="en-US" sz="1600" dirty="0">
                <a:latin typeface="+mj-lt"/>
              </a:rPr>
            </a:br>
            <a:r>
              <a:rPr lang="en-US" sz="1600" dirty="0" err="1">
                <a:latin typeface="+mj-lt"/>
              </a:rPr>
              <a:t>Zwaarte</a:t>
            </a:r>
            <a:r>
              <a:rPr lang="en-US" sz="1600" dirty="0">
                <a:latin typeface="+mj-lt"/>
              </a:rPr>
              <a:t> test: 98% van </a:t>
            </a:r>
            <a:r>
              <a:rPr lang="en-US" sz="1600" dirty="0" err="1">
                <a:latin typeface="+mj-lt"/>
              </a:rPr>
              <a:t>deelnemers</a:t>
            </a:r>
            <a:r>
              <a:rPr lang="en-US" sz="1600" dirty="0">
                <a:latin typeface="+mj-lt"/>
              </a:rPr>
              <a:t> </a:t>
            </a:r>
            <a:r>
              <a:rPr lang="en-US" sz="1600" dirty="0" err="1">
                <a:latin typeface="+mj-lt"/>
              </a:rPr>
              <a:t>slaagt</a:t>
            </a:r>
            <a:r>
              <a:rPr lang="en-US" sz="1600" dirty="0">
                <a:latin typeface="+mj-lt"/>
              </a:rPr>
              <a:t> </a:t>
            </a:r>
            <a:r>
              <a:rPr lang="en-US" sz="1600" dirty="0" err="1">
                <a:latin typeface="+mj-lt"/>
              </a:rPr>
              <a:t>voor</a:t>
            </a:r>
            <a:r>
              <a:rPr lang="en-US" sz="1600" dirty="0">
                <a:latin typeface="+mj-lt"/>
              </a:rPr>
              <a:t> test.</a:t>
            </a:r>
            <a:br>
              <a:rPr lang="en-US" sz="1600" dirty="0">
                <a:latin typeface="+mj-lt"/>
              </a:rPr>
            </a:br>
            <a:endParaRPr lang="en-US" sz="1600" dirty="0">
              <a:latin typeface="+mj-lt"/>
            </a:endParaRPr>
          </a:p>
        </p:txBody>
      </p:sp>
      <p:sp>
        <p:nvSpPr>
          <p:cNvPr id="4" name="Slide Number Placeholder 3">
            <a:extLst>
              <a:ext uri="{FF2B5EF4-FFF2-40B4-BE49-F238E27FC236}">
                <a16:creationId xmlns:a16="http://schemas.microsoft.com/office/drawing/2014/main" id="{BAF9FE27-70E1-44B2-A8D4-22B1FBB9F461}"/>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defRPr/>
            </a:pPr>
            <a:fld id="{5A4A7955-6230-48B4-BD8B-A7C460F75945}" type="slidenum">
              <a:rPr lang="en-US" smtClean="0">
                <a:solidFill>
                  <a:prstClr val="black">
                    <a:tint val="75000"/>
                  </a:prstClr>
                </a:solidFill>
                <a:latin typeface="Calibri" panose="020F0502020204030204"/>
              </a:rPr>
              <a:pPr defTabSz="914400">
                <a:spcAft>
                  <a:spcPts val="600"/>
                </a:spcAft>
                <a:defRPr/>
              </a:pPr>
              <a:t>35</a:t>
            </a:fld>
            <a:endParaRPr lang="en-US">
              <a:solidFill>
                <a:prstClr val="black">
                  <a:tint val="75000"/>
                </a:prstClr>
              </a:solidFill>
              <a:latin typeface="Calibri" panose="020F0502020204030204"/>
            </a:endParaRPr>
          </a:p>
        </p:txBody>
      </p:sp>
      <p:sp>
        <p:nvSpPr>
          <p:cNvPr id="5" name="Title 4" hidden="1">
            <a:extLst>
              <a:ext uri="{FF2B5EF4-FFF2-40B4-BE49-F238E27FC236}">
                <a16:creationId xmlns:a16="http://schemas.microsoft.com/office/drawing/2014/main" id="{D40AC950-D76D-4541-AED5-69FA8D8FCC18}"/>
              </a:ext>
            </a:extLst>
          </p:cNvPr>
          <p:cNvSpPr>
            <a:spLocks noGrp="1"/>
          </p:cNvSpPr>
          <p:nvPr>
            <p:ph type="title"/>
          </p:nvPr>
        </p:nvSpPr>
        <p:spPr/>
        <p:txBody>
          <a:bodyPr/>
          <a:lstStyle/>
          <a:p>
            <a:r>
              <a:rPr lang="en-US" dirty="0"/>
              <a:t>Balanced scorecard slide 3</a:t>
            </a: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42199" y="299390"/>
            <a:ext cx="1176789" cy="349590"/>
          </a:xfrm>
          <a:prstGeom prst="rect">
            <a:avLst/>
          </a:prstGeom>
        </p:spPr>
      </p:pic>
    </p:spTree>
    <p:extLst>
      <p:ext uri="{BB962C8B-B14F-4D97-AF65-F5344CB8AC3E}">
        <p14:creationId xmlns:p14="http://schemas.microsoft.com/office/powerpoint/2010/main" val="7855399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Ondertitel 2">
            <a:extLst>
              <a:ext uri="{FF2B5EF4-FFF2-40B4-BE49-F238E27FC236}">
                <a16:creationId xmlns:a16="http://schemas.microsoft.com/office/drawing/2014/main" id="{CEAB6066-EAC6-BE47-8C33-CA85E32221DB}"/>
              </a:ext>
            </a:extLst>
          </p:cNvPr>
          <p:cNvSpPr>
            <a:spLocks noGrp="1" noChangeArrowheads="1"/>
          </p:cNvSpPr>
          <p:nvPr>
            <p:ph type="subTitle" idx="4294967295"/>
          </p:nvPr>
        </p:nvSpPr>
        <p:spPr>
          <a:xfrm>
            <a:off x="739471" y="1593056"/>
            <a:ext cx="7275443" cy="3605606"/>
          </a:xfrm>
        </p:spPr>
        <p:txBody>
          <a:bodyPr>
            <a:normAutofit fontScale="92500"/>
          </a:bodyPr>
          <a:lstStyle/>
          <a:p>
            <a:pPr marL="0" indent="0" algn="ctr">
              <a:buNone/>
            </a:pPr>
            <a:endParaRPr lang="nl-NL" altLang="nl-NL" sz="1500" b="1" dirty="0">
              <a:solidFill>
                <a:srgbClr val="000000"/>
              </a:solidFill>
              <a:ea typeface="ＭＳ Ｐゴシック" panose="020B0600070205080204" pitchFamily="34" charset="-128"/>
            </a:endParaRPr>
          </a:p>
          <a:p>
            <a:pPr marL="0" indent="0">
              <a:buNone/>
            </a:pPr>
            <a:r>
              <a:rPr lang="nl-NL" altLang="nl-NL" sz="2400" dirty="0">
                <a:solidFill>
                  <a:srgbClr val="000000"/>
                </a:solidFill>
                <a:latin typeface="+mj-lt"/>
                <a:ea typeface="ＭＳ Ｐゴシック" panose="020B0600070205080204" pitchFamily="34" charset="-128"/>
              </a:rPr>
              <a:t>Waarom: we beoordelen wat er staat en doen geen aannames.</a:t>
            </a:r>
          </a:p>
          <a:p>
            <a:pPr marL="0" indent="0">
              <a:buNone/>
            </a:pPr>
            <a:r>
              <a:rPr lang="nl-NL" altLang="nl-NL" sz="2400" dirty="0">
                <a:solidFill>
                  <a:srgbClr val="000000"/>
                </a:solidFill>
                <a:latin typeface="+mj-lt"/>
                <a:ea typeface="ＭＳ Ｐゴシック" panose="020B0600070205080204" pitchFamily="34" charset="-128"/>
              </a:rPr>
              <a:t>Door de verifieerbare uitvoeringsinformatie in perspectief te zetten: waarde prestatie is helder.</a:t>
            </a:r>
          </a:p>
          <a:p>
            <a:pPr marL="0" indent="0">
              <a:buNone/>
            </a:pPr>
            <a:endParaRPr lang="nl-NL" altLang="nl-NL" sz="2400" dirty="0">
              <a:solidFill>
                <a:srgbClr val="000000"/>
              </a:solidFill>
              <a:latin typeface="+mj-lt"/>
              <a:ea typeface="ＭＳ Ｐゴシック" panose="020B0600070205080204" pitchFamily="34" charset="-128"/>
            </a:endParaRPr>
          </a:p>
          <a:p>
            <a:pPr marL="0" indent="0">
              <a:buNone/>
            </a:pPr>
            <a:r>
              <a:rPr lang="nl-NL" altLang="nl-NL" sz="2400" u="sng" dirty="0">
                <a:solidFill>
                  <a:srgbClr val="000000"/>
                </a:solidFill>
                <a:latin typeface="+mj-lt"/>
                <a:ea typeface="ＭＳ Ｐゴシック" panose="020B0600070205080204" pitchFamily="34" charset="-128"/>
              </a:rPr>
              <a:t>Voorbeeld:</a:t>
            </a:r>
          </a:p>
          <a:p>
            <a:pPr marL="0" indent="0">
              <a:buNone/>
            </a:pPr>
            <a:r>
              <a:rPr lang="nl-NL" altLang="nl-NL" sz="2400" dirty="0">
                <a:solidFill>
                  <a:srgbClr val="000000"/>
                </a:solidFill>
                <a:latin typeface="+mj-lt"/>
                <a:ea typeface="ＭＳ Ｐゴシック" panose="020B0600070205080204" pitchFamily="34" charset="-128"/>
              </a:rPr>
              <a:t>Wij hebben tweemaal een woning van vergelijkbare omvang gebouwd in twee maanden </a:t>
            </a:r>
            <a:r>
              <a:rPr lang="nl-NL" altLang="nl-NL" sz="2400" dirty="0" err="1">
                <a:solidFill>
                  <a:srgbClr val="000000"/>
                </a:solidFill>
                <a:latin typeface="+mj-lt"/>
                <a:ea typeface="ＭＳ Ｐゴシック" panose="020B0600070205080204" pitchFamily="34" charset="-128"/>
              </a:rPr>
              <a:t>m.b.v</a:t>
            </a:r>
            <a:r>
              <a:rPr lang="nl-NL" altLang="nl-NL" sz="2400" dirty="0">
                <a:solidFill>
                  <a:srgbClr val="000000"/>
                </a:solidFill>
                <a:latin typeface="+mj-lt"/>
                <a:ea typeface="ＭＳ Ｐゴシック" panose="020B0600070205080204" pitchFamily="34" charset="-128"/>
              </a:rPr>
              <a:t> prefab. Normaal gesproken: gemiddeld 3,5 maanden (bron: </a:t>
            </a:r>
            <a:r>
              <a:rPr lang="nl-NL" altLang="nl-NL" sz="2400" dirty="0" err="1">
                <a:solidFill>
                  <a:srgbClr val="000000"/>
                </a:solidFill>
                <a:latin typeface="+mj-lt"/>
                <a:ea typeface="ＭＳ Ｐゴシック" panose="020B0600070205080204" pitchFamily="34" charset="-128"/>
              </a:rPr>
              <a:t>www.huisbouwen.nl</a:t>
            </a:r>
            <a:r>
              <a:rPr lang="nl-NL" altLang="nl-NL" sz="2400" dirty="0">
                <a:solidFill>
                  <a:srgbClr val="000000"/>
                </a:solidFill>
                <a:latin typeface="+mj-lt"/>
                <a:ea typeface="ＭＳ Ｐゴシック" panose="020B0600070205080204" pitchFamily="34" charset="-128"/>
              </a:rPr>
              <a:t>).</a:t>
            </a:r>
          </a:p>
        </p:txBody>
      </p:sp>
      <p:sp>
        <p:nvSpPr>
          <p:cNvPr id="29699" name="Rectangle 9">
            <a:extLst>
              <a:ext uri="{FF2B5EF4-FFF2-40B4-BE49-F238E27FC236}">
                <a16:creationId xmlns:a16="http://schemas.microsoft.com/office/drawing/2014/main" id="{BEC8AB74-FBEC-5E4B-8391-B05CEFB23785}"/>
              </a:ext>
            </a:extLst>
          </p:cNvPr>
          <p:cNvSpPr txBox="1">
            <a:spLocks noChangeArrowheads="1"/>
          </p:cNvSpPr>
          <p:nvPr/>
        </p:nvSpPr>
        <p:spPr bwMode="auto">
          <a:xfrm>
            <a:off x="1502569" y="906066"/>
            <a:ext cx="6210300" cy="809625"/>
          </a:xfrm>
          <a:prstGeom prst="rect">
            <a:avLst/>
          </a:prstGeom>
          <a:noFill/>
          <a:ln>
            <a:noFill/>
          </a:ln>
        </p:spPr>
        <p:txBody>
          <a:bodyPr lIns="0" tIns="0" rIns="0" bIns="0" anchor="ctr"/>
          <a:lstStyle/>
          <a:p>
            <a:pPr algn="ctr" defTabSz="342900">
              <a:buClr>
                <a:srgbClr val="FFFFFF"/>
              </a:buClr>
              <a:buSzPct val="90000"/>
              <a:defRPr/>
            </a:pPr>
            <a:r>
              <a:rPr lang="nl-NL" altLang="nl-NL" sz="2400" b="1" dirty="0">
                <a:latin typeface="+mj-lt"/>
                <a:ea typeface="ＭＳ Ｐゴシック" charset="-128"/>
                <a:cs typeface="+mj-cs"/>
              </a:rPr>
              <a:t>IN PERSPECTIEF ZETTEN</a:t>
            </a:r>
          </a:p>
        </p:txBody>
      </p:sp>
      <p:pic>
        <p:nvPicPr>
          <p:cNvPr id="5" name="Picture 4">
            <a:extLst>
              <a:ext uri="{FF2B5EF4-FFF2-40B4-BE49-F238E27FC236}">
                <a16:creationId xmlns:a16="http://schemas.microsoft.com/office/drawing/2014/main" id="{7ED5C471-081B-5241-9A0E-91A9E63FCD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09517" y="337085"/>
            <a:ext cx="1176789" cy="349590"/>
          </a:xfrm>
          <a:prstGeom prst="rect">
            <a:avLst/>
          </a:prstGeom>
        </p:spPr>
      </p:pic>
    </p:spTree>
    <p:extLst>
      <p:ext uri="{BB962C8B-B14F-4D97-AF65-F5344CB8AC3E}">
        <p14:creationId xmlns:p14="http://schemas.microsoft.com/office/powerpoint/2010/main" val="38838398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a:extLst>
              <a:ext uri="{FF2B5EF4-FFF2-40B4-BE49-F238E27FC236}">
                <a16:creationId xmlns:a16="http://schemas.microsoft.com/office/drawing/2014/main" id="{D40AC950-D76D-4541-AED5-69FA8D8FCC18}"/>
              </a:ext>
            </a:extLst>
          </p:cNvPr>
          <p:cNvSpPr>
            <a:spLocks noGrp="1"/>
          </p:cNvSpPr>
          <p:nvPr>
            <p:ph type="title"/>
          </p:nvPr>
        </p:nvSpPr>
        <p:spPr/>
        <p:txBody>
          <a:bodyPr/>
          <a:lstStyle/>
          <a:p>
            <a:r>
              <a:rPr lang="en-US" dirty="0"/>
              <a:t>Balanced scorecard slide 3</a:t>
            </a:r>
          </a:p>
        </p:txBody>
      </p:sp>
      <p:sp>
        <p:nvSpPr>
          <p:cNvPr id="6" name="Content Placeholder 5"/>
          <p:cNvSpPr>
            <a:spLocks noGrp="1"/>
          </p:cNvSpPr>
          <p:nvPr>
            <p:ph idx="1"/>
          </p:nvPr>
        </p:nvSpPr>
        <p:spPr/>
        <p:txBody>
          <a:bodyPr>
            <a:normAutofit/>
          </a:bodyPr>
          <a:lstStyle/>
          <a:p>
            <a:r>
              <a:rPr lang="nl-NL" altLang="nl-NL" sz="2400" dirty="0">
                <a:latin typeface="+mj-lt"/>
                <a:ea typeface="ＭＳ Ｐゴシック" panose="020B0600070205080204" pitchFamily="34" charset="-128"/>
              </a:rPr>
              <a:t>Wij reduceren het aantal klachten van gemiddeld 10 klachten naar gemiddeld 2 klachten per jaar.</a:t>
            </a:r>
            <a:br>
              <a:rPr lang="nl-NL" altLang="nl-NL" sz="2400" dirty="0">
                <a:latin typeface="+mj-lt"/>
                <a:ea typeface="ＭＳ Ｐゴシック" panose="020B0600070205080204" pitchFamily="34" charset="-128"/>
              </a:rPr>
            </a:br>
            <a:br>
              <a:rPr lang="nl-NL" altLang="nl-NL" sz="2400" dirty="0">
                <a:latin typeface="+mj-lt"/>
                <a:ea typeface="ＭＳ Ｐゴシック" panose="020B0600070205080204" pitchFamily="34" charset="-128"/>
              </a:rPr>
            </a:br>
            <a:r>
              <a:rPr lang="nl-NL" altLang="nl-NL" sz="2400" u="sng" dirty="0">
                <a:latin typeface="+mj-lt"/>
                <a:ea typeface="ＭＳ Ｐゴシック" panose="020B0600070205080204" pitchFamily="34" charset="-128"/>
              </a:rPr>
              <a:t>Verifieerbare uitvoeringsinformatie</a:t>
            </a:r>
            <a:r>
              <a:rPr lang="nl-NL" altLang="nl-NL" sz="2400" dirty="0">
                <a:latin typeface="+mj-lt"/>
                <a:ea typeface="ＭＳ Ｐゴシック" panose="020B0600070205080204" pitchFamily="34" charset="-128"/>
              </a:rPr>
              <a:t>: Opdrachtgeverstevredenheid van gemiddeld een 8,5</a:t>
            </a:r>
          </a:p>
          <a:p>
            <a:pPr marL="0" indent="0">
              <a:buNone/>
            </a:pPr>
            <a:endParaRPr lang="nl-NL" sz="2400" dirty="0">
              <a:latin typeface="+mj-lt"/>
            </a:endParaRPr>
          </a:p>
          <a:p>
            <a:pPr marL="0" indent="0">
              <a:buNone/>
            </a:pPr>
            <a:r>
              <a:rPr lang="nl-NL" sz="2400" b="1" dirty="0">
                <a:latin typeface="+mj-lt"/>
              </a:rPr>
              <a:t>Let op: de verifieerbare uitvoeringsinformatie moet gerelateerd zijn aan ‘de prestatie’. </a:t>
            </a:r>
            <a:endParaRPr lang="nl-NL" sz="2400" b="1" dirty="0">
              <a:highlight>
                <a:srgbClr val="FFFF00"/>
              </a:highlight>
              <a:latin typeface="+mj-lt"/>
            </a:endParaRPr>
          </a:p>
        </p:txBody>
      </p:sp>
      <p:sp>
        <p:nvSpPr>
          <p:cNvPr id="4" name="Slide Number Placeholder 3">
            <a:extLst>
              <a:ext uri="{FF2B5EF4-FFF2-40B4-BE49-F238E27FC236}">
                <a16:creationId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37</a:t>
            </a:fld>
            <a:endParaRPr lang="en-US" dirty="0"/>
          </a:p>
        </p:txBody>
      </p:sp>
      <p:sp>
        <p:nvSpPr>
          <p:cNvPr id="13" name="TextBox 12">
            <a:extLst>
              <a:ext uri="{FF2B5EF4-FFF2-40B4-BE49-F238E27FC236}">
                <a16:creationId xmlns:a16="http://schemas.microsoft.com/office/drawing/2014/main" id="{63C92C2E-8888-42AB-A36D-D6F2B362B0CD}"/>
              </a:ext>
            </a:extLst>
          </p:cNvPr>
          <p:cNvSpPr txBox="1"/>
          <p:nvPr/>
        </p:nvSpPr>
        <p:spPr>
          <a:xfrm>
            <a:off x="1097928" y="1085255"/>
            <a:ext cx="6948145" cy="369332"/>
          </a:xfrm>
          <a:prstGeom prst="rect">
            <a:avLst/>
          </a:prstGeom>
          <a:noFill/>
        </p:spPr>
        <p:txBody>
          <a:bodyPr wrap="square" lIns="0" tIns="0" rIns="0" bIns="0" rtlCol="0" anchor="ctr">
            <a:spAutoFit/>
          </a:bodyPr>
          <a:lstStyle/>
          <a:p>
            <a:pPr algn="ctr"/>
            <a:r>
              <a:rPr lang="en-US" sz="2400" b="1" dirty="0">
                <a:latin typeface="+mj-lt"/>
              </a:rPr>
              <a:t>HET IS GEEN TRUCJE …</a:t>
            </a:r>
            <a:endParaRPr lang="en-US" sz="2700" b="1" dirty="0">
              <a:latin typeface="+mj-lt"/>
            </a:endParaRPr>
          </a:p>
        </p:txBody>
      </p:sp>
      <p:sp>
        <p:nvSpPr>
          <p:cNvPr id="14" name="TextBox 13">
            <a:extLst>
              <a:ext uri="{FF2B5EF4-FFF2-40B4-BE49-F238E27FC236}">
                <a16:creationId xmlns:a16="http://schemas.microsoft.com/office/drawing/2014/main" id="{CABF686F-91C6-49D1-A69F-A2D1290E7E30}"/>
              </a:ext>
            </a:extLst>
          </p:cNvPr>
          <p:cNvSpPr txBox="1"/>
          <p:nvPr/>
        </p:nvSpPr>
        <p:spPr>
          <a:xfrm>
            <a:off x="1097928" y="1521857"/>
            <a:ext cx="6948144" cy="230832"/>
          </a:xfrm>
          <a:prstGeom prst="rect">
            <a:avLst/>
          </a:prstGeom>
          <a:noFill/>
        </p:spPr>
        <p:txBody>
          <a:bodyPr wrap="square" lIns="0" tIns="0" rIns="0" bIns="0" rtlCol="0">
            <a:spAutoFit/>
          </a:bodyPr>
          <a:lstStyle/>
          <a:p>
            <a:pPr algn="ctr"/>
            <a:r>
              <a:rPr lang="en-US" sz="1500" dirty="0"/>
              <a:t>METRICS WORDT SOMS TE PAS EN TE ONPAS OPGEVOERD ..</a:t>
            </a: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48786" y="331447"/>
            <a:ext cx="1176789" cy="349590"/>
          </a:xfrm>
          <a:prstGeom prst="rect">
            <a:avLst/>
          </a:prstGeom>
        </p:spPr>
      </p:pic>
    </p:spTree>
    <p:extLst>
      <p:ext uri="{BB962C8B-B14F-4D97-AF65-F5344CB8AC3E}">
        <p14:creationId xmlns:p14="http://schemas.microsoft.com/office/powerpoint/2010/main" val="23404713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a:extLst>
              <a:ext uri="{FF2B5EF4-FFF2-40B4-BE49-F238E27FC236}">
                <a16:creationId xmlns:a16="http://schemas.microsoft.com/office/drawing/2014/main" id="{D40AC950-D76D-4541-AED5-69FA8D8FCC18}"/>
              </a:ext>
            </a:extLst>
          </p:cNvPr>
          <p:cNvSpPr>
            <a:spLocks noGrp="1"/>
          </p:cNvSpPr>
          <p:nvPr>
            <p:ph type="title"/>
          </p:nvPr>
        </p:nvSpPr>
        <p:spPr/>
        <p:txBody>
          <a:bodyPr/>
          <a:lstStyle/>
          <a:p>
            <a:r>
              <a:rPr lang="en-US" dirty="0"/>
              <a:t>Balanced scorecard slide 3</a:t>
            </a:r>
          </a:p>
        </p:txBody>
      </p:sp>
      <p:sp>
        <p:nvSpPr>
          <p:cNvPr id="6" name="Content Placeholder 5"/>
          <p:cNvSpPr>
            <a:spLocks noGrp="1"/>
          </p:cNvSpPr>
          <p:nvPr>
            <p:ph idx="1"/>
          </p:nvPr>
        </p:nvSpPr>
        <p:spPr/>
        <p:txBody>
          <a:bodyPr>
            <a:normAutofit fontScale="85000" lnSpcReduction="10000"/>
          </a:bodyPr>
          <a:lstStyle/>
          <a:p>
            <a:pPr>
              <a:lnSpc>
                <a:spcPct val="110000"/>
              </a:lnSpc>
              <a:buFontTx/>
              <a:buChar char="-"/>
            </a:pPr>
            <a:r>
              <a:rPr lang="nl-NL" altLang="nl-NL" sz="1800" dirty="0">
                <a:latin typeface="+mj-lt"/>
                <a:ea typeface="ＭＳ Ｐゴシック" panose="020B0600070205080204" pitchFamily="34" charset="-128"/>
              </a:rPr>
              <a:t>Dit is dominante informatie (duidelijk wat er staat), gerelateerd aan prestatie!</a:t>
            </a:r>
          </a:p>
          <a:p>
            <a:pPr>
              <a:lnSpc>
                <a:spcPct val="110000"/>
              </a:lnSpc>
              <a:buFontTx/>
              <a:buChar char="-"/>
            </a:pPr>
            <a:r>
              <a:rPr lang="nl-NL" altLang="nl-NL" sz="1800" dirty="0">
                <a:latin typeface="+mj-lt"/>
                <a:ea typeface="ＭＳ Ｐゴシック" panose="020B0600070205080204" pitchFamily="34" charset="-128"/>
              </a:rPr>
              <a:t>Gebruik dit in </a:t>
            </a:r>
            <a:r>
              <a:rPr lang="nl-NL" altLang="nl-NL" sz="1800" b="1" dirty="0">
                <a:latin typeface="+mj-lt"/>
                <a:ea typeface="ＭＳ Ｐゴシック" panose="020B0600070205080204" pitchFamily="34" charset="-128"/>
              </a:rPr>
              <a:t>alle kwalitatieve documenten </a:t>
            </a:r>
            <a:r>
              <a:rPr lang="nl-NL" altLang="nl-NL" sz="1800" dirty="0">
                <a:latin typeface="+mj-lt"/>
                <a:ea typeface="ＭＳ Ｐゴシック" panose="020B0600070205080204" pitchFamily="34" charset="-128"/>
              </a:rPr>
              <a:t>die je opstelt </a:t>
            </a:r>
            <a:r>
              <a:rPr lang="nl-NL" altLang="nl-NL" sz="1800" dirty="0" err="1">
                <a:latin typeface="+mj-lt"/>
                <a:ea typeface="ＭＳ Ｐゴシック" panose="020B0600070205080204" pitchFamily="34" charset="-128"/>
              </a:rPr>
              <a:t>i.h.k.v</a:t>
            </a:r>
            <a:r>
              <a:rPr lang="nl-NL" altLang="nl-NL" sz="1800" dirty="0">
                <a:latin typeface="+mj-lt"/>
                <a:ea typeface="ＭＳ Ｐゴシック" panose="020B0600070205080204" pitchFamily="34" charset="-128"/>
              </a:rPr>
              <a:t> de gunningscriteria!</a:t>
            </a:r>
          </a:p>
          <a:p>
            <a:pPr>
              <a:lnSpc>
                <a:spcPct val="110000"/>
              </a:lnSpc>
              <a:buFontTx/>
              <a:buChar char="-"/>
            </a:pPr>
            <a:r>
              <a:rPr lang="nl-NL" altLang="nl-NL" sz="1800" dirty="0">
                <a:latin typeface="+mj-lt"/>
                <a:ea typeface="ＭＳ Ｐゴシック" panose="020B0600070205080204" pitchFamily="34" charset="-128"/>
              </a:rPr>
              <a:t>Dit komt ook terug in verificatiefase en uitvoering.</a:t>
            </a:r>
          </a:p>
          <a:p>
            <a:pPr>
              <a:lnSpc>
                <a:spcPct val="110000"/>
              </a:lnSpc>
              <a:buFontTx/>
              <a:buChar char="-"/>
            </a:pPr>
            <a:r>
              <a:rPr lang="nl-NL" altLang="nl-NL" sz="1800" dirty="0">
                <a:latin typeface="+mj-lt"/>
                <a:ea typeface="ＭＳ Ｐゴシック" panose="020B0600070205080204" pitchFamily="34" charset="-128"/>
              </a:rPr>
              <a:t>Inschrijver maakt duidelijk </a:t>
            </a:r>
            <a:r>
              <a:rPr lang="nl-NL" altLang="nl-NL" sz="1800" u="sng" dirty="0">
                <a:latin typeface="+mj-lt"/>
                <a:ea typeface="ＭＳ Ｐゴシック" panose="020B0600070205080204" pitchFamily="34" charset="-128"/>
              </a:rPr>
              <a:t>waarom</a:t>
            </a:r>
            <a:r>
              <a:rPr lang="nl-NL" altLang="nl-NL" sz="1800" dirty="0">
                <a:latin typeface="+mj-lt"/>
                <a:ea typeface="ＭＳ Ｐゴシック" panose="020B0600070205080204" pitchFamily="34" charset="-128"/>
              </a:rPr>
              <a:t> hij in staat is hetgeen hij belooft waar te maken, waarom zijn beheersmaatregel effectief is, waarom hetgeen hij aanbiedt reëel is etc. </a:t>
            </a:r>
          </a:p>
          <a:p>
            <a:pPr>
              <a:lnSpc>
                <a:spcPct val="110000"/>
              </a:lnSpc>
              <a:buFontTx/>
              <a:buChar char="-"/>
            </a:pPr>
            <a:r>
              <a:rPr lang="nl-NL" altLang="nl-NL" sz="1800" dirty="0">
                <a:latin typeface="+mj-lt"/>
                <a:ea typeface="ＭＳ Ｐゴシック" panose="020B0600070205080204" pitchFamily="34" charset="-128"/>
              </a:rPr>
              <a:t>Inschrijver kan dit baseren op opgedane ervaring: moet hij functioneel omschrijven: volstaan met verwijzen naar een referentie is onvoldoende (“het hebben van ervaring scoort dus niet”)</a:t>
            </a:r>
          </a:p>
          <a:p>
            <a:pPr>
              <a:lnSpc>
                <a:spcPct val="110000"/>
              </a:lnSpc>
              <a:buFontTx/>
              <a:buChar char="-"/>
            </a:pPr>
            <a:r>
              <a:rPr lang="nl-NL" altLang="nl-NL" sz="1800" dirty="0">
                <a:latin typeface="+mj-lt"/>
                <a:ea typeface="ＭＳ Ｐゴシック" panose="020B0600070205080204" pitchFamily="34" charset="-128"/>
              </a:rPr>
              <a:t>Verifieerbare uitvoeringsinformatie is informatie die kan worden nagetrokken: Inschrijver moet het “bewijs” daarvan in de Verificatiefase kunnen overleggen </a:t>
            </a:r>
            <a:r>
              <a:rPr lang="nl-NL" altLang="nl-NL" sz="1800" dirty="0">
                <a:latin typeface="+mj-lt"/>
                <a:ea typeface="ＭＳ Ｐゴシック" panose="020B0600070205080204" pitchFamily="34" charset="-128"/>
                <a:sym typeface="Wingdings" pitchFamily="2" charset="2"/>
              </a:rPr>
              <a:t> </a:t>
            </a:r>
            <a:r>
              <a:rPr lang="nl-NL" altLang="nl-NL" sz="1800" b="1" dirty="0">
                <a:latin typeface="+mj-lt"/>
                <a:ea typeface="ＭＳ Ｐゴシック" panose="020B0600070205080204" pitchFamily="34" charset="-128"/>
                <a:sym typeface="Wingdings" pitchFamily="2" charset="2"/>
              </a:rPr>
              <a:t>leg direct een dossier aan</a:t>
            </a:r>
            <a:r>
              <a:rPr lang="nl-NL" altLang="nl-NL" sz="1800" dirty="0">
                <a:latin typeface="+mj-lt"/>
                <a:ea typeface="ＭＳ Ｐゴシック" panose="020B0600070205080204" pitchFamily="34" charset="-128"/>
                <a:sym typeface="Wingdings" pitchFamily="2" charset="2"/>
              </a:rPr>
              <a:t>!</a:t>
            </a:r>
            <a:endParaRPr lang="nl-NL" altLang="nl-NL" sz="1800" dirty="0">
              <a:latin typeface="+mj-lt"/>
              <a:ea typeface="ＭＳ Ｐゴシック" panose="020B0600070205080204" pitchFamily="34" charset="-128"/>
            </a:endParaRPr>
          </a:p>
          <a:p>
            <a:pPr>
              <a:lnSpc>
                <a:spcPct val="110000"/>
              </a:lnSpc>
              <a:buFontTx/>
              <a:buChar char="-"/>
            </a:pPr>
            <a:r>
              <a:rPr lang="nl-NL" altLang="nl-NL" sz="1800" dirty="0">
                <a:latin typeface="+mj-lt"/>
                <a:ea typeface="ＭＳ Ｐゴシック" panose="020B0600070205080204" pitchFamily="34" charset="-128"/>
              </a:rPr>
              <a:t>Inschrijver mag ook refereren aan een minder goede ervaring en zijn leerpunt voor het onderhavige project benadrukken.</a:t>
            </a:r>
            <a:br>
              <a:rPr lang="nl-NL" altLang="nl-NL" sz="1800" dirty="0">
                <a:latin typeface="+mj-lt"/>
                <a:ea typeface="ＭＳ Ｐゴシック" panose="020B0600070205080204" pitchFamily="34" charset="-128"/>
              </a:rPr>
            </a:br>
            <a:br>
              <a:rPr lang="nl-NL" altLang="nl-NL" sz="1800" dirty="0">
                <a:latin typeface="+mj-lt"/>
                <a:ea typeface="ＭＳ Ｐゴシック" panose="020B0600070205080204" pitchFamily="34" charset="-128"/>
              </a:rPr>
            </a:br>
            <a:r>
              <a:rPr lang="nl-NL" altLang="nl-NL" sz="1800" b="1" dirty="0">
                <a:latin typeface="+mj-lt"/>
                <a:ea typeface="ＭＳ Ｐゴシック" panose="020B0600070205080204" pitchFamily="34" charset="-128"/>
              </a:rPr>
              <a:t>NB: </a:t>
            </a:r>
            <a:r>
              <a:rPr lang="nl-NL" altLang="nl-NL" sz="1800" dirty="0">
                <a:latin typeface="+mj-lt"/>
                <a:ea typeface="ＭＳ Ｐゴシック" panose="020B0600070205080204" pitchFamily="34" charset="-128"/>
              </a:rPr>
              <a:t>Gaat om </a:t>
            </a:r>
            <a:r>
              <a:rPr lang="nl-NL" altLang="nl-NL" sz="1800" b="1" dirty="0">
                <a:latin typeface="+mj-lt"/>
                <a:ea typeface="ＭＳ Ｐゴシック" panose="020B0600070205080204" pitchFamily="34" charset="-128"/>
              </a:rPr>
              <a:t>concrete en gedocumenteerde informatie </a:t>
            </a:r>
            <a:r>
              <a:rPr lang="nl-NL" altLang="nl-NL" sz="1800" dirty="0">
                <a:latin typeface="+mj-lt"/>
                <a:ea typeface="ＭＳ Ｐゴシック" panose="020B0600070205080204" pitchFamily="34" charset="-128"/>
              </a:rPr>
              <a:t>die bewijst dat Inschrijver in de uitvoering van het project in staat is zijn belofte waar te maken of dat de beheersmaatregel effectief is </a:t>
            </a:r>
            <a:r>
              <a:rPr lang="nl-NL" altLang="nl-NL" sz="1800" dirty="0">
                <a:latin typeface="+mj-lt"/>
                <a:ea typeface="ＭＳ Ｐゴシック" panose="020B0600070205080204" pitchFamily="34" charset="-128"/>
                <a:sym typeface="Wingdings" pitchFamily="2" charset="2"/>
              </a:rPr>
              <a:t> </a:t>
            </a:r>
            <a:r>
              <a:rPr lang="nl-NL" altLang="nl-NL" sz="1800" b="1" dirty="0">
                <a:latin typeface="+mj-lt"/>
                <a:ea typeface="ＭＳ Ｐゴシック" panose="020B0600070205080204" pitchFamily="34" charset="-128"/>
                <a:sym typeface="Wingdings" pitchFamily="2" charset="2"/>
              </a:rPr>
              <a:t>METRICS</a:t>
            </a:r>
            <a:endParaRPr lang="nl-NL" altLang="nl-NL" sz="1800" dirty="0">
              <a:ea typeface="ＭＳ Ｐゴシック" panose="020B0600070205080204" pitchFamily="34" charset="-128"/>
            </a:endParaRPr>
          </a:p>
        </p:txBody>
      </p:sp>
      <p:sp>
        <p:nvSpPr>
          <p:cNvPr id="4" name="Slide Number Placeholder 3">
            <a:extLst>
              <a:ext uri="{FF2B5EF4-FFF2-40B4-BE49-F238E27FC236}">
                <a16:creationId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38</a:t>
            </a:fld>
            <a:endParaRPr lang="en-US" dirty="0"/>
          </a:p>
        </p:txBody>
      </p:sp>
      <p:sp>
        <p:nvSpPr>
          <p:cNvPr id="13" name="TextBox 12">
            <a:extLst>
              <a:ext uri="{FF2B5EF4-FFF2-40B4-BE49-F238E27FC236}">
                <a16:creationId xmlns:a16="http://schemas.microsoft.com/office/drawing/2014/main" id="{63C92C2E-8888-42AB-A36D-D6F2B362B0CD}"/>
              </a:ext>
            </a:extLst>
          </p:cNvPr>
          <p:cNvSpPr txBox="1"/>
          <p:nvPr/>
        </p:nvSpPr>
        <p:spPr>
          <a:xfrm>
            <a:off x="1097928" y="1076326"/>
            <a:ext cx="6948145" cy="369332"/>
          </a:xfrm>
          <a:prstGeom prst="rect">
            <a:avLst/>
          </a:prstGeom>
          <a:noFill/>
        </p:spPr>
        <p:txBody>
          <a:bodyPr wrap="square" lIns="0" tIns="0" rIns="0" bIns="0" rtlCol="0" anchor="ctr">
            <a:spAutoFit/>
          </a:bodyPr>
          <a:lstStyle/>
          <a:p>
            <a:pPr algn="ctr"/>
            <a:r>
              <a:rPr lang="en-US" sz="2400" b="1" dirty="0">
                <a:latin typeface="+mj-lt"/>
              </a:rPr>
              <a:t>VERIFIEERBARE UITVOERINGSINFORMATIE</a:t>
            </a:r>
          </a:p>
        </p:txBody>
      </p:sp>
      <p:sp>
        <p:nvSpPr>
          <p:cNvPr id="14" name="TextBox 13">
            <a:extLst>
              <a:ext uri="{FF2B5EF4-FFF2-40B4-BE49-F238E27FC236}">
                <a16:creationId xmlns:a16="http://schemas.microsoft.com/office/drawing/2014/main" id="{CABF686F-91C6-49D1-A69F-A2D1290E7E30}"/>
              </a:ext>
            </a:extLst>
          </p:cNvPr>
          <p:cNvSpPr txBox="1"/>
          <p:nvPr/>
        </p:nvSpPr>
        <p:spPr>
          <a:xfrm>
            <a:off x="1097928" y="1521857"/>
            <a:ext cx="6948144" cy="230832"/>
          </a:xfrm>
          <a:prstGeom prst="rect">
            <a:avLst/>
          </a:prstGeom>
          <a:noFill/>
        </p:spPr>
        <p:txBody>
          <a:bodyPr wrap="square" lIns="0" tIns="0" rIns="0" bIns="0" rtlCol="0">
            <a:spAutoFit/>
          </a:bodyPr>
          <a:lstStyle/>
          <a:p>
            <a:pPr algn="ctr"/>
            <a:r>
              <a:rPr lang="en-US" sz="1500" dirty="0">
                <a:latin typeface="+mj-lt"/>
              </a:rPr>
              <a:t>SAMENVATTEND</a:t>
            </a: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687" y="312941"/>
            <a:ext cx="1176789" cy="349590"/>
          </a:xfrm>
          <a:prstGeom prst="rect">
            <a:avLst/>
          </a:prstGeom>
        </p:spPr>
      </p:pic>
    </p:spTree>
    <p:extLst>
      <p:ext uri="{BB962C8B-B14F-4D97-AF65-F5344CB8AC3E}">
        <p14:creationId xmlns:p14="http://schemas.microsoft.com/office/powerpoint/2010/main" val="35265083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1527E-37D9-694B-7D30-B35A504A0BA1}"/>
            </a:ext>
          </a:extLst>
        </p:cNvPr>
        <p:cNvGrpSpPr/>
        <p:nvPr/>
      </p:nvGrpSpPr>
      <p:grpSpPr>
        <a:xfrm>
          <a:off x="0" y="0"/>
          <a:ext cx="0" cy="0"/>
          <a:chOff x="0" y="0"/>
          <a:chExt cx="0" cy="0"/>
        </a:xfrm>
      </p:grpSpPr>
      <p:sp>
        <p:nvSpPr>
          <p:cNvPr id="38913" name="Rectangle 2">
            <a:extLst>
              <a:ext uri="{FF2B5EF4-FFF2-40B4-BE49-F238E27FC236}">
                <a16:creationId xmlns:a16="http://schemas.microsoft.com/office/drawing/2014/main" id="{641B1F57-C00D-F223-5200-C05D41F1DCAC}"/>
              </a:ext>
            </a:extLst>
          </p:cNvPr>
          <p:cNvSpPr>
            <a:spLocks noGrp="1" noChangeArrowheads="1"/>
          </p:cNvSpPr>
          <p:nvPr>
            <p:ph type="title" idx="4294967295"/>
          </p:nvPr>
        </p:nvSpPr>
        <p:spPr/>
        <p:txBody>
          <a:bodyPr/>
          <a:lstStyle/>
          <a:p>
            <a:pPr eaLnBrk="1" hangingPunct="1"/>
            <a:br>
              <a:rPr lang="en-US" altLang="nl-NL" sz="3000" b="1">
                <a:ea typeface="ＭＳ Ｐゴシック" panose="020B0600070205080204" pitchFamily="34" charset="-128"/>
              </a:rPr>
            </a:br>
            <a:endParaRPr lang="nl-NL" altLang="nl-NL" sz="3000" b="1">
              <a:solidFill>
                <a:srgbClr val="689A0D"/>
              </a:solidFill>
              <a:ea typeface="ＭＳ Ｐゴシック" panose="020B0600070205080204" pitchFamily="34" charset="-128"/>
            </a:endParaRPr>
          </a:p>
        </p:txBody>
      </p:sp>
      <p:sp>
        <p:nvSpPr>
          <p:cNvPr id="33794" name="Rectangle 3">
            <a:extLst>
              <a:ext uri="{FF2B5EF4-FFF2-40B4-BE49-F238E27FC236}">
                <a16:creationId xmlns:a16="http://schemas.microsoft.com/office/drawing/2014/main" id="{F71B5016-D4D4-4685-CEDF-F205CC1982C1}"/>
              </a:ext>
            </a:extLst>
          </p:cNvPr>
          <p:cNvSpPr>
            <a:spLocks noGrp="1" noChangeArrowheads="1"/>
          </p:cNvSpPr>
          <p:nvPr>
            <p:ph type="body" idx="4294967295"/>
          </p:nvPr>
        </p:nvSpPr>
        <p:spPr/>
        <p:txBody>
          <a:bodyPr/>
          <a:lstStyle/>
          <a:p>
            <a:pPr marL="0" indent="0">
              <a:buNone/>
              <a:defRPr/>
            </a:pPr>
            <a:endParaRPr lang="nl-NL" b="1" dirty="0">
              <a:solidFill>
                <a:srgbClr val="3366FF"/>
              </a:solidFill>
            </a:endParaRPr>
          </a:p>
          <a:p>
            <a:pPr marL="0" indent="0" algn="ctr">
              <a:buNone/>
              <a:defRPr/>
            </a:pPr>
            <a:r>
              <a:rPr lang="nl-NL" sz="3300" b="1" dirty="0">
                <a:solidFill>
                  <a:srgbClr val="BCE623"/>
                </a:solidFill>
              </a:rPr>
              <a:t>UITGELICHT:</a:t>
            </a:r>
          </a:p>
          <a:p>
            <a:pPr marL="0" indent="0" algn="ctr">
              <a:buNone/>
              <a:defRPr/>
            </a:pPr>
            <a:endParaRPr lang="nl-NL" altLang="ja-JP" sz="3300" b="1" dirty="0">
              <a:solidFill>
                <a:srgbClr val="BCE623"/>
              </a:solidFill>
            </a:endParaRPr>
          </a:p>
          <a:p>
            <a:pPr marL="0" indent="0" algn="ctr">
              <a:buNone/>
              <a:defRPr/>
            </a:pPr>
            <a:r>
              <a:rPr lang="nl-NL" altLang="ja-JP" sz="3300" b="1" dirty="0">
                <a:solidFill>
                  <a:srgbClr val="BCE623"/>
                </a:solidFill>
              </a:rPr>
              <a:t>RISICODOSSIER</a:t>
            </a:r>
          </a:p>
          <a:p>
            <a:pPr marL="0" indent="0">
              <a:buNone/>
              <a:defRPr/>
            </a:pPr>
            <a:endParaRPr lang="nl-NL" dirty="0"/>
          </a:p>
          <a:p>
            <a:pPr marL="385763" indent="-385763">
              <a:defRPr/>
            </a:pPr>
            <a:endParaRPr lang="nl-NL" dirty="0"/>
          </a:p>
        </p:txBody>
      </p:sp>
      <p:pic>
        <p:nvPicPr>
          <p:cNvPr id="5" name="Picture 4">
            <a:extLst>
              <a:ext uri="{FF2B5EF4-FFF2-40B4-BE49-F238E27FC236}">
                <a16:creationId xmlns:a16="http://schemas.microsoft.com/office/drawing/2014/main" id="{A07B1A32-3077-40D8-B879-8DA73E97DF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60006" y="190331"/>
            <a:ext cx="1176789" cy="349590"/>
          </a:xfrm>
          <a:prstGeom prst="rect">
            <a:avLst/>
          </a:prstGeom>
        </p:spPr>
      </p:pic>
    </p:spTree>
    <p:extLst>
      <p:ext uri="{BB962C8B-B14F-4D97-AF65-F5344CB8AC3E}">
        <p14:creationId xmlns:p14="http://schemas.microsoft.com/office/powerpoint/2010/main" val="2017204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46FFBD-C94B-C2D4-193A-7921E01D38FB}"/>
              </a:ext>
            </a:extLst>
          </p:cNvPr>
          <p:cNvSpPr>
            <a:spLocks noGrp="1"/>
          </p:cNvSpPr>
          <p:nvPr>
            <p:ph type="title"/>
          </p:nvPr>
        </p:nvSpPr>
        <p:spPr>
          <a:xfrm>
            <a:off x="628650" y="365127"/>
            <a:ext cx="7886700" cy="1026108"/>
          </a:xfrm>
        </p:spPr>
        <p:txBody>
          <a:bodyPr/>
          <a:lstStyle/>
          <a:p>
            <a:pPr algn="ctr"/>
            <a:r>
              <a:rPr lang="nl-NL" dirty="0"/>
              <a:t>S</a:t>
            </a:r>
            <a:r>
              <a:rPr lang="nl-NL" dirty="0">
                <a:solidFill>
                  <a:srgbClr val="99D28A"/>
                </a:solidFill>
              </a:rPr>
              <a:t>+</a:t>
            </a:r>
            <a:r>
              <a:rPr lang="nl-NL" dirty="0"/>
              <a:t>O</a:t>
            </a:r>
            <a:r>
              <a:rPr lang="nl-NL" dirty="0">
                <a:solidFill>
                  <a:srgbClr val="99D28A"/>
                </a:solidFill>
              </a:rPr>
              <a:t>+</a:t>
            </a:r>
            <a:r>
              <a:rPr lang="nl-NL" dirty="0"/>
              <a:t>M</a:t>
            </a:r>
          </a:p>
        </p:txBody>
      </p:sp>
      <p:sp>
        <p:nvSpPr>
          <p:cNvPr id="3" name="Tijdelijke aanduiding voor inhoud 2">
            <a:extLst>
              <a:ext uri="{FF2B5EF4-FFF2-40B4-BE49-F238E27FC236}">
                <a16:creationId xmlns:a16="http://schemas.microsoft.com/office/drawing/2014/main" id="{B308DB23-C02B-E342-BB3E-79CFBE5BF88C}"/>
              </a:ext>
            </a:extLst>
          </p:cNvPr>
          <p:cNvSpPr>
            <a:spLocks noGrp="1"/>
          </p:cNvSpPr>
          <p:nvPr>
            <p:ph idx="1"/>
          </p:nvPr>
        </p:nvSpPr>
        <p:spPr>
          <a:xfrm>
            <a:off x="628650" y="1340746"/>
            <a:ext cx="7886700" cy="4836217"/>
          </a:xfrm>
        </p:spPr>
        <p:txBody>
          <a:bodyPr>
            <a:normAutofit/>
          </a:bodyPr>
          <a:lstStyle/>
          <a:p>
            <a:pPr lvl="0"/>
            <a:r>
              <a:rPr lang="nl-NL" sz="2000" dirty="0">
                <a:latin typeface="+mj-lt"/>
              </a:rPr>
              <a:t>Opdrachtnemer neemt voortouw neemt in </a:t>
            </a:r>
            <a:br>
              <a:rPr lang="nl-NL" sz="2000" dirty="0">
                <a:latin typeface="+mj-lt"/>
              </a:rPr>
            </a:br>
            <a:r>
              <a:rPr lang="nl-NL" sz="2000" dirty="0">
                <a:latin typeface="+mj-lt"/>
              </a:rPr>
              <a:t>de samenwerking; o.a. bewaken van de gestelde kaders.</a:t>
            </a:r>
          </a:p>
          <a:p>
            <a:pPr lvl="0"/>
            <a:r>
              <a:rPr lang="nl-NL" sz="2000" dirty="0">
                <a:latin typeface="+mj-lt"/>
              </a:rPr>
              <a:t>Duidelijke afspraken over ieders rol in de uitvoering </a:t>
            </a:r>
            <a:br>
              <a:rPr lang="nl-NL" sz="2000" dirty="0">
                <a:latin typeface="+mj-lt"/>
              </a:rPr>
            </a:br>
            <a:r>
              <a:rPr lang="nl-NL" sz="2000" dirty="0">
                <a:latin typeface="+mj-lt"/>
              </a:rPr>
              <a:t>met bijbehorende verantwoordelijkheden.</a:t>
            </a:r>
          </a:p>
          <a:p>
            <a:pPr lvl="0"/>
            <a:r>
              <a:rPr lang="nl-NL" sz="2000" dirty="0">
                <a:latin typeface="+mj-lt"/>
              </a:rPr>
              <a:t>Delen van alle aanwezige kennis (ON stuurt hierin).</a:t>
            </a:r>
          </a:p>
          <a:p>
            <a:pPr lvl="0"/>
            <a:r>
              <a:rPr lang="nl-NL" sz="2000" dirty="0">
                <a:latin typeface="+mj-lt"/>
              </a:rPr>
              <a:t>Opdrachtnemer verantwoordelijk voor het risicomanagement (eigen risico’s en opdrachtgeversrisico’s). </a:t>
            </a:r>
            <a:br>
              <a:rPr lang="nl-NL" sz="2000" dirty="0">
                <a:latin typeface="+mj-lt"/>
              </a:rPr>
            </a:br>
            <a:r>
              <a:rPr lang="nl-NL" sz="2000" dirty="0">
                <a:latin typeface="+mj-lt"/>
              </a:rPr>
              <a:t>Verwachting: Opdrachtnemer is proactief, kan snel en efficiënt inspelen op onvoorziene situaties = minimaliseren van de gevolgen. </a:t>
            </a:r>
          </a:p>
          <a:p>
            <a:pPr marL="0" indent="0">
              <a:buNone/>
            </a:pPr>
            <a:endParaRPr lang="nl-NL" dirty="0"/>
          </a:p>
        </p:txBody>
      </p:sp>
      <p:pic>
        <p:nvPicPr>
          <p:cNvPr id="4" name="Afbeelding 3">
            <a:extLst>
              <a:ext uri="{FF2B5EF4-FFF2-40B4-BE49-F238E27FC236}">
                <a16:creationId xmlns:a16="http://schemas.microsoft.com/office/drawing/2014/main" id="{0333A8C4-3262-16C0-735E-7FF2125D0DB8}"/>
              </a:ext>
            </a:extLst>
          </p:cNvPr>
          <p:cNvPicPr>
            <a:picLocks noChangeAspect="1"/>
          </p:cNvPicPr>
          <p:nvPr/>
        </p:nvPicPr>
        <p:blipFill>
          <a:blip r:embed="rId2"/>
          <a:stretch>
            <a:fillRect/>
          </a:stretch>
        </p:blipFill>
        <p:spPr>
          <a:xfrm>
            <a:off x="2322464" y="4381272"/>
            <a:ext cx="3121862" cy="1746362"/>
          </a:xfrm>
          <a:prstGeom prst="rect">
            <a:avLst/>
          </a:prstGeom>
        </p:spPr>
      </p:pic>
      <p:sp>
        <p:nvSpPr>
          <p:cNvPr id="7" name="Tekstvak 6">
            <a:extLst>
              <a:ext uri="{FF2B5EF4-FFF2-40B4-BE49-F238E27FC236}">
                <a16:creationId xmlns:a16="http://schemas.microsoft.com/office/drawing/2014/main" id="{B7D716FD-3177-2340-5D1D-BBA70508B5A5}"/>
              </a:ext>
            </a:extLst>
          </p:cNvPr>
          <p:cNvSpPr txBox="1"/>
          <p:nvPr/>
        </p:nvSpPr>
        <p:spPr>
          <a:xfrm>
            <a:off x="847082" y="6169707"/>
            <a:ext cx="7668268" cy="369332"/>
          </a:xfrm>
          <a:prstGeom prst="rect">
            <a:avLst/>
          </a:prstGeom>
          <a:noFill/>
        </p:spPr>
        <p:txBody>
          <a:bodyPr wrap="square">
            <a:spAutoFit/>
          </a:bodyPr>
          <a:lstStyle/>
          <a:p>
            <a:r>
              <a:rPr lang="nl-NL" dirty="0"/>
              <a:t>Op zoek naar optimale samenwerking = partnerschap = transparant zijn </a:t>
            </a:r>
          </a:p>
        </p:txBody>
      </p:sp>
      <p:pic>
        <p:nvPicPr>
          <p:cNvPr id="8" name="Afbeelding 7">
            <a:extLst>
              <a:ext uri="{FF2B5EF4-FFF2-40B4-BE49-F238E27FC236}">
                <a16:creationId xmlns:a16="http://schemas.microsoft.com/office/drawing/2014/main" id="{EDF71054-EE4A-FD9C-BDF0-329FC794252F}"/>
              </a:ext>
            </a:extLst>
          </p:cNvPr>
          <p:cNvPicPr>
            <a:picLocks noChangeAspect="1"/>
          </p:cNvPicPr>
          <p:nvPr/>
        </p:nvPicPr>
        <p:blipFill>
          <a:blip r:embed="rId3"/>
          <a:stretch>
            <a:fillRect/>
          </a:stretch>
        </p:blipFill>
        <p:spPr>
          <a:xfrm>
            <a:off x="7606911" y="5075685"/>
            <a:ext cx="1043536" cy="1428304"/>
          </a:xfrm>
          <a:prstGeom prst="rect">
            <a:avLst/>
          </a:prstGeom>
        </p:spPr>
      </p:pic>
      <p:pic>
        <p:nvPicPr>
          <p:cNvPr id="9" name="Tijdelijke aanduiding voor inhoud 1">
            <a:extLst>
              <a:ext uri="{FF2B5EF4-FFF2-40B4-BE49-F238E27FC236}">
                <a16:creationId xmlns:a16="http://schemas.microsoft.com/office/drawing/2014/main" id="{4EE13365-A7C6-C2DC-EBF2-0AAFB302F936}"/>
              </a:ext>
            </a:extLst>
          </p:cNvPr>
          <p:cNvPicPr>
            <a:picLocks noChangeAspect="1"/>
          </p:cNvPicPr>
          <p:nvPr/>
        </p:nvPicPr>
        <p:blipFill>
          <a:blip r:embed="rId4"/>
          <a:stretch>
            <a:fillRect/>
          </a:stretch>
        </p:blipFill>
        <p:spPr>
          <a:xfrm>
            <a:off x="6712453" y="1340746"/>
            <a:ext cx="1898726" cy="1431231"/>
          </a:xfrm>
          <a:prstGeom prst="rect">
            <a:avLst/>
          </a:prstGeom>
        </p:spPr>
      </p:pic>
      <p:pic>
        <p:nvPicPr>
          <p:cNvPr id="10" name="Picture 14">
            <a:extLst>
              <a:ext uri="{FF2B5EF4-FFF2-40B4-BE49-F238E27FC236}">
                <a16:creationId xmlns:a16="http://schemas.microsoft.com/office/drawing/2014/main" id="{682A78F6-9815-FC97-57B9-AB69C1400B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30003" y="241717"/>
            <a:ext cx="1176789" cy="349590"/>
          </a:xfrm>
          <a:prstGeom prst="rect">
            <a:avLst/>
          </a:prstGeom>
        </p:spPr>
      </p:pic>
    </p:spTree>
    <p:extLst>
      <p:ext uri="{BB962C8B-B14F-4D97-AF65-F5344CB8AC3E}">
        <p14:creationId xmlns:p14="http://schemas.microsoft.com/office/powerpoint/2010/main" val="32427630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6E934-97E1-C0A4-CB05-ECA75BDFE38C}"/>
            </a:ext>
          </a:extLst>
        </p:cNvPr>
        <p:cNvGrpSpPr/>
        <p:nvPr/>
      </p:nvGrpSpPr>
      <p:grpSpPr>
        <a:xfrm>
          <a:off x="0" y="0"/>
          <a:ext cx="0" cy="0"/>
          <a:chOff x="0" y="0"/>
          <a:chExt cx="0" cy="0"/>
        </a:xfrm>
      </p:grpSpPr>
      <p:sp>
        <p:nvSpPr>
          <p:cNvPr id="5" name="Title 4" hidden="1">
            <a:extLst>
              <a:ext uri="{FF2B5EF4-FFF2-40B4-BE49-F238E27FC236}">
                <a16:creationId xmlns:a16="http://schemas.microsoft.com/office/drawing/2014/main" id="{8C8670D8-9B58-4E82-4C3E-06587F81B297}"/>
              </a:ext>
            </a:extLst>
          </p:cNvPr>
          <p:cNvSpPr>
            <a:spLocks noGrp="1"/>
          </p:cNvSpPr>
          <p:nvPr>
            <p:ph type="title"/>
          </p:nvPr>
        </p:nvSpPr>
        <p:spPr/>
        <p:txBody>
          <a:bodyPr/>
          <a:lstStyle/>
          <a:p>
            <a:r>
              <a:rPr lang="en-US" dirty="0"/>
              <a:t>Balanced scorecard slide 3</a:t>
            </a:r>
          </a:p>
        </p:txBody>
      </p:sp>
      <p:sp>
        <p:nvSpPr>
          <p:cNvPr id="6" name="Content Placeholder 5">
            <a:extLst>
              <a:ext uri="{FF2B5EF4-FFF2-40B4-BE49-F238E27FC236}">
                <a16:creationId xmlns:a16="http://schemas.microsoft.com/office/drawing/2014/main" id="{8E61C424-DD56-1915-ECC3-A08A36B3DD04}"/>
              </a:ext>
            </a:extLst>
          </p:cNvPr>
          <p:cNvSpPr>
            <a:spLocks noGrp="1"/>
          </p:cNvSpPr>
          <p:nvPr>
            <p:ph idx="1"/>
          </p:nvPr>
        </p:nvSpPr>
        <p:spPr/>
        <p:txBody>
          <a:bodyPr>
            <a:normAutofit/>
          </a:bodyPr>
          <a:lstStyle/>
          <a:p>
            <a:pPr>
              <a:lnSpc>
                <a:spcPct val="110000"/>
              </a:lnSpc>
              <a:buFontTx/>
              <a:buChar char="-"/>
            </a:pPr>
            <a:r>
              <a:rPr lang="nl-NL" altLang="nl-NL" sz="2400" dirty="0">
                <a:latin typeface="+mj-lt"/>
                <a:ea typeface="ＭＳ Ｐゴシック" panose="020B0600070205080204" pitchFamily="34" charset="-128"/>
              </a:rPr>
              <a:t>Risico’s op intreden waarvan ON geen invloed heeft.</a:t>
            </a:r>
          </a:p>
          <a:p>
            <a:pPr>
              <a:lnSpc>
                <a:spcPct val="110000"/>
              </a:lnSpc>
              <a:buFontTx/>
              <a:buChar char="-"/>
            </a:pPr>
            <a:endParaRPr lang="nl-NL" altLang="nl-NL" sz="2400" dirty="0">
              <a:latin typeface="+mj-lt"/>
              <a:ea typeface="ＭＳ Ｐゴシック" panose="020B0600070205080204" pitchFamily="34" charset="-128"/>
            </a:endParaRPr>
          </a:p>
          <a:p>
            <a:pPr>
              <a:lnSpc>
                <a:spcPct val="110000"/>
              </a:lnSpc>
              <a:buFontTx/>
              <a:buChar char="-"/>
            </a:pPr>
            <a:r>
              <a:rPr lang="nl-NL" altLang="nl-NL" sz="2400" dirty="0">
                <a:latin typeface="+mj-lt"/>
                <a:ea typeface="ＭＳ Ｐゴシック" panose="020B0600070205080204" pitchFamily="34" charset="-128"/>
              </a:rPr>
              <a:t>In Beschrijvend document staat:</a:t>
            </a:r>
            <a:br>
              <a:rPr lang="nl-NL" altLang="nl-NL" sz="2400" dirty="0">
                <a:latin typeface="+mj-lt"/>
                <a:ea typeface="ＭＳ Ｐゴシック" panose="020B0600070205080204" pitchFamily="34" charset="-128"/>
              </a:rPr>
            </a:br>
            <a:br>
              <a:rPr lang="nl-NL" altLang="nl-NL" sz="2400" dirty="0">
                <a:latin typeface="+mj-lt"/>
                <a:ea typeface="ＭＳ Ｐゴシック" panose="020B0600070205080204" pitchFamily="34" charset="-128"/>
              </a:rPr>
            </a:br>
            <a:r>
              <a:rPr lang="nl-NL" sz="2400" u="sng" dirty="0">
                <a:latin typeface="+mj-lt"/>
              </a:rPr>
              <a:t>LET OP:</a:t>
            </a:r>
            <a:br>
              <a:rPr lang="nl-NL" sz="2400" dirty="0">
                <a:latin typeface="+mj-lt"/>
              </a:rPr>
            </a:br>
            <a:r>
              <a:rPr lang="nl-NL" sz="2400" dirty="0">
                <a:latin typeface="+mj-lt"/>
              </a:rPr>
              <a:t>Het gaat daarbij om risico’s die niet al zijn ondergebracht/beheerst in de aanbodscope. </a:t>
            </a:r>
          </a:p>
        </p:txBody>
      </p:sp>
      <p:sp>
        <p:nvSpPr>
          <p:cNvPr id="4" name="Slide Number Placeholder 3">
            <a:extLst>
              <a:ext uri="{FF2B5EF4-FFF2-40B4-BE49-F238E27FC236}">
                <a16:creationId xmlns:a16="http://schemas.microsoft.com/office/drawing/2014/main" id="{9ED57BEA-8A2C-2B1F-1579-5B8EDC0BEB26}"/>
              </a:ext>
            </a:extLst>
          </p:cNvPr>
          <p:cNvSpPr>
            <a:spLocks noGrp="1"/>
          </p:cNvSpPr>
          <p:nvPr>
            <p:ph type="sldNum" sz="quarter" idx="12"/>
          </p:nvPr>
        </p:nvSpPr>
        <p:spPr/>
        <p:txBody>
          <a:bodyPr/>
          <a:lstStyle/>
          <a:p>
            <a:fld id="{5A4A7955-6230-48B4-BD8B-A7C460F75945}" type="slidenum">
              <a:rPr lang="en-US" smtClean="0"/>
              <a:t>40</a:t>
            </a:fld>
            <a:endParaRPr lang="en-US" dirty="0"/>
          </a:p>
        </p:txBody>
      </p:sp>
      <p:sp>
        <p:nvSpPr>
          <p:cNvPr id="13" name="TextBox 12">
            <a:extLst>
              <a:ext uri="{FF2B5EF4-FFF2-40B4-BE49-F238E27FC236}">
                <a16:creationId xmlns:a16="http://schemas.microsoft.com/office/drawing/2014/main" id="{8E05C8BB-30E1-5DF9-4E77-8E60185DF4D7}"/>
              </a:ext>
            </a:extLst>
          </p:cNvPr>
          <p:cNvSpPr txBox="1"/>
          <p:nvPr/>
        </p:nvSpPr>
        <p:spPr>
          <a:xfrm>
            <a:off x="1097928" y="1076326"/>
            <a:ext cx="6948145" cy="369332"/>
          </a:xfrm>
          <a:prstGeom prst="rect">
            <a:avLst/>
          </a:prstGeom>
          <a:noFill/>
        </p:spPr>
        <p:txBody>
          <a:bodyPr wrap="square" lIns="0" tIns="0" rIns="0" bIns="0" rtlCol="0" anchor="ctr">
            <a:spAutoFit/>
          </a:bodyPr>
          <a:lstStyle/>
          <a:p>
            <a:pPr algn="ctr"/>
            <a:r>
              <a:rPr lang="en-US" sz="2400" b="1" dirty="0">
                <a:latin typeface="+mj-lt"/>
              </a:rPr>
              <a:t>EXTERNE RISICO’S</a:t>
            </a:r>
          </a:p>
        </p:txBody>
      </p:sp>
      <p:sp>
        <p:nvSpPr>
          <p:cNvPr id="14" name="TextBox 13">
            <a:extLst>
              <a:ext uri="{FF2B5EF4-FFF2-40B4-BE49-F238E27FC236}">
                <a16:creationId xmlns:a16="http://schemas.microsoft.com/office/drawing/2014/main" id="{461D84A7-A4B3-3AEC-2B72-CA9355BB394E}"/>
              </a:ext>
            </a:extLst>
          </p:cNvPr>
          <p:cNvSpPr txBox="1"/>
          <p:nvPr/>
        </p:nvSpPr>
        <p:spPr>
          <a:xfrm>
            <a:off x="1097929" y="1520225"/>
            <a:ext cx="6948144" cy="230832"/>
          </a:xfrm>
          <a:prstGeom prst="rect">
            <a:avLst/>
          </a:prstGeom>
          <a:noFill/>
        </p:spPr>
        <p:txBody>
          <a:bodyPr wrap="square" lIns="0" tIns="0" rIns="0" bIns="0" rtlCol="0">
            <a:spAutoFit/>
          </a:bodyPr>
          <a:lstStyle/>
          <a:p>
            <a:pPr algn="ctr"/>
            <a:r>
              <a:rPr lang="en-US" sz="1500" dirty="0">
                <a:latin typeface="+mj-lt"/>
              </a:rPr>
              <a:t>OPDRACHTGEVERSRISICO’S</a:t>
            </a:r>
          </a:p>
        </p:txBody>
      </p:sp>
      <p:pic>
        <p:nvPicPr>
          <p:cNvPr id="15" name="Picture 14">
            <a:extLst>
              <a:ext uri="{FF2B5EF4-FFF2-40B4-BE49-F238E27FC236}">
                <a16:creationId xmlns:a16="http://schemas.microsoft.com/office/drawing/2014/main" id="{BF6DC16A-83FF-BC63-9A8D-39942A0D3F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687" y="312941"/>
            <a:ext cx="1176789" cy="349590"/>
          </a:xfrm>
          <a:prstGeom prst="rect">
            <a:avLst/>
          </a:prstGeom>
        </p:spPr>
      </p:pic>
    </p:spTree>
    <p:extLst>
      <p:ext uri="{BB962C8B-B14F-4D97-AF65-F5344CB8AC3E}">
        <p14:creationId xmlns:p14="http://schemas.microsoft.com/office/powerpoint/2010/main" val="22104329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5C8D4-45CC-AA4B-F754-34D67C4DBA8F}"/>
            </a:ext>
          </a:extLst>
        </p:cNvPr>
        <p:cNvGrpSpPr/>
        <p:nvPr/>
      </p:nvGrpSpPr>
      <p:grpSpPr>
        <a:xfrm>
          <a:off x="0" y="0"/>
          <a:ext cx="0" cy="0"/>
          <a:chOff x="0" y="0"/>
          <a:chExt cx="0" cy="0"/>
        </a:xfrm>
      </p:grpSpPr>
      <p:sp>
        <p:nvSpPr>
          <p:cNvPr id="5" name="Title 4" hidden="1">
            <a:extLst>
              <a:ext uri="{FF2B5EF4-FFF2-40B4-BE49-F238E27FC236}">
                <a16:creationId xmlns:a16="http://schemas.microsoft.com/office/drawing/2014/main" id="{26C49804-C519-DA46-AF50-09505BB825A7}"/>
              </a:ext>
            </a:extLst>
          </p:cNvPr>
          <p:cNvSpPr>
            <a:spLocks noGrp="1"/>
          </p:cNvSpPr>
          <p:nvPr>
            <p:ph type="title"/>
          </p:nvPr>
        </p:nvSpPr>
        <p:spPr/>
        <p:txBody>
          <a:bodyPr/>
          <a:lstStyle/>
          <a:p>
            <a:r>
              <a:rPr lang="en-US" dirty="0"/>
              <a:t>Balanced scorecard slide 3</a:t>
            </a:r>
          </a:p>
        </p:txBody>
      </p:sp>
      <p:sp>
        <p:nvSpPr>
          <p:cNvPr id="6" name="Content Placeholder 5">
            <a:extLst>
              <a:ext uri="{FF2B5EF4-FFF2-40B4-BE49-F238E27FC236}">
                <a16:creationId xmlns:a16="http://schemas.microsoft.com/office/drawing/2014/main" id="{E2224A7F-364D-278C-4DBC-86C01676B3AF}"/>
              </a:ext>
            </a:extLst>
          </p:cNvPr>
          <p:cNvSpPr>
            <a:spLocks noGrp="1"/>
          </p:cNvSpPr>
          <p:nvPr>
            <p:ph idx="1"/>
          </p:nvPr>
        </p:nvSpPr>
        <p:spPr/>
        <p:txBody>
          <a:bodyPr>
            <a:normAutofit/>
          </a:bodyPr>
          <a:lstStyle/>
          <a:p>
            <a:pPr>
              <a:lnSpc>
                <a:spcPct val="110000"/>
              </a:lnSpc>
              <a:buFontTx/>
              <a:buChar char="-"/>
            </a:pPr>
            <a:r>
              <a:rPr lang="nl-NL" altLang="nl-NL" sz="2400" dirty="0">
                <a:latin typeface="+mj-lt"/>
                <a:ea typeface="ＭＳ Ｐゴシック" panose="020B0600070205080204" pitchFamily="34" charset="-128"/>
              </a:rPr>
              <a:t>Risico’s die al beheerst worden doordat je moet voldoen aan de eisen (bijv. eisen rond veiligheid van het systeem).</a:t>
            </a:r>
          </a:p>
          <a:p>
            <a:pPr>
              <a:lnSpc>
                <a:spcPct val="110000"/>
              </a:lnSpc>
              <a:buFontTx/>
              <a:buChar char="-"/>
            </a:pPr>
            <a:r>
              <a:rPr lang="nl-NL" altLang="nl-NL" sz="2400" dirty="0">
                <a:latin typeface="+mj-lt"/>
                <a:ea typeface="ＭＳ Ｐゴシック" panose="020B0600070205080204" pitchFamily="34" charset="-128"/>
              </a:rPr>
              <a:t>Risico’s waarvan de beheersmaatregelen al in het </a:t>
            </a:r>
            <a:r>
              <a:rPr lang="nl-NL" altLang="nl-NL" sz="2400" dirty="0" err="1">
                <a:latin typeface="+mj-lt"/>
                <a:ea typeface="ＭＳ Ｐゴシック" panose="020B0600070205080204" pitchFamily="34" charset="-128"/>
              </a:rPr>
              <a:t>PvA</a:t>
            </a:r>
            <a:r>
              <a:rPr lang="nl-NL" altLang="nl-NL" sz="2400" dirty="0">
                <a:latin typeface="+mj-lt"/>
                <a:ea typeface="ＭＳ Ｐゴシック" panose="020B0600070205080204" pitchFamily="34" charset="-128"/>
              </a:rPr>
              <a:t> staan (bijv. op het gebied van samenwerking).</a:t>
            </a:r>
          </a:p>
          <a:p>
            <a:pPr>
              <a:lnSpc>
                <a:spcPct val="110000"/>
              </a:lnSpc>
              <a:buFontTx/>
              <a:buChar char="-"/>
            </a:pPr>
            <a:r>
              <a:rPr lang="nl-NL" altLang="nl-NL" sz="2400" dirty="0">
                <a:latin typeface="+mj-lt"/>
                <a:ea typeface="ＭＳ Ｐゴシック" panose="020B0600070205080204" pitchFamily="34" charset="-128"/>
              </a:rPr>
              <a:t>Technische risico’s: risico’s die al onderdeel zijn van de oplossing.</a:t>
            </a:r>
          </a:p>
        </p:txBody>
      </p:sp>
      <p:sp>
        <p:nvSpPr>
          <p:cNvPr id="4" name="Slide Number Placeholder 3">
            <a:extLst>
              <a:ext uri="{FF2B5EF4-FFF2-40B4-BE49-F238E27FC236}">
                <a16:creationId xmlns:a16="http://schemas.microsoft.com/office/drawing/2014/main" id="{2997E111-A564-7EFC-5625-DD30BCB9F85E}"/>
              </a:ext>
            </a:extLst>
          </p:cNvPr>
          <p:cNvSpPr>
            <a:spLocks noGrp="1"/>
          </p:cNvSpPr>
          <p:nvPr>
            <p:ph type="sldNum" sz="quarter" idx="12"/>
          </p:nvPr>
        </p:nvSpPr>
        <p:spPr/>
        <p:txBody>
          <a:bodyPr/>
          <a:lstStyle/>
          <a:p>
            <a:fld id="{5A4A7955-6230-48B4-BD8B-A7C460F75945}" type="slidenum">
              <a:rPr lang="en-US" smtClean="0"/>
              <a:t>41</a:t>
            </a:fld>
            <a:endParaRPr lang="en-US" dirty="0"/>
          </a:p>
        </p:txBody>
      </p:sp>
      <p:sp>
        <p:nvSpPr>
          <p:cNvPr id="13" name="TextBox 12">
            <a:extLst>
              <a:ext uri="{FF2B5EF4-FFF2-40B4-BE49-F238E27FC236}">
                <a16:creationId xmlns:a16="http://schemas.microsoft.com/office/drawing/2014/main" id="{C1E1E2AC-9301-B7FE-02D5-58E4A3879DEB}"/>
              </a:ext>
            </a:extLst>
          </p:cNvPr>
          <p:cNvSpPr txBox="1"/>
          <p:nvPr/>
        </p:nvSpPr>
        <p:spPr>
          <a:xfrm>
            <a:off x="1097928" y="1076326"/>
            <a:ext cx="6948145" cy="369332"/>
          </a:xfrm>
          <a:prstGeom prst="rect">
            <a:avLst/>
          </a:prstGeom>
          <a:noFill/>
        </p:spPr>
        <p:txBody>
          <a:bodyPr wrap="square" lIns="0" tIns="0" rIns="0" bIns="0" rtlCol="0" anchor="ctr">
            <a:spAutoFit/>
          </a:bodyPr>
          <a:lstStyle/>
          <a:p>
            <a:pPr algn="ctr"/>
            <a:r>
              <a:rPr lang="en-US" sz="2400" b="1" dirty="0">
                <a:latin typeface="+mj-lt"/>
              </a:rPr>
              <a:t>DUS NIET</a:t>
            </a:r>
          </a:p>
        </p:txBody>
      </p:sp>
      <p:pic>
        <p:nvPicPr>
          <p:cNvPr id="15" name="Picture 14">
            <a:extLst>
              <a:ext uri="{FF2B5EF4-FFF2-40B4-BE49-F238E27FC236}">
                <a16:creationId xmlns:a16="http://schemas.microsoft.com/office/drawing/2014/main" id="{DAE1AAF3-6776-A132-1035-4EE19CCE4D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687" y="312941"/>
            <a:ext cx="1176789" cy="349590"/>
          </a:xfrm>
          <a:prstGeom prst="rect">
            <a:avLst/>
          </a:prstGeom>
        </p:spPr>
      </p:pic>
    </p:spTree>
    <p:extLst>
      <p:ext uri="{BB962C8B-B14F-4D97-AF65-F5344CB8AC3E}">
        <p14:creationId xmlns:p14="http://schemas.microsoft.com/office/powerpoint/2010/main" val="34649527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79502-1B7E-25B0-5799-AAF8C22257FD}"/>
            </a:ext>
          </a:extLst>
        </p:cNvPr>
        <p:cNvGrpSpPr/>
        <p:nvPr/>
      </p:nvGrpSpPr>
      <p:grpSpPr>
        <a:xfrm>
          <a:off x="0" y="0"/>
          <a:ext cx="0" cy="0"/>
          <a:chOff x="0" y="0"/>
          <a:chExt cx="0" cy="0"/>
        </a:xfrm>
      </p:grpSpPr>
      <p:sp>
        <p:nvSpPr>
          <p:cNvPr id="5" name="Title 4" hidden="1">
            <a:extLst>
              <a:ext uri="{FF2B5EF4-FFF2-40B4-BE49-F238E27FC236}">
                <a16:creationId xmlns:a16="http://schemas.microsoft.com/office/drawing/2014/main" id="{9B3180A1-5FFA-879B-793B-81F0F9896489}"/>
              </a:ext>
            </a:extLst>
          </p:cNvPr>
          <p:cNvSpPr>
            <a:spLocks noGrp="1"/>
          </p:cNvSpPr>
          <p:nvPr>
            <p:ph type="title"/>
          </p:nvPr>
        </p:nvSpPr>
        <p:spPr/>
        <p:txBody>
          <a:bodyPr/>
          <a:lstStyle/>
          <a:p>
            <a:r>
              <a:rPr lang="en-US" dirty="0"/>
              <a:t>Balanced scorecard slide 3</a:t>
            </a:r>
          </a:p>
        </p:txBody>
      </p:sp>
      <p:sp>
        <p:nvSpPr>
          <p:cNvPr id="4" name="Slide Number Placeholder 3">
            <a:extLst>
              <a:ext uri="{FF2B5EF4-FFF2-40B4-BE49-F238E27FC236}">
                <a16:creationId xmlns:a16="http://schemas.microsoft.com/office/drawing/2014/main" id="{C7072B75-E10F-9E38-5EC1-8462F9E7D722}"/>
              </a:ext>
            </a:extLst>
          </p:cNvPr>
          <p:cNvSpPr>
            <a:spLocks noGrp="1"/>
          </p:cNvSpPr>
          <p:nvPr>
            <p:ph type="sldNum" sz="quarter" idx="12"/>
          </p:nvPr>
        </p:nvSpPr>
        <p:spPr/>
        <p:txBody>
          <a:bodyPr/>
          <a:lstStyle/>
          <a:p>
            <a:fld id="{5A4A7955-6230-48B4-BD8B-A7C460F75945}" type="slidenum">
              <a:rPr lang="en-US" smtClean="0"/>
              <a:t>42</a:t>
            </a:fld>
            <a:endParaRPr lang="en-US" dirty="0"/>
          </a:p>
        </p:txBody>
      </p:sp>
      <p:sp>
        <p:nvSpPr>
          <p:cNvPr id="13" name="TextBox 12">
            <a:extLst>
              <a:ext uri="{FF2B5EF4-FFF2-40B4-BE49-F238E27FC236}">
                <a16:creationId xmlns:a16="http://schemas.microsoft.com/office/drawing/2014/main" id="{D0798FFB-BA18-39DF-0D49-1B358726C23D}"/>
              </a:ext>
            </a:extLst>
          </p:cNvPr>
          <p:cNvSpPr txBox="1"/>
          <p:nvPr/>
        </p:nvSpPr>
        <p:spPr>
          <a:xfrm>
            <a:off x="1097928" y="1076326"/>
            <a:ext cx="6948145" cy="369332"/>
          </a:xfrm>
          <a:prstGeom prst="rect">
            <a:avLst/>
          </a:prstGeom>
          <a:noFill/>
        </p:spPr>
        <p:txBody>
          <a:bodyPr wrap="square" lIns="0" tIns="0" rIns="0" bIns="0" rtlCol="0" anchor="ctr">
            <a:spAutoFit/>
          </a:bodyPr>
          <a:lstStyle/>
          <a:p>
            <a:pPr algn="ctr"/>
            <a:r>
              <a:rPr lang="en-US" sz="2400" b="1" dirty="0">
                <a:latin typeface="+mj-lt"/>
              </a:rPr>
              <a:t>VOORBEELD</a:t>
            </a:r>
          </a:p>
        </p:txBody>
      </p:sp>
      <p:pic>
        <p:nvPicPr>
          <p:cNvPr id="15" name="Picture 14">
            <a:extLst>
              <a:ext uri="{FF2B5EF4-FFF2-40B4-BE49-F238E27FC236}">
                <a16:creationId xmlns:a16="http://schemas.microsoft.com/office/drawing/2014/main" id="{6EC366C2-1923-206C-3DF1-62BCE2FF26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687" y="312941"/>
            <a:ext cx="1176789" cy="349590"/>
          </a:xfrm>
          <a:prstGeom prst="rect">
            <a:avLst/>
          </a:prstGeom>
        </p:spPr>
      </p:pic>
      <p:pic>
        <p:nvPicPr>
          <p:cNvPr id="2" name="Tijdelijke aanduiding voor inhoud 1">
            <a:extLst>
              <a:ext uri="{FF2B5EF4-FFF2-40B4-BE49-F238E27FC236}">
                <a16:creationId xmlns:a16="http://schemas.microsoft.com/office/drawing/2014/main" id="{5D2C8B07-85DB-D10B-C769-3C0C99EFD533}"/>
              </a:ext>
            </a:extLst>
          </p:cNvPr>
          <p:cNvPicPr>
            <a:picLocks noGrp="1" noChangeAspect="1"/>
          </p:cNvPicPr>
          <p:nvPr>
            <p:ph idx="1"/>
          </p:nvPr>
        </p:nvPicPr>
        <p:blipFill>
          <a:blip r:embed="rId3"/>
          <a:stretch>
            <a:fillRect/>
          </a:stretch>
        </p:blipFill>
        <p:spPr>
          <a:xfrm>
            <a:off x="162241" y="1967024"/>
            <a:ext cx="7780280" cy="2408182"/>
          </a:xfrm>
          <a:prstGeom prst="rect">
            <a:avLst/>
          </a:prstGeom>
        </p:spPr>
      </p:pic>
      <p:sp>
        <p:nvSpPr>
          <p:cNvPr id="3" name="Tekstvak 2">
            <a:extLst>
              <a:ext uri="{FF2B5EF4-FFF2-40B4-BE49-F238E27FC236}">
                <a16:creationId xmlns:a16="http://schemas.microsoft.com/office/drawing/2014/main" id="{E8B71C47-5E3E-B36A-3D80-0B378D9D43AB}"/>
              </a:ext>
            </a:extLst>
          </p:cNvPr>
          <p:cNvSpPr txBox="1"/>
          <p:nvPr/>
        </p:nvSpPr>
        <p:spPr>
          <a:xfrm>
            <a:off x="956930" y="5039833"/>
            <a:ext cx="7176977" cy="1200329"/>
          </a:xfrm>
          <a:prstGeom prst="rect">
            <a:avLst/>
          </a:prstGeom>
          <a:noFill/>
        </p:spPr>
        <p:txBody>
          <a:bodyPr wrap="square" rtlCol="0">
            <a:spAutoFit/>
          </a:bodyPr>
          <a:lstStyle/>
          <a:p>
            <a:pPr marL="285750" indent="-285750">
              <a:buFont typeface="Arial" panose="020B0604020202020204" pitchFamily="34" charset="0"/>
              <a:buChar char="•"/>
            </a:pPr>
            <a:r>
              <a:rPr lang="nl-NL" dirty="0"/>
              <a:t>Is dit een risico dat thuishoort in het Risicodossier? </a:t>
            </a:r>
            <a:r>
              <a:rPr lang="nl-NL" b="1" dirty="0"/>
              <a:t>NEE</a:t>
            </a:r>
            <a:br>
              <a:rPr lang="nl-NL" dirty="0"/>
            </a:br>
            <a:r>
              <a:rPr lang="nl-NL" dirty="0"/>
              <a:t>Risico is al onderdeel van de oplossing (“Wij bieden een schaalbaar platform …”) en daarmee geen risico meer.</a:t>
            </a:r>
          </a:p>
          <a:p>
            <a:pPr marL="285750" indent="-285750">
              <a:buFont typeface="Arial" panose="020B0604020202020204" pitchFamily="34" charset="0"/>
              <a:buChar char="•"/>
            </a:pPr>
            <a:r>
              <a:rPr lang="nl-NL" dirty="0"/>
              <a:t>Is dit correcte verifieerbare uitvoeringsinformatie? </a:t>
            </a:r>
            <a:r>
              <a:rPr lang="nl-NL" b="1" dirty="0"/>
              <a:t>MATIG</a:t>
            </a:r>
          </a:p>
        </p:txBody>
      </p:sp>
    </p:spTree>
    <p:extLst>
      <p:ext uri="{BB962C8B-B14F-4D97-AF65-F5344CB8AC3E}">
        <p14:creationId xmlns:p14="http://schemas.microsoft.com/office/powerpoint/2010/main" val="34322028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99617-C4DF-8003-E96C-BB159A900A44}"/>
            </a:ext>
          </a:extLst>
        </p:cNvPr>
        <p:cNvGrpSpPr/>
        <p:nvPr/>
      </p:nvGrpSpPr>
      <p:grpSpPr>
        <a:xfrm>
          <a:off x="0" y="0"/>
          <a:ext cx="0" cy="0"/>
          <a:chOff x="0" y="0"/>
          <a:chExt cx="0" cy="0"/>
        </a:xfrm>
      </p:grpSpPr>
      <p:sp>
        <p:nvSpPr>
          <p:cNvPr id="5" name="Title 4" hidden="1">
            <a:extLst>
              <a:ext uri="{FF2B5EF4-FFF2-40B4-BE49-F238E27FC236}">
                <a16:creationId xmlns:a16="http://schemas.microsoft.com/office/drawing/2014/main" id="{16C7C8ED-A4D4-59F8-B65E-6A71BB9F605A}"/>
              </a:ext>
            </a:extLst>
          </p:cNvPr>
          <p:cNvSpPr>
            <a:spLocks noGrp="1"/>
          </p:cNvSpPr>
          <p:nvPr>
            <p:ph type="title"/>
          </p:nvPr>
        </p:nvSpPr>
        <p:spPr/>
        <p:txBody>
          <a:bodyPr/>
          <a:lstStyle/>
          <a:p>
            <a:r>
              <a:rPr lang="en-US" dirty="0"/>
              <a:t>Balanced scorecard slide 3</a:t>
            </a:r>
          </a:p>
        </p:txBody>
      </p:sp>
      <p:sp>
        <p:nvSpPr>
          <p:cNvPr id="4" name="Slide Number Placeholder 3">
            <a:extLst>
              <a:ext uri="{FF2B5EF4-FFF2-40B4-BE49-F238E27FC236}">
                <a16:creationId xmlns:a16="http://schemas.microsoft.com/office/drawing/2014/main" id="{62E20EB3-BCAC-326F-6107-7261DD490C15}"/>
              </a:ext>
            </a:extLst>
          </p:cNvPr>
          <p:cNvSpPr>
            <a:spLocks noGrp="1"/>
          </p:cNvSpPr>
          <p:nvPr>
            <p:ph type="sldNum" sz="quarter" idx="12"/>
          </p:nvPr>
        </p:nvSpPr>
        <p:spPr/>
        <p:txBody>
          <a:bodyPr/>
          <a:lstStyle/>
          <a:p>
            <a:fld id="{5A4A7955-6230-48B4-BD8B-A7C460F75945}" type="slidenum">
              <a:rPr lang="en-US" smtClean="0"/>
              <a:t>43</a:t>
            </a:fld>
            <a:endParaRPr lang="en-US" dirty="0"/>
          </a:p>
        </p:txBody>
      </p:sp>
      <p:sp>
        <p:nvSpPr>
          <p:cNvPr id="13" name="TextBox 12">
            <a:extLst>
              <a:ext uri="{FF2B5EF4-FFF2-40B4-BE49-F238E27FC236}">
                <a16:creationId xmlns:a16="http://schemas.microsoft.com/office/drawing/2014/main" id="{71EF4391-376E-FD5F-E5E9-57B5355F8CA9}"/>
              </a:ext>
            </a:extLst>
          </p:cNvPr>
          <p:cNvSpPr txBox="1"/>
          <p:nvPr/>
        </p:nvSpPr>
        <p:spPr>
          <a:xfrm>
            <a:off x="1097928" y="1076326"/>
            <a:ext cx="6948145" cy="369332"/>
          </a:xfrm>
          <a:prstGeom prst="rect">
            <a:avLst/>
          </a:prstGeom>
          <a:noFill/>
        </p:spPr>
        <p:txBody>
          <a:bodyPr wrap="square" lIns="0" tIns="0" rIns="0" bIns="0" rtlCol="0" anchor="ctr">
            <a:spAutoFit/>
          </a:bodyPr>
          <a:lstStyle/>
          <a:p>
            <a:pPr algn="ctr"/>
            <a:r>
              <a:rPr lang="en-US" sz="2400" b="1" dirty="0">
                <a:latin typeface="+mj-lt"/>
              </a:rPr>
              <a:t>VOORBEELD WAT GOED IS BEOORDEELD</a:t>
            </a:r>
          </a:p>
        </p:txBody>
      </p:sp>
      <p:pic>
        <p:nvPicPr>
          <p:cNvPr id="15" name="Picture 14">
            <a:extLst>
              <a:ext uri="{FF2B5EF4-FFF2-40B4-BE49-F238E27FC236}">
                <a16:creationId xmlns:a16="http://schemas.microsoft.com/office/drawing/2014/main" id="{CE336810-AA4A-E54E-0F38-88C9B681D5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687" y="312941"/>
            <a:ext cx="1176789" cy="349590"/>
          </a:xfrm>
          <a:prstGeom prst="rect">
            <a:avLst/>
          </a:prstGeom>
        </p:spPr>
      </p:pic>
      <p:pic>
        <p:nvPicPr>
          <p:cNvPr id="8" name="Tijdelijke aanduiding voor inhoud 7">
            <a:extLst>
              <a:ext uri="{FF2B5EF4-FFF2-40B4-BE49-F238E27FC236}">
                <a16:creationId xmlns:a16="http://schemas.microsoft.com/office/drawing/2014/main" id="{0CD92760-C74B-EDEE-64D0-6F34E57A86D0}"/>
              </a:ext>
            </a:extLst>
          </p:cNvPr>
          <p:cNvPicPr>
            <a:picLocks noGrp="1" noChangeAspect="1"/>
          </p:cNvPicPr>
          <p:nvPr>
            <p:ph idx="1"/>
          </p:nvPr>
        </p:nvPicPr>
        <p:blipFill>
          <a:blip r:embed="rId3"/>
          <a:stretch>
            <a:fillRect/>
          </a:stretch>
        </p:blipFill>
        <p:spPr>
          <a:xfrm>
            <a:off x="38785" y="1859453"/>
            <a:ext cx="8601306" cy="3754538"/>
          </a:xfrm>
          <a:prstGeom prst="rect">
            <a:avLst/>
          </a:prstGeom>
        </p:spPr>
      </p:pic>
    </p:spTree>
    <p:extLst>
      <p:ext uri="{BB962C8B-B14F-4D97-AF65-F5344CB8AC3E}">
        <p14:creationId xmlns:p14="http://schemas.microsoft.com/office/powerpoint/2010/main" val="11956820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2EB25-C721-E878-0D7C-E59CC8AFB3D6}"/>
            </a:ext>
          </a:extLst>
        </p:cNvPr>
        <p:cNvGrpSpPr/>
        <p:nvPr/>
      </p:nvGrpSpPr>
      <p:grpSpPr>
        <a:xfrm>
          <a:off x="0" y="0"/>
          <a:ext cx="0" cy="0"/>
          <a:chOff x="0" y="0"/>
          <a:chExt cx="0" cy="0"/>
        </a:xfrm>
      </p:grpSpPr>
      <p:sp>
        <p:nvSpPr>
          <p:cNvPr id="5" name="Title 4" hidden="1">
            <a:extLst>
              <a:ext uri="{FF2B5EF4-FFF2-40B4-BE49-F238E27FC236}">
                <a16:creationId xmlns:a16="http://schemas.microsoft.com/office/drawing/2014/main" id="{811E0D10-670D-A46B-5719-4F0012FE9B6C}"/>
              </a:ext>
            </a:extLst>
          </p:cNvPr>
          <p:cNvSpPr>
            <a:spLocks noGrp="1"/>
          </p:cNvSpPr>
          <p:nvPr>
            <p:ph type="title"/>
          </p:nvPr>
        </p:nvSpPr>
        <p:spPr/>
        <p:txBody>
          <a:bodyPr/>
          <a:lstStyle/>
          <a:p>
            <a:r>
              <a:rPr lang="en-US" dirty="0"/>
              <a:t>Balanced scorecard slide 3</a:t>
            </a:r>
          </a:p>
        </p:txBody>
      </p:sp>
      <p:sp>
        <p:nvSpPr>
          <p:cNvPr id="4" name="Slide Number Placeholder 3">
            <a:extLst>
              <a:ext uri="{FF2B5EF4-FFF2-40B4-BE49-F238E27FC236}">
                <a16:creationId xmlns:a16="http://schemas.microsoft.com/office/drawing/2014/main" id="{107E4AAA-5FDB-1BB5-1122-0B140BB58A32}"/>
              </a:ext>
            </a:extLst>
          </p:cNvPr>
          <p:cNvSpPr>
            <a:spLocks noGrp="1"/>
          </p:cNvSpPr>
          <p:nvPr>
            <p:ph type="sldNum" sz="quarter" idx="12"/>
          </p:nvPr>
        </p:nvSpPr>
        <p:spPr/>
        <p:txBody>
          <a:bodyPr/>
          <a:lstStyle/>
          <a:p>
            <a:fld id="{5A4A7955-6230-48B4-BD8B-A7C460F75945}" type="slidenum">
              <a:rPr lang="en-US" smtClean="0"/>
              <a:t>44</a:t>
            </a:fld>
            <a:endParaRPr lang="en-US" dirty="0"/>
          </a:p>
        </p:txBody>
      </p:sp>
      <p:sp>
        <p:nvSpPr>
          <p:cNvPr id="13" name="TextBox 12">
            <a:extLst>
              <a:ext uri="{FF2B5EF4-FFF2-40B4-BE49-F238E27FC236}">
                <a16:creationId xmlns:a16="http://schemas.microsoft.com/office/drawing/2014/main" id="{5A4A6EF4-92BB-9976-7E86-69518AA69E43}"/>
              </a:ext>
            </a:extLst>
          </p:cNvPr>
          <p:cNvSpPr txBox="1"/>
          <p:nvPr/>
        </p:nvSpPr>
        <p:spPr>
          <a:xfrm>
            <a:off x="1097928" y="1076326"/>
            <a:ext cx="6948145" cy="369332"/>
          </a:xfrm>
          <a:prstGeom prst="rect">
            <a:avLst/>
          </a:prstGeom>
          <a:noFill/>
        </p:spPr>
        <p:txBody>
          <a:bodyPr wrap="square" lIns="0" tIns="0" rIns="0" bIns="0" rtlCol="0" anchor="ctr">
            <a:spAutoFit/>
          </a:bodyPr>
          <a:lstStyle/>
          <a:p>
            <a:pPr algn="ctr"/>
            <a:r>
              <a:rPr lang="en-US" sz="2400" b="1" dirty="0">
                <a:latin typeface="+mj-lt"/>
              </a:rPr>
              <a:t>NOG EEN VOORBEELD WAT GOED IS BEOORDEELD</a:t>
            </a:r>
          </a:p>
        </p:txBody>
      </p:sp>
      <p:pic>
        <p:nvPicPr>
          <p:cNvPr id="15" name="Picture 14">
            <a:extLst>
              <a:ext uri="{FF2B5EF4-FFF2-40B4-BE49-F238E27FC236}">
                <a16:creationId xmlns:a16="http://schemas.microsoft.com/office/drawing/2014/main" id="{7FD5A12D-A493-8B0B-55F8-893576BA10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687" y="312941"/>
            <a:ext cx="1176789" cy="349590"/>
          </a:xfrm>
          <a:prstGeom prst="rect">
            <a:avLst/>
          </a:prstGeom>
        </p:spPr>
      </p:pic>
      <p:pic>
        <p:nvPicPr>
          <p:cNvPr id="6" name="Tijdelijke aanduiding voor inhoud 5">
            <a:extLst>
              <a:ext uri="{FF2B5EF4-FFF2-40B4-BE49-F238E27FC236}">
                <a16:creationId xmlns:a16="http://schemas.microsoft.com/office/drawing/2014/main" id="{E9930136-EDF0-4FEC-40BC-005A9AA1DED4}"/>
              </a:ext>
            </a:extLst>
          </p:cNvPr>
          <p:cNvPicPr>
            <a:picLocks noGrp="1" noChangeAspect="1"/>
          </p:cNvPicPr>
          <p:nvPr>
            <p:ph idx="1"/>
          </p:nvPr>
        </p:nvPicPr>
        <p:blipFill>
          <a:blip r:embed="rId3"/>
          <a:stretch>
            <a:fillRect/>
          </a:stretch>
        </p:blipFill>
        <p:spPr>
          <a:xfrm>
            <a:off x="1097927" y="1606458"/>
            <a:ext cx="7187429" cy="5291172"/>
          </a:xfrm>
          <a:prstGeom prst="rect">
            <a:avLst/>
          </a:prstGeom>
        </p:spPr>
      </p:pic>
    </p:spTree>
    <p:extLst>
      <p:ext uri="{BB962C8B-B14F-4D97-AF65-F5344CB8AC3E}">
        <p14:creationId xmlns:p14="http://schemas.microsoft.com/office/powerpoint/2010/main" val="37501024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5A02D-69DA-1129-9B56-8D62EBCE8EF3}"/>
            </a:ext>
          </a:extLst>
        </p:cNvPr>
        <p:cNvGrpSpPr/>
        <p:nvPr/>
      </p:nvGrpSpPr>
      <p:grpSpPr>
        <a:xfrm>
          <a:off x="0" y="0"/>
          <a:ext cx="0" cy="0"/>
          <a:chOff x="0" y="0"/>
          <a:chExt cx="0" cy="0"/>
        </a:xfrm>
      </p:grpSpPr>
      <p:sp>
        <p:nvSpPr>
          <p:cNvPr id="5" name="Title 4" hidden="1">
            <a:extLst>
              <a:ext uri="{FF2B5EF4-FFF2-40B4-BE49-F238E27FC236}">
                <a16:creationId xmlns:a16="http://schemas.microsoft.com/office/drawing/2014/main" id="{828E4C65-1E61-8523-EEC5-4A9CC4CCB5F3}"/>
              </a:ext>
            </a:extLst>
          </p:cNvPr>
          <p:cNvSpPr>
            <a:spLocks noGrp="1"/>
          </p:cNvSpPr>
          <p:nvPr>
            <p:ph type="title"/>
          </p:nvPr>
        </p:nvSpPr>
        <p:spPr/>
        <p:txBody>
          <a:bodyPr/>
          <a:lstStyle/>
          <a:p>
            <a:r>
              <a:rPr lang="en-US" dirty="0"/>
              <a:t>Balanced scorecard slide 3</a:t>
            </a:r>
          </a:p>
        </p:txBody>
      </p:sp>
      <p:sp>
        <p:nvSpPr>
          <p:cNvPr id="6" name="Content Placeholder 5">
            <a:extLst>
              <a:ext uri="{FF2B5EF4-FFF2-40B4-BE49-F238E27FC236}">
                <a16:creationId xmlns:a16="http://schemas.microsoft.com/office/drawing/2014/main" id="{589E23B1-2AE7-9151-2244-FBB06071A4FD}"/>
              </a:ext>
            </a:extLst>
          </p:cNvPr>
          <p:cNvSpPr>
            <a:spLocks noGrp="1"/>
          </p:cNvSpPr>
          <p:nvPr>
            <p:ph idx="1"/>
          </p:nvPr>
        </p:nvSpPr>
        <p:spPr/>
        <p:txBody>
          <a:bodyPr>
            <a:normAutofit fontScale="92500"/>
          </a:bodyPr>
          <a:lstStyle/>
          <a:p>
            <a:pPr>
              <a:lnSpc>
                <a:spcPct val="110000"/>
              </a:lnSpc>
              <a:buFontTx/>
              <a:buChar char="-"/>
            </a:pPr>
            <a:r>
              <a:rPr lang="nl-NL" altLang="nl-NL" sz="2400" dirty="0">
                <a:latin typeface="+mj-lt"/>
                <a:ea typeface="ＭＳ Ｐゴシック" panose="020B0600070205080204" pitchFamily="34" charset="-128"/>
              </a:rPr>
              <a:t>Bij de risico’s moet Inschrijver beheersmaatregelen opnemen.</a:t>
            </a:r>
          </a:p>
          <a:p>
            <a:pPr>
              <a:lnSpc>
                <a:spcPct val="110000"/>
              </a:lnSpc>
              <a:buFontTx/>
              <a:buChar char="-"/>
            </a:pPr>
            <a:r>
              <a:rPr lang="nl-NL" altLang="nl-NL" sz="2400" dirty="0">
                <a:latin typeface="+mj-lt"/>
                <a:ea typeface="ＭＳ Ｐゴシック" panose="020B0600070205080204" pitchFamily="34" charset="-128"/>
              </a:rPr>
              <a:t>Effectiviteit van de beheersmaatregelen onderbouwen met verifieerbare uitvoeringsinformatie.</a:t>
            </a:r>
          </a:p>
          <a:p>
            <a:pPr>
              <a:lnSpc>
                <a:spcPct val="110000"/>
              </a:lnSpc>
              <a:buFontTx/>
              <a:buChar char="-"/>
            </a:pPr>
            <a:r>
              <a:rPr lang="nl-NL" altLang="nl-NL" sz="2400" b="1" u="sng" dirty="0">
                <a:latin typeface="+mj-lt"/>
                <a:ea typeface="ＭＳ Ｐゴシック" panose="020B0600070205080204" pitchFamily="34" charset="-128"/>
              </a:rPr>
              <a:t>LET OP</a:t>
            </a:r>
            <a:r>
              <a:rPr lang="nl-NL" altLang="nl-NL" sz="2400" dirty="0">
                <a:latin typeface="+mj-lt"/>
                <a:ea typeface="ＭＳ Ｐゴシック" panose="020B0600070205080204" pitchFamily="34" charset="-128"/>
              </a:rPr>
              <a:t>: dit is geen nadere uitleg van de beheersmaatregel!</a:t>
            </a:r>
          </a:p>
          <a:p>
            <a:pPr>
              <a:lnSpc>
                <a:spcPct val="110000"/>
              </a:lnSpc>
              <a:buFontTx/>
              <a:buChar char="-"/>
            </a:pPr>
            <a:r>
              <a:rPr lang="nl-NL" altLang="nl-NL" sz="2400" dirty="0">
                <a:latin typeface="+mj-lt"/>
                <a:ea typeface="ＭＳ Ｐゴシック" panose="020B0600070205080204" pitchFamily="34" charset="-128"/>
              </a:rPr>
              <a:t>Het gaat om informatie waaruit blijkt dat de beheersmaatregel aantoonbaar werkt en bij voorkeur ook wat het heeft opgeleverd in andere projecten. Zie ook voorbeeld van de berggids. </a:t>
            </a:r>
          </a:p>
          <a:p>
            <a:pPr>
              <a:lnSpc>
                <a:spcPct val="110000"/>
              </a:lnSpc>
              <a:buFontTx/>
              <a:buChar char="-"/>
            </a:pPr>
            <a:r>
              <a:rPr lang="nl-NL" altLang="nl-NL" sz="2400" dirty="0">
                <a:latin typeface="+mj-lt"/>
                <a:ea typeface="ＭＳ Ｐゴシック" panose="020B0600070205080204" pitchFamily="34" charset="-128"/>
              </a:rPr>
              <a:t>Aantoonbaarheid kan ook blijken uit een studie, of een pilot etc. </a:t>
            </a:r>
          </a:p>
        </p:txBody>
      </p:sp>
      <p:sp>
        <p:nvSpPr>
          <p:cNvPr id="4" name="Slide Number Placeholder 3">
            <a:extLst>
              <a:ext uri="{FF2B5EF4-FFF2-40B4-BE49-F238E27FC236}">
                <a16:creationId xmlns:a16="http://schemas.microsoft.com/office/drawing/2014/main" id="{6886951E-9BDB-8155-0C97-C82C4F75CA00}"/>
              </a:ext>
            </a:extLst>
          </p:cNvPr>
          <p:cNvSpPr>
            <a:spLocks noGrp="1"/>
          </p:cNvSpPr>
          <p:nvPr>
            <p:ph type="sldNum" sz="quarter" idx="12"/>
          </p:nvPr>
        </p:nvSpPr>
        <p:spPr/>
        <p:txBody>
          <a:bodyPr/>
          <a:lstStyle/>
          <a:p>
            <a:fld id="{5A4A7955-6230-48B4-BD8B-A7C460F75945}" type="slidenum">
              <a:rPr lang="en-US" smtClean="0"/>
              <a:t>45</a:t>
            </a:fld>
            <a:endParaRPr lang="en-US" dirty="0"/>
          </a:p>
        </p:txBody>
      </p:sp>
      <p:sp>
        <p:nvSpPr>
          <p:cNvPr id="13" name="TextBox 12">
            <a:extLst>
              <a:ext uri="{FF2B5EF4-FFF2-40B4-BE49-F238E27FC236}">
                <a16:creationId xmlns:a16="http://schemas.microsoft.com/office/drawing/2014/main" id="{7AE3C1A9-6A26-A749-8800-D4C41816D0DB}"/>
              </a:ext>
            </a:extLst>
          </p:cNvPr>
          <p:cNvSpPr txBox="1"/>
          <p:nvPr/>
        </p:nvSpPr>
        <p:spPr>
          <a:xfrm>
            <a:off x="1097928" y="1076326"/>
            <a:ext cx="6948145" cy="369332"/>
          </a:xfrm>
          <a:prstGeom prst="rect">
            <a:avLst/>
          </a:prstGeom>
          <a:noFill/>
        </p:spPr>
        <p:txBody>
          <a:bodyPr wrap="square" lIns="0" tIns="0" rIns="0" bIns="0" rtlCol="0" anchor="ctr">
            <a:spAutoFit/>
          </a:bodyPr>
          <a:lstStyle/>
          <a:p>
            <a:pPr algn="ctr"/>
            <a:r>
              <a:rPr lang="en-US" sz="2400" b="1" dirty="0">
                <a:latin typeface="+mj-lt"/>
              </a:rPr>
              <a:t>AANDACHTSPUNT</a:t>
            </a:r>
          </a:p>
        </p:txBody>
      </p:sp>
      <p:sp>
        <p:nvSpPr>
          <p:cNvPr id="14" name="TextBox 13">
            <a:extLst>
              <a:ext uri="{FF2B5EF4-FFF2-40B4-BE49-F238E27FC236}">
                <a16:creationId xmlns:a16="http://schemas.microsoft.com/office/drawing/2014/main" id="{3AA6DC5E-7CC8-BE37-47B0-52C7580A044D}"/>
              </a:ext>
            </a:extLst>
          </p:cNvPr>
          <p:cNvSpPr txBox="1"/>
          <p:nvPr/>
        </p:nvSpPr>
        <p:spPr>
          <a:xfrm>
            <a:off x="1097928" y="1521857"/>
            <a:ext cx="6948144" cy="230832"/>
          </a:xfrm>
          <a:prstGeom prst="rect">
            <a:avLst/>
          </a:prstGeom>
          <a:noFill/>
        </p:spPr>
        <p:txBody>
          <a:bodyPr wrap="square" lIns="0" tIns="0" rIns="0" bIns="0" rtlCol="0">
            <a:spAutoFit/>
          </a:bodyPr>
          <a:lstStyle/>
          <a:p>
            <a:pPr algn="ctr"/>
            <a:r>
              <a:rPr lang="en-US" sz="1500" dirty="0">
                <a:latin typeface="+mj-lt"/>
              </a:rPr>
              <a:t>VERIFIEERBARE UITVOERINGSINFORMATIE BIJ RISICO’S</a:t>
            </a:r>
          </a:p>
        </p:txBody>
      </p:sp>
      <p:pic>
        <p:nvPicPr>
          <p:cNvPr id="15" name="Picture 14">
            <a:extLst>
              <a:ext uri="{FF2B5EF4-FFF2-40B4-BE49-F238E27FC236}">
                <a16:creationId xmlns:a16="http://schemas.microsoft.com/office/drawing/2014/main" id="{BF285E1F-93E0-231E-E7AF-BC8685333B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687" y="312941"/>
            <a:ext cx="1176789" cy="349590"/>
          </a:xfrm>
          <a:prstGeom prst="rect">
            <a:avLst/>
          </a:prstGeom>
        </p:spPr>
      </p:pic>
    </p:spTree>
    <p:extLst>
      <p:ext uri="{BB962C8B-B14F-4D97-AF65-F5344CB8AC3E}">
        <p14:creationId xmlns:p14="http://schemas.microsoft.com/office/powerpoint/2010/main" val="29799527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9675B-6A57-CC5C-DD36-9EF08AD5B942}"/>
            </a:ext>
          </a:extLst>
        </p:cNvPr>
        <p:cNvGrpSpPr/>
        <p:nvPr/>
      </p:nvGrpSpPr>
      <p:grpSpPr>
        <a:xfrm>
          <a:off x="0" y="0"/>
          <a:ext cx="0" cy="0"/>
          <a:chOff x="0" y="0"/>
          <a:chExt cx="0" cy="0"/>
        </a:xfrm>
      </p:grpSpPr>
      <p:sp>
        <p:nvSpPr>
          <p:cNvPr id="38913" name="Rectangle 2">
            <a:extLst>
              <a:ext uri="{FF2B5EF4-FFF2-40B4-BE49-F238E27FC236}">
                <a16:creationId xmlns:a16="http://schemas.microsoft.com/office/drawing/2014/main" id="{638B8F1A-5A8C-C65C-9995-7B1726AD874A}"/>
              </a:ext>
            </a:extLst>
          </p:cNvPr>
          <p:cNvSpPr>
            <a:spLocks noGrp="1" noChangeArrowheads="1"/>
          </p:cNvSpPr>
          <p:nvPr>
            <p:ph type="title" idx="4294967295"/>
          </p:nvPr>
        </p:nvSpPr>
        <p:spPr/>
        <p:txBody>
          <a:bodyPr/>
          <a:lstStyle/>
          <a:p>
            <a:pPr eaLnBrk="1" hangingPunct="1"/>
            <a:br>
              <a:rPr lang="en-US" altLang="nl-NL" sz="3000" b="1">
                <a:ea typeface="ＭＳ Ｐゴシック" panose="020B0600070205080204" pitchFamily="34" charset="-128"/>
              </a:rPr>
            </a:br>
            <a:endParaRPr lang="nl-NL" altLang="nl-NL" sz="3000" b="1">
              <a:solidFill>
                <a:srgbClr val="689A0D"/>
              </a:solidFill>
              <a:ea typeface="ＭＳ Ｐゴシック" panose="020B0600070205080204" pitchFamily="34" charset="-128"/>
            </a:endParaRPr>
          </a:p>
        </p:txBody>
      </p:sp>
      <p:sp>
        <p:nvSpPr>
          <p:cNvPr id="33794" name="Rectangle 3">
            <a:extLst>
              <a:ext uri="{FF2B5EF4-FFF2-40B4-BE49-F238E27FC236}">
                <a16:creationId xmlns:a16="http://schemas.microsoft.com/office/drawing/2014/main" id="{8AA8141B-93CA-7E6A-4327-303AE29F563D}"/>
              </a:ext>
            </a:extLst>
          </p:cNvPr>
          <p:cNvSpPr>
            <a:spLocks noGrp="1" noChangeArrowheads="1"/>
          </p:cNvSpPr>
          <p:nvPr>
            <p:ph type="body" idx="4294967295"/>
          </p:nvPr>
        </p:nvSpPr>
        <p:spPr/>
        <p:txBody>
          <a:bodyPr/>
          <a:lstStyle/>
          <a:p>
            <a:pPr marL="0" indent="0">
              <a:buNone/>
              <a:defRPr/>
            </a:pPr>
            <a:endParaRPr lang="nl-NL" b="1" dirty="0">
              <a:solidFill>
                <a:srgbClr val="3366FF"/>
              </a:solidFill>
            </a:endParaRPr>
          </a:p>
          <a:p>
            <a:pPr marL="0" indent="0" algn="ctr">
              <a:buNone/>
              <a:defRPr/>
            </a:pPr>
            <a:r>
              <a:rPr lang="nl-NL" sz="3300" b="1" dirty="0">
                <a:solidFill>
                  <a:srgbClr val="BCE623"/>
                </a:solidFill>
              </a:rPr>
              <a:t>BEOORDELING</a:t>
            </a:r>
          </a:p>
          <a:p>
            <a:pPr marL="0" indent="0" algn="ctr">
              <a:buNone/>
              <a:defRPr/>
            </a:pPr>
            <a:endParaRPr lang="nl-NL" sz="3300" b="1" dirty="0">
              <a:solidFill>
                <a:srgbClr val="BCE623"/>
              </a:solidFill>
            </a:endParaRPr>
          </a:p>
          <a:p>
            <a:pPr marL="0" indent="0" algn="ctr">
              <a:buNone/>
              <a:defRPr/>
            </a:pPr>
            <a:r>
              <a:rPr lang="nl-NL" sz="3300" b="1" dirty="0">
                <a:solidFill>
                  <a:srgbClr val="BCE623"/>
                </a:solidFill>
              </a:rPr>
              <a:t>INSCHRIJVINGEN</a:t>
            </a:r>
            <a:endParaRPr lang="nl-NL" dirty="0"/>
          </a:p>
          <a:p>
            <a:pPr marL="0" indent="0">
              <a:buNone/>
              <a:defRPr/>
            </a:pPr>
            <a:endParaRPr lang="nl-NL" dirty="0"/>
          </a:p>
        </p:txBody>
      </p:sp>
      <p:pic>
        <p:nvPicPr>
          <p:cNvPr id="5" name="Picture 4">
            <a:extLst>
              <a:ext uri="{FF2B5EF4-FFF2-40B4-BE49-F238E27FC236}">
                <a16:creationId xmlns:a16="http://schemas.microsoft.com/office/drawing/2014/main" id="{F2D80BC6-0A99-6983-D7A0-E179DA0801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60005" y="365126"/>
            <a:ext cx="1176789" cy="349590"/>
          </a:xfrm>
          <a:prstGeom prst="rect">
            <a:avLst/>
          </a:prstGeom>
        </p:spPr>
      </p:pic>
    </p:spTree>
    <p:extLst>
      <p:ext uri="{BB962C8B-B14F-4D97-AF65-F5344CB8AC3E}">
        <p14:creationId xmlns:p14="http://schemas.microsoft.com/office/powerpoint/2010/main" val="29094110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lide Number Placeholder 3">
            <a:extLst>
              <a:ext uri="{FF2B5EF4-FFF2-40B4-BE49-F238E27FC236}">
                <a16:creationId xmlns:a16="http://schemas.microsoft.com/office/drawing/2014/main" id="{27305479-CDCF-AA4A-A05E-BEEBABC1D0F3}"/>
              </a:ext>
            </a:extLst>
          </p:cNvPr>
          <p:cNvSpPr txBox="1">
            <a:spLocks noGrp="1"/>
          </p:cNvSpPr>
          <p:nvPr/>
        </p:nvSpPr>
        <p:spPr bwMode="auto">
          <a:xfrm>
            <a:off x="7535467" y="5713810"/>
            <a:ext cx="388144"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7" tIns="34289" rIns="68577" bIns="34289"/>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a:spcBef>
                <a:spcPct val="0"/>
              </a:spcBef>
              <a:buFontTx/>
              <a:buNone/>
            </a:pPr>
            <a:fld id="{146F3755-95BB-7442-9146-645920D2DADB}" type="slidenum">
              <a:rPr lang="en-US" altLang="nl-NL" sz="975">
                <a:solidFill>
                  <a:schemeClr val="bg1"/>
                </a:solidFill>
                <a:ea typeface="ヒラギノ角ゴ Pro W3" panose="020B0300000000000000" pitchFamily="34" charset="-128"/>
              </a:rPr>
              <a:pPr algn="r">
                <a:spcBef>
                  <a:spcPct val="0"/>
                </a:spcBef>
                <a:buFontTx/>
                <a:buNone/>
              </a:pPr>
              <a:t>47</a:t>
            </a:fld>
            <a:endParaRPr lang="en-US" altLang="nl-NL" sz="975">
              <a:solidFill>
                <a:schemeClr val="bg1"/>
              </a:solidFill>
              <a:ea typeface="ヒラギノ角ゴ Pro W3" panose="020B0300000000000000" pitchFamily="34" charset="-128"/>
            </a:endParaRPr>
          </a:p>
        </p:txBody>
      </p:sp>
      <p:sp>
        <p:nvSpPr>
          <p:cNvPr id="3139587" name="Rectangle 3">
            <a:extLst>
              <a:ext uri="{FF2B5EF4-FFF2-40B4-BE49-F238E27FC236}">
                <a16:creationId xmlns:a16="http://schemas.microsoft.com/office/drawing/2014/main" id="{85236878-DB73-3848-8BCE-AF41A186C90D}"/>
              </a:ext>
            </a:extLst>
          </p:cNvPr>
          <p:cNvSpPr>
            <a:spLocks noGrp="1" noChangeArrowheads="1"/>
          </p:cNvSpPr>
          <p:nvPr>
            <p:ph type="body" idx="4294967295"/>
          </p:nvPr>
        </p:nvSpPr>
        <p:spPr>
          <a:xfrm>
            <a:off x="689373" y="1587578"/>
            <a:ext cx="7040166" cy="4478917"/>
          </a:xfrm>
        </p:spPr>
        <p:txBody>
          <a:bodyPr>
            <a:normAutofit fontScale="92500" lnSpcReduction="10000"/>
          </a:bodyPr>
          <a:lstStyle/>
          <a:p>
            <a:pPr eaLnBrk="1" hangingPunct="1">
              <a:lnSpc>
                <a:spcPct val="110000"/>
              </a:lnSpc>
            </a:pPr>
            <a:r>
              <a:rPr lang="en-US" altLang="nl-NL" sz="2200" dirty="0">
                <a:latin typeface="+mj-lt"/>
                <a:ea typeface="ＭＳ Ｐゴシック" panose="020B0600070205080204" pitchFamily="34" charset="-128"/>
              </a:rPr>
              <a:t>Leden van de </a:t>
            </a:r>
            <a:r>
              <a:rPr lang="en-US" altLang="nl-NL" sz="2200" dirty="0" err="1">
                <a:latin typeface="+mj-lt"/>
                <a:ea typeface="ＭＳ Ｐゴシック" panose="020B0600070205080204" pitchFamily="34" charset="-128"/>
              </a:rPr>
              <a:t>beoordelingscommissie</a:t>
            </a:r>
            <a:r>
              <a:rPr lang="en-US" altLang="nl-NL" sz="2200" dirty="0">
                <a:latin typeface="+mj-lt"/>
                <a:ea typeface="ＭＳ Ｐゴシック" panose="020B0600070205080204" pitchFamily="34" charset="-128"/>
              </a:rPr>
              <a:t> MOETEN de </a:t>
            </a:r>
            <a:r>
              <a:rPr lang="en-US" altLang="nl-NL" sz="2200" dirty="0" err="1">
                <a:latin typeface="+mj-lt"/>
                <a:ea typeface="ＭＳ Ｐゴシック" panose="020B0600070205080204" pitchFamily="34" charset="-128"/>
              </a:rPr>
              <a:t>documenten</a:t>
            </a:r>
            <a:r>
              <a:rPr lang="en-US" altLang="nl-NL" sz="2200" dirty="0">
                <a:latin typeface="+mj-lt"/>
                <a:ea typeface="ＭＳ Ｐゴシック" panose="020B0600070205080204" pitchFamily="34" charset="-128"/>
              </a:rPr>
              <a:t> </a:t>
            </a:r>
            <a:r>
              <a:rPr lang="en-US" altLang="nl-NL" sz="2200" u="sng" dirty="0" err="1">
                <a:latin typeface="+mj-lt"/>
                <a:ea typeface="ＭＳ Ｐゴシック" panose="020B0600070205080204" pitchFamily="34" charset="-128"/>
              </a:rPr>
              <a:t>individueel</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scoren</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cijfer</a:t>
            </a:r>
            <a:r>
              <a:rPr lang="en-US" altLang="nl-NL" sz="2200" dirty="0">
                <a:latin typeface="+mj-lt"/>
                <a:ea typeface="ＭＳ Ｐゴシック" panose="020B0600070205080204" pitchFamily="34" charset="-128"/>
              </a:rPr>
              <a:t> 2, 4, 6, 8 of 10)</a:t>
            </a:r>
          </a:p>
          <a:p>
            <a:pPr eaLnBrk="1" hangingPunct="1">
              <a:lnSpc>
                <a:spcPct val="110000"/>
              </a:lnSpc>
            </a:pPr>
            <a:r>
              <a:rPr lang="en-US" altLang="nl-NL" sz="2200" dirty="0" err="1">
                <a:latin typeface="+mj-lt"/>
                <a:ea typeface="ＭＳ Ｐゴシック" panose="020B0600070205080204" pitchFamily="34" charset="-128"/>
              </a:rPr>
              <a:t>Er</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vindt</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geen</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overleg</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plaats</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tussen</a:t>
            </a:r>
            <a:r>
              <a:rPr lang="en-US" altLang="nl-NL" sz="2200" dirty="0">
                <a:latin typeface="+mj-lt"/>
                <a:ea typeface="ＭＳ Ｐゴシック" panose="020B0600070205080204" pitchFamily="34" charset="-128"/>
              </a:rPr>
              <a:t> de </a:t>
            </a:r>
            <a:r>
              <a:rPr lang="en-US" altLang="nl-NL" sz="2200" dirty="0" err="1">
                <a:latin typeface="+mj-lt"/>
                <a:ea typeface="ＭＳ Ｐゴシック" panose="020B0600070205080204" pitchFamily="34" charset="-128"/>
              </a:rPr>
              <a:t>beoordelaars</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totdat</a:t>
            </a:r>
            <a:r>
              <a:rPr lang="en-US" altLang="nl-NL" sz="2200" dirty="0">
                <a:latin typeface="+mj-lt"/>
                <a:ea typeface="ＭＳ Ｐゴシック" panose="020B0600070205080204" pitchFamily="34" charset="-128"/>
              </a:rPr>
              <a:t> ze </a:t>
            </a:r>
            <a:r>
              <a:rPr lang="en-US" altLang="nl-NL" sz="2200" dirty="0" err="1">
                <a:latin typeface="+mj-lt"/>
                <a:ea typeface="ＭＳ Ｐゴシック" panose="020B0600070205080204" pitchFamily="34" charset="-128"/>
              </a:rPr>
              <a:t>hun</a:t>
            </a:r>
            <a:r>
              <a:rPr lang="en-US" altLang="nl-NL" sz="2200" dirty="0">
                <a:latin typeface="+mj-lt"/>
                <a:ea typeface="ＭＳ Ｐゴシック" panose="020B0600070205080204" pitchFamily="34" charset="-128"/>
              </a:rPr>
              <a:t> scores </a:t>
            </a:r>
            <a:r>
              <a:rPr lang="en-US" altLang="nl-NL" sz="2200" dirty="0" err="1">
                <a:latin typeface="+mj-lt"/>
                <a:ea typeface="ＭＳ Ｐゴシック" panose="020B0600070205080204" pitchFamily="34" charset="-128"/>
              </a:rPr>
              <a:t>hebben</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overgelegd</a:t>
            </a:r>
            <a:r>
              <a:rPr lang="en-US" altLang="nl-NL" sz="2200" dirty="0">
                <a:latin typeface="+mj-lt"/>
                <a:ea typeface="ＭＳ Ｐゴシック" panose="020B0600070205080204" pitchFamily="34" charset="-128"/>
              </a:rPr>
              <a:t>.</a:t>
            </a:r>
          </a:p>
          <a:p>
            <a:pPr eaLnBrk="1" hangingPunct="1">
              <a:lnSpc>
                <a:spcPct val="110000"/>
              </a:lnSpc>
            </a:pPr>
            <a:r>
              <a:rPr lang="en-US" altLang="nl-NL" sz="2200" dirty="0">
                <a:latin typeface="+mj-lt"/>
                <a:ea typeface="ＭＳ Ｐゴシック" panose="020B0600070205080204" pitchFamily="34" charset="-128"/>
              </a:rPr>
              <a:t>Alle </a:t>
            </a:r>
            <a:r>
              <a:rPr lang="en-US" altLang="nl-NL" sz="2200" dirty="0" err="1">
                <a:latin typeface="+mj-lt"/>
                <a:ea typeface="ＭＳ Ｐゴシック" panose="020B0600070205080204" pitchFamily="34" charset="-128"/>
              </a:rPr>
              <a:t>Inschrijvers</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krijgen</a:t>
            </a:r>
            <a:r>
              <a:rPr lang="en-US" altLang="nl-NL" sz="2200" dirty="0">
                <a:latin typeface="+mj-lt"/>
                <a:ea typeface="ＭＳ Ｐゴシック" panose="020B0600070205080204" pitchFamily="34" charset="-128"/>
              </a:rPr>
              <a:t> in </a:t>
            </a:r>
            <a:r>
              <a:rPr lang="en-US" altLang="nl-NL" sz="2200" dirty="0" err="1">
                <a:latin typeface="+mj-lt"/>
                <a:ea typeface="ＭＳ Ｐゴシック" panose="020B0600070205080204" pitchFamily="34" charset="-128"/>
              </a:rPr>
              <a:t>principe</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allemaal</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een</a:t>
            </a:r>
            <a:r>
              <a:rPr lang="en-US" altLang="nl-NL" sz="2200" dirty="0">
                <a:latin typeface="+mj-lt"/>
                <a:ea typeface="ＭＳ Ｐゴシック" panose="020B0600070205080204" pitchFamily="34" charset="-128"/>
              </a:rPr>
              <a:t> 6 (</a:t>
            </a:r>
            <a:r>
              <a:rPr lang="en-US" altLang="nl-NL" sz="2200" dirty="0" err="1">
                <a:latin typeface="+mj-lt"/>
                <a:ea typeface="ＭＳ Ｐゴシック" panose="020B0600070205080204" pitchFamily="34" charset="-128"/>
              </a:rPr>
              <a:t>gemiddelde</a:t>
            </a:r>
            <a:r>
              <a:rPr lang="en-US" altLang="nl-NL" sz="2200" dirty="0">
                <a:latin typeface="+mj-lt"/>
                <a:ea typeface="ＭＳ Ｐゴシック" panose="020B0600070205080204" pitchFamily="34" charset="-128"/>
              </a:rPr>
              <a:t> score) </a:t>
            </a:r>
            <a:r>
              <a:rPr lang="en-US" altLang="nl-NL" sz="2200" dirty="0" err="1">
                <a:latin typeface="+mj-lt"/>
                <a:ea typeface="ＭＳ Ｐゴシック" panose="020B0600070205080204" pitchFamily="34" charset="-128"/>
              </a:rPr>
              <a:t>tenzij</a:t>
            </a:r>
            <a:r>
              <a:rPr lang="en-US" altLang="nl-NL" sz="2200" dirty="0">
                <a:latin typeface="+mj-lt"/>
                <a:ea typeface="ＭＳ Ｐゴシック" panose="020B0600070205080204" pitchFamily="34" charset="-128"/>
              </a:rPr>
              <a:t> er </a:t>
            </a:r>
            <a:r>
              <a:rPr lang="en-US" altLang="nl-NL" sz="2200" b="1" i="1" dirty="0" err="1">
                <a:latin typeface="+mj-lt"/>
                <a:ea typeface="ＭＳ Ｐゴシック" panose="020B0600070205080204" pitchFamily="34" charset="-128"/>
              </a:rPr>
              <a:t>onderscheidende</a:t>
            </a:r>
            <a:r>
              <a:rPr lang="en-US" altLang="nl-NL" sz="2200" b="1" i="1" dirty="0">
                <a:latin typeface="+mj-lt"/>
                <a:ea typeface="ＭＳ Ｐゴシック" panose="020B0600070205080204" pitchFamily="34" charset="-128"/>
              </a:rPr>
              <a:t> </a:t>
            </a:r>
            <a:r>
              <a:rPr lang="en-US" altLang="nl-NL" sz="2200" b="1" i="1" dirty="0" err="1">
                <a:latin typeface="+mj-lt"/>
                <a:ea typeface="ＭＳ Ｐゴシック" panose="020B0600070205080204" pitchFamily="34" charset="-128"/>
              </a:rPr>
              <a:t>informatie</a:t>
            </a:r>
            <a:r>
              <a:rPr lang="en-US" altLang="nl-NL" sz="2200" b="1" i="1" dirty="0">
                <a:latin typeface="+mj-lt"/>
                <a:ea typeface="ＭＳ Ｐゴシック" panose="020B0600070205080204" pitchFamily="34" charset="-128"/>
              </a:rPr>
              <a:t> </a:t>
            </a:r>
            <a:r>
              <a:rPr lang="en-US" altLang="nl-NL" sz="2200" dirty="0">
                <a:latin typeface="+mj-lt"/>
                <a:ea typeface="ＭＳ Ｐゴシック" panose="020B0600070205080204" pitchFamily="34" charset="-128"/>
              </a:rPr>
              <a:t> is om </a:t>
            </a:r>
            <a:r>
              <a:rPr lang="en-US" altLang="nl-NL" sz="2200" dirty="0" err="1">
                <a:latin typeface="+mj-lt"/>
                <a:ea typeface="ＭＳ Ｐゴシック" panose="020B0600070205080204" pitchFamily="34" charset="-128"/>
              </a:rPr>
              <a:t>een</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hogere</a:t>
            </a:r>
            <a:r>
              <a:rPr lang="en-US" altLang="nl-NL" sz="2200" dirty="0">
                <a:latin typeface="+mj-lt"/>
                <a:ea typeface="ＭＳ Ｐゴシック" panose="020B0600070205080204" pitchFamily="34" charset="-128"/>
              </a:rPr>
              <a:t> of </a:t>
            </a:r>
            <a:r>
              <a:rPr lang="en-US" altLang="nl-NL" sz="2200" dirty="0" err="1">
                <a:latin typeface="+mj-lt"/>
                <a:ea typeface="ＭＳ Ｐゴシック" panose="020B0600070205080204" pitchFamily="34" charset="-128"/>
              </a:rPr>
              <a:t>lagere</a:t>
            </a:r>
            <a:r>
              <a:rPr lang="en-US" altLang="nl-NL" sz="2200" dirty="0">
                <a:latin typeface="+mj-lt"/>
                <a:ea typeface="ＭＳ Ｐゴシック" panose="020B0600070205080204" pitchFamily="34" charset="-128"/>
              </a:rPr>
              <a:t> score toe </a:t>
            </a:r>
            <a:r>
              <a:rPr lang="en-US" altLang="nl-NL" sz="2200" dirty="0" err="1">
                <a:latin typeface="+mj-lt"/>
                <a:ea typeface="ＭＳ Ｐゴシック" panose="020B0600070205080204" pitchFamily="34" charset="-128"/>
              </a:rPr>
              <a:t>te</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kennen</a:t>
            </a:r>
            <a:r>
              <a:rPr lang="en-US" altLang="nl-NL" sz="2200" dirty="0">
                <a:latin typeface="+mj-lt"/>
                <a:ea typeface="ＭＳ Ｐゴシック" panose="020B0600070205080204" pitchFamily="34" charset="-128"/>
              </a:rPr>
              <a:t>.</a:t>
            </a:r>
          </a:p>
          <a:p>
            <a:pPr eaLnBrk="1" hangingPunct="1">
              <a:lnSpc>
                <a:spcPct val="110000"/>
              </a:lnSpc>
            </a:pPr>
            <a:r>
              <a:rPr lang="en-US" altLang="nl-NL" sz="2200" dirty="0" err="1">
                <a:latin typeface="+mj-lt"/>
                <a:ea typeface="ＭＳ Ｐゴシック" panose="020B0600070205080204" pitchFamily="34" charset="-128"/>
              </a:rPr>
              <a:t>Taak</a:t>
            </a:r>
            <a:r>
              <a:rPr lang="en-US" altLang="nl-NL" sz="2200" dirty="0">
                <a:latin typeface="+mj-lt"/>
                <a:ea typeface="ＭＳ Ｐゴシック" panose="020B0600070205080204" pitchFamily="34" charset="-128"/>
              </a:rPr>
              <a:t> van de </a:t>
            </a:r>
            <a:r>
              <a:rPr lang="en-US" altLang="nl-NL" sz="2200" dirty="0" err="1">
                <a:latin typeface="+mj-lt"/>
                <a:ea typeface="ＭＳ Ｐゴシック" panose="020B0600070205080204" pitchFamily="34" charset="-128"/>
              </a:rPr>
              <a:t>beoordelaars</a:t>
            </a:r>
            <a:r>
              <a:rPr lang="en-US" altLang="nl-NL" sz="2200" dirty="0">
                <a:latin typeface="+mj-lt"/>
                <a:ea typeface="ＭＳ Ｐゴシック" panose="020B0600070205080204" pitchFamily="34" charset="-128"/>
              </a:rPr>
              <a:t> is NIET om </a:t>
            </a:r>
            <a:r>
              <a:rPr lang="en-US" altLang="nl-NL" sz="2200" dirty="0" err="1">
                <a:latin typeface="+mj-lt"/>
                <a:ea typeface="ＭＳ Ｐゴシック" panose="020B0600070205080204" pitchFamily="34" charset="-128"/>
              </a:rPr>
              <a:t>uit</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te</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zoeken</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wie</a:t>
            </a:r>
            <a:r>
              <a:rPr lang="en-US" altLang="nl-NL" sz="2200" dirty="0">
                <a:latin typeface="+mj-lt"/>
                <a:ea typeface="ＭＳ Ｐゴシック" panose="020B0600070205080204" pitchFamily="34" charset="-128"/>
              </a:rPr>
              <a:t> de </a:t>
            </a:r>
            <a:r>
              <a:rPr lang="en-US" altLang="nl-NL" sz="2200" dirty="0" err="1">
                <a:latin typeface="+mj-lt"/>
                <a:ea typeface="ＭＳ Ｐゴシック" panose="020B0600070205080204" pitchFamily="34" charset="-128"/>
              </a:rPr>
              <a:t>beste</a:t>
            </a:r>
            <a:r>
              <a:rPr lang="en-US" altLang="nl-NL" sz="2200" dirty="0">
                <a:latin typeface="+mj-lt"/>
                <a:ea typeface="ＭＳ Ｐゴシック" panose="020B0600070205080204" pitchFamily="34" charset="-128"/>
              </a:rPr>
              <a:t> is …</a:t>
            </a:r>
            <a:r>
              <a:rPr lang="en-US" altLang="nl-NL" sz="2200" dirty="0" err="1">
                <a:latin typeface="+mj-lt"/>
                <a:ea typeface="ＭＳ Ｐゴシック" panose="020B0600070205080204" pitchFamily="34" charset="-128"/>
              </a:rPr>
              <a:t>dat</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moet</a:t>
            </a:r>
            <a:r>
              <a:rPr lang="en-US" altLang="nl-NL" sz="2200" dirty="0">
                <a:latin typeface="+mj-lt"/>
                <a:ea typeface="ＭＳ Ｐゴシック" panose="020B0600070205080204" pitchFamily="34" charset="-128"/>
              </a:rPr>
              <a:t> direct </a:t>
            </a:r>
            <a:r>
              <a:rPr lang="en-US" altLang="nl-NL" sz="2200" dirty="0" err="1">
                <a:latin typeface="+mj-lt"/>
                <a:ea typeface="ＭＳ Ｐゴシック" panose="020B0600070205080204" pitchFamily="34" charset="-128"/>
              </a:rPr>
              <a:t>duidelijk</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zijn</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Beoordelaars</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moeten</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kijken</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naar</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onderscheidende</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informatie</a:t>
            </a:r>
            <a:r>
              <a:rPr lang="en-US" altLang="nl-NL" sz="2200" dirty="0">
                <a:latin typeface="+mj-lt"/>
                <a:ea typeface="ＭＳ Ｐゴシック" panose="020B0600070205080204" pitchFamily="34" charset="-128"/>
              </a:rPr>
              <a:t>.</a:t>
            </a:r>
          </a:p>
          <a:p>
            <a:pPr eaLnBrk="1" hangingPunct="1">
              <a:lnSpc>
                <a:spcPct val="110000"/>
              </a:lnSpc>
            </a:pPr>
            <a:r>
              <a:rPr lang="en-US" altLang="nl-NL" sz="2200" dirty="0" err="1">
                <a:latin typeface="+mj-lt"/>
                <a:ea typeface="ＭＳ Ｐゴシック" panose="020B0600070205080204" pitchFamily="34" charset="-128"/>
              </a:rPr>
              <a:t>Beoordelaars</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moeten</a:t>
            </a:r>
            <a:r>
              <a:rPr lang="en-US" altLang="nl-NL" sz="2200" dirty="0">
                <a:latin typeface="+mj-lt"/>
                <a:ea typeface="ＭＳ Ｐゴシック" panose="020B0600070205080204" pitchFamily="34" charset="-128"/>
              </a:rPr>
              <a:t> vast </a:t>
            </a:r>
            <a:r>
              <a:rPr lang="en-US" altLang="nl-NL" sz="2200" dirty="0" err="1">
                <a:latin typeface="+mj-lt"/>
                <a:ea typeface="ＭＳ Ｐゴシック" panose="020B0600070205080204" pitchFamily="34" charset="-128"/>
              </a:rPr>
              <a:t>leggen</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waarom</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sprake</a:t>
            </a:r>
            <a:r>
              <a:rPr lang="en-US" altLang="nl-NL" sz="2200" dirty="0">
                <a:latin typeface="+mj-lt"/>
                <a:ea typeface="ＭＳ Ｐゴシック" panose="020B0600070205080204" pitchFamily="34" charset="-128"/>
              </a:rPr>
              <a:t> is van </a:t>
            </a:r>
            <a:r>
              <a:rPr lang="en-US" altLang="nl-NL" sz="2200" dirty="0" err="1">
                <a:latin typeface="+mj-lt"/>
                <a:ea typeface="ＭＳ Ｐゴシック" panose="020B0600070205080204" pitchFamily="34" charset="-128"/>
              </a:rPr>
              <a:t>onderscheidende</a:t>
            </a:r>
            <a:r>
              <a:rPr lang="en-US" altLang="nl-NL" sz="2200" dirty="0">
                <a:latin typeface="+mj-lt"/>
                <a:ea typeface="ＭＳ Ｐゴシック" panose="020B0600070205080204" pitchFamily="34" charset="-128"/>
              </a:rPr>
              <a:t> </a:t>
            </a:r>
            <a:r>
              <a:rPr lang="en-US" altLang="nl-NL" sz="2200" dirty="0" err="1">
                <a:latin typeface="+mj-lt"/>
                <a:ea typeface="ＭＳ Ｐゴシック" panose="020B0600070205080204" pitchFamily="34" charset="-128"/>
              </a:rPr>
              <a:t>informatie</a:t>
            </a:r>
            <a:r>
              <a:rPr lang="en-US" altLang="nl-NL" sz="2200" dirty="0">
                <a:latin typeface="+mj-lt"/>
                <a:ea typeface="ＭＳ Ｐゴシック" panose="020B0600070205080204" pitchFamily="34" charset="-128"/>
              </a:rPr>
              <a:t> </a:t>
            </a:r>
            <a:r>
              <a:rPr lang="en-US" altLang="nl-NL" sz="2200" dirty="0">
                <a:latin typeface="+mj-lt"/>
                <a:ea typeface="ＭＳ Ｐゴシック" panose="020B0600070205080204" pitchFamily="34" charset="-128"/>
                <a:sym typeface="Wingdings" pitchFamily="2" charset="2"/>
              </a:rPr>
              <a:t> </a:t>
            </a:r>
            <a:r>
              <a:rPr lang="en-US" altLang="nl-NL" sz="2200" dirty="0" err="1">
                <a:latin typeface="+mj-lt"/>
                <a:ea typeface="ＭＳ Ｐゴシック" panose="020B0600070205080204" pitchFamily="34" charset="-128"/>
                <a:sym typeface="Wingdings" pitchFamily="2" charset="2"/>
              </a:rPr>
              <a:t>waarom</a:t>
            </a:r>
            <a:r>
              <a:rPr lang="en-US" altLang="nl-NL" sz="2200" dirty="0">
                <a:latin typeface="+mj-lt"/>
                <a:ea typeface="ＭＳ Ｐゴシック" panose="020B0600070205080204" pitchFamily="34" charset="-128"/>
                <a:sym typeface="Wingdings" pitchFamily="2" charset="2"/>
              </a:rPr>
              <a:t> </a:t>
            </a:r>
            <a:r>
              <a:rPr lang="en-US" altLang="nl-NL" sz="2200" dirty="0" err="1">
                <a:latin typeface="+mj-lt"/>
                <a:ea typeface="ＭＳ Ｐゴシック" panose="020B0600070205080204" pitchFamily="34" charset="-128"/>
                <a:sym typeface="Wingdings" pitchFamily="2" charset="2"/>
              </a:rPr>
              <a:t>onderscheidend</a:t>
            </a:r>
            <a:r>
              <a:rPr lang="en-US" altLang="nl-NL" sz="2200" dirty="0">
                <a:latin typeface="+mj-lt"/>
                <a:ea typeface="ＭＳ Ｐゴシック" panose="020B0600070205080204" pitchFamily="34" charset="-128"/>
                <a:sym typeface="Wingdings" pitchFamily="2" charset="2"/>
              </a:rPr>
              <a:t> </a:t>
            </a:r>
            <a:r>
              <a:rPr lang="en-US" altLang="nl-NL" sz="2200" dirty="0" err="1">
                <a:latin typeface="+mj-lt"/>
                <a:ea typeface="ＭＳ Ｐゴシック" panose="020B0600070205080204" pitchFamily="34" charset="-128"/>
                <a:sym typeface="Wingdings" pitchFamily="2" charset="2"/>
              </a:rPr>
              <a:t>beter</a:t>
            </a:r>
            <a:r>
              <a:rPr lang="en-US" altLang="nl-NL" sz="2200" dirty="0">
                <a:latin typeface="+mj-lt"/>
                <a:ea typeface="ＭＳ Ｐゴシック" panose="020B0600070205080204" pitchFamily="34" charset="-128"/>
                <a:sym typeface="Wingdings" pitchFamily="2" charset="2"/>
              </a:rPr>
              <a:t> of </a:t>
            </a:r>
            <a:r>
              <a:rPr lang="en-US" altLang="nl-NL" sz="2200" dirty="0" err="1">
                <a:latin typeface="+mj-lt"/>
                <a:ea typeface="ＭＳ Ｐゴシック" panose="020B0600070205080204" pitchFamily="34" charset="-128"/>
                <a:sym typeface="Wingdings" pitchFamily="2" charset="2"/>
              </a:rPr>
              <a:t>slechter</a:t>
            </a:r>
            <a:r>
              <a:rPr lang="en-US" altLang="nl-NL" sz="2200" dirty="0">
                <a:latin typeface="+mj-lt"/>
                <a:ea typeface="ＭＳ Ｐゴシック" panose="020B0600070205080204" pitchFamily="34" charset="-128"/>
                <a:sym typeface="Wingdings" pitchFamily="2" charset="2"/>
              </a:rPr>
              <a:t>.</a:t>
            </a:r>
          </a:p>
          <a:p>
            <a:pPr eaLnBrk="1" hangingPunct="1">
              <a:buFontTx/>
              <a:buNone/>
            </a:pPr>
            <a:endParaRPr lang="en-US" altLang="nl-NL" sz="1500" dirty="0">
              <a:ea typeface="ＭＳ Ｐゴシック" panose="020B0600070205080204" pitchFamily="34" charset="-128"/>
            </a:endParaRPr>
          </a:p>
        </p:txBody>
      </p:sp>
      <p:sp>
        <p:nvSpPr>
          <p:cNvPr id="122883" name="Rectangle 2">
            <a:extLst>
              <a:ext uri="{FF2B5EF4-FFF2-40B4-BE49-F238E27FC236}">
                <a16:creationId xmlns:a16="http://schemas.microsoft.com/office/drawing/2014/main" id="{1C07DD20-5C25-F44C-8C7D-0A6860762D5E}"/>
              </a:ext>
            </a:extLst>
          </p:cNvPr>
          <p:cNvSpPr>
            <a:spLocks noGrp="1" noChangeArrowheads="1"/>
          </p:cNvSpPr>
          <p:nvPr>
            <p:ph type="title" idx="4294967295"/>
          </p:nvPr>
        </p:nvSpPr>
        <p:spPr/>
        <p:txBody>
          <a:bodyPr>
            <a:normAutofit/>
          </a:bodyPr>
          <a:lstStyle/>
          <a:p>
            <a:pPr algn="ctr" eaLnBrk="1" hangingPunct="1"/>
            <a:r>
              <a:rPr lang="en-US" altLang="nl-NL" sz="2700" b="1" dirty="0">
                <a:ea typeface="ＭＳ Ｐゴシック" panose="020B0600070205080204" pitchFamily="34" charset="-128"/>
              </a:rPr>
              <a:t>BEOORDELINGSPROCES</a:t>
            </a:r>
          </a:p>
        </p:txBody>
      </p:sp>
      <p:pic>
        <p:nvPicPr>
          <p:cNvPr id="6" name="Picture 4">
            <a:extLst>
              <a:ext uri="{FF2B5EF4-FFF2-40B4-BE49-F238E27FC236}">
                <a16:creationId xmlns:a16="http://schemas.microsoft.com/office/drawing/2014/main" id="{12051978-D9D3-0A41-B52D-4612D435D6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10494" y="1055141"/>
            <a:ext cx="1176789" cy="349590"/>
          </a:xfrm>
          <a:prstGeom prst="rect">
            <a:avLst/>
          </a:prstGeom>
        </p:spPr>
      </p:pic>
    </p:spTree>
    <p:extLst>
      <p:ext uri="{BB962C8B-B14F-4D97-AF65-F5344CB8AC3E}">
        <p14:creationId xmlns:p14="http://schemas.microsoft.com/office/powerpoint/2010/main" val="27991787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139587">
                                            <p:txEl>
                                              <p:pRg st="0" end="0"/>
                                            </p:txEl>
                                          </p:spTgt>
                                        </p:tgtEl>
                                        <p:attrNameLst>
                                          <p:attrName>style.visibility</p:attrName>
                                        </p:attrNameLst>
                                      </p:cBhvr>
                                      <p:to>
                                        <p:strVal val="visible"/>
                                      </p:to>
                                    </p:set>
                                    <p:animEffect transition="in" filter="dissolve">
                                      <p:cBhvr>
                                        <p:cTn id="7" dur="500"/>
                                        <p:tgtEl>
                                          <p:spTgt spid="3139587">
                                            <p:txEl>
                                              <p:pRg st="0" end="0"/>
                                            </p:txEl>
                                          </p:spTgt>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139587">
                                            <p:txEl>
                                              <p:pRg st="1" end="1"/>
                                            </p:txEl>
                                          </p:spTgt>
                                        </p:tgtEl>
                                        <p:attrNameLst>
                                          <p:attrName>style.visibility</p:attrName>
                                        </p:attrNameLst>
                                      </p:cBhvr>
                                      <p:to>
                                        <p:strVal val="visible"/>
                                      </p:to>
                                    </p:set>
                                    <p:animEffect transition="in" filter="dissolve">
                                      <p:cBhvr>
                                        <p:cTn id="11" dur="500"/>
                                        <p:tgtEl>
                                          <p:spTgt spid="3139587">
                                            <p:txEl>
                                              <p:pRg st="1" end="1"/>
                                            </p:txEl>
                                          </p:spTgt>
                                        </p:tgtEl>
                                      </p:cBhvr>
                                    </p:animEffec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3139587">
                                            <p:txEl>
                                              <p:pRg st="2" end="2"/>
                                            </p:txEl>
                                          </p:spTgt>
                                        </p:tgtEl>
                                        <p:attrNameLst>
                                          <p:attrName>style.visibility</p:attrName>
                                        </p:attrNameLst>
                                      </p:cBhvr>
                                      <p:to>
                                        <p:strVal val="visible"/>
                                      </p:to>
                                    </p:set>
                                    <p:animEffect transition="in" filter="dissolve">
                                      <p:cBhvr>
                                        <p:cTn id="15" dur="500"/>
                                        <p:tgtEl>
                                          <p:spTgt spid="3139587">
                                            <p:txEl>
                                              <p:pRg st="2" end="2"/>
                                            </p:txEl>
                                          </p:spTgt>
                                        </p:tgtEl>
                                      </p:cBhvr>
                                    </p:animEffect>
                                  </p:childTnLst>
                                </p:cTn>
                              </p:par>
                            </p:childTnLst>
                          </p:cTn>
                        </p:par>
                        <p:par>
                          <p:cTn id="16" fill="hold" nodeType="afterGroup">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3139587">
                                            <p:txEl>
                                              <p:pRg st="3" end="3"/>
                                            </p:txEl>
                                          </p:spTgt>
                                        </p:tgtEl>
                                        <p:attrNameLst>
                                          <p:attrName>style.visibility</p:attrName>
                                        </p:attrNameLst>
                                      </p:cBhvr>
                                      <p:to>
                                        <p:strVal val="visible"/>
                                      </p:to>
                                    </p:set>
                                    <p:animEffect transition="in" filter="dissolve">
                                      <p:cBhvr>
                                        <p:cTn id="19" dur="500"/>
                                        <p:tgtEl>
                                          <p:spTgt spid="3139587">
                                            <p:txEl>
                                              <p:pRg st="3" end="3"/>
                                            </p:txEl>
                                          </p:spTgt>
                                        </p:tgtEl>
                                      </p:cBhvr>
                                    </p:animEffect>
                                  </p:childTnLst>
                                </p:cTn>
                              </p:par>
                            </p:childTnLst>
                          </p:cTn>
                        </p:par>
                        <p:par>
                          <p:cTn id="20" fill="hold" nodeType="afterGroup">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3139587">
                                            <p:txEl>
                                              <p:pRg st="4" end="4"/>
                                            </p:txEl>
                                          </p:spTgt>
                                        </p:tgtEl>
                                        <p:attrNameLst>
                                          <p:attrName>style.visibility</p:attrName>
                                        </p:attrNameLst>
                                      </p:cBhvr>
                                      <p:to>
                                        <p:strVal val="visible"/>
                                      </p:to>
                                    </p:set>
                                    <p:animEffect transition="in" filter="dissolve">
                                      <p:cBhvr>
                                        <p:cTn id="23" dur="500"/>
                                        <p:tgtEl>
                                          <p:spTgt spid="31395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9587"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Slide Number Placeholder 3">
            <a:extLst>
              <a:ext uri="{FF2B5EF4-FFF2-40B4-BE49-F238E27FC236}">
                <a16:creationId xmlns:a16="http://schemas.microsoft.com/office/drawing/2014/main" id="{49253AB5-9B46-3644-B601-D008F4027C05}"/>
              </a:ext>
            </a:extLst>
          </p:cNvPr>
          <p:cNvSpPr txBox="1">
            <a:spLocks noGrp="1"/>
          </p:cNvSpPr>
          <p:nvPr/>
        </p:nvSpPr>
        <p:spPr bwMode="auto">
          <a:xfrm>
            <a:off x="7535467" y="5713810"/>
            <a:ext cx="388144"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7" tIns="34289" rIns="68577" bIns="34289"/>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a:spcBef>
                <a:spcPct val="0"/>
              </a:spcBef>
              <a:buFontTx/>
              <a:buNone/>
            </a:pPr>
            <a:fld id="{9408894B-6191-DB4E-8BD8-C13E42C6642C}" type="slidenum">
              <a:rPr lang="en-US" altLang="nl-NL" sz="975">
                <a:solidFill>
                  <a:schemeClr val="bg1"/>
                </a:solidFill>
                <a:ea typeface="ヒラギノ角ゴ Pro W3" panose="020B0300000000000000" pitchFamily="34" charset="-128"/>
              </a:rPr>
              <a:pPr algn="r">
                <a:spcBef>
                  <a:spcPct val="0"/>
                </a:spcBef>
                <a:buFontTx/>
                <a:buNone/>
              </a:pPr>
              <a:t>48</a:t>
            </a:fld>
            <a:endParaRPr lang="en-US" altLang="nl-NL" sz="975">
              <a:solidFill>
                <a:schemeClr val="bg1"/>
              </a:solidFill>
              <a:ea typeface="ヒラギノ角ゴ Pro W3" panose="020B0300000000000000" pitchFamily="34" charset="-128"/>
            </a:endParaRPr>
          </a:p>
        </p:txBody>
      </p:sp>
      <p:sp>
        <p:nvSpPr>
          <p:cNvPr id="3139587" name="Rectangle 3">
            <a:extLst>
              <a:ext uri="{FF2B5EF4-FFF2-40B4-BE49-F238E27FC236}">
                <a16:creationId xmlns:a16="http://schemas.microsoft.com/office/drawing/2014/main" id="{B0D4E544-92CB-3942-BB93-C1C128D67D12}"/>
              </a:ext>
            </a:extLst>
          </p:cNvPr>
          <p:cNvSpPr>
            <a:spLocks noGrp="1" noChangeArrowheads="1"/>
          </p:cNvSpPr>
          <p:nvPr>
            <p:ph type="body" idx="4294967295"/>
          </p:nvPr>
        </p:nvSpPr>
        <p:spPr>
          <a:xfrm>
            <a:off x="542677" y="2125266"/>
            <a:ext cx="7454348" cy="3543300"/>
          </a:xfrm>
        </p:spPr>
        <p:txBody>
          <a:bodyPr>
            <a:normAutofit/>
          </a:bodyPr>
          <a:lstStyle/>
          <a:p>
            <a:pPr eaLnBrk="1" hangingPunct="1">
              <a:lnSpc>
                <a:spcPct val="110000"/>
              </a:lnSpc>
            </a:pPr>
            <a:r>
              <a:rPr lang="en-US" altLang="nl-NL" sz="1800" dirty="0">
                <a:latin typeface="+mj-lt"/>
                <a:ea typeface="ヒラギノ角ゴ Pro W3" panose="020B0300000000000000" pitchFamily="34" charset="-128"/>
              </a:rPr>
              <a:t>Beoordelingsteam </a:t>
            </a:r>
            <a:r>
              <a:rPr lang="en-US" altLang="nl-NL" sz="1800" dirty="0" err="1">
                <a:latin typeface="+mj-lt"/>
                <a:ea typeface="ヒラギノ角ゴ Pro W3" panose="020B0300000000000000" pitchFamily="34" charset="-128"/>
              </a:rPr>
              <a:t>bespreekt</a:t>
            </a:r>
            <a:r>
              <a:rPr lang="en-US" altLang="nl-NL" sz="1800" dirty="0">
                <a:latin typeface="+mj-lt"/>
                <a:ea typeface="ヒラギノ角ゴ Pro W3" panose="020B0300000000000000" pitchFamily="34" charset="-128"/>
              </a:rPr>
              <a:t> </a:t>
            </a:r>
            <a:r>
              <a:rPr lang="en-US" altLang="nl-NL" sz="1800" u="sng" dirty="0" err="1">
                <a:latin typeface="+mj-lt"/>
                <a:ea typeface="ヒラギノ角ゴ Pro W3" panose="020B0300000000000000" pitchFamily="34" charset="-128"/>
              </a:rPr>
              <a:t>plenai</a:t>
            </a:r>
            <a:r>
              <a:rPr lang="en-US" altLang="nl-NL" sz="1800" dirty="0" err="1">
                <a:latin typeface="+mj-lt"/>
                <a:ea typeface="ヒラギノ角ゴ Pro W3" panose="020B0300000000000000" pitchFamily="34" charset="-128"/>
              </a:rPr>
              <a:t>r</a:t>
            </a:r>
            <a:r>
              <a:rPr lang="en-US" altLang="nl-NL" sz="1800" dirty="0">
                <a:latin typeface="+mj-lt"/>
                <a:ea typeface="ヒラギノ角ゴ Pro W3" panose="020B0300000000000000" pitchFamily="34" charset="-128"/>
              </a:rPr>
              <a:t> per </a:t>
            </a:r>
            <a:r>
              <a:rPr lang="en-US" altLang="nl-NL" sz="1800" dirty="0" err="1">
                <a:latin typeface="+mj-lt"/>
                <a:ea typeface="ヒラギノ角ゴ Pro W3" panose="020B0300000000000000" pitchFamily="34" charset="-128"/>
              </a:rPr>
              <a:t>Inschrijver</a:t>
            </a:r>
            <a:r>
              <a:rPr lang="en-US" altLang="nl-NL" sz="1800" dirty="0">
                <a:latin typeface="+mj-lt"/>
                <a:ea typeface="ヒラギノ角ゴ Pro W3" panose="020B0300000000000000" pitchFamily="34" charset="-128"/>
              </a:rPr>
              <a:t> en per </a:t>
            </a:r>
            <a:r>
              <a:rPr lang="en-US" altLang="nl-NL" sz="1800" dirty="0" err="1">
                <a:latin typeface="+mj-lt"/>
                <a:ea typeface="ヒラギノ角ゴ Pro W3" panose="020B0300000000000000" pitchFamily="34" charset="-128"/>
              </a:rPr>
              <a:t>onderdeel</a:t>
            </a:r>
            <a:r>
              <a:rPr lang="en-US" altLang="nl-NL" sz="1800" dirty="0">
                <a:latin typeface="+mj-lt"/>
                <a:ea typeface="ヒラギノ角ゴ Pro W3" panose="020B0300000000000000" pitchFamily="34" charset="-128"/>
              </a:rPr>
              <a:t> de </a:t>
            </a:r>
            <a:r>
              <a:rPr lang="en-US" altLang="nl-NL" sz="1800" dirty="0" err="1">
                <a:latin typeface="+mj-lt"/>
                <a:ea typeface="ヒラギノ角ゴ Pro W3" panose="020B0300000000000000" pitchFamily="34" charset="-128"/>
              </a:rPr>
              <a:t>individuele</a:t>
            </a:r>
            <a:r>
              <a:rPr lang="en-US" altLang="nl-NL" sz="1800" dirty="0">
                <a:latin typeface="+mj-lt"/>
                <a:ea typeface="ヒラギノ角ゴ Pro W3" panose="020B0300000000000000" pitchFamily="34" charset="-128"/>
              </a:rPr>
              <a:t> </a:t>
            </a:r>
            <a:r>
              <a:rPr lang="en-US" altLang="nl-NL" sz="1800" dirty="0" err="1">
                <a:latin typeface="+mj-lt"/>
                <a:ea typeface="ヒラギノ角ゴ Pro W3" panose="020B0300000000000000" pitchFamily="34" charset="-128"/>
              </a:rPr>
              <a:t>cijfers</a:t>
            </a:r>
            <a:r>
              <a:rPr lang="en-US" altLang="nl-NL" sz="1800" dirty="0">
                <a:latin typeface="+mj-lt"/>
                <a:ea typeface="ヒラギノ角ゴ Pro W3" panose="020B0300000000000000" pitchFamily="34" charset="-128"/>
              </a:rPr>
              <a:t> en </a:t>
            </a:r>
            <a:r>
              <a:rPr lang="en-US" altLang="nl-NL" sz="1800" dirty="0" err="1">
                <a:latin typeface="+mj-lt"/>
                <a:ea typeface="ヒラギノ角ゴ Pro W3" panose="020B0300000000000000" pitchFamily="34" charset="-128"/>
              </a:rPr>
              <a:t>komt</a:t>
            </a:r>
            <a:r>
              <a:rPr lang="en-US" altLang="nl-NL" sz="1800" dirty="0">
                <a:latin typeface="+mj-lt"/>
                <a:ea typeface="ヒラギノ角ゴ Pro W3" panose="020B0300000000000000" pitchFamily="34" charset="-128"/>
              </a:rPr>
              <a:t> in consensus tot </a:t>
            </a:r>
            <a:r>
              <a:rPr lang="en-US" altLang="nl-NL" sz="1800" dirty="0" err="1">
                <a:latin typeface="+mj-lt"/>
                <a:ea typeface="ヒラギノ角ゴ Pro W3" panose="020B0300000000000000" pitchFamily="34" charset="-128"/>
              </a:rPr>
              <a:t>definitieve</a:t>
            </a:r>
            <a:r>
              <a:rPr lang="en-US" altLang="nl-NL" sz="1800" dirty="0">
                <a:latin typeface="+mj-lt"/>
                <a:ea typeface="ヒラギノ角ゴ Pro W3" panose="020B0300000000000000" pitchFamily="34" charset="-128"/>
              </a:rPr>
              <a:t> </a:t>
            </a:r>
            <a:r>
              <a:rPr lang="en-US" altLang="nl-NL" sz="1800" dirty="0" err="1">
                <a:latin typeface="+mj-lt"/>
                <a:ea typeface="ヒラギノ角ゴ Pro W3" panose="020B0300000000000000" pitchFamily="34" charset="-128"/>
              </a:rPr>
              <a:t>toekenning</a:t>
            </a:r>
            <a:r>
              <a:rPr lang="en-US" altLang="nl-NL" sz="1800" dirty="0">
                <a:latin typeface="+mj-lt"/>
                <a:ea typeface="ヒラギノ角ゴ Pro W3" panose="020B0300000000000000" pitchFamily="34" charset="-128"/>
              </a:rPr>
              <a:t> van </a:t>
            </a:r>
            <a:r>
              <a:rPr lang="en-US" altLang="nl-NL" sz="1800" dirty="0" err="1">
                <a:latin typeface="+mj-lt"/>
                <a:ea typeface="ヒラギノ角ゴ Pro W3" panose="020B0300000000000000" pitchFamily="34" charset="-128"/>
              </a:rPr>
              <a:t>cijfers</a:t>
            </a:r>
            <a:r>
              <a:rPr lang="en-US" altLang="nl-NL" sz="1800" dirty="0">
                <a:latin typeface="+mj-lt"/>
                <a:ea typeface="ヒラギノ角ゴ Pro W3" panose="020B0300000000000000" pitchFamily="34" charset="-128"/>
              </a:rPr>
              <a:t>.</a:t>
            </a:r>
            <a:br>
              <a:rPr lang="en-US" altLang="nl-NL" sz="1800" dirty="0">
                <a:latin typeface="+mj-lt"/>
                <a:ea typeface="ヒラギノ角ゴ Pro W3" panose="020B0300000000000000" pitchFamily="34" charset="-128"/>
                <a:sym typeface="Wingdings" pitchFamily="2" charset="2"/>
              </a:rPr>
            </a:br>
            <a:endParaRPr lang="en-US" altLang="nl-NL" sz="1800" dirty="0">
              <a:latin typeface="+mj-lt"/>
              <a:ea typeface="ヒラギノ角ゴ Pro W3" panose="020B0300000000000000" pitchFamily="34" charset="-128"/>
              <a:sym typeface="Wingdings" pitchFamily="2" charset="2"/>
            </a:endParaRPr>
          </a:p>
          <a:p>
            <a:pPr eaLnBrk="1" hangingPunct="1">
              <a:lnSpc>
                <a:spcPct val="110000"/>
              </a:lnSpc>
            </a:pPr>
            <a:r>
              <a:rPr lang="en-US" altLang="nl-NL" sz="1800" dirty="0" err="1">
                <a:latin typeface="+mj-lt"/>
                <a:ea typeface="ヒラギノ角ゴ Pro W3" panose="020B0300000000000000" pitchFamily="34" charset="-128"/>
                <a:sym typeface="Wingdings" pitchFamily="2" charset="2"/>
              </a:rPr>
              <a:t>Aansluitend</a:t>
            </a:r>
            <a:r>
              <a:rPr lang="en-US" altLang="nl-NL" sz="1800" dirty="0">
                <a:latin typeface="+mj-lt"/>
                <a:ea typeface="ヒラギノ角ゴ Pro W3" panose="020B0300000000000000" pitchFamily="34" charset="-128"/>
                <a:sym typeface="Wingdings" pitchFamily="2" charset="2"/>
              </a:rPr>
              <a:t>: </a:t>
            </a:r>
            <a:r>
              <a:rPr lang="en-US" altLang="nl-NL" sz="1800" dirty="0" err="1">
                <a:latin typeface="+mj-lt"/>
                <a:ea typeface="ヒラギノ角ゴ Pro W3" panose="020B0300000000000000" pitchFamily="34" charset="-128"/>
                <a:sym typeface="Wingdings" pitchFamily="2" charset="2"/>
              </a:rPr>
              <a:t>vaststellen</a:t>
            </a:r>
            <a:r>
              <a:rPr lang="en-US" altLang="nl-NL" sz="1800" dirty="0">
                <a:latin typeface="+mj-lt"/>
                <a:ea typeface="ヒラギノ角ゴ Pro W3" panose="020B0300000000000000" pitchFamily="34" charset="-128"/>
                <a:sym typeface="Wingdings" pitchFamily="2" charset="2"/>
              </a:rPr>
              <a:t> </a:t>
            </a:r>
            <a:r>
              <a:rPr lang="en-US" altLang="nl-NL" sz="1800" dirty="0" err="1">
                <a:latin typeface="+mj-lt"/>
                <a:ea typeface="ヒラギノ角ゴ Pro W3" panose="020B0300000000000000" pitchFamily="34" charset="-128"/>
                <a:sym typeface="Wingdings" pitchFamily="2" charset="2"/>
              </a:rPr>
              <a:t>rangorde</a:t>
            </a:r>
            <a:r>
              <a:rPr lang="en-US" altLang="nl-NL" sz="1800" dirty="0">
                <a:latin typeface="+mj-lt"/>
                <a:ea typeface="ヒラギノ角ゴ Pro W3" panose="020B0300000000000000" pitchFamily="34" charset="-128"/>
                <a:sym typeface="Wingdings" pitchFamily="2" charset="2"/>
              </a:rPr>
              <a:t> van </a:t>
            </a:r>
            <a:r>
              <a:rPr lang="en-US" altLang="nl-NL" sz="1800" dirty="0" err="1">
                <a:latin typeface="+mj-lt"/>
                <a:ea typeface="ヒラギノ角ゴ Pro W3" panose="020B0300000000000000" pitchFamily="34" charset="-128"/>
                <a:sym typeface="Wingdings" pitchFamily="2" charset="2"/>
              </a:rPr>
              <a:t>Inschrijvers</a:t>
            </a:r>
            <a:r>
              <a:rPr lang="en-US" altLang="nl-NL" sz="1800" dirty="0">
                <a:latin typeface="+mj-lt"/>
                <a:ea typeface="ヒラギノ角ゴ Pro W3" panose="020B0300000000000000" pitchFamily="34" charset="-128"/>
                <a:sym typeface="Wingdings" pitchFamily="2" charset="2"/>
              </a:rPr>
              <a:t> op basis van </a:t>
            </a:r>
            <a:r>
              <a:rPr lang="en-US" altLang="nl-NL" sz="1800" dirty="0" err="1">
                <a:latin typeface="+mj-lt"/>
                <a:ea typeface="ヒラギノ角ゴ Pro W3" panose="020B0300000000000000" pitchFamily="34" charset="-128"/>
                <a:sym typeface="Wingdings" pitchFamily="2" charset="2"/>
              </a:rPr>
              <a:t>gescoorde</a:t>
            </a:r>
            <a:r>
              <a:rPr lang="en-US" altLang="nl-NL" sz="1800" dirty="0">
                <a:latin typeface="+mj-lt"/>
                <a:ea typeface="ヒラギノ角ゴ Pro W3" panose="020B0300000000000000" pitchFamily="34" charset="-128"/>
                <a:sym typeface="Wingdings" pitchFamily="2" charset="2"/>
              </a:rPr>
              <a:t> </a:t>
            </a:r>
            <a:r>
              <a:rPr lang="en-US" altLang="nl-NL" sz="1800" dirty="0" err="1">
                <a:latin typeface="+mj-lt"/>
                <a:ea typeface="ヒラギノ角ゴ Pro W3" panose="020B0300000000000000" pitchFamily="34" charset="-128"/>
                <a:sym typeface="Wingdings" pitchFamily="2" charset="2"/>
              </a:rPr>
              <a:t>kwaliteitswaarden</a:t>
            </a:r>
            <a:r>
              <a:rPr lang="en-US" altLang="nl-NL" sz="1800" dirty="0">
                <a:latin typeface="+mj-lt"/>
                <a:ea typeface="ヒラギノ角ゴ Pro W3" panose="020B0300000000000000" pitchFamily="34" charset="-128"/>
                <a:sym typeface="Wingdings" pitchFamily="2" charset="2"/>
              </a:rPr>
              <a:t> </a:t>
            </a:r>
            <a:r>
              <a:rPr lang="en-US" altLang="nl-NL" sz="1800" dirty="0" err="1">
                <a:latin typeface="+mj-lt"/>
                <a:ea typeface="ヒラギノ角ゴ Pro W3" panose="020B0300000000000000" pitchFamily="34" charset="-128"/>
                <a:sym typeface="Wingdings" pitchFamily="2" charset="2"/>
              </a:rPr>
              <a:t>en</a:t>
            </a:r>
            <a:r>
              <a:rPr lang="en-US" altLang="nl-NL" sz="1800" dirty="0">
                <a:latin typeface="+mj-lt"/>
                <a:ea typeface="ヒラギノ角ゴ Pro W3" panose="020B0300000000000000" pitchFamily="34" charset="-128"/>
                <a:sym typeface="Wingdings" pitchFamily="2" charset="2"/>
              </a:rPr>
              <a:t> </a:t>
            </a:r>
            <a:r>
              <a:rPr lang="en-US" altLang="nl-NL" sz="1800" dirty="0" err="1">
                <a:latin typeface="+mj-lt"/>
                <a:ea typeface="ヒラギノ角ゴ Pro W3" panose="020B0300000000000000" pitchFamily="34" charset="-128"/>
                <a:sym typeface="Wingdings" pitchFamily="2" charset="2"/>
              </a:rPr>
              <a:t>vastgestelde</a:t>
            </a:r>
            <a:r>
              <a:rPr lang="en-US" altLang="nl-NL" sz="1800" dirty="0">
                <a:latin typeface="+mj-lt"/>
                <a:ea typeface="ヒラギノ角ゴ Pro W3" panose="020B0300000000000000" pitchFamily="34" charset="-128"/>
                <a:sym typeface="Wingdings" pitchFamily="2" charset="2"/>
              </a:rPr>
              <a:t> </a:t>
            </a:r>
            <a:r>
              <a:rPr lang="en-US" altLang="nl-NL" sz="1800" dirty="0" err="1">
                <a:latin typeface="+mj-lt"/>
                <a:ea typeface="ヒラギノ角ゴ Pro W3" panose="020B0300000000000000" pitchFamily="34" charset="-128"/>
                <a:sym typeface="Wingdings" pitchFamily="2" charset="2"/>
              </a:rPr>
              <a:t>waardes</a:t>
            </a:r>
            <a:r>
              <a:rPr lang="en-US" altLang="nl-NL" sz="1800" dirty="0">
                <a:latin typeface="+mj-lt"/>
                <a:ea typeface="ヒラギノ角ゴ Pro W3" panose="020B0300000000000000" pitchFamily="34" charset="-128"/>
                <a:sym typeface="Wingdings" pitchFamily="2" charset="2"/>
              </a:rPr>
              <a:t> van de </a:t>
            </a:r>
            <a:r>
              <a:rPr lang="en-US" altLang="nl-NL" sz="1800" dirty="0" err="1">
                <a:latin typeface="+mj-lt"/>
                <a:ea typeface="ヒラギノ角ゴ Pro W3" panose="020B0300000000000000" pitchFamily="34" charset="-128"/>
                <a:sym typeface="Wingdings" pitchFamily="2" charset="2"/>
              </a:rPr>
              <a:t>inschrijvingen</a:t>
            </a:r>
            <a:r>
              <a:rPr lang="en-US" altLang="nl-NL" sz="1800" dirty="0">
                <a:latin typeface="+mj-lt"/>
                <a:ea typeface="ヒラギノ角ゴ Pro W3" panose="020B0300000000000000" pitchFamily="34" charset="-128"/>
                <a:sym typeface="Wingdings" pitchFamily="2" charset="2"/>
              </a:rPr>
              <a:t>.</a:t>
            </a:r>
            <a:endParaRPr lang="en-US" altLang="nl-NL" sz="1800" dirty="0">
              <a:latin typeface="+mj-lt"/>
              <a:ea typeface="ヒラギノ角ゴ Pro W3" panose="020B0300000000000000" pitchFamily="34" charset="-128"/>
            </a:endParaRPr>
          </a:p>
          <a:p>
            <a:pPr eaLnBrk="1" hangingPunct="1"/>
            <a:endParaRPr lang="nl-NL" altLang="nl-NL" dirty="0">
              <a:ea typeface="ヒラギノ角ゴ Pro W3" panose="020B0300000000000000" pitchFamily="34" charset="-128"/>
            </a:endParaRPr>
          </a:p>
        </p:txBody>
      </p:sp>
      <p:sp>
        <p:nvSpPr>
          <p:cNvPr id="124931" name="Rectangle 2">
            <a:extLst>
              <a:ext uri="{FF2B5EF4-FFF2-40B4-BE49-F238E27FC236}">
                <a16:creationId xmlns:a16="http://schemas.microsoft.com/office/drawing/2014/main" id="{557CC10A-A9C8-6041-8A52-75A041FE99A4}"/>
              </a:ext>
            </a:extLst>
          </p:cNvPr>
          <p:cNvSpPr>
            <a:spLocks noGrp="1" noChangeArrowheads="1"/>
          </p:cNvSpPr>
          <p:nvPr>
            <p:ph type="title" idx="4294967295"/>
          </p:nvPr>
        </p:nvSpPr>
        <p:spPr/>
        <p:txBody>
          <a:bodyPr>
            <a:normAutofit/>
          </a:bodyPr>
          <a:lstStyle/>
          <a:p>
            <a:pPr algn="ctr" eaLnBrk="1" hangingPunct="1"/>
            <a:r>
              <a:rPr lang="en-US" altLang="nl-NL" sz="2300" b="1" dirty="0">
                <a:ea typeface="ヒラギノ角ゴ Pro W3" panose="020B0300000000000000" pitchFamily="34" charset="-128"/>
              </a:rPr>
              <a:t>DEFINITIEVE CIJFERS</a:t>
            </a:r>
          </a:p>
        </p:txBody>
      </p:sp>
      <p:pic>
        <p:nvPicPr>
          <p:cNvPr id="6" name="Picture 4">
            <a:extLst>
              <a:ext uri="{FF2B5EF4-FFF2-40B4-BE49-F238E27FC236}">
                <a16:creationId xmlns:a16="http://schemas.microsoft.com/office/drawing/2014/main" id="{89476BF4-7F1F-5047-8ED6-AF2DB36D21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10494" y="1055141"/>
            <a:ext cx="1176789" cy="349590"/>
          </a:xfrm>
          <a:prstGeom prst="rect">
            <a:avLst/>
          </a:prstGeom>
        </p:spPr>
      </p:pic>
      <p:pic>
        <p:nvPicPr>
          <p:cNvPr id="2" name="Afbeelding 1">
            <a:extLst>
              <a:ext uri="{FF2B5EF4-FFF2-40B4-BE49-F238E27FC236}">
                <a16:creationId xmlns:a16="http://schemas.microsoft.com/office/drawing/2014/main" id="{6C368ADC-F8E4-0476-BF34-0EA35B071983}"/>
              </a:ext>
            </a:extLst>
          </p:cNvPr>
          <p:cNvPicPr>
            <a:picLocks noChangeAspect="1"/>
          </p:cNvPicPr>
          <p:nvPr/>
        </p:nvPicPr>
        <p:blipFill>
          <a:blip r:embed="rId4"/>
          <a:stretch>
            <a:fillRect/>
          </a:stretch>
        </p:blipFill>
        <p:spPr>
          <a:xfrm>
            <a:off x="5832357" y="3896916"/>
            <a:ext cx="2013198" cy="2869762"/>
          </a:xfrm>
          <a:prstGeom prst="rect">
            <a:avLst/>
          </a:prstGeom>
        </p:spPr>
      </p:pic>
    </p:spTree>
    <p:extLst>
      <p:ext uri="{BB962C8B-B14F-4D97-AF65-F5344CB8AC3E}">
        <p14:creationId xmlns:p14="http://schemas.microsoft.com/office/powerpoint/2010/main" val="42635863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139587">
                                            <p:txEl>
                                              <p:pRg st="0" end="0"/>
                                            </p:txEl>
                                          </p:spTgt>
                                        </p:tgtEl>
                                        <p:attrNameLst>
                                          <p:attrName>style.visibility</p:attrName>
                                        </p:attrNameLst>
                                      </p:cBhvr>
                                      <p:to>
                                        <p:strVal val="visible"/>
                                      </p:to>
                                    </p:set>
                                    <p:animEffect transition="in" filter="dissolve">
                                      <p:cBhvr>
                                        <p:cTn id="7" dur="500"/>
                                        <p:tgtEl>
                                          <p:spTgt spid="31395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39587">
                                            <p:txEl>
                                              <p:pRg st="1" end="1"/>
                                            </p:txEl>
                                          </p:spTgt>
                                        </p:tgtEl>
                                        <p:attrNameLst>
                                          <p:attrName>style.visibility</p:attrName>
                                        </p:attrNameLst>
                                      </p:cBhvr>
                                      <p:to>
                                        <p:strVal val="visible"/>
                                      </p:to>
                                    </p:set>
                                    <p:animEffect transition="in" filter="dissolve">
                                      <p:cBhvr>
                                        <p:cTn id="12" dur="500"/>
                                        <p:tgtEl>
                                          <p:spTgt spid="31395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9587"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a:extLst>
              <a:ext uri="{FF2B5EF4-FFF2-40B4-BE49-F238E27FC236}">
                <a16:creationId xmlns:a16="http://schemas.microsoft.com/office/drawing/2014/main" id="{D40AC950-D76D-4541-AED5-69FA8D8FCC18}"/>
              </a:ext>
            </a:extLst>
          </p:cNvPr>
          <p:cNvSpPr>
            <a:spLocks noGrp="1"/>
          </p:cNvSpPr>
          <p:nvPr>
            <p:ph type="title"/>
          </p:nvPr>
        </p:nvSpPr>
        <p:spPr/>
        <p:txBody>
          <a:bodyPr/>
          <a:lstStyle/>
          <a:p>
            <a:r>
              <a:rPr lang="en-US" dirty="0"/>
              <a:t>Balanced scorecard slide 3</a:t>
            </a:r>
          </a:p>
        </p:txBody>
      </p:sp>
      <p:sp>
        <p:nvSpPr>
          <p:cNvPr id="6" name="Content Placeholder 5"/>
          <p:cNvSpPr>
            <a:spLocks noGrp="1"/>
          </p:cNvSpPr>
          <p:nvPr>
            <p:ph idx="1"/>
          </p:nvPr>
        </p:nvSpPr>
        <p:spPr/>
        <p:txBody>
          <a:bodyPr>
            <a:normAutofit/>
          </a:bodyPr>
          <a:lstStyle/>
          <a:p>
            <a:pPr marL="0" indent="0">
              <a:lnSpc>
                <a:spcPct val="120000"/>
              </a:lnSpc>
              <a:buNone/>
              <a:defRPr/>
            </a:pPr>
            <a:r>
              <a:rPr lang="nl-NL" dirty="0">
                <a:latin typeface="+mj-lt"/>
                <a:ea typeface="ＭＳ Ｐゴシック" charset="-128"/>
              </a:rPr>
              <a:t>Na ranking </a:t>
            </a:r>
            <a:r>
              <a:rPr lang="nl-NL" dirty="0">
                <a:latin typeface="+mj-lt"/>
                <a:ea typeface="ＭＳ Ｐゴシック" charset="-128"/>
                <a:sym typeface="Wingdings"/>
              </a:rPr>
              <a:t> verificatie</a:t>
            </a:r>
            <a:endParaRPr lang="nl-NL" dirty="0">
              <a:latin typeface="+mj-lt"/>
              <a:ea typeface="ＭＳ Ｐゴシック" charset="-128"/>
            </a:endParaRPr>
          </a:p>
          <a:p>
            <a:pPr>
              <a:lnSpc>
                <a:spcPct val="120000"/>
              </a:lnSpc>
              <a:defRPr/>
            </a:pPr>
            <a:r>
              <a:rPr lang="nl-NL" dirty="0">
                <a:latin typeface="+mj-lt"/>
                <a:ea typeface="ＭＳ Ｐゴシック" charset="-128"/>
              </a:rPr>
              <a:t>De “deliverables”: gaat beoogd Opdrachtnemer datgene leveren wat nodig is om de Opdracht uit te kunnen voeren en de projectdoelstellingen te realiseren</a:t>
            </a:r>
          </a:p>
          <a:p>
            <a:pPr>
              <a:lnSpc>
                <a:spcPct val="120000"/>
              </a:lnSpc>
              <a:defRPr/>
            </a:pPr>
            <a:r>
              <a:rPr lang="nl-NL" dirty="0">
                <a:latin typeface="+mj-lt"/>
                <a:ea typeface="ＭＳ Ｐゴシック" charset="-128"/>
              </a:rPr>
              <a:t>Aanbodscope: heeft beoogd Opdrachtnemer realistische aannames gedaan bij het opstellen van zijn aanbodscope (plan).</a:t>
            </a:r>
          </a:p>
          <a:p>
            <a:pPr>
              <a:lnSpc>
                <a:spcPct val="120000"/>
              </a:lnSpc>
              <a:defRPr/>
            </a:pPr>
            <a:r>
              <a:rPr lang="nl-NL" dirty="0">
                <a:latin typeface="+mj-lt"/>
                <a:ea typeface="ＭＳ Ｐゴシック" charset="-128"/>
              </a:rPr>
              <a:t>Specifiek aandacht voor financieel plan (realistisch, haalbaar).</a:t>
            </a:r>
          </a:p>
          <a:p>
            <a:pPr>
              <a:lnSpc>
                <a:spcPct val="120000"/>
              </a:lnSpc>
              <a:defRPr/>
            </a:pPr>
            <a:r>
              <a:rPr lang="nl-NL" dirty="0">
                <a:latin typeface="+mj-lt"/>
                <a:ea typeface="ＭＳ Ｐゴシック" charset="-128"/>
              </a:rPr>
              <a:t>De verifieerbare uitvoeringsinformatie.</a:t>
            </a:r>
          </a:p>
        </p:txBody>
      </p:sp>
      <p:sp>
        <p:nvSpPr>
          <p:cNvPr id="4" name="Slide Number Placeholder 3">
            <a:extLst>
              <a:ext uri="{FF2B5EF4-FFF2-40B4-BE49-F238E27FC236}">
                <a16:creationId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49</a:t>
            </a:fld>
            <a:endParaRPr lang="en-US" dirty="0"/>
          </a:p>
        </p:txBody>
      </p:sp>
      <p:sp>
        <p:nvSpPr>
          <p:cNvPr id="13" name="TextBox 12">
            <a:extLst>
              <a:ext uri="{FF2B5EF4-FFF2-40B4-BE49-F238E27FC236}">
                <a16:creationId xmlns:a16="http://schemas.microsoft.com/office/drawing/2014/main" id="{63C92C2E-8888-42AB-A36D-D6F2B362B0CD}"/>
              </a:ext>
            </a:extLst>
          </p:cNvPr>
          <p:cNvSpPr txBox="1"/>
          <p:nvPr/>
        </p:nvSpPr>
        <p:spPr>
          <a:xfrm>
            <a:off x="1097928" y="1076325"/>
            <a:ext cx="6948145" cy="369332"/>
          </a:xfrm>
          <a:prstGeom prst="rect">
            <a:avLst/>
          </a:prstGeom>
          <a:noFill/>
        </p:spPr>
        <p:txBody>
          <a:bodyPr wrap="square" lIns="0" tIns="0" rIns="0" bIns="0" rtlCol="0" anchor="ctr">
            <a:spAutoFit/>
          </a:bodyPr>
          <a:lstStyle/>
          <a:p>
            <a:pPr algn="ctr"/>
            <a:r>
              <a:rPr lang="en-US" altLang="nl-NL" sz="2400" b="1" dirty="0">
                <a:latin typeface="+mj-lt"/>
                <a:ea typeface="ＭＳ Ｐゴシック" panose="020B0600070205080204" pitchFamily="34" charset="-128"/>
              </a:rPr>
              <a:t>VERIFICATIEFASE</a:t>
            </a:r>
            <a:endParaRPr lang="en-US" sz="2700" dirty="0">
              <a:latin typeface="+mj-lt"/>
            </a:endParaRP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36922" y="331447"/>
            <a:ext cx="1176789" cy="349590"/>
          </a:xfrm>
          <a:prstGeom prst="rect">
            <a:avLst/>
          </a:prstGeom>
        </p:spPr>
      </p:pic>
    </p:spTree>
    <p:extLst>
      <p:ext uri="{BB962C8B-B14F-4D97-AF65-F5344CB8AC3E}">
        <p14:creationId xmlns:p14="http://schemas.microsoft.com/office/powerpoint/2010/main" val="1674893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a:extLst>
              <a:ext uri="{FF2B5EF4-FFF2-40B4-BE49-F238E27FC236}">
                <a16:creationId xmlns:a16="http://schemas.microsoft.com/office/drawing/2014/main" id="{D40AC950-D76D-4541-AED5-69FA8D8FCC18}"/>
              </a:ext>
            </a:extLst>
          </p:cNvPr>
          <p:cNvSpPr>
            <a:spLocks noGrp="1"/>
          </p:cNvSpPr>
          <p:nvPr>
            <p:ph type="title"/>
          </p:nvPr>
        </p:nvSpPr>
        <p:spPr/>
        <p:txBody>
          <a:bodyPr/>
          <a:lstStyle/>
          <a:p>
            <a:r>
              <a:rPr lang="en-US" dirty="0"/>
              <a:t>Balanced scorecard slide 3</a:t>
            </a:r>
          </a:p>
        </p:txBody>
      </p:sp>
      <p:sp>
        <p:nvSpPr>
          <p:cNvPr id="6" name="Content Placeholder 5"/>
          <p:cNvSpPr>
            <a:spLocks noGrp="1"/>
          </p:cNvSpPr>
          <p:nvPr>
            <p:ph idx="1"/>
          </p:nvPr>
        </p:nvSpPr>
        <p:spPr/>
        <p:txBody>
          <a:bodyPr>
            <a:normAutofit/>
          </a:bodyPr>
          <a:lstStyle/>
          <a:p>
            <a:r>
              <a:rPr lang="nl-NL" altLang="nl-NL" sz="2400" dirty="0">
                <a:latin typeface="+mj-lt"/>
                <a:ea typeface="ＭＳ Ｐゴシック" panose="020B0600070205080204" pitchFamily="34" charset="-128"/>
              </a:rPr>
              <a:t>Gebruik van </a:t>
            </a:r>
            <a:r>
              <a:rPr lang="nl-NL" altLang="nl-NL" sz="2400" b="1" dirty="0">
                <a:latin typeface="+mj-lt"/>
                <a:ea typeface="ＭＳ Ｐゴシック" panose="020B0600070205080204" pitchFamily="34" charset="-128"/>
              </a:rPr>
              <a:t>deskundigheid van de expert </a:t>
            </a:r>
            <a:r>
              <a:rPr lang="nl-NL" altLang="nl-NL" sz="2400" dirty="0">
                <a:latin typeface="+mj-lt"/>
                <a:ea typeface="ＭＳ Ｐゴシック" panose="020B0600070205080204" pitchFamily="34" charset="-128"/>
              </a:rPr>
              <a:t>in alle fasen van de opdracht.</a:t>
            </a:r>
            <a:br>
              <a:rPr lang="nl-NL" altLang="nl-NL" sz="2400" dirty="0">
                <a:latin typeface="+mj-lt"/>
                <a:ea typeface="ＭＳ Ｐゴシック" panose="020B0600070205080204" pitchFamily="34" charset="-128"/>
              </a:rPr>
            </a:br>
            <a:endParaRPr lang="nl-NL" altLang="nl-NL" sz="2400" dirty="0">
              <a:latin typeface="+mj-lt"/>
              <a:ea typeface="ＭＳ Ｐゴシック" panose="020B0600070205080204" pitchFamily="34" charset="-128"/>
            </a:endParaRPr>
          </a:p>
          <a:p>
            <a:r>
              <a:rPr lang="nl-NL" altLang="nl-NL" sz="2400" b="1" dirty="0">
                <a:latin typeface="+mj-lt"/>
                <a:ea typeface="ＭＳ Ｐゴシック" panose="020B0600070205080204" pitchFamily="34" charset="-128"/>
              </a:rPr>
              <a:t>Risicomanagement</a:t>
            </a:r>
            <a:r>
              <a:rPr lang="nl-NL" altLang="nl-NL" sz="2400" dirty="0">
                <a:latin typeface="+mj-lt"/>
                <a:ea typeface="ＭＳ Ｐゴシック" panose="020B0600070205080204" pitchFamily="34" charset="-128"/>
              </a:rPr>
              <a:t> gedurende het hele traject.</a:t>
            </a:r>
            <a:br>
              <a:rPr lang="nl-NL" altLang="nl-NL" sz="2400" dirty="0">
                <a:latin typeface="+mj-lt"/>
                <a:ea typeface="ＭＳ Ｐゴシック" panose="020B0600070205080204" pitchFamily="34" charset="-128"/>
              </a:rPr>
            </a:br>
            <a:endParaRPr lang="nl-NL" altLang="nl-NL" sz="2400" dirty="0">
              <a:latin typeface="+mj-lt"/>
              <a:ea typeface="ＭＳ Ｐゴシック" panose="020B0600070205080204" pitchFamily="34" charset="-128"/>
            </a:endParaRPr>
          </a:p>
          <a:p>
            <a:r>
              <a:rPr lang="nl-NL" altLang="nl-NL" sz="2400" dirty="0">
                <a:latin typeface="+mj-lt"/>
                <a:ea typeface="ＭＳ Ｐゴシック" panose="020B0600070205080204" pitchFamily="34" charset="-128"/>
              </a:rPr>
              <a:t>Gebruik van </a:t>
            </a:r>
            <a:r>
              <a:rPr lang="nl-NL" altLang="nl-NL" sz="2400" b="1" dirty="0">
                <a:latin typeface="+mj-lt"/>
                <a:ea typeface="ＭＳ Ｐゴシック" panose="020B0600070205080204" pitchFamily="34" charset="-128"/>
              </a:rPr>
              <a:t>dominante informatie</a:t>
            </a:r>
            <a:r>
              <a:rPr lang="nl-NL" altLang="nl-NL" sz="2400" dirty="0">
                <a:latin typeface="+mj-lt"/>
                <a:ea typeface="ＭＳ Ｐゴシック" panose="020B0600070205080204" pitchFamily="34" charset="-128"/>
              </a:rPr>
              <a:t>, zowel in de inschrijvingsfase als tijdens uitvoeren van de Opdracht.</a:t>
            </a:r>
          </a:p>
        </p:txBody>
      </p:sp>
      <p:sp>
        <p:nvSpPr>
          <p:cNvPr id="4" name="Slide Number Placeholder 3">
            <a:extLst>
              <a:ext uri="{FF2B5EF4-FFF2-40B4-BE49-F238E27FC236}">
                <a16:creationId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5</a:t>
            </a:fld>
            <a:endParaRPr lang="en-US" dirty="0"/>
          </a:p>
        </p:txBody>
      </p:sp>
      <p:sp>
        <p:nvSpPr>
          <p:cNvPr id="13" name="TextBox 12">
            <a:extLst>
              <a:ext uri="{FF2B5EF4-FFF2-40B4-BE49-F238E27FC236}">
                <a16:creationId xmlns:a16="http://schemas.microsoft.com/office/drawing/2014/main" id="{63C92C2E-8888-42AB-A36D-D6F2B362B0CD}"/>
              </a:ext>
            </a:extLst>
          </p:cNvPr>
          <p:cNvSpPr txBox="1"/>
          <p:nvPr/>
        </p:nvSpPr>
        <p:spPr>
          <a:xfrm>
            <a:off x="903834" y="1102669"/>
            <a:ext cx="6948145" cy="369332"/>
          </a:xfrm>
          <a:prstGeom prst="rect">
            <a:avLst/>
          </a:prstGeom>
          <a:noFill/>
        </p:spPr>
        <p:txBody>
          <a:bodyPr wrap="square" lIns="0" tIns="0" rIns="0" bIns="0" rtlCol="0" anchor="ctr">
            <a:spAutoFit/>
          </a:bodyPr>
          <a:lstStyle/>
          <a:p>
            <a:pPr algn="ctr"/>
            <a:r>
              <a:rPr lang="en-US" altLang="nl-NL" sz="2400" b="1" dirty="0">
                <a:latin typeface="+mj-lt"/>
                <a:ea typeface="ＭＳ Ｐゴシック" panose="020B0600070205080204" pitchFamily="34" charset="-128"/>
              </a:rPr>
              <a:t>3 BELANGRIJKE PIJLERS</a:t>
            </a:r>
            <a:endParaRPr lang="en-US" sz="2700" dirty="0">
              <a:latin typeface="+mj-lt"/>
            </a:endParaRP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30003" y="241717"/>
            <a:ext cx="1176789" cy="349590"/>
          </a:xfrm>
          <a:prstGeom prst="rect">
            <a:avLst/>
          </a:prstGeom>
        </p:spPr>
      </p:pic>
    </p:spTree>
    <p:extLst>
      <p:ext uri="{BB962C8B-B14F-4D97-AF65-F5344CB8AC3E}">
        <p14:creationId xmlns:p14="http://schemas.microsoft.com/office/powerpoint/2010/main" val="38943498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63C92C2E-8888-42AB-A36D-D6F2B362B0CD}"/>
              </a:ext>
            </a:extLst>
          </p:cNvPr>
          <p:cNvSpPr txBox="1"/>
          <p:nvPr/>
        </p:nvSpPr>
        <p:spPr>
          <a:xfrm>
            <a:off x="630936" y="539578"/>
            <a:ext cx="7591349" cy="1684638"/>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altLang="nl-NL" sz="2400" b="1" dirty="0">
                <a:latin typeface="+mj-lt"/>
                <a:ea typeface="+mj-ea"/>
                <a:cs typeface="+mj-cs"/>
              </a:rPr>
              <a:t>WANNEER TERZIJDE?</a:t>
            </a:r>
            <a:endParaRPr lang="en-US" sz="2400" dirty="0">
              <a:latin typeface="+mj-lt"/>
              <a:ea typeface="+mj-ea"/>
              <a:cs typeface="+mj-cs"/>
            </a:endParaRPr>
          </a:p>
        </p:txBody>
      </p:sp>
      <p:sp>
        <p:nvSpPr>
          <p:cNvPr id="6" name="Content Placeholder 5"/>
          <p:cNvSpPr>
            <a:spLocks noGrp="1"/>
          </p:cNvSpPr>
          <p:nvPr>
            <p:ph idx="1"/>
          </p:nvPr>
        </p:nvSpPr>
        <p:spPr>
          <a:xfrm>
            <a:off x="628650" y="2409568"/>
            <a:ext cx="5246633" cy="3690551"/>
          </a:xfrm>
        </p:spPr>
        <p:txBody>
          <a:bodyPr vert="horz" lIns="91440" tIns="45720" rIns="91440" bIns="45720" rtlCol="0">
            <a:normAutofit/>
          </a:bodyPr>
          <a:lstStyle/>
          <a:p>
            <a:pPr indent="-228600" defTabSz="914400"/>
            <a:r>
              <a:rPr lang="en-US" altLang="nl-NL" sz="2000" dirty="0" err="1">
                <a:latin typeface="+mj-lt"/>
              </a:rPr>
              <a:t>Opdrachtgever</a:t>
            </a:r>
            <a:r>
              <a:rPr lang="en-US" altLang="nl-NL" sz="2000" dirty="0">
                <a:latin typeface="+mj-lt"/>
              </a:rPr>
              <a:t> </a:t>
            </a:r>
            <a:r>
              <a:rPr lang="en-US" altLang="nl-NL" sz="2000" dirty="0" err="1">
                <a:latin typeface="+mj-lt"/>
              </a:rPr>
              <a:t>kan</a:t>
            </a:r>
            <a:r>
              <a:rPr lang="en-US" altLang="nl-NL" sz="2000" dirty="0">
                <a:latin typeface="+mj-lt"/>
              </a:rPr>
              <a:t> de </a:t>
            </a:r>
            <a:r>
              <a:rPr lang="en-US" altLang="nl-NL" sz="2000" dirty="0" err="1">
                <a:latin typeface="+mj-lt"/>
              </a:rPr>
              <a:t>inschrijving</a:t>
            </a:r>
            <a:r>
              <a:rPr lang="en-US" altLang="nl-NL" sz="2000" dirty="0">
                <a:latin typeface="+mj-lt"/>
              </a:rPr>
              <a:t> </a:t>
            </a:r>
            <a:r>
              <a:rPr lang="en-US" altLang="nl-NL" sz="2000" dirty="0" err="1">
                <a:latin typeface="+mj-lt"/>
              </a:rPr>
              <a:t>als</a:t>
            </a:r>
            <a:r>
              <a:rPr lang="en-US" altLang="nl-NL" sz="2000" dirty="0">
                <a:latin typeface="+mj-lt"/>
              </a:rPr>
              <a:t> </a:t>
            </a:r>
            <a:r>
              <a:rPr lang="en-US" altLang="nl-NL" sz="2000" dirty="0" err="1">
                <a:latin typeface="+mj-lt"/>
              </a:rPr>
              <a:t>ongeldig</a:t>
            </a:r>
            <a:r>
              <a:rPr lang="en-US" altLang="nl-NL" sz="2000" dirty="0">
                <a:latin typeface="+mj-lt"/>
              </a:rPr>
              <a:t> </a:t>
            </a:r>
            <a:r>
              <a:rPr lang="en-US" altLang="nl-NL" sz="2000" dirty="0" err="1">
                <a:latin typeface="+mj-lt"/>
              </a:rPr>
              <a:t>terzijde</a:t>
            </a:r>
            <a:r>
              <a:rPr lang="en-US" altLang="nl-NL" sz="2000" dirty="0">
                <a:latin typeface="+mj-lt"/>
              </a:rPr>
              <a:t> </a:t>
            </a:r>
            <a:r>
              <a:rPr lang="en-US" altLang="nl-NL" sz="2000" dirty="0" err="1">
                <a:latin typeface="+mj-lt"/>
              </a:rPr>
              <a:t>leggen</a:t>
            </a:r>
            <a:r>
              <a:rPr lang="en-US" altLang="nl-NL" sz="2000" dirty="0">
                <a:latin typeface="+mj-lt"/>
              </a:rPr>
              <a:t> </a:t>
            </a:r>
            <a:r>
              <a:rPr lang="en-US" altLang="nl-NL" sz="2000" dirty="0" err="1">
                <a:latin typeface="+mj-lt"/>
              </a:rPr>
              <a:t>als</a:t>
            </a:r>
            <a:r>
              <a:rPr lang="en-US" altLang="nl-NL" sz="2000" dirty="0">
                <a:latin typeface="+mj-lt"/>
              </a:rPr>
              <a:t>:</a:t>
            </a:r>
          </a:p>
          <a:p>
            <a:pPr indent="-228600" defTabSz="914400"/>
            <a:endParaRPr lang="en-US" altLang="nl-NL" sz="2000" dirty="0">
              <a:latin typeface="+mj-lt"/>
            </a:endParaRPr>
          </a:p>
          <a:p>
            <a:pPr marL="0" indent="-228600" defTabSz="914400"/>
            <a:r>
              <a:rPr lang="en-US" altLang="nl-NL" sz="2000" u="sng" dirty="0" err="1">
                <a:latin typeface="+mj-lt"/>
              </a:rPr>
              <a:t>overduidelijk</a:t>
            </a:r>
            <a:r>
              <a:rPr lang="en-US" altLang="nl-NL" sz="2000" dirty="0">
                <a:latin typeface="+mj-lt"/>
              </a:rPr>
              <a:t> is </a:t>
            </a:r>
            <a:r>
              <a:rPr lang="en-US" altLang="nl-NL" sz="2000" dirty="0" err="1">
                <a:latin typeface="+mj-lt"/>
              </a:rPr>
              <a:t>dat</a:t>
            </a:r>
            <a:r>
              <a:rPr lang="en-US" altLang="nl-NL" sz="2000" dirty="0">
                <a:latin typeface="+mj-lt"/>
              </a:rPr>
              <a:t>:</a:t>
            </a:r>
            <a:br>
              <a:rPr lang="en-US" altLang="nl-NL" sz="2000" dirty="0">
                <a:latin typeface="+mj-lt"/>
              </a:rPr>
            </a:br>
            <a:br>
              <a:rPr lang="en-US" altLang="nl-NL" sz="2000" dirty="0">
                <a:latin typeface="+mj-lt"/>
              </a:rPr>
            </a:br>
            <a:r>
              <a:rPr lang="en-US" altLang="nl-NL" sz="2000" dirty="0">
                <a:latin typeface="+mj-lt"/>
              </a:rPr>
              <a:t>- </a:t>
            </a:r>
            <a:r>
              <a:rPr lang="en-US" altLang="nl-NL" sz="2000" dirty="0" err="1">
                <a:latin typeface="+mj-lt"/>
              </a:rPr>
              <a:t>inschrijving</a:t>
            </a:r>
            <a:r>
              <a:rPr lang="en-US" altLang="nl-NL" sz="2000" dirty="0">
                <a:latin typeface="+mj-lt"/>
              </a:rPr>
              <a:t> is </a:t>
            </a:r>
            <a:r>
              <a:rPr lang="en-US" altLang="nl-NL" sz="2000" dirty="0" err="1">
                <a:latin typeface="+mj-lt"/>
              </a:rPr>
              <a:t>gebaseerd</a:t>
            </a:r>
            <a:r>
              <a:rPr lang="en-US" altLang="nl-NL" sz="2000" dirty="0">
                <a:latin typeface="+mj-lt"/>
              </a:rPr>
              <a:t> op </a:t>
            </a:r>
            <a:r>
              <a:rPr lang="en-US" altLang="nl-NL" sz="2000" dirty="0" err="1">
                <a:latin typeface="+mj-lt"/>
              </a:rPr>
              <a:t>onjuiste</a:t>
            </a:r>
            <a:r>
              <a:rPr lang="en-US" altLang="nl-NL" sz="2000" dirty="0">
                <a:latin typeface="+mj-lt"/>
              </a:rPr>
              <a:t> </a:t>
            </a:r>
            <a:r>
              <a:rPr lang="en-US" altLang="nl-NL" sz="2000" dirty="0" err="1">
                <a:latin typeface="+mj-lt"/>
              </a:rPr>
              <a:t>aannames</a:t>
            </a:r>
            <a:br>
              <a:rPr lang="en-US" altLang="nl-NL" sz="2000" dirty="0">
                <a:latin typeface="+mj-lt"/>
              </a:rPr>
            </a:br>
            <a:r>
              <a:rPr lang="en-US" altLang="nl-NL" sz="2000" dirty="0">
                <a:latin typeface="+mj-lt"/>
              </a:rPr>
              <a:t>- </a:t>
            </a:r>
            <a:r>
              <a:rPr lang="en-US" altLang="nl-NL" sz="2000" dirty="0" err="1">
                <a:latin typeface="+mj-lt"/>
              </a:rPr>
              <a:t>onderbouwing</a:t>
            </a:r>
            <a:r>
              <a:rPr lang="en-US" altLang="nl-NL" sz="2000" dirty="0">
                <a:latin typeface="+mj-lt"/>
              </a:rPr>
              <a:t> is </a:t>
            </a:r>
            <a:r>
              <a:rPr lang="en-US" altLang="nl-NL" sz="2000" dirty="0" err="1">
                <a:latin typeface="+mj-lt"/>
              </a:rPr>
              <a:t>gebaseerd</a:t>
            </a:r>
            <a:r>
              <a:rPr lang="en-US" altLang="nl-NL" sz="2000" dirty="0">
                <a:latin typeface="+mj-lt"/>
              </a:rPr>
              <a:t> op </a:t>
            </a:r>
            <a:r>
              <a:rPr lang="en-US" altLang="nl-NL" sz="2000" dirty="0" err="1">
                <a:latin typeface="+mj-lt"/>
              </a:rPr>
              <a:t>onjuistheden</a:t>
            </a:r>
            <a:br>
              <a:rPr lang="en-US" altLang="nl-NL" sz="2000" dirty="0">
                <a:latin typeface="+mj-lt"/>
              </a:rPr>
            </a:br>
            <a:endParaRPr lang="en-US" sz="2000" dirty="0">
              <a:latin typeface="+mj-lt"/>
            </a:endParaRP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6294" y="539578"/>
            <a:ext cx="2057400" cy="611194"/>
          </a:xfrm>
          <a:prstGeom prst="rect">
            <a:avLst/>
          </a:prstGeom>
        </p:spPr>
      </p:pic>
      <p:pic>
        <p:nvPicPr>
          <p:cNvPr id="2" name="Afbeelding 1">
            <a:extLst>
              <a:ext uri="{FF2B5EF4-FFF2-40B4-BE49-F238E27FC236}">
                <a16:creationId xmlns:a16="http://schemas.microsoft.com/office/drawing/2014/main" id="{6C13BF2A-02F9-20AA-B284-98CB5CAAF4B4}"/>
              </a:ext>
            </a:extLst>
          </p:cNvPr>
          <p:cNvPicPr>
            <a:picLocks noChangeAspect="1"/>
          </p:cNvPicPr>
          <p:nvPr/>
        </p:nvPicPr>
        <p:blipFill>
          <a:blip r:embed="rId3"/>
          <a:stretch>
            <a:fillRect/>
          </a:stretch>
        </p:blipFill>
        <p:spPr>
          <a:xfrm>
            <a:off x="6092278" y="2961503"/>
            <a:ext cx="2204877" cy="3138616"/>
          </a:xfrm>
          <a:prstGeom prst="rect">
            <a:avLst/>
          </a:prstGeom>
        </p:spPr>
      </p:pic>
      <p:sp>
        <p:nvSpPr>
          <p:cNvPr id="4" name="Slide Number Placeholder 3">
            <a:extLst>
              <a:ext uri="{FF2B5EF4-FFF2-40B4-BE49-F238E27FC236}">
                <a16:creationId xmlns:a16="http://schemas.microsoft.com/office/drawing/2014/main" id="{BAF9FE27-70E1-44B2-A8D4-22B1FBB9F461}"/>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pPr>
            <a:fld id="{5A4A7955-6230-48B4-BD8B-A7C460F75945}" type="slidenum">
              <a:rPr lang="en-US" sz="1200" smtClean="0"/>
              <a:pPr defTabSz="914400">
                <a:spcAft>
                  <a:spcPts val="600"/>
                </a:spcAft>
              </a:pPr>
              <a:t>50</a:t>
            </a:fld>
            <a:endParaRPr lang="en-US" sz="1200"/>
          </a:p>
        </p:txBody>
      </p:sp>
      <p:sp>
        <p:nvSpPr>
          <p:cNvPr id="5" name="Title 4" hidden="1">
            <a:extLst>
              <a:ext uri="{FF2B5EF4-FFF2-40B4-BE49-F238E27FC236}">
                <a16:creationId xmlns:a16="http://schemas.microsoft.com/office/drawing/2014/main" id="{D40AC950-D76D-4541-AED5-69FA8D8FCC18}"/>
              </a:ext>
            </a:extLst>
          </p:cNvPr>
          <p:cNvSpPr>
            <a:spLocks noGrp="1"/>
          </p:cNvSpPr>
          <p:nvPr>
            <p:ph type="title"/>
          </p:nvPr>
        </p:nvSpPr>
        <p:spPr/>
        <p:txBody>
          <a:bodyPr/>
          <a:lstStyle/>
          <a:p>
            <a:r>
              <a:rPr lang="en-US" dirty="0"/>
              <a:t>Balanced scorecard slide 3</a:t>
            </a:r>
          </a:p>
        </p:txBody>
      </p:sp>
    </p:spTree>
    <p:extLst>
      <p:ext uri="{BB962C8B-B14F-4D97-AF65-F5344CB8AC3E}">
        <p14:creationId xmlns:p14="http://schemas.microsoft.com/office/powerpoint/2010/main" val="29158278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12CFFB85-8865-C446-BD7A-8F968A746B35}"/>
              </a:ext>
            </a:extLst>
          </p:cNvPr>
          <p:cNvSpPr>
            <a:spLocks noGrp="1" noChangeArrowheads="1"/>
          </p:cNvSpPr>
          <p:nvPr>
            <p:ph type="title" idx="4294967295"/>
          </p:nvPr>
        </p:nvSpPr>
        <p:spPr/>
        <p:txBody>
          <a:bodyPr/>
          <a:lstStyle/>
          <a:p>
            <a:pPr eaLnBrk="1" hangingPunct="1"/>
            <a:br>
              <a:rPr lang="en-US" altLang="nl-NL" sz="3000" b="1">
                <a:ea typeface="ＭＳ Ｐゴシック" panose="020B0600070205080204" pitchFamily="34" charset="-128"/>
              </a:rPr>
            </a:br>
            <a:endParaRPr lang="nl-NL" altLang="nl-NL" sz="3000" b="1">
              <a:solidFill>
                <a:srgbClr val="689A0D"/>
              </a:solidFill>
              <a:ea typeface="ＭＳ Ｐゴシック" panose="020B0600070205080204" pitchFamily="34" charset="-128"/>
            </a:endParaRPr>
          </a:p>
        </p:txBody>
      </p:sp>
      <p:sp>
        <p:nvSpPr>
          <p:cNvPr id="33794" name="Rectangle 3">
            <a:extLst>
              <a:ext uri="{FF2B5EF4-FFF2-40B4-BE49-F238E27FC236}">
                <a16:creationId xmlns:a16="http://schemas.microsoft.com/office/drawing/2014/main" id="{9923BDF9-1A8F-F441-BC7A-3CECB0F02EF8}"/>
              </a:ext>
            </a:extLst>
          </p:cNvPr>
          <p:cNvSpPr>
            <a:spLocks noGrp="1" noChangeArrowheads="1"/>
          </p:cNvSpPr>
          <p:nvPr>
            <p:ph type="body" idx="4294967295"/>
          </p:nvPr>
        </p:nvSpPr>
        <p:spPr/>
        <p:txBody>
          <a:bodyPr/>
          <a:lstStyle/>
          <a:p>
            <a:pPr marL="0" indent="0">
              <a:buNone/>
              <a:defRPr/>
            </a:pPr>
            <a:endParaRPr lang="nl-NL" sz="1800" dirty="0"/>
          </a:p>
          <a:p>
            <a:pPr marL="0" indent="0">
              <a:buNone/>
              <a:defRPr/>
            </a:pPr>
            <a:endParaRPr lang="nl-NL" b="1" dirty="0">
              <a:solidFill>
                <a:srgbClr val="3366FF"/>
              </a:solidFill>
            </a:endParaRPr>
          </a:p>
          <a:p>
            <a:pPr marL="0" indent="0" algn="ctr">
              <a:buNone/>
              <a:defRPr/>
            </a:pPr>
            <a:r>
              <a:rPr lang="nl-NL" sz="3300" b="1" dirty="0">
                <a:solidFill>
                  <a:srgbClr val="BCE623"/>
                </a:solidFill>
              </a:rPr>
              <a:t>GROOTSTE RISICO IN DE UITVOERING</a:t>
            </a:r>
          </a:p>
          <a:p>
            <a:pPr marL="0" indent="0" algn="ctr">
              <a:buNone/>
              <a:defRPr/>
            </a:pPr>
            <a:endParaRPr lang="nl-NL" altLang="ja-JP" sz="3300" b="1" dirty="0">
              <a:solidFill>
                <a:srgbClr val="BCE623"/>
              </a:solidFill>
            </a:endParaRPr>
          </a:p>
          <a:p>
            <a:pPr marL="0" indent="0" algn="ctr">
              <a:buNone/>
              <a:defRPr/>
            </a:pPr>
            <a:r>
              <a:rPr lang="nl-NL" altLang="ja-JP" sz="3300" b="1" dirty="0">
                <a:solidFill>
                  <a:srgbClr val="BCE623"/>
                </a:solidFill>
              </a:rPr>
              <a:t>TERUGVALLEN IN OUD GEDRAG</a:t>
            </a:r>
          </a:p>
          <a:p>
            <a:pPr marL="0" indent="0">
              <a:buNone/>
              <a:defRPr/>
            </a:pPr>
            <a:endParaRPr lang="nl-NL" dirty="0"/>
          </a:p>
          <a:p>
            <a:pPr marL="385763" indent="-385763">
              <a:defRPr/>
            </a:pPr>
            <a:endParaRPr lang="nl-NL" dirty="0"/>
          </a:p>
        </p:txBody>
      </p:sp>
      <p:pic>
        <p:nvPicPr>
          <p:cNvPr id="5" name="Picture 4">
            <a:extLst>
              <a:ext uri="{FF2B5EF4-FFF2-40B4-BE49-F238E27FC236}">
                <a16:creationId xmlns:a16="http://schemas.microsoft.com/office/drawing/2014/main" id="{B47E803A-C88C-8646-B010-D5F28DBF15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04884" y="432452"/>
            <a:ext cx="1176789" cy="349590"/>
          </a:xfrm>
          <a:prstGeom prst="rect">
            <a:avLst/>
          </a:prstGeom>
        </p:spPr>
      </p:pic>
    </p:spTree>
    <p:extLst>
      <p:ext uri="{BB962C8B-B14F-4D97-AF65-F5344CB8AC3E}">
        <p14:creationId xmlns:p14="http://schemas.microsoft.com/office/powerpoint/2010/main" val="36797006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lide Number Placeholder 3">
            <a:extLst>
              <a:ext uri="{FF2B5EF4-FFF2-40B4-BE49-F238E27FC236}">
                <a16:creationId xmlns:a16="http://schemas.microsoft.com/office/drawing/2014/main" id="{27305479-CDCF-AA4A-A05E-BEEBABC1D0F3}"/>
              </a:ext>
            </a:extLst>
          </p:cNvPr>
          <p:cNvSpPr txBox="1">
            <a:spLocks noGrp="1"/>
          </p:cNvSpPr>
          <p:nvPr/>
        </p:nvSpPr>
        <p:spPr bwMode="auto">
          <a:xfrm>
            <a:off x="7535467" y="5713810"/>
            <a:ext cx="388144"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7" tIns="34289" rIns="68577" bIns="34289"/>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a:spcBef>
                <a:spcPct val="0"/>
              </a:spcBef>
              <a:buFontTx/>
              <a:buNone/>
            </a:pPr>
            <a:fld id="{146F3755-95BB-7442-9146-645920D2DADB}" type="slidenum">
              <a:rPr lang="en-US" altLang="nl-NL" sz="975">
                <a:solidFill>
                  <a:schemeClr val="bg1"/>
                </a:solidFill>
                <a:ea typeface="ヒラギノ角ゴ Pro W3" panose="020B0300000000000000" pitchFamily="34" charset="-128"/>
              </a:rPr>
              <a:pPr algn="r">
                <a:spcBef>
                  <a:spcPct val="0"/>
                </a:spcBef>
                <a:buFontTx/>
                <a:buNone/>
              </a:pPr>
              <a:t>52</a:t>
            </a:fld>
            <a:endParaRPr lang="en-US" altLang="nl-NL" sz="975">
              <a:solidFill>
                <a:schemeClr val="bg1"/>
              </a:solidFill>
              <a:ea typeface="ヒラギノ角ゴ Pro W3" panose="020B0300000000000000" pitchFamily="34" charset="-128"/>
            </a:endParaRPr>
          </a:p>
        </p:txBody>
      </p:sp>
      <p:sp>
        <p:nvSpPr>
          <p:cNvPr id="3139587" name="Rectangle 3">
            <a:extLst>
              <a:ext uri="{FF2B5EF4-FFF2-40B4-BE49-F238E27FC236}">
                <a16:creationId xmlns:a16="http://schemas.microsoft.com/office/drawing/2014/main" id="{85236878-DB73-3848-8BCE-AF41A186C90D}"/>
              </a:ext>
            </a:extLst>
          </p:cNvPr>
          <p:cNvSpPr>
            <a:spLocks noGrp="1" noChangeArrowheads="1"/>
          </p:cNvSpPr>
          <p:nvPr>
            <p:ph type="body" idx="4294967295"/>
          </p:nvPr>
        </p:nvSpPr>
        <p:spPr>
          <a:xfrm>
            <a:off x="628651" y="1553919"/>
            <a:ext cx="7040166" cy="3852709"/>
          </a:xfrm>
        </p:spPr>
        <p:txBody>
          <a:bodyPr>
            <a:normAutofit/>
          </a:bodyPr>
          <a:lstStyle/>
          <a:p>
            <a:r>
              <a:rPr lang="en-US" altLang="nl-NL" sz="2400" dirty="0">
                <a:latin typeface="+mj-lt"/>
                <a:ea typeface="ＭＳ Ｐゴシック" panose="020B0600070205080204" pitchFamily="34" charset="-128"/>
              </a:rPr>
              <a:t>We </a:t>
            </a:r>
            <a:r>
              <a:rPr lang="en-US" altLang="nl-NL" sz="2400" dirty="0" err="1">
                <a:latin typeface="+mj-lt"/>
                <a:ea typeface="ＭＳ Ｐゴシック" panose="020B0600070205080204" pitchFamily="34" charset="-128"/>
              </a:rPr>
              <a:t>zijn</a:t>
            </a:r>
            <a:r>
              <a:rPr lang="en-US" altLang="nl-NL" sz="2400" dirty="0">
                <a:latin typeface="+mj-lt"/>
                <a:ea typeface="ＭＳ Ｐゴシック" panose="020B0600070205080204" pitchFamily="34" charset="-128"/>
              </a:rPr>
              <a:t> </a:t>
            </a:r>
            <a:r>
              <a:rPr lang="en-US" altLang="nl-NL" sz="2400" dirty="0" err="1">
                <a:latin typeface="+mj-lt"/>
                <a:ea typeface="ＭＳ Ｐゴシック" panose="020B0600070205080204" pitchFamily="34" charset="-128"/>
              </a:rPr>
              <a:t>echt</a:t>
            </a:r>
            <a:r>
              <a:rPr lang="en-US" altLang="nl-NL" sz="2400" dirty="0">
                <a:latin typeface="+mj-lt"/>
                <a:ea typeface="ＭＳ Ｐゴシック" panose="020B0600070205080204" pitchFamily="34" charset="-128"/>
              </a:rPr>
              <a:t> op </a:t>
            </a:r>
            <a:r>
              <a:rPr lang="en-US" altLang="nl-NL" sz="2400" dirty="0" err="1">
                <a:latin typeface="+mj-lt"/>
                <a:ea typeface="ＭＳ Ｐゴシック" panose="020B0600070205080204" pitchFamily="34" charset="-128"/>
              </a:rPr>
              <a:t>zoek</a:t>
            </a:r>
            <a:r>
              <a:rPr lang="en-US" altLang="nl-NL" sz="2400" dirty="0">
                <a:latin typeface="+mj-lt"/>
                <a:ea typeface="ＭＳ Ｐゴシック" panose="020B0600070205080204" pitchFamily="34" charset="-128"/>
              </a:rPr>
              <a:t> </a:t>
            </a:r>
            <a:r>
              <a:rPr lang="en-US" altLang="nl-NL" sz="2400" dirty="0" err="1">
                <a:latin typeface="+mj-lt"/>
                <a:ea typeface="ＭＳ Ｐゴシック" panose="020B0600070205080204" pitchFamily="34" charset="-128"/>
              </a:rPr>
              <a:t>naar</a:t>
            </a:r>
            <a:r>
              <a:rPr lang="en-US" altLang="nl-NL" sz="2400" dirty="0">
                <a:latin typeface="+mj-lt"/>
                <a:ea typeface="ＭＳ Ｐゴシック" panose="020B0600070205080204" pitchFamily="34" charset="-128"/>
              </a:rPr>
              <a:t> </a:t>
            </a:r>
            <a:r>
              <a:rPr lang="en-US" altLang="nl-NL" sz="2400" dirty="0" err="1">
                <a:latin typeface="+mj-lt"/>
                <a:ea typeface="ＭＳ Ｐゴシック" panose="020B0600070205080204" pitchFamily="34" charset="-128"/>
              </a:rPr>
              <a:t>een</a:t>
            </a:r>
            <a:r>
              <a:rPr lang="en-US" altLang="nl-NL" sz="2400" dirty="0">
                <a:latin typeface="+mj-lt"/>
                <a:ea typeface="ＭＳ Ｐゴシック" panose="020B0600070205080204" pitchFamily="34" charset="-128"/>
              </a:rPr>
              <a:t> </a:t>
            </a:r>
            <a:r>
              <a:rPr lang="en-US" altLang="nl-NL" sz="2400" dirty="0" err="1">
                <a:latin typeface="+mj-lt"/>
                <a:ea typeface="ＭＳ Ｐゴシック" panose="020B0600070205080204" pitchFamily="34" charset="-128"/>
              </a:rPr>
              <a:t>optimale</a:t>
            </a:r>
            <a:r>
              <a:rPr lang="en-US" altLang="nl-NL" sz="2400" dirty="0">
                <a:latin typeface="+mj-lt"/>
                <a:ea typeface="ＭＳ Ｐゴシック" panose="020B0600070205080204" pitchFamily="34" charset="-128"/>
              </a:rPr>
              <a:t> </a:t>
            </a:r>
            <a:r>
              <a:rPr lang="en-US" altLang="nl-NL" sz="2400" dirty="0" err="1">
                <a:latin typeface="+mj-lt"/>
                <a:ea typeface="ＭＳ Ｐゴシック" panose="020B0600070205080204" pitchFamily="34" charset="-128"/>
              </a:rPr>
              <a:t>samenwerking</a:t>
            </a:r>
            <a:r>
              <a:rPr lang="en-US" altLang="nl-NL" sz="2400" dirty="0">
                <a:latin typeface="+mj-lt"/>
                <a:ea typeface="ＭＳ Ｐゴシック" panose="020B0600070205080204" pitchFamily="34" charset="-128"/>
              </a:rPr>
              <a:t> in de </a:t>
            </a:r>
            <a:r>
              <a:rPr lang="en-US" altLang="nl-NL" sz="2400" dirty="0" err="1">
                <a:latin typeface="+mj-lt"/>
                <a:ea typeface="ＭＳ Ｐゴシック" panose="020B0600070205080204" pitchFamily="34" charset="-128"/>
              </a:rPr>
              <a:t>uitvoeringsfase</a:t>
            </a:r>
            <a:r>
              <a:rPr lang="en-US" altLang="nl-NL" sz="2400" dirty="0">
                <a:latin typeface="+mj-lt"/>
                <a:ea typeface="ＭＳ Ｐゴシック" panose="020B0600070205080204" pitchFamily="34" charset="-128"/>
              </a:rPr>
              <a:t>. </a:t>
            </a:r>
            <a:br>
              <a:rPr lang="en-US" altLang="nl-NL" sz="2400" dirty="0">
                <a:latin typeface="+mj-lt"/>
                <a:ea typeface="ＭＳ Ｐゴシック" panose="020B0600070205080204" pitchFamily="34" charset="-128"/>
              </a:rPr>
            </a:br>
            <a:endParaRPr lang="en-US" altLang="nl-NL" sz="2400" dirty="0">
              <a:latin typeface="+mj-lt"/>
              <a:ea typeface="ＭＳ Ｐゴシック" panose="020B0600070205080204" pitchFamily="34" charset="-128"/>
            </a:endParaRPr>
          </a:p>
          <a:p>
            <a:r>
              <a:rPr lang="en-US" altLang="nl-NL" sz="2400" dirty="0" err="1">
                <a:latin typeface="+mj-lt"/>
                <a:ea typeface="ＭＳ Ｐゴシック" panose="020B0600070205080204" pitchFamily="34" charset="-128"/>
              </a:rPr>
              <a:t>Dat</a:t>
            </a:r>
            <a:r>
              <a:rPr lang="en-US" altLang="nl-NL" sz="2400" dirty="0">
                <a:latin typeface="+mj-lt"/>
                <a:ea typeface="ＭＳ Ｐゴシック" panose="020B0600070205080204" pitchFamily="34" charset="-128"/>
              </a:rPr>
              <a:t> </a:t>
            </a:r>
            <a:r>
              <a:rPr lang="en-US" altLang="nl-NL" sz="2400" dirty="0" err="1">
                <a:latin typeface="+mj-lt"/>
                <a:ea typeface="ＭＳ Ｐゴシック" panose="020B0600070205080204" pitchFamily="34" charset="-128"/>
              </a:rPr>
              <a:t>betekent</a:t>
            </a:r>
            <a:r>
              <a:rPr lang="en-US" altLang="nl-NL" sz="2400" dirty="0">
                <a:latin typeface="+mj-lt"/>
                <a:ea typeface="ＭＳ Ｐゴシック" panose="020B0600070205080204" pitchFamily="34" charset="-128"/>
              </a:rPr>
              <a:t> wat </a:t>
            </a:r>
            <a:r>
              <a:rPr lang="en-US" altLang="nl-NL" sz="2400" dirty="0" err="1">
                <a:latin typeface="+mj-lt"/>
                <a:ea typeface="ＭＳ Ｐゴシック" panose="020B0600070205080204" pitchFamily="34" charset="-128"/>
              </a:rPr>
              <a:t>voor</a:t>
            </a:r>
            <a:r>
              <a:rPr lang="en-US" altLang="nl-NL" sz="2400" dirty="0">
                <a:latin typeface="+mj-lt"/>
                <a:ea typeface="ＭＳ Ｐゴシック" panose="020B0600070205080204" pitchFamily="34" charset="-128"/>
              </a:rPr>
              <a:t> </a:t>
            </a:r>
            <a:r>
              <a:rPr lang="en-US" altLang="nl-NL" sz="2400" dirty="0" err="1">
                <a:latin typeface="+mj-lt"/>
                <a:ea typeface="ＭＳ Ｐゴシック" panose="020B0600070205080204" pitchFamily="34" charset="-128"/>
              </a:rPr>
              <a:t>houding</a:t>
            </a:r>
            <a:r>
              <a:rPr lang="en-US" altLang="nl-NL" sz="2400" dirty="0">
                <a:latin typeface="+mj-lt"/>
                <a:ea typeface="ＭＳ Ｐゴシック" panose="020B0600070205080204" pitchFamily="34" charset="-128"/>
              </a:rPr>
              <a:t> </a:t>
            </a:r>
            <a:r>
              <a:rPr lang="en-US" altLang="nl-NL" sz="2400" dirty="0" err="1">
                <a:latin typeface="+mj-lt"/>
                <a:ea typeface="ＭＳ Ｐゴシック" panose="020B0600070205080204" pitchFamily="34" charset="-128"/>
              </a:rPr>
              <a:t>en</a:t>
            </a:r>
            <a:r>
              <a:rPr lang="en-US" altLang="nl-NL" sz="2400" dirty="0">
                <a:latin typeface="+mj-lt"/>
                <a:ea typeface="ＭＳ Ｐゴシック" panose="020B0600070205080204" pitchFamily="34" charset="-128"/>
              </a:rPr>
              <a:t> </a:t>
            </a:r>
            <a:r>
              <a:rPr lang="en-US" altLang="nl-NL" sz="2400" dirty="0" err="1">
                <a:latin typeface="+mj-lt"/>
                <a:ea typeface="ＭＳ Ｐゴシック" panose="020B0600070205080204" pitchFamily="34" charset="-128"/>
              </a:rPr>
              <a:t>gedrag</a:t>
            </a:r>
            <a:r>
              <a:rPr lang="en-US" altLang="nl-NL" sz="2400" dirty="0">
                <a:latin typeface="+mj-lt"/>
                <a:ea typeface="ＭＳ Ｐゴシック" panose="020B0600070205080204" pitchFamily="34" charset="-128"/>
              </a:rPr>
              <a:t> van </a:t>
            </a:r>
            <a:r>
              <a:rPr lang="en-US" altLang="nl-NL" sz="2400" dirty="0" err="1">
                <a:latin typeface="+mj-lt"/>
                <a:ea typeface="ＭＳ Ｐゴシック" panose="020B0600070205080204" pitchFamily="34" charset="-128"/>
              </a:rPr>
              <a:t>zowel</a:t>
            </a:r>
            <a:r>
              <a:rPr lang="en-US" altLang="nl-NL" sz="2400" dirty="0">
                <a:latin typeface="+mj-lt"/>
                <a:ea typeface="ＭＳ Ｐゴシック" panose="020B0600070205080204" pitchFamily="34" charset="-128"/>
              </a:rPr>
              <a:t> ON </a:t>
            </a:r>
            <a:r>
              <a:rPr lang="en-US" altLang="nl-NL" sz="2400" dirty="0" err="1">
                <a:latin typeface="+mj-lt"/>
                <a:ea typeface="ＭＳ Ｐゴシック" panose="020B0600070205080204" pitchFamily="34" charset="-128"/>
              </a:rPr>
              <a:t>als</a:t>
            </a:r>
            <a:r>
              <a:rPr lang="en-US" altLang="nl-NL" sz="2400" dirty="0">
                <a:latin typeface="+mj-lt"/>
                <a:ea typeface="ＭＳ Ｐゴシック" panose="020B0600070205080204" pitchFamily="34" charset="-128"/>
              </a:rPr>
              <a:t> OG.</a:t>
            </a:r>
            <a:br>
              <a:rPr lang="en-US" altLang="nl-NL" sz="2400" dirty="0">
                <a:latin typeface="+mj-lt"/>
                <a:ea typeface="ＭＳ Ｐゴシック" panose="020B0600070205080204" pitchFamily="34" charset="-128"/>
              </a:rPr>
            </a:br>
            <a:endParaRPr lang="en-US" altLang="nl-NL" sz="2400" dirty="0">
              <a:latin typeface="+mj-lt"/>
              <a:ea typeface="ＭＳ Ｐゴシック" panose="020B0600070205080204" pitchFamily="34" charset="-128"/>
            </a:endParaRPr>
          </a:p>
          <a:p>
            <a:r>
              <a:rPr lang="en-US" altLang="nl-NL" sz="2400" dirty="0" err="1">
                <a:latin typeface="+mj-lt"/>
                <a:ea typeface="ＭＳ Ｐゴシック" panose="020B0600070205080204" pitchFamily="34" charset="-128"/>
              </a:rPr>
              <a:t>Scherp</a:t>
            </a:r>
            <a:r>
              <a:rPr lang="en-US" altLang="nl-NL" sz="2400" dirty="0">
                <a:latin typeface="+mj-lt"/>
                <a:ea typeface="ＭＳ Ｐゴシック" panose="020B0600070205080204" pitchFamily="34" charset="-128"/>
              </a:rPr>
              <a:t> </a:t>
            </a:r>
            <a:r>
              <a:rPr lang="en-US" altLang="nl-NL" sz="2400" dirty="0" err="1">
                <a:latin typeface="+mj-lt"/>
                <a:ea typeface="ＭＳ Ｐゴシック" panose="020B0600070205080204" pitchFamily="34" charset="-128"/>
              </a:rPr>
              <a:t>blijven</a:t>
            </a:r>
            <a:r>
              <a:rPr lang="en-US" altLang="nl-NL" sz="2400" dirty="0">
                <a:latin typeface="+mj-lt"/>
                <a:ea typeface="ＭＳ Ｐゴシック" panose="020B0600070205080204" pitchFamily="34" charset="-128"/>
              </a:rPr>
              <a:t> op </a:t>
            </a:r>
            <a:r>
              <a:rPr lang="en-US" altLang="nl-NL" sz="2400" dirty="0" err="1">
                <a:latin typeface="+mj-lt"/>
                <a:ea typeface="ＭＳ Ｐゴシック" panose="020B0600070205080204" pitchFamily="34" charset="-128"/>
              </a:rPr>
              <a:t>houding</a:t>
            </a:r>
            <a:r>
              <a:rPr lang="en-US" altLang="nl-NL" sz="2400" dirty="0">
                <a:latin typeface="+mj-lt"/>
                <a:ea typeface="ＭＳ Ｐゴシック" panose="020B0600070205080204" pitchFamily="34" charset="-128"/>
              </a:rPr>
              <a:t> </a:t>
            </a:r>
            <a:r>
              <a:rPr lang="en-US" altLang="nl-NL" sz="2400" dirty="0" err="1">
                <a:latin typeface="+mj-lt"/>
                <a:ea typeface="ＭＳ Ｐゴシック" panose="020B0600070205080204" pitchFamily="34" charset="-128"/>
              </a:rPr>
              <a:t>en</a:t>
            </a:r>
            <a:r>
              <a:rPr lang="en-US" altLang="nl-NL" sz="2400" dirty="0">
                <a:latin typeface="+mj-lt"/>
                <a:ea typeface="ＭＳ Ｐゴシック" panose="020B0600070205080204" pitchFamily="34" charset="-128"/>
              </a:rPr>
              <a:t> </a:t>
            </a:r>
            <a:r>
              <a:rPr lang="en-US" altLang="nl-NL" sz="2400" dirty="0" err="1">
                <a:latin typeface="+mj-lt"/>
                <a:ea typeface="ＭＳ Ｐゴシック" panose="020B0600070205080204" pitchFamily="34" charset="-128"/>
              </a:rPr>
              <a:t>gedrag</a:t>
            </a:r>
            <a:r>
              <a:rPr lang="en-US" altLang="nl-NL" sz="2400" dirty="0">
                <a:latin typeface="+mj-lt"/>
                <a:ea typeface="ＭＳ Ｐゴシック" panose="020B0600070205080204" pitchFamily="34" charset="-128"/>
              </a:rPr>
              <a:t> </a:t>
            </a:r>
            <a:r>
              <a:rPr lang="en-US" altLang="nl-NL" sz="2400" dirty="0" err="1">
                <a:latin typeface="+mj-lt"/>
                <a:ea typeface="ＭＳ Ｐゴシック" panose="020B0600070205080204" pitchFamily="34" charset="-128"/>
              </a:rPr>
              <a:t>gedurende</a:t>
            </a:r>
            <a:r>
              <a:rPr lang="en-US" altLang="nl-NL" sz="2400" dirty="0">
                <a:latin typeface="+mj-lt"/>
                <a:ea typeface="ＭＳ Ｐゴシック" panose="020B0600070205080204" pitchFamily="34" charset="-128"/>
              </a:rPr>
              <a:t> de </a:t>
            </a:r>
            <a:r>
              <a:rPr lang="en-US" altLang="nl-NL" sz="2400" dirty="0" err="1">
                <a:latin typeface="+mj-lt"/>
                <a:ea typeface="ＭＳ Ｐゴシック" panose="020B0600070205080204" pitchFamily="34" charset="-128"/>
              </a:rPr>
              <a:t>uitvoering</a:t>
            </a:r>
            <a:r>
              <a:rPr lang="en-US" altLang="nl-NL" sz="2400" dirty="0">
                <a:latin typeface="+mj-lt"/>
                <a:ea typeface="ＭＳ Ｐゴシック" panose="020B0600070205080204" pitchFamily="34" charset="-128"/>
              </a:rPr>
              <a:t> = </a:t>
            </a:r>
            <a:r>
              <a:rPr lang="en-US" altLang="nl-NL" sz="2400" dirty="0" err="1">
                <a:latin typeface="+mj-lt"/>
                <a:ea typeface="ＭＳ Ｐゴシック" panose="020B0600070205080204" pitchFamily="34" charset="-128"/>
              </a:rPr>
              <a:t>elkaar</a:t>
            </a:r>
            <a:r>
              <a:rPr lang="en-US" altLang="nl-NL" sz="2400" dirty="0">
                <a:latin typeface="+mj-lt"/>
                <a:ea typeface="ＭＳ Ｐゴシック" panose="020B0600070205080204" pitchFamily="34" charset="-128"/>
              </a:rPr>
              <a:t> </a:t>
            </a:r>
            <a:r>
              <a:rPr lang="en-US" altLang="nl-NL" sz="2400" dirty="0" err="1">
                <a:latin typeface="+mj-lt"/>
                <a:ea typeface="ＭＳ Ｐゴシック" panose="020B0600070205080204" pitchFamily="34" charset="-128"/>
              </a:rPr>
              <a:t>daarin</a:t>
            </a:r>
            <a:r>
              <a:rPr lang="en-US" altLang="nl-NL" sz="2400" dirty="0">
                <a:latin typeface="+mj-lt"/>
                <a:ea typeface="ＭＳ Ｐゴシック" panose="020B0600070205080204" pitchFamily="34" charset="-128"/>
              </a:rPr>
              <a:t> </a:t>
            </a:r>
            <a:r>
              <a:rPr lang="en-US" altLang="nl-NL" sz="2400" dirty="0" err="1">
                <a:latin typeface="+mj-lt"/>
                <a:ea typeface="ＭＳ Ｐゴシック" panose="020B0600070205080204" pitchFamily="34" charset="-128"/>
              </a:rPr>
              <a:t>helpen</a:t>
            </a:r>
            <a:r>
              <a:rPr lang="en-US" altLang="nl-NL" sz="2400" dirty="0">
                <a:latin typeface="+mj-lt"/>
                <a:ea typeface="ＭＳ Ｐゴシック" panose="020B0600070205080204" pitchFamily="34" charset="-128"/>
              </a:rPr>
              <a:t>.</a:t>
            </a:r>
          </a:p>
        </p:txBody>
      </p:sp>
      <p:sp>
        <p:nvSpPr>
          <p:cNvPr id="122883" name="Rectangle 2">
            <a:extLst>
              <a:ext uri="{FF2B5EF4-FFF2-40B4-BE49-F238E27FC236}">
                <a16:creationId xmlns:a16="http://schemas.microsoft.com/office/drawing/2014/main" id="{1C07DD20-5C25-F44C-8C7D-0A6860762D5E}"/>
              </a:ext>
            </a:extLst>
          </p:cNvPr>
          <p:cNvSpPr>
            <a:spLocks noGrp="1" noChangeArrowheads="1"/>
          </p:cNvSpPr>
          <p:nvPr>
            <p:ph type="title" idx="4294967295"/>
          </p:nvPr>
        </p:nvSpPr>
        <p:spPr>
          <a:xfrm>
            <a:off x="628650" y="365127"/>
            <a:ext cx="7886700" cy="1086246"/>
          </a:xfrm>
        </p:spPr>
        <p:txBody>
          <a:bodyPr>
            <a:normAutofit/>
          </a:bodyPr>
          <a:lstStyle/>
          <a:p>
            <a:pPr algn="ctr" eaLnBrk="1" hangingPunct="1"/>
            <a:r>
              <a:rPr lang="en-US" altLang="nl-NL" sz="2400" b="1" dirty="0">
                <a:ea typeface="ＭＳ Ｐゴシック" panose="020B0600070205080204" pitchFamily="34" charset="-128"/>
              </a:rPr>
              <a:t>GEEN AANBESTEDINGSTRUCJE</a:t>
            </a:r>
          </a:p>
        </p:txBody>
      </p:sp>
      <p:pic>
        <p:nvPicPr>
          <p:cNvPr id="6" name="Picture 4">
            <a:extLst>
              <a:ext uri="{FF2B5EF4-FFF2-40B4-BE49-F238E27FC236}">
                <a16:creationId xmlns:a16="http://schemas.microsoft.com/office/drawing/2014/main" id="{12051978-D9D3-0A41-B52D-4612D435D6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2687" y="297161"/>
            <a:ext cx="1176789" cy="349590"/>
          </a:xfrm>
          <a:prstGeom prst="rect">
            <a:avLst/>
          </a:prstGeom>
        </p:spPr>
      </p:pic>
      <p:pic>
        <p:nvPicPr>
          <p:cNvPr id="3" name="Afbeelding 2">
            <a:extLst>
              <a:ext uri="{FF2B5EF4-FFF2-40B4-BE49-F238E27FC236}">
                <a16:creationId xmlns:a16="http://schemas.microsoft.com/office/drawing/2014/main" id="{C12D1A1B-6244-1D40-85AE-59FB5336DFD1}"/>
              </a:ext>
            </a:extLst>
          </p:cNvPr>
          <p:cNvPicPr>
            <a:picLocks noChangeAspect="1"/>
          </p:cNvPicPr>
          <p:nvPr/>
        </p:nvPicPr>
        <p:blipFill>
          <a:blip r:embed="rId4"/>
          <a:stretch>
            <a:fillRect/>
          </a:stretch>
        </p:blipFill>
        <p:spPr>
          <a:xfrm>
            <a:off x="5845429" y="4942331"/>
            <a:ext cx="2012424" cy="1721055"/>
          </a:xfrm>
          <a:prstGeom prst="rect">
            <a:avLst/>
          </a:prstGeom>
        </p:spPr>
      </p:pic>
    </p:spTree>
    <p:extLst>
      <p:ext uri="{BB962C8B-B14F-4D97-AF65-F5344CB8AC3E}">
        <p14:creationId xmlns:p14="http://schemas.microsoft.com/office/powerpoint/2010/main" val="482670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139587">
                                            <p:txEl>
                                              <p:pRg st="0" end="0"/>
                                            </p:txEl>
                                          </p:spTgt>
                                        </p:tgtEl>
                                        <p:attrNameLst>
                                          <p:attrName>style.visibility</p:attrName>
                                        </p:attrNameLst>
                                      </p:cBhvr>
                                      <p:to>
                                        <p:strVal val="visible"/>
                                      </p:to>
                                    </p:set>
                                    <p:animEffect transition="in" filter="dissolve">
                                      <p:cBhvr>
                                        <p:cTn id="7" dur="500"/>
                                        <p:tgtEl>
                                          <p:spTgt spid="31395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39587">
                                            <p:txEl>
                                              <p:pRg st="1" end="1"/>
                                            </p:txEl>
                                          </p:spTgt>
                                        </p:tgtEl>
                                        <p:attrNameLst>
                                          <p:attrName>style.visibility</p:attrName>
                                        </p:attrNameLst>
                                      </p:cBhvr>
                                      <p:to>
                                        <p:strVal val="visible"/>
                                      </p:to>
                                    </p:set>
                                    <p:animEffect transition="in" filter="dissolve">
                                      <p:cBhvr>
                                        <p:cTn id="12" dur="500"/>
                                        <p:tgtEl>
                                          <p:spTgt spid="31395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139587">
                                            <p:txEl>
                                              <p:pRg st="2" end="2"/>
                                            </p:txEl>
                                          </p:spTgt>
                                        </p:tgtEl>
                                        <p:attrNameLst>
                                          <p:attrName>style.visibility</p:attrName>
                                        </p:attrNameLst>
                                      </p:cBhvr>
                                      <p:to>
                                        <p:strVal val="visible"/>
                                      </p:to>
                                    </p:set>
                                    <p:animEffect transition="in" filter="dissolve">
                                      <p:cBhvr>
                                        <p:cTn id="17" dur="500"/>
                                        <p:tgtEl>
                                          <p:spTgt spid="31395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9587"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lide Number Placeholder 3">
            <a:extLst>
              <a:ext uri="{FF2B5EF4-FFF2-40B4-BE49-F238E27FC236}">
                <a16:creationId xmlns:a16="http://schemas.microsoft.com/office/drawing/2014/main" id="{27305479-CDCF-AA4A-A05E-BEEBABC1D0F3}"/>
              </a:ext>
            </a:extLst>
          </p:cNvPr>
          <p:cNvSpPr txBox="1">
            <a:spLocks noGrp="1"/>
          </p:cNvSpPr>
          <p:nvPr/>
        </p:nvSpPr>
        <p:spPr bwMode="auto">
          <a:xfrm>
            <a:off x="7535467" y="5713810"/>
            <a:ext cx="388144"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7" tIns="34289" rIns="68577" bIns="34289"/>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r">
              <a:spcBef>
                <a:spcPct val="0"/>
              </a:spcBef>
              <a:buFontTx/>
              <a:buNone/>
            </a:pPr>
            <a:fld id="{146F3755-95BB-7442-9146-645920D2DADB}" type="slidenum">
              <a:rPr lang="en-US" altLang="nl-NL" sz="975">
                <a:solidFill>
                  <a:schemeClr val="bg1"/>
                </a:solidFill>
                <a:ea typeface="ヒラギノ角ゴ Pro W3" panose="020B0300000000000000" pitchFamily="34" charset="-128"/>
              </a:rPr>
              <a:pPr algn="r">
                <a:spcBef>
                  <a:spcPct val="0"/>
                </a:spcBef>
                <a:buFontTx/>
                <a:buNone/>
              </a:pPr>
              <a:t>53</a:t>
            </a:fld>
            <a:endParaRPr lang="en-US" altLang="nl-NL" sz="975">
              <a:solidFill>
                <a:schemeClr val="bg1"/>
              </a:solidFill>
              <a:ea typeface="ヒラギノ角ゴ Pro W3" panose="020B0300000000000000" pitchFamily="34" charset="-128"/>
            </a:endParaRPr>
          </a:p>
        </p:txBody>
      </p:sp>
      <p:sp>
        <p:nvSpPr>
          <p:cNvPr id="3139587" name="Rectangle 3">
            <a:extLst>
              <a:ext uri="{FF2B5EF4-FFF2-40B4-BE49-F238E27FC236}">
                <a16:creationId xmlns:a16="http://schemas.microsoft.com/office/drawing/2014/main" id="{85236878-DB73-3848-8BCE-AF41A186C90D}"/>
              </a:ext>
            </a:extLst>
          </p:cNvPr>
          <p:cNvSpPr>
            <a:spLocks noGrp="1" noChangeArrowheads="1"/>
          </p:cNvSpPr>
          <p:nvPr>
            <p:ph type="body" idx="4294967295"/>
          </p:nvPr>
        </p:nvSpPr>
        <p:spPr>
          <a:xfrm>
            <a:off x="628651" y="1553919"/>
            <a:ext cx="7040166" cy="3852709"/>
          </a:xfrm>
        </p:spPr>
        <p:txBody>
          <a:bodyPr>
            <a:normAutofit/>
          </a:bodyPr>
          <a:lstStyle/>
          <a:p>
            <a:pPr marL="0" indent="0">
              <a:buNone/>
            </a:pPr>
            <a:r>
              <a:rPr lang="en-US" altLang="nl-NL" sz="1800" dirty="0">
                <a:latin typeface="+mj-lt"/>
                <a:ea typeface="ＭＳ Ｐゴシック" panose="020B0600070205080204" pitchFamily="34" charset="-128"/>
              </a:rPr>
              <a:t>Steeds op </a:t>
            </a:r>
            <a:r>
              <a:rPr lang="en-US" altLang="nl-NL" sz="1800" dirty="0" err="1">
                <a:latin typeface="+mj-lt"/>
                <a:ea typeface="ＭＳ Ｐゴシック" panose="020B0600070205080204" pitchFamily="34" charset="-128"/>
              </a:rPr>
              <a:t>zoek</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naar</a:t>
            </a:r>
            <a:r>
              <a:rPr lang="en-US" altLang="nl-NL" sz="1800" dirty="0">
                <a:latin typeface="+mj-lt"/>
                <a:ea typeface="ＭＳ Ｐゴシック" panose="020B0600070205080204" pitchFamily="34" charset="-128"/>
              </a:rPr>
              <a:t> ‘win-win’ </a:t>
            </a:r>
            <a:r>
              <a:rPr lang="en-US" altLang="nl-NL" sz="1800" dirty="0" err="1">
                <a:latin typeface="+mj-lt"/>
                <a:ea typeface="ＭＳ Ｐゴシック" panose="020B0600070205080204" pitchFamily="34" charset="-128"/>
              </a:rPr>
              <a:t>voor</a:t>
            </a:r>
            <a:r>
              <a:rPr lang="en-US" altLang="nl-NL" sz="1800" dirty="0">
                <a:latin typeface="+mj-lt"/>
                <a:ea typeface="ＭＳ Ｐゴシック" panose="020B0600070205080204" pitchFamily="34" charset="-128"/>
              </a:rPr>
              <a:t> alle </a:t>
            </a:r>
            <a:r>
              <a:rPr lang="en-US" altLang="nl-NL" sz="1800" dirty="0" err="1">
                <a:latin typeface="+mj-lt"/>
                <a:ea typeface="ＭＳ Ｐゴシック" panose="020B0600070205080204" pitchFamily="34" charset="-128"/>
              </a:rPr>
              <a:t>partijen</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ook</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als</a:t>
            </a:r>
            <a:r>
              <a:rPr lang="en-US" altLang="nl-NL" sz="1800" dirty="0">
                <a:latin typeface="+mj-lt"/>
                <a:ea typeface="ＭＳ Ｐゴシック" panose="020B0600070205080204" pitchFamily="34" charset="-128"/>
              </a:rPr>
              <a:t> het </a:t>
            </a:r>
            <a:r>
              <a:rPr lang="en-US" altLang="nl-NL" sz="1800" dirty="0" err="1">
                <a:latin typeface="+mj-lt"/>
                <a:ea typeface="ＭＳ Ｐゴシック" panose="020B0600070205080204" pitchFamily="34" charset="-128"/>
              </a:rPr>
              <a:t>een</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keer</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tegen</a:t>
            </a:r>
            <a:r>
              <a:rPr lang="en-US" altLang="nl-NL" sz="1800" dirty="0">
                <a:latin typeface="+mj-lt"/>
                <a:ea typeface="ＭＳ Ｐゴシック" panose="020B0600070205080204" pitchFamily="34" charset="-128"/>
              </a:rPr>
              <a:t> zit ….</a:t>
            </a:r>
          </a:p>
          <a:p>
            <a:pPr marL="0" indent="0">
              <a:buNone/>
            </a:pPr>
            <a:r>
              <a:rPr lang="en-US" altLang="nl-NL" sz="1800" dirty="0" err="1">
                <a:latin typeface="+mj-lt"/>
                <a:ea typeface="ＭＳ Ｐゴシック" panose="020B0600070205080204" pitchFamily="34" charset="-128"/>
              </a:rPr>
              <a:t>Groeiproces</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en</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blijvend</a:t>
            </a:r>
            <a:r>
              <a:rPr lang="en-US" altLang="nl-NL" sz="1800" dirty="0">
                <a:latin typeface="+mj-lt"/>
                <a:ea typeface="ＭＳ Ｐゴシック" panose="020B0600070205080204" pitchFamily="34" charset="-128"/>
              </a:rPr>
              <a:t> </a:t>
            </a:r>
            <a:r>
              <a:rPr lang="en-US" altLang="nl-NL" sz="1800" dirty="0" err="1">
                <a:latin typeface="+mj-lt"/>
                <a:ea typeface="ＭＳ Ｐゴシック" panose="020B0600070205080204" pitchFamily="34" charset="-128"/>
              </a:rPr>
              <a:t>aandachtspunt</a:t>
            </a:r>
            <a:endParaRPr lang="en-US" altLang="nl-NL" sz="1800" dirty="0">
              <a:latin typeface="+mj-lt"/>
              <a:ea typeface="ＭＳ Ｐゴシック" panose="020B0600070205080204" pitchFamily="34" charset="-128"/>
            </a:endParaRPr>
          </a:p>
        </p:txBody>
      </p:sp>
      <p:sp>
        <p:nvSpPr>
          <p:cNvPr id="122883" name="Rectangle 2">
            <a:extLst>
              <a:ext uri="{FF2B5EF4-FFF2-40B4-BE49-F238E27FC236}">
                <a16:creationId xmlns:a16="http://schemas.microsoft.com/office/drawing/2014/main" id="{1C07DD20-5C25-F44C-8C7D-0A6860762D5E}"/>
              </a:ext>
            </a:extLst>
          </p:cNvPr>
          <p:cNvSpPr>
            <a:spLocks noGrp="1" noChangeArrowheads="1"/>
          </p:cNvSpPr>
          <p:nvPr>
            <p:ph type="title" idx="4294967295"/>
          </p:nvPr>
        </p:nvSpPr>
        <p:spPr>
          <a:xfrm>
            <a:off x="628650" y="365127"/>
            <a:ext cx="7886700" cy="1086246"/>
          </a:xfrm>
        </p:spPr>
        <p:txBody>
          <a:bodyPr>
            <a:normAutofit/>
          </a:bodyPr>
          <a:lstStyle/>
          <a:p>
            <a:pPr algn="ctr" eaLnBrk="1" hangingPunct="1"/>
            <a:r>
              <a:rPr lang="en-US" altLang="nl-NL" sz="2400" b="1" dirty="0">
                <a:ea typeface="ＭＳ Ｐゴシック" panose="020B0600070205080204" pitchFamily="34" charset="-128"/>
              </a:rPr>
              <a:t>OPTIMALE BALANS SAMENWERKING</a:t>
            </a:r>
          </a:p>
        </p:txBody>
      </p:sp>
      <p:pic>
        <p:nvPicPr>
          <p:cNvPr id="6" name="Picture 4">
            <a:extLst>
              <a:ext uri="{FF2B5EF4-FFF2-40B4-BE49-F238E27FC236}">
                <a16:creationId xmlns:a16="http://schemas.microsoft.com/office/drawing/2014/main" id="{12051978-D9D3-0A41-B52D-4612D435D6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6346" y="365127"/>
            <a:ext cx="1176789" cy="349590"/>
          </a:xfrm>
          <a:prstGeom prst="rect">
            <a:avLst/>
          </a:prstGeom>
        </p:spPr>
      </p:pic>
      <p:pic>
        <p:nvPicPr>
          <p:cNvPr id="3" name="Afbeelding 2">
            <a:extLst>
              <a:ext uri="{FF2B5EF4-FFF2-40B4-BE49-F238E27FC236}">
                <a16:creationId xmlns:a16="http://schemas.microsoft.com/office/drawing/2014/main" id="{D8D39336-DB75-D84E-B149-CE3060B8E389}"/>
              </a:ext>
            </a:extLst>
          </p:cNvPr>
          <p:cNvPicPr>
            <a:picLocks noChangeAspect="1"/>
          </p:cNvPicPr>
          <p:nvPr/>
        </p:nvPicPr>
        <p:blipFill>
          <a:blip r:embed="rId4"/>
          <a:stretch>
            <a:fillRect/>
          </a:stretch>
        </p:blipFill>
        <p:spPr>
          <a:xfrm>
            <a:off x="2213393" y="2734793"/>
            <a:ext cx="5111154" cy="3852710"/>
          </a:xfrm>
          <a:prstGeom prst="rect">
            <a:avLst/>
          </a:prstGeom>
        </p:spPr>
      </p:pic>
    </p:spTree>
    <p:extLst>
      <p:ext uri="{BB962C8B-B14F-4D97-AF65-F5344CB8AC3E}">
        <p14:creationId xmlns:p14="http://schemas.microsoft.com/office/powerpoint/2010/main" val="2135544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139587">
                                            <p:txEl>
                                              <p:pRg st="0" end="0"/>
                                            </p:txEl>
                                          </p:spTgt>
                                        </p:tgtEl>
                                        <p:attrNameLst>
                                          <p:attrName>style.visibility</p:attrName>
                                        </p:attrNameLst>
                                      </p:cBhvr>
                                      <p:to>
                                        <p:strVal val="visible"/>
                                      </p:to>
                                    </p:set>
                                    <p:animEffect transition="in" filter="dissolve">
                                      <p:cBhvr>
                                        <p:cTn id="7" dur="500"/>
                                        <p:tgtEl>
                                          <p:spTgt spid="31395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39587">
                                            <p:txEl>
                                              <p:pRg st="1" end="1"/>
                                            </p:txEl>
                                          </p:spTgt>
                                        </p:tgtEl>
                                        <p:attrNameLst>
                                          <p:attrName>style.visibility</p:attrName>
                                        </p:attrNameLst>
                                      </p:cBhvr>
                                      <p:to>
                                        <p:strVal val="visible"/>
                                      </p:to>
                                    </p:set>
                                    <p:animEffect transition="in" filter="dissolve">
                                      <p:cBhvr>
                                        <p:cTn id="12" dur="500"/>
                                        <p:tgtEl>
                                          <p:spTgt spid="31395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9587"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spel, spiegel&#10;&#10;Automatisch gegenereerde beschrijving">
            <a:extLst>
              <a:ext uri="{FF2B5EF4-FFF2-40B4-BE49-F238E27FC236}">
                <a16:creationId xmlns:a16="http://schemas.microsoft.com/office/drawing/2014/main" id="{10A9D34A-A2EA-5742-B113-3CE6650385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0962" y="857250"/>
            <a:ext cx="7002076" cy="5143500"/>
          </a:xfrm>
          <a:prstGeom prst="rect">
            <a:avLst/>
          </a:prstGeom>
        </p:spPr>
      </p:pic>
      <p:pic>
        <p:nvPicPr>
          <p:cNvPr id="4" name="Picture 14">
            <a:extLst>
              <a:ext uri="{FF2B5EF4-FFF2-40B4-BE49-F238E27FC236}">
                <a16:creationId xmlns:a16="http://schemas.microsoft.com/office/drawing/2014/main" id="{CAD11D54-5992-0D44-87F9-143A6A9AFA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9029" y="320255"/>
            <a:ext cx="1176789" cy="349590"/>
          </a:xfrm>
          <a:prstGeom prst="rect">
            <a:avLst/>
          </a:prstGeom>
        </p:spPr>
      </p:pic>
    </p:spTree>
    <p:extLst>
      <p:ext uri="{BB962C8B-B14F-4D97-AF65-F5344CB8AC3E}">
        <p14:creationId xmlns:p14="http://schemas.microsoft.com/office/powerpoint/2010/main" val="1632132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12CFFB85-8865-C446-BD7A-8F968A746B35}"/>
              </a:ext>
            </a:extLst>
          </p:cNvPr>
          <p:cNvSpPr>
            <a:spLocks noGrp="1" noChangeArrowheads="1"/>
          </p:cNvSpPr>
          <p:nvPr>
            <p:ph type="title" idx="4294967295"/>
          </p:nvPr>
        </p:nvSpPr>
        <p:spPr/>
        <p:txBody>
          <a:bodyPr/>
          <a:lstStyle/>
          <a:p>
            <a:pPr eaLnBrk="1" hangingPunct="1"/>
            <a:br>
              <a:rPr lang="en-US" altLang="nl-NL" sz="3000" b="1">
                <a:ea typeface="ＭＳ Ｐゴシック" panose="020B0600070205080204" pitchFamily="34" charset="-128"/>
              </a:rPr>
            </a:br>
            <a:endParaRPr lang="nl-NL" altLang="nl-NL" sz="3000" b="1">
              <a:solidFill>
                <a:srgbClr val="689A0D"/>
              </a:solidFill>
              <a:ea typeface="ＭＳ Ｐゴシック" panose="020B0600070205080204" pitchFamily="34" charset="-128"/>
            </a:endParaRPr>
          </a:p>
        </p:txBody>
      </p:sp>
      <p:sp>
        <p:nvSpPr>
          <p:cNvPr id="33794" name="Rectangle 3">
            <a:extLst>
              <a:ext uri="{FF2B5EF4-FFF2-40B4-BE49-F238E27FC236}">
                <a16:creationId xmlns:a16="http://schemas.microsoft.com/office/drawing/2014/main" id="{9923BDF9-1A8F-F441-BC7A-3CECB0F02EF8}"/>
              </a:ext>
            </a:extLst>
          </p:cNvPr>
          <p:cNvSpPr>
            <a:spLocks noGrp="1" noChangeArrowheads="1"/>
          </p:cNvSpPr>
          <p:nvPr>
            <p:ph type="body" idx="4294967295"/>
          </p:nvPr>
        </p:nvSpPr>
        <p:spPr/>
        <p:txBody>
          <a:bodyPr/>
          <a:lstStyle/>
          <a:p>
            <a:pPr marL="0" indent="0">
              <a:buNone/>
              <a:defRPr/>
            </a:pPr>
            <a:endParaRPr lang="nl-NL" b="1" dirty="0">
              <a:solidFill>
                <a:srgbClr val="3366FF"/>
              </a:solidFill>
            </a:endParaRPr>
          </a:p>
          <a:p>
            <a:pPr marL="0" indent="0">
              <a:buNone/>
              <a:defRPr/>
            </a:pPr>
            <a:endParaRPr lang="nl-NL" dirty="0"/>
          </a:p>
          <a:p>
            <a:pPr marL="0" indent="0">
              <a:buNone/>
              <a:defRPr/>
            </a:pPr>
            <a:endParaRPr lang="nl-NL" dirty="0"/>
          </a:p>
          <a:p>
            <a:pPr marL="0" indent="0" algn="ctr">
              <a:buNone/>
              <a:defRPr/>
            </a:pPr>
            <a:r>
              <a:rPr lang="nl-NL" sz="3300" b="1" dirty="0">
                <a:solidFill>
                  <a:srgbClr val="BCE623"/>
                </a:solidFill>
              </a:rPr>
              <a:t>GEBRUIK DESKUNDIGHEID EXPERT</a:t>
            </a:r>
            <a:br>
              <a:rPr lang="nl-NL" sz="3300" b="1" dirty="0">
                <a:solidFill>
                  <a:srgbClr val="BCE623"/>
                </a:solidFill>
              </a:rPr>
            </a:br>
            <a:r>
              <a:rPr lang="nl-NL" sz="3300" b="1" dirty="0">
                <a:solidFill>
                  <a:srgbClr val="BCE623"/>
                </a:solidFill>
              </a:rPr>
              <a:t>RISICOMANAGEMENT</a:t>
            </a:r>
          </a:p>
          <a:p>
            <a:pPr marL="385763" indent="-385763">
              <a:defRPr/>
            </a:pPr>
            <a:endParaRPr lang="nl-NL" dirty="0"/>
          </a:p>
        </p:txBody>
      </p:sp>
      <p:pic>
        <p:nvPicPr>
          <p:cNvPr id="5" name="Picture 4">
            <a:extLst>
              <a:ext uri="{FF2B5EF4-FFF2-40B4-BE49-F238E27FC236}">
                <a16:creationId xmlns:a16="http://schemas.microsoft.com/office/drawing/2014/main" id="{B47E803A-C88C-8646-B010-D5F28DBF15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7078" y="331447"/>
            <a:ext cx="1176789" cy="349590"/>
          </a:xfrm>
          <a:prstGeom prst="rect">
            <a:avLst/>
          </a:prstGeom>
        </p:spPr>
      </p:pic>
    </p:spTree>
    <p:extLst>
      <p:ext uri="{BB962C8B-B14F-4D97-AF65-F5344CB8AC3E}">
        <p14:creationId xmlns:p14="http://schemas.microsoft.com/office/powerpoint/2010/main" val="40700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15">
            <a:extLst>
              <a:ext uri="{FF2B5EF4-FFF2-40B4-BE49-F238E27FC236}">
                <a16:creationId xmlns:a16="http://schemas.microsoft.com/office/drawing/2014/main" id="{22E19915-B47C-7444-9074-DA6C1184B6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9028" y="3771900"/>
            <a:ext cx="47982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a:extLst>
              <a:ext uri="{FF2B5EF4-FFF2-40B4-BE49-F238E27FC236}">
                <a16:creationId xmlns:a16="http://schemas.microsoft.com/office/drawing/2014/main" id="{61B15D40-02C3-4A4D-84A6-62AE6041881E}"/>
              </a:ext>
            </a:extLst>
          </p:cNvPr>
          <p:cNvSpPr/>
          <p:nvPr/>
        </p:nvSpPr>
        <p:spPr>
          <a:xfrm>
            <a:off x="4160045" y="1959770"/>
            <a:ext cx="3498056" cy="3498056"/>
          </a:xfrm>
          <a:prstGeom prst="ellipse">
            <a:avLst/>
          </a:prstGeom>
          <a:solidFill>
            <a:srgbClr val="FFC00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350" dirty="0"/>
          </a:p>
        </p:txBody>
      </p:sp>
      <p:sp>
        <p:nvSpPr>
          <p:cNvPr id="32771" name="Slide Number Placeholder 3">
            <a:extLst>
              <a:ext uri="{FF2B5EF4-FFF2-40B4-BE49-F238E27FC236}">
                <a16:creationId xmlns:a16="http://schemas.microsoft.com/office/drawing/2014/main" id="{EA6EFFBF-1BE7-814F-B5F3-B0ACE2C7AACC}"/>
              </a:ext>
            </a:extLst>
          </p:cNvPr>
          <p:cNvSpPr>
            <a:spLocks noGrp="1"/>
          </p:cNvSpPr>
          <p:nvPr>
            <p:ph type="sldNum" sz="quarter" idx="12"/>
          </p:nvPr>
        </p:nvSpPr>
        <p:spPr>
          <a:xfrm>
            <a:off x="7143751" y="5726907"/>
            <a:ext cx="792956" cy="27384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0" hangingPunct="0">
              <a:spcBef>
                <a:spcPct val="0"/>
              </a:spcBef>
              <a:buFontTx/>
              <a:buNone/>
            </a:pPr>
            <a:fld id="{A32029E7-50BF-1940-8823-C203E8681DE5}" type="slidenum">
              <a:rPr lang="en-US" altLang="nl-NL" sz="1050"/>
              <a:pPr eaLnBrk="0" hangingPunct="0">
                <a:spcBef>
                  <a:spcPct val="0"/>
                </a:spcBef>
                <a:buFontTx/>
                <a:buNone/>
              </a:pPr>
              <a:t>7</a:t>
            </a:fld>
            <a:endParaRPr lang="en-US" altLang="nl-NL" sz="1050"/>
          </a:p>
        </p:txBody>
      </p:sp>
      <p:sp>
        <p:nvSpPr>
          <p:cNvPr id="5" name="Oval 4">
            <a:extLst>
              <a:ext uri="{FF2B5EF4-FFF2-40B4-BE49-F238E27FC236}">
                <a16:creationId xmlns:a16="http://schemas.microsoft.com/office/drawing/2014/main" id="{33CE6CF4-7F5B-5A48-B6E5-60F1277A507F}"/>
              </a:ext>
            </a:extLst>
          </p:cNvPr>
          <p:cNvSpPr/>
          <p:nvPr/>
        </p:nvSpPr>
        <p:spPr>
          <a:xfrm>
            <a:off x="4236245" y="2041924"/>
            <a:ext cx="3346847" cy="3345656"/>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350" dirty="0"/>
          </a:p>
        </p:txBody>
      </p:sp>
      <p:pic>
        <p:nvPicPr>
          <p:cNvPr id="1028" name="Picture 4">
            <a:extLst>
              <a:ext uri="{FF2B5EF4-FFF2-40B4-BE49-F238E27FC236}">
                <a16:creationId xmlns:a16="http://schemas.microsoft.com/office/drawing/2014/main" id="{FF995979-4C4E-7F47-8D32-912471CD3A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0095" y="2745582"/>
            <a:ext cx="964406" cy="912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7">
            <a:extLst>
              <a:ext uri="{FF2B5EF4-FFF2-40B4-BE49-F238E27FC236}">
                <a16:creationId xmlns:a16="http://schemas.microsoft.com/office/drawing/2014/main" id="{0F062AE3-02BE-FD49-9858-50346D8545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0516" y="2640806"/>
            <a:ext cx="1114425"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84866496-1439-214C-ABD9-77B92EA6CF7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1410" y="3608785"/>
            <a:ext cx="122634"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
            <a:extLst>
              <a:ext uri="{FF2B5EF4-FFF2-40B4-BE49-F238E27FC236}">
                <a16:creationId xmlns:a16="http://schemas.microsoft.com/office/drawing/2014/main" id="{29377B4A-571D-A44A-9C61-A69FEE68DE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41107" y="4637486"/>
            <a:ext cx="388144" cy="220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3">
            <a:extLst>
              <a:ext uri="{FF2B5EF4-FFF2-40B4-BE49-F238E27FC236}">
                <a16:creationId xmlns:a16="http://schemas.microsoft.com/office/drawing/2014/main" id="{2A8266A7-5300-6A41-9B63-71704AF23CA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45869" y="3744516"/>
            <a:ext cx="485775" cy="313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9">
            <a:extLst>
              <a:ext uri="{FF2B5EF4-FFF2-40B4-BE49-F238E27FC236}">
                <a16:creationId xmlns:a16="http://schemas.microsoft.com/office/drawing/2014/main" id="{B419CAD4-95D7-AB44-886E-B93947BD75C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75710" y="3499247"/>
            <a:ext cx="122634"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9">
            <a:extLst>
              <a:ext uri="{FF2B5EF4-FFF2-40B4-BE49-F238E27FC236}">
                <a16:creationId xmlns:a16="http://schemas.microsoft.com/office/drawing/2014/main" id="{8DDC3AB2-8095-0E42-BE7C-ED84F2EA5FF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22145" y="3670697"/>
            <a:ext cx="122635"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9">
            <a:extLst>
              <a:ext uri="{FF2B5EF4-FFF2-40B4-BE49-F238E27FC236}">
                <a16:creationId xmlns:a16="http://schemas.microsoft.com/office/drawing/2014/main" id="{BE730C64-58D0-8F42-AA14-4E151D98A5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5950745" y="3608785"/>
            <a:ext cx="122635"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9">
            <a:extLst>
              <a:ext uri="{FF2B5EF4-FFF2-40B4-BE49-F238E27FC236}">
                <a16:creationId xmlns:a16="http://schemas.microsoft.com/office/drawing/2014/main" id="{9A010CC9-9405-294F-BBAA-ACC7E4804EC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5857876" y="3793331"/>
            <a:ext cx="122635"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9">
            <a:extLst>
              <a:ext uri="{FF2B5EF4-FFF2-40B4-BE49-F238E27FC236}">
                <a16:creationId xmlns:a16="http://schemas.microsoft.com/office/drawing/2014/main" id="{2E425462-026A-7B48-8272-76E689CFD3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53113" y="3437335"/>
            <a:ext cx="123825"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9">
            <a:extLst>
              <a:ext uri="{FF2B5EF4-FFF2-40B4-BE49-F238E27FC236}">
                <a16:creationId xmlns:a16="http://schemas.microsoft.com/office/drawing/2014/main" id="{C2574E0E-B0A5-2748-BA25-F1EAE20645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5616179" y="3811191"/>
            <a:ext cx="123825"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3">
            <a:extLst>
              <a:ext uri="{FF2B5EF4-FFF2-40B4-BE49-F238E27FC236}">
                <a16:creationId xmlns:a16="http://schemas.microsoft.com/office/drawing/2014/main" id="{216CAB16-7637-CD44-A72F-D9DC0D145ED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4874419" y="3973116"/>
            <a:ext cx="485775" cy="313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2">
            <a:extLst>
              <a:ext uri="{FF2B5EF4-FFF2-40B4-BE49-F238E27FC236}">
                <a16:creationId xmlns:a16="http://schemas.microsoft.com/office/drawing/2014/main" id="{DA50EF3E-87A3-3A40-9C2F-7D89F6FE706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14951" y="4229100"/>
            <a:ext cx="388144" cy="22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12">
            <a:extLst>
              <a:ext uri="{FF2B5EF4-FFF2-40B4-BE49-F238E27FC236}">
                <a16:creationId xmlns:a16="http://schemas.microsoft.com/office/drawing/2014/main" id="{828CAC7C-827A-5244-BD3A-E8F5F7D122C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5524501" y="4466036"/>
            <a:ext cx="388144" cy="220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D3782DC0-9BA4-274F-9394-4EF0AA91FB96}"/>
              </a:ext>
            </a:extLst>
          </p:cNvPr>
          <p:cNvSpPr/>
          <p:nvPr/>
        </p:nvSpPr>
        <p:spPr>
          <a:xfrm>
            <a:off x="5235127" y="2114557"/>
            <a:ext cx="1360372" cy="600164"/>
          </a:xfrm>
          <a:prstGeom prst="rect">
            <a:avLst/>
          </a:prstGeom>
          <a:noFill/>
        </p:spPr>
        <p:txBody>
          <a:bodyPr wrap="none">
            <a:spAutoFit/>
          </a:bodyPr>
          <a:lstStyle/>
          <a:p>
            <a:pPr>
              <a:defRPr/>
            </a:pPr>
            <a:r>
              <a:rPr lang="en-US" sz="3300" dirty="0">
                <a:ln w="17780" cmpd="sng">
                  <a:solidFill>
                    <a:schemeClr val="accent1">
                      <a:tint val="3000"/>
                    </a:schemeClr>
                  </a:solidFill>
                  <a:prstDash val="solid"/>
                  <a:miter lim="800000"/>
                </a:ln>
                <a:solidFill>
                  <a:srgbClr val="663300"/>
                </a:solidFill>
                <a:effectLst>
                  <a:outerShdw blurRad="55000" dist="50800" dir="5400000" algn="tl">
                    <a:srgbClr val="000000">
                      <a:alpha val="33000"/>
                    </a:srgbClr>
                  </a:outerShdw>
                </a:effectLst>
                <a:latin typeface="Arial" charset="0"/>
              </a:rPr>
              <a:t>FARM</a:t>
            </a:r>
          </a:p>
        </p:txBody>
      </p:sp>
      <p:pic>
        <p:nvPicPr>
          <p:cNvPr id="29" name="Picture 12">
            <a:extLst>
              <a:ext uri="{FF2B5EF4-FFF2-40B4-BE49-F238E27FC236}">
                <a16:creationId xmlns:a16="http://schemas.microsoft.com/office/drawing/2014/main" id="{C681C19D-1DB0-5A4D-A343-B5E5BB79ACB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4914901" y="4351736"/>
            <a:ext cx="388144" cy="220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9">
            <a:extLst>
              <a:ext uri="{FF2B5EF4-FFF2-40B4-BE49-F238E27FC236}">
                <a16:creationId xmlns:a16="http://schemas.microsoft.com/office/drawing/2014/main" id="{545BB109-2F74-2849-8473-D788DC5C42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6034089" y="3819525"/>
            <a:ext cx="122635"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9">
            <a:extLst>
              <a:ext uri="{FF2B5EF4-FFF2-40B4-BE49-F238E27FC236}">
                <a16:creationId xmlns:a16="http://schemas.microsoft.com/office/drawing/2014/main" id="{DA9ABF5F-4D6C-9146-B142-10A6D2E60C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5980510" y="4006453"/>
            <a:ext cx="123825"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9">
            <a:extLst>
              <a:ext uri="{FF2B5EF4-FFF2-40B4-BE49-F238E27FC236}">
                <a16:creationId xmlns:a16="http://schemas.microsoft.com/office/drawing/2014/main" id="{73A5BDE5-1499-2F46-ACC8-D83A980293C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7622" y="3943350"/>
            <a:ext cx="122634"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5">
            <a:extLst>
              <a:ext uri="{FF2B5EF4-FFF2-40B4-BE49-F238E27FC236}">
                <a16:creationId xmlns:a16="http://schemas.microsoft.com/office/drawing/2014/main" id="{55731E33-B9C4-F746-BD8F-8C00F97596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0670" y="4229100"/>
            <a:ext cx="527447" cy="910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15">
            <a:extLst>
              <a:ext uri="{FF2B5EF4-FFF2-40B4-BE49-F238E27FC236}">
                <a16:creationId xmlns:a16="http://schemas.microsoft.com/office/drawing/2014/main" id="{5359A494-CBBF-4F4F-8800-6CF95158F7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7301" y="4231481"/>
            <a:ext cx="47982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5">
            <a:extLst>
              <a:ext uri="{FF2B5EF4-FFF2-40B4-BE49-F238E27FC236}">
                <a16:creationId xmlns:a16="http://schemas.microsoft.com/office/drawing/2014/main" id="{EBEF16DE-ECFF-5F48-91C6-EE51AF4815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1" y="4743450"/>
            <a:ext cx="47982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15">
            <a:extLst>
              <a:ext uri="{FF2B5EF4-FFF2-40B4-BE49-F238E27FC236}">
                <a16:creationId xmlns:a16="http://schemas.microsoft.com/office/drawing/2014/main" id="{A2415B61-EC63-B346-B922-8639FCA4FC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8473" y="3750469"/>
            <a:ext cx="47982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15">
            <a:extLst>
              <a:ext uri="{FF2B5EF4-FFF2-40B4-BE49-F238E27FC236}">
                <a16:creationId xmlns:a16="http://schemas.microsoft.com/office/drawing/2014/main" id="{4D4EEB13-1BA3-1B48-95AA-06E0438FEF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1" y="3543300"/>
            <a:ext cx="47982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5">
            <a:extLst>
              <a:ext uri="{FF2B5EF4-FFF2-40B4-BE49-F238E27FC236}">
                <a16:creationId xmlns:a16="http://schemas.microsoft.com/office/drawing/2014/main" id="{2BDAC5B4-5340-A740-AEB1-C27138D608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4778" y="4286250"/>
            <a:ext cx="47982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15">
            <a:extLst>
              <a:ext uri="{FF2B5EF4-FFF2-40B4-BE49-F238E27FC236}">
                <a16:creationId xmlns:a16="http://schemas.microsoft.com/office/drawing/2014/main" id="{2E8945D7-ECDC-7445-B198-4F540FB2E3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6128" y="4806555"/>
            <a:ext cx="479822" cy="829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5">
            <a:extLst>
              <a:ext uri="{FF2B5EF4-FFF2-40B4-BE49-F238E27FC236}">
                <a16:creationId xmlns:a16="http://schemas.microsoft.com/office/drawing/2014/main" id="{30341281-BA9E-C24F-A77F-A8A60AF057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6178" y="4686300"/>
            <a:ext cx="47982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8">
            <a:extLst>
              <a:ext uri="{FF2B5EF4-FFF2-40B4-BE49-F238E27FC236}">
                <a16:creationId xmlns:a16="http://schemas.microsoft.com/office/drawing/2014/main" id="{11886BB3-8ECA-DC4B-85F9-377CEBE5023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3375422" y="5004198"/>
            <a:ext cx="651272" cy="520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9">
            <a:extLst>
              <a:ext uri="{FF2B5EF4-FFF2-40B4-BE49-F238E27FC236}">
                <a16:creationId xmlns:a16="http://schemas.microsoft.com/office/drawing/2014/main" id="{1A59EDC3-17C9-7F46-B2E5-D529FAA0F27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flipH="1">
            <a:off x="2359819" y="4964906"/>
            <a:ext cx="601266" cy="339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20">
            <a:extLst>
              <a:ext uri="{FF2B5EF4-FFF2-40B4-BE49-F238E27FC236}">
                <a16:creationId xmlns:a16="http://schemas.microsoft.com/office/drawing/2014/main" id="{50C603B3-F180-C342-A750-ECCF583A103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06441" y="4549380"/>
            <a:ext cx="336947" cy="329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20">
            <a:extLst>
              <a:ext uri="{FF2B5EF4-FFF2-40B4-BE49-F238E27FC236}">
                <a16:creationId xmlns:a16="http://schemas.microsoft.com/office/drawing/2014/main" id="{EDF502B2-605C-0E44-809A-C929F247FC9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00464" y="4250532"/>
            <a:ext cx="336947" cy="330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20">
            <a:extLst>
              <a:ext uri="{FF2B5EF4-FFF2-40B4-BE49-F238E27FC236}">
                <a16:creationId xmlns:a16="http://schemas.microsoft.com/office/drawing/2014/main" id="{45A8C0B8-1C23-0E4E-9B5D-303320A830D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43289" y="4519614"/>
            <a:ext cx="336947" cy="330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31">
            <a:extLst>
              <a:ext uri="{FF2B5EF4-FFF2-40B4-BE49-F238E27FC236}">
                <a16:creationId xmlns:a16="http://schemas.microsoft.com/office/drawing/2014/main" id="{86B35377-F794-E44D-8D87-31C05903A88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741320" y="4065986"/>
            <a:ext cx="284560" cy="591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Picture 31">
            <a:extLst>
              <a:ext uri="{FF2B5EF4-FFF2-40B4-BE49-F238E27FC236}">
                <a16:creationId xmlns:a16="http://schemas.microsoft.com/office/drawing/2014/main" id="{50D997EF-6532-324C-80D6-A895B8982AF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503194" y="4232674"/>
            <a:ext cx="285750" cy="592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Picture 31">
            <a:extLst>
              <a:ext uri="{FF2B5EF4-FFF2-40B4-BE49-F238E27FC236}">
                <a16:creationId xmlns:a16="http://schemas.microsoft.com/office/drawing/2014/main" id="{889CAF0E-D897-E747-86A0-CD726B6B8D4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909197" y="4175524"/>
            <a:ext cx="284559" cy="592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Picture 31">
            <a:extLst>
              <a:ext uri="{FF2B5EF4-FFF2-40B4-BE49-F238E27FC236}">
                <a16:creationId xmlns:a16="http://schemas.microsoft.com/office/drawing/2014/main" id="{57541B58-8C3C-5647-A164-5DE9F9BC966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388894" y="3977880"/>
            <a:ext cx="285750" cy="592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Picture 31">
            <a:extLst>
              <a:ext uri="{FF2B5EF4-FFF2-40B4-BE49-F238E27FC236}">
                <a16:creationId xmlns:a16="http://schemas.microsoft.com/office/drawing/2014/main" id="{CB0CC6EE-FB3E-9544-BD09-C3164FF8014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071122" y="3868342"/>
            <a:ext cx="284559" cy="592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Picture 31">
            <a:extLst>
              <a:ext uri="{FF2B5EF4-FFF2-40B4-BE49-F238E27FC236}">
                <a16:creationId xmlns:a16="http://schemas.microsoft.com/office/drawing/2014/main" id="{14E7743D-3B1A-6B49-97F6-83FDA372D84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328172" y="4579145"/>
            <a:ext cx="284559" cy="592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Picture 31">
            <a:extLst>
              <a:ext uri="{FF2B5EF4-FFF2-40B4-BE49-F238E27FC236}">
                <a16:creationId xmlns:a16="http://schemas.microsoft.com/office/drawing/2014/main" id="{B6141D70-D860-3848-947F-08D7621D883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42435" y="4305300"/>
            <a:ext cx="285750" cy="591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Picture 31">
            <a:extLst>
              <a:ext uri="{FF2B5EF4-FFF2-40B4-BE49-F238E27FC236}">
                <a16:creationId xmlns:a16="http://schemas.microsoft.com/office/drawing/2014/main" id="{DA2A3538-DF39-554A-A596-1C795DC3667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617494" y="4487467"/>
            <a:ext cx="285750" cy="591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35">
            <a:extLst>
              <a:ext uri="{FF2B5EF4-FFF2-40B4-BE49-F238E27FC236}">
                <a16:creationId xmlns:a16="http://schemas.microsoft.com/office/drawing/2014/main" id="{A995E5DC-E7B5-1E4D-87A4-1EDC0D791CF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537597" y="4657725"/>
            <a:ext cx="394097"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 name="Picture 35">
            <a:extLst>
              <a:ext uri="{FF2B5EF4-FFF2-40B4-BE49-F238E27FC236}">
                <a16:creationId xmlns:a16="http://schemas.microsoft.com/office/drawing/2014/main" id="{55E979DE-8477-7646-9BD9-FBEBB4B5477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19589" y="3411142"/>
            <a:ext cx="394097" cy="572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 name="Picture 35">
            <a:extLst>
              <a:ext uri="{FF2B5EF4-FFF2-40B4-BE49-F238E27FC236}">
                <a16:creationId xmlns:a16="http://schemas.microsoft.com/office/drawing/2014/main" id="{D6AC9BAF-6C3D-724D-8F90-30AE8965919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flipH="1">
            <a:off x="7131844" y="3201591"/>
            <a:ext cx="395288" cy="64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37">
            <a:extLst>
              <a:ext uri="{FF2B5EF4-FFF2-40B4-BE49-F238E27FC236}">
                <a16:creationId xmlns:a16="http://schemas.microsoft.com/office/drawing/2014/main" id="{73B83604-59B3-F746-8D22-51AD75A8F45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13672" y="4493420"/>
            <a:ext cx="365522" cy="236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 name="Picture 37">
            <a:extLst>
              <a:ext uri="{FF2B5EF4-FFF2-40B4-BE49-F238E27FC236}">
                <a16:creationId xmlns:a16="http://schemas.microsoft.com/office/drawing/2014/main" id="{B29B148F-FA49-A74F-9E4F-2A89513BF75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80235" y="3082529"/>
            <a:ext cx="365522" cy="236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 name="Picture 37">
            <a:extLst>
              <a:ext uri="{FF2B5EF4-FFF2-40B4-BE49-F238E27FC236}">
                <a16:creationId xmlns:a16="http://schemas.microsoft.com/office/drawing/2014/main" id="{3C3F861A-5757-C340-827E-29E2745FA50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700464" y="3403998"/>
            <a:ext cx="326231" cy="186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 name="Picture 37">
            <a:extLst>
              <a:ext uri="{FF2B5EF4-FFF2-40B4-BE49-F238E27FC236}">
                <a16:creationId xmlns:a16="http://schemas.microsoft.com/office/drawing/2014/main" id="{5CF7A559-6B58-4B45-9B9A-FBEA2BF58D6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87466" y="4842272"/>
            <a:ext cx="365522" cy="236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 name="Picture 19">
            <a:extLst>
              <a:ext uri="{FF2B5EF4-FFF2-40B4-BE49-F238E27FC236}">
                <a16:creationId xmlns:a16="http://schemas.microsoft.com/office/drawing/2014/main" id="{4F4FC3B4-E614-1A43-BDF5-4AFDD65EC0E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flipH="1">
            <a:off x="2444355" y="4192192"/>
            <a:ext cx="601265" cy="339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 name="Picture 20">
            <a:extLst>
              <a:ext uri="{FF2B5EF4-FFF2-40B4-BE49-F238E27FC236}">
                <a16:creationId xmlns:a16="http://schemas.microsoft.com/office/drawing/2014/main" id="{E711870C-1F69-9D41-832C-65B4EEC2793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319589" y="4951811"/>
            <a:ext cx="336947" cy="330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 name="Picture 20">
            <a:extLst>
              <a:ext uri="{FF2B5EF4-FFF2-40B4-BE49-F238E27FC236}">
                <a16:creationId xmlns:a16="http://schemas.microsoft.com/office/drawing/2014/main" id="{31EAA268-199B-F94A-950F-357B4A4A38B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127772" y="4719637"/>
            <a:ext cx="336947" cy="329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 name="Picture 15">
            <a:extLst>
              <a:ext uri="{FF2B5EF4-FFF2-40B4-BE49-F238E27FC236}">
                <a16:creationId xmlns:a16="http://schemas.microsoft.com/office/drawing/2014/main" id="{33B9389A-874F-E246-B27D-C5980FFD55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1" y="2980135"/>
            <a:ext cx="47982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Picture 15">
            <a:extLst>
              <a:ext uri="{FF2B5EF4-FFF2-40B4-BE49-F238E27FC236}">
                <a16:creationId xmlns:a16="http://schemas.microsoft.com/office/drawing/2014/main" id="{1AC17357-2C13-8046-A193-20F67E16BF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6153" y="2945606"/>
            <a:ext cx="479822" cy="829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 name="Picture 15">
            <a:extLst>
              <a:ext uri="{FF2B5EF4-FFF2-40B4-BE49-F238E27FC236}">
                <a16:creationId xmlns:a16="http://schemas.microsoft.com/office/drawing/2014/main" id="{AB0FAB87-1119-C34F-9A72-A2454D36BA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8103" y="3370661"/>
            <a:ext cx="479822" cy="829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Picture 15">
            <a:extLst>
              <a:ext uri="{FF2B5EF4-FFF2-40B4-BE49-F238E27FC236}">
                <a16:creationId xmlns:a16="http://schemas.microsoft.com/office/drawing/2014/main" id="{E7DD6A8E-73C5-D241-BF36-CAED37925F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7789" y="2456260"/>
            <a:ext cx="47982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Picture 35">
            <a:extLst>
              <a:ext uri="{FF2B5EF4-FFF2-40B4-BE49-F238E27FC236}">
                <a16:creationId xmlns:a16="http://schemas.microsoft.com/office/drawing/2014/main" id="{0D4EA0C7-2BDE-094B-ACA8-77300F27366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87466" y="3983833"/>
            <a:ext cx="395288" cy="57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Picture 67">
            <a:extLst>
              <a:ext uri="{FF2B5EF4-FFF2-40B4-BE49-F238E27FC236}">
                <a16:creationId xmlns:a16="http://schemas.microsoft.com/office/drawing/2014/main" id="{4E59328E-DB86-C449-9E1F-56F13C429DFA}"/>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343150" y="2571751"/>
            <a:ext cx="742950" cy="564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 name="Picture 68">
            <a:extLst>
              <a:ext uri="{FF2B5EF4-FFF2-40B4-BE49-F238E27FC236}">
                <a16:creationId xmlns:a16="http://schemas.microsoft.com/office/drawing/2014/main" id="{E9B8D7CE-DAEA-3A45-9413-5DC1B26F7394}"/>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400300" y="3257551"/>
            <a:ext cx="742950" cy="564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Picture 69">
            <a:extLst>
              <a:ext uri="{FF2B5EF4-FFF2-40B4-BE49-F238E27FC236}">
                <a16:creationId xmlns:a16="http://schemas.microsoft.com/office/drawing/2014/main" id="{B6840036-4B7E-8C4C-AB69-8681F909C5B9}"/>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3143250" y="2514601"/>
            <a:ext cx="742950" cy="564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70">
            <a:extLst>
              <a:ext uri="{FF2B5EF4-FFF2-40B4-BE49-F238E27FC236}">
                <a16:creationId xmlns:a16="http://schemas.microsoft.com/office/drawing/2014/main" id="{661D0F2C-12CD-E048-9950-4BFAAA1A509A}"/>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3086100" y="3600451"/>
            <a:ext cx="742950" cy="564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Title 1">
            <a:extLst>
              <a:ext uri="{FF2B5EF4-FFF2-40B4-BE49-F238E27FC236}">
                <a16:creationId xmlns:a16="http://schemas.microsoft.com/office/drawing/2014/main" id="{1B25EF72-8207-514C-A74D-5D5FE86F1D80}"/>
              </a:ext>
            </a:extLst>
          </p:cNvPr>
          <p:cNvSpPr txBox="1">
            <a:spLocks/>
          </p:cNvSpPr>
          <p:nvPr/>
        </p:nvSpPr>
        <p:spPr bwMode="auto">
          <a:xfrm>
            <a:off x="2519362" y="857250"/>
            <a:ext cx="3673079" cy="857250"/>
          </a:xfrm>
          <a:prstGeom prst="rect">
            <a:avLst/>
          </a:prstGeom>
          <a:noFill/>
          <a:ln>
            <a:noFill/>
          </a:ln>
          <a:effectLst/>
        </p:spPr>
        <p:txBody>
          <a:bodyPr anchor="ctr"/>
          <a:lstStyle/>
          <a:p>
            <a:pPr>
              <a:defRPr/>
            </a:pPr>
            <a:r>
              <a:rPr lang="en-US" sz="2400" kern="0" dirty="0">
                <a:solidFill>
                  <a:srgbClr val="FF0000"/>
                </a:solidFill>
                <a:latin typeface="+mj-lt"/>
                <a:ea typeface="+mj-ea"/>
                <a:cs typeface="+mj-cs"/>
              </a:rPr>
              <a:t>Het </a:t>
            </a:r>
            <a:r>
              <a:rPr lang="en-US" sz="2400" kern="0" dirty="0" err="1">
                <a:solidFill>
                  <a:srgbClr val="FF0000"/>
                </a:solidFill>
                <a:latin typeface="+mj-lt"/>
                <a:ea typeface="+mj-ea"/>
                <a:cs typeface="+mj-cs"/>
              </a:rPr>
              <a:t>inhuren</a:t>
            </a:r>
            <a:r>
              <a:rPr lang="en-US" sz="2400" kern="0" dirty="0">
                <a:solidFill>
                  <a:srgbClr val="FF0000"/>
                </a:solidFill>
                <a:latin typeface="+mj-lt"/>
                <a:ea typeface="+mj-ea"/>
                <a:cs typeface="+mj-cs"/>
              </a:rPr>
              <a:t> van </a:t>
            </a:r>
            <a:r>
              <a:rPr lang="en-US" sz="2400" kern="0" dirty="0" err="1">
                <a:solidFill>
                  <a:srgbClr val="FF0000"/>
                </a:solidFill>
                <a:latin typeface="+mj-lt"/>
                <a:ea typeface="+mj-ea"/>
                <a:cs typeface="+mj-cs"/>
              </a:rPr>
              <a:t>een</a:t>
            </a:r>
            <a:r>
              <a:rPr lang="en-US" sz="2400" kern="0" dirty="0">
                <a:solidFill>
                  <a:srgbClr val="FF0000"/>
                </a:solidFill>
                <a:latin typeface="+mj-lt"/>
                <a:ea typeface="+mj-ea"/>
                <a:cs typeface="+mj-cs"/>
              </a:rPr>
              <a:t> expert</a:t>
            </a:r>
          </a:p>
        </p:txBody>
      </p:sp>
      <p:sp>
        <p:nvSpPr>
          <p:cNvPr id="32833" name="Tijdelijke aanduiding voor voettekst 74">
            <a:extLst>
              <a:ext uri="{FF2B5EF4-FFF2-40B4-BE49-F238E27FC236}">
                <a16:creationId xmlns:a16="http://schemas.microsoft.com/office/drawing/2014/main" id="{7C196EFD-7FFB-6742-BA4C-6379551E0F1D}"/>
              </a:ext>
            </a:extLst>
          </p:cNvPr>
          <p:cNvSpPr>
            <a:spLocks noGrp="1"/>
          </p:cNvSpPr>
          <p:nvPr>
            <p:ph type="ftr" sz="quarter" idx="11"/>
          </p:nvPr>
        </p:nvSpPr>
        <p:spPr>
          <a:xfrm>
            <a:off x="1385887" y="5541169"/>
            <a:ext cx="6615113" cy="3571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FontTx/>
              <a:buNone/>
            </a:pPr>
            <a:r>
              <a:rPr lang="nl-NL" altLang="nl-NL" sz="1050"/>
              <a:t>(c) 2012 PBSRG / Arizona State University</a:t>
            </a:r>
          </a:p>
        </p:txBody>
      </p:sp>
    </p:spTree>
    <p:extLst>
      <p:ext uri="{BB962C8B-B14F-4D97-AF65-F5344CB8AC3E}">
        <p14:creationId xmlns:p14="http://schemas.microsoft.com/office/powerpoint/2010/main" val="11386359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nodeType="afterGroup">
                            <p:stCondLst>
                              <p:cond delay="1000"/>
                            </p:stCondLst>
                            <p:childTnLst>
                              <p:par>
                                <p:cTn id="13" presetID="14" presetClass="entr" presetSubtype="10" fill="hold" nodeType="after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randombar(horizontal)">
                                      <p:cBhvr>
                                        <p:cTn id="15" dur="500"/>
                                        <p:tgtEl>
                                          <p:spTgt spid="1028"/>
                                        </p:tgtEl>
                                      </p:cBhvr>
                                    </p:animEffect>
                                  </p:childTnLst>
                                </p:cTn>
                              </p:par>
                            </p:childTnLst>
                          </p:cTn>
                        </p:par>
                        <p:par>
                          <p:cTn id="16" fill="hold" nodeType="afterGroup">
                            <p:stCondLst>
                              <p:cond delay="1500"/>
                            </p:stCondLst>
                            <p:childTnLst>
                              <p:par>
                                <p:cTn id="17" presetID="14" presetClass="entr" presetSubtype="10" fill="hold" nodeType="afterEffect">
                                  <p:stCondLst>
                                    <p:cond delay="0"/>
                                  </p:stCondLst>
                                  <p:childTnLst>
                                    <p:set>
                                      <p:cBhvr>
                                        <p:cTn id="18" dur="1" fill="hold">
                                          <p:stCondLst>
                                            <p:cond delay="0"/>
                                          </p:stCondLst>
                                        </p:cTn>
                                        <p:tgtEl>
                                          <p:spTgt spid="1031"/>
                                        </p:tgtEl>
                                        <p:attrNameLst>
                                          <p:attrName>style.visibility</p:attrName>
                                        </p:attrNameLst>
                                      </p:cBhvr>
                                      <p:to>
                                        <p:strVal val="visible"/>
                                      </p:to>
                                    </p:set>
                                    <p:animEffect transition="in" filter="randombar(horizontal)">
                                      <p:cBhvr>
                                        <p:cTn id="19" dur="500"/>
                                        <p:tgtEl>
                                          <p:spTgt spid="1031"/>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nodeType="clickEffect">
                                  <p:stCondLst>
                                    <p:cond delay="0"/>
                                  </p:stCondLst>
                                  <p:childTnLst>
                                    <p:set>
                                      <p:cBhvr>
                                        <p:cTn id="28" dur="1" fill="hold">
                                          <p:stCondLst>
                                            <p:cond delay="0"/>
                                          </p:stCondLst>
                                        </p:cTn>
                                        <p:tgtEl>
                                          <p:spTgt spid="1037"/>
                                        </p:tgtEl>
                                        <p:attrNameLst>
                                          <p:attrName>style.visibility</p:attrName>
                                        </p:attrNameLst>
                                      </p:cBhvr>
                                      <p:to>
                                        <p:strVal val="visible"/>
                                      </p:to>
                                    </p:set>
                                    <p:animEffect transition="in" filter="fade">
                                      <p:cBhvr>
                                        <p:cTn id="29" dur="500"/>
                                        <p:tgtEl>
                                          <p:spTgt spid="1037"/>
                                        </p:tgtEl>
                                      </p:cBhvr>
                                    </p:animEffect>
                                  </p:childTnLst>
                                </p:cTn>
                              </p:par>
                              <p:par>
                                <p:cTn id="30" presetID="10" presetClass="entr" presetSubtype="0" fill="hold" nodeType="withEffect">
                                  <p:stCondLst>
                                    <p:cond delay="0"/>
                                  </p:stCondLst>
                                  <p:childTnLst>
                                    <p:set>
                                      <p:cBhvr>
                                        <p:cTn id="31" dur="1" fill="hold">
                                          <p:stCondLst>
                                            <p:cond delay="0"/>
                                          </p:stCondLst>
                                        </p:cTn>
                                        <p:tgtEl>
                                          <p:spTgt spid="1036"/>
                                        </p:tgtEl>
                                        <p:attrNameLst>
                                          <p:attrName>style.visibility</p:attrName>
                                        </p:attrNameLst>
                                      </p:cBhvr>
                                      <p:to>
                                        <p:strVal val="visible"/>
                                      </p:to>
                                    </p:set>
                                    <p:animEffect transition="in" filter="fade">
                                      <p:cBhvr>
                                        <p:cTn id="32" dur="500"/>
                                        <p:tgtEl>
                                          <p:spTgt spid="1036"/>
                                        </p:tgtEl>
                                      </p:cBhvr>
                                    </p:animEffect>
                                  </p:childTnLst>
                                </p:cTn>
                              </p:par>
                              <p:par>
                                <p:cTn id="33" presetID="10" presetClass="entr" presetSubtype="0" fill="hold" nodeType="withEffect">
                                  <p:stCondLst>
                                    <p:cond delay="0"/>
                                  </p:stCondLst>
                                  <p:childTnLst>
                                    <p:set>
                                      <p:cBhvr>
                                        <p:cTn id="34" dur="1" fill="hold">
                                          <p:stCondLst>
                                            <p:cond delay="0"/>
                                          </p:stCondLst>
                                        </p:cTn>
                                        <p:tgtEl>
                                          <p:spTgt spid="1033"/>
                                        </p:tgtEl>
                                        <p:attrNameLst>
                                          <p:attrName>style.visibility</p:attrName>
                                        </p:attrNameLst>
                                      </p:cBhvr>
                                      <p:to>
                                        <p:strVal val="visible"/>
                                      </p:to>
                                    </p:set>
                                    <p:animEffect transition="in" filter="fade">
                                      <p:cBhvr>
                                        <p:cTn id="35" dur="500"/>
                                        <p:tgtEl>
                                          <p:spTgt spid="1033"/>
                                        </p:tgtEl>
                                      </p:cBhvr>
                                    </p:animEffect>
                                  </p:childTnLst>
                                </p:cTn>
                              </p:par>
                              <p:par>
                                <p:cTn id="36" presetID="10" presetClass="entr" presetSubtype="0" fill="hold"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0"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par>
                                <p:cTn id="42" presetID="10" presetClass="entr" presetSubtype="0" fill="hold"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par>
                                <p:cTn id="45" presetID="10" presetClass="entr" presetSubtype="0" fill="hold" nodeType="with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par>
                                <p:cTn id="57" presetID="10" presetClass="entr" presetSubtype="0" fill="hold" nodeType="with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par>
                                <p:cTn id="60" presetID="10" presetClass="entr" presetSubtype="0" fill="hold" nodeType="with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500"/>
                                        <p:tgtEl>
                                          <p:spTgt spid="27"/>
                                        </p:tgtEl>
                                      </p:cBhvr>
                                    </p:animEffect>
                                  </p:childTnLst>
                                </p:cTn>
                              </p:par>
                              <p:par>
                                <p:cTn id="63" presetID="10" presetClass="entr" presetSubtype="0" fill="hold" nodeType="with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fade">
                                      <p:cBhvr>
                                        <p:cTn id="65" dur="500"/>
                                        <p:tgtEl>
                                          <p:spTgt spid="29"/>
                                        </p:tgtEl>
                                      </p:cBhvr>
                                    </p:animEffect>
                                  </p:childTnLst>
                                </p:cTn>
                              </p:par>
                              <p:par>
                                <p:cTn id="66" presetID="10" presetClass="entr" presetSubtype="0" fill="hold" nodeType="withEffect">
                                  <p:stCondLst>
                                    <p:cond delay="0"/>
                                  </p:stCondLst>
                                  <p:childTnLst>
                                    <p:set>
                                      <p:cBhvr>
                                        <p:cTn id="67" dur="1" fill="hold">
                                          <p:stCondLst>
                                            <p:cond delay="0"/>
                                          </p:stCondLst>
                                        </p:cTn>
                                        <p:tgtEl>
                                          <p:spTgt spid="30"/>
                                        </p:tgtEl>
                                        <p:attrNameLst>
                                          <p:attrName>style.visibility</p:attrName>
                                        </p:attrNameLst>
                                      </p:cBhvr>
                                      <p:to>
                                        <p:strVal val="visible"/>
                                      </p:to>
                                    </p:set>
                                    <p:animEffect transition="in" filter="fade">
                                      <p:cBhvr>
                                        <p:cTn id="68" dur="500"/>
                                        <p:tgtEl>
                                          <p:spTgt spid="30"/>
                                        </p:tgtEl>
                                      </p:cBhvr>
                                    </p:animEffect>
                                  </p:childTnLst>
                                </p:cTn>
                              </p:par>
                              <p:par>
                                <p:cTn id="69" presetID="10" presetClass="entr" presetSubtype="0" fill="hold" nodeType="with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fade">
                                      <p:cBhvr>
                                        <p:cTn id="71" dur="500"/>
                                        <p:tgtEl>
                                          <p:spTgt spid="31"/>
                                        </p:tgtEl>
                                      </p:cBhvr>
                                    </p:animEffect>
                                  </p:childTnLst>
                                </p:cTn>
                              </p:par>
                              <p:par>
                                <p:cTn id="72" presetID="10" presetClass="entr" presetSubtype="0" fill="hold" nodeType="withEffect">
                                  <p:stCondLst>
                                    <p:cond delay="0"/>
                                  </p:stCondLst>
                                  <p:childTnLst>
                                    <p:set>
                                      <p:cBhvr>
                                        <p:cTn id="73" dur="1" fill="hold">
                                          <p:stCondLst>
                                            <p:cond delay="0"/>
                                          </p:stCondLst>
                                        </p:cTn>
                                        <p:tgtEl>
                                          <p:spTgt spid="32"/>
                                        </p:tgtEl>
                                        <p:attrNameLst>
                                          <p:attrName>style.visibility</p:attrName>
                                        </p:attrNameLst>
                                      </p:cBhvr>
                                      <p:to>
                                        <p:strVal val="visible"/>
                                      </p:to>
                                    </p:set>
                                    <p:animEffect transition="in" filter="fade">
                                      <p:cBhvr>
                                        <p:cTn id="74" dur="500"/>
                                        <p:tgtEl>
                                          <p:spTgt spid="32"/>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16" presetClass="entr" presetSubtype="21" fill="hold" nodeType="clickEffect">
                                  <p:stCondLst>
                                    <p:cond delay="0"/>
                                  </p:stCondLst>
                                  <p:childTnLst>
                                    <p:set>
                                      <p:cBhvr>
                                        <p:cTn id="78" dur="1" fill="hold">
                                          <p:stCondLst>
                                            <p:cond delay="0"/>
                                          </p:stCondLst>
                                        </p:cTn>
                                        <p:tgtEl>
                                          <p:spTgt spid="1055"/>
                                        </p:tgtEl>
                                        <p:attrNameLst>
                                          <p:attrName>style.visibility</p:attrName>
                                        </p:attrNameLst>
                                      </p:cBhvr>
                                      <p:to>
                                        <p:strVal val="visible"/>
                                      </p:to>
                                    </p:set>
                                    <p:animEffect transition="in" filter="barn(inVertical)">
                                      <p:cBhvr>
                                        <p:cTn id="79" dur="500"/>
                                        <p:tgtEl>
                                          <p:spTgt spid="1055"/>
                                        </p:tgtEl>
                                      </p:cBhvr>
                                    </p:animEffect>
                                  </p:childTnLst>
                                </p:cTn>
                              </p:par>
                              <p:par>
                                <p:cTn id="80" presetID="16" presetClass="entr" presetSubtype="21" fill="hold" nodeType="withEffect">
                                  <p:stCondLst>
                                    <p:cond delay="0"/>
                                  </p:stCondLst>
                                  <p:childTnLst>
                                    <p:set>
                                      <p:cBhvr>
                                        <p:cTn id="81" dur="1" fill="hold">
                                          <p:stCondLst>
                                            <p:cond delay="0"/>
                                          </p:stCondLst>
                                        </p:cTn>
                                        <p:tgtEl>
                                          <p:spTgt spid="61"/>
                                        </p:tgtEl>
                                        <p:attrNameLst>
                                          <p:attrName>style.visibility</p:attrName>
                                        </p:attrNameLst>
                                      </p:cBhvr>
                                      <p:to>
                                        <p:strVal val="visible"/>
                                      </p:to>
                                    </p:set>
                                    <p:animEffect transition="in" filter="barn(inVertical)">
                                      <p:cBhvr>
                                        <p:cTn id="82" dur="500"/>
                                        <p:tgtEl>
                                          <p:spTgt spid="61"/>
                                        </p:tgtEl>
                                      </p:cBhvr>
                                    </p:animEffect>
                                  </p:childTnLst>
                                </p:cTn>
                              </p:par>
                              <p:par>
                                <p:cTn id="83" presetID="16" presetClass="entr" presetSubtype="21" fill="hold" nodeType="withEffect">
                                  <p:stCondLst>
                                    <p:cond delay="0"/>
                                  </p:stCondLst>
                                  <p:childTnLst>
                                    <p:set>
                                      <p:cBhvr>
                                        <p:cTn id="84" dur="1" fill="hold">
                                          <p:stCondLst>
                                            <p:cond delay="0"/>
                                          </p:stCondLst>
                                        </p:cTn>
                                        <p:tgtEl>
                                          <p:spTgt spid="62"/>
                                        </p:tgtEl>
                                        <p:attrNameLst>
                                          <p:attrName>style.visibility</p:attrName>
                                        </p:attrNameLst>
                                      </p:cBhvr>
                                      <p:to>
                                        <p:strVal val="visible"/>
                                      </p:to>
                                    </p:set>
                                    <p:animEffect transition="in" filter="barn(inVertical)">
                                      <p:cBhvr>
                                        <p:cTn id="85" dur="500"/>
                                        <p:tgtEl>
                                          <p:spTgt spid="62"/>
                                        </p:tgtEl>
                                      </p:cBhvr>
                                    </p:animEffect>
                                  </p:childTnLst>
                                </p:cTn>
                              </p:par>
                              <p:par>
                                <p:cTn id="86" presetID="16" presetClass="entr" presetSubtype="21" fill="hold" nodeType="withEffect">
                                  <p:stCondLst>
                                    <p:cond delay="0"/>
                                  </p:stCondLst>
                                  <p:childTnLst>
                                    <p:set>
                                      <p:cBhvr>
                                        <p:cTn id="87" dur="1" fill="hold">
                                          <p:stCondLst>
                                            <p:cond delay="0"/>
                                          </p:stCondLst>
                                        </p:cTn>
                                        <p:tgtEl>
                                          <p:spTgt spid="63"/>
                                        </p:tgtEl>
                                        <p:attrNameLst>
                                          <p:attrName>style.visibility</p:attrName>
                                        </p:attrNameLst>
                                      </p:cBhvr>
                                      <p:to>
                                        <p:strVal val="visible"/>
                                      </p:to>
                                    </p:set>
                                    <p:animEffect transition="in" filter="barn(inVertical)">
                                      <p:cBhvr>
                                        <p:cTn id="88" dur="500"/>
                                        <p:tgtEl>
                                          <p:spTgt spid="63"/>
                                        </p:tgtEl>
                                      </p:cBhvr>
                                    </p:animEffect>
                                  </p:childTnLst>
                                </p:cTn>
                              </p:par>
                              <p:par>
                                <p:cTn id="89" presetID="16" presetClass="entr" presetSubtype="21" fill="hold" nodeType="withEffect">
                                  <p:stCondLst>
                                    <p:cond delay="0"/>
                                  </p:stCondLst>
                                  <p:childTnLst>
                                    <p:set>
                                      <p:cBhvr>
                                        <p:cTn id="90" dur="1" fill="hold">
                                          <p:stCondLst>
                                            <p:cond delay="0"/>
                                          </p:stCondLst>
                                        </p:cTn>
                                        <p:tgtEl>
                                          <p:spTgt spid="64"/>
                                        </p:tgtEl>
                                        <p:attrNameLst>
                                          <p:attrName>style.visibility</p:attrName>
                                        </p:attrNameLst>
                                      </p:cBhvr>
                                      <p:to>
                                        <p:strVal val="visible"/>
                                      </p:to>
                                    </p:set>
                                    <p:animEffect transition="in" filter="barn(inVertical)">
                                      <p:cBhvr>
                                        <p:cTn id="91" dur="500"/>
                                        <p:tgtEl>
                                          <p:spTgt spid="64"/>
                                        </p:tgtEl>
                                      </p:cBhvr>
                                    </p:animEffect>
                                  </p:childTnLst>
                                </p:cTn>
                              </p:par>
                              <p:par>
                                <p:cTn id="92" presetID="16" presetClass="entr" presetSubtype="21" fill="hold" nodeType="withEffect">
                                  <p:stCondLst>
                                    <p:cond delay="0"/>
                                  </p:stCondLst>
                                  <p:childTnLst>
                                    <p:set>
                                      <p:cBhvr>
                                        <p:cTn id="93" dur="1" fill="hold">
                                          <p:stCondLst>
                                            <p:cond delay="0"/>
                                          </p:stCondLst>
                                        </p:cTn>
                                        <p:tgtEl>
                                          <p:spTgt spid="65"/>
                                        </p:tgtEl>
                                        <p:attrNameLst>
                                          <p:attrName>style.visibility</p:attrName>
                                        </p:attrNameLst>
                                      </p:cBhvr>
                                      <p:to>
                                        <p:strVal val="visible"/>
                                      </p:to>
                                    </p:set>
                                    <p:animEffect transition="in" filter="barn(inVertical)">
                                      <p:cBhvr>
                                        <p:cTn id="94" dur="500"/>
                                        <p:tgtEl>
                                          <p:spTgt spid="65"/>
                                        </p:tgtEl>
                                      </p:cBhvr>
                                    </p:animEffect>
                                  </p:childTnLst>
                                </p:cTn>
                              </p:par>
                              <p:par>
                                <p:cTn id="95" presetID="16" presetClass="entr" presetSubtype="21" fill="hold" nodeType="withEffect">
                                  <p:stCondLst>
                                    <p:cond delay="0"/>
                                  </p:stCondLst>
                                  <p:childTnLst>
                                    <p:set>
                                      <p:cBhvr>
                                        <p:cTn id="96" dur="1" fill="hold">
                                          <p:stCondLst>
                                            <p:cond delay="0"/>
                                          </p:stCondLst>
                                        </p:cTn>
                                        <p:tgtEl>
                                          <p:spTgt spid="66"/>
                                        </p:tgtEl>
                                        <p:attrNameLst>
                                          <p:attrName>style.visibility</p:attrName>
                                        </p:attrNameLst>
                                      </p:cBhvr>
                                      <p:to>
                                        <p:strVal val="visible"/>
                                      </p:to>
                                    </p:set>
                                    <p:animEffect transition="in" filter="barn(inVertical)">
                                      <p:cBhvr>
                                        <p:cTn id="97" dur="500"/>
                                        <p:tgtEl>
                                          <p:spTgt spid="66"/>
                                        </p:tgtEl>
                                      </p:cBhvr>
                                    </p:animEffect>
                                  </p:childTnLst>
                                </p:cTn>
                              </p:par>
                              <p:par>
                                <p:cTn id="98" presetID="16" presetClass="entr" presetSubtype="21" fill="hold" nodeType="withEffect">
                                  <p:stCondLst>
                                    <p:cond delay="0"/>
                                  </p:stCondLst>
                                  <p:childTnLst>
                                    <p:set>
                                      <p:cBhvr>
                                        <p:cTn id="99" dur="1" fill="hold">
                                          <p:stCondLst>
                                            <p:cond delay="0"/>
                                          </p:stCondLst>
                                        </p:cTn>
                                        <p:tgtEl>
                                          <p:spTgt spid="67"/>
                                        </p:tgtEl>
                                        <p:attrNameLst>
                                          <p:attrName>style.visibility</p:attrName>
                                        </p:attrNameLst>
                                      </p:cBhvr>
                                      <p:to>
                                        <p:strVal val="visible"/>
                                      </p:to>
                                    </p:set>
                                    <p:animEffect transition="in" filter="barn(inVertical)">
                                      <p:cBhvr>
                                        <p:cTn id="100" dur="500"/>
                                        <p:tgtEl>
                                          <p:spTgt spid="67"/>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10" presetClass="entr" presetSubtype="0" fill="hold" nodeType="clickEffect">
                                  <p:stCondLst>
                                    <p:cond delay="0"/>
                                  </p:stCondLst>
                                  <p:childTnLst>
                                    <p:set>
                                      <p:cBhvr>
                                        <p:cTn id="104" dur="1" fill="hold">
                                          <p:stCondLst>
                                            <p:cond delay="0"/>
                                          </p:stCondLst>
                                        </p:cTn>
                                        <p:tgtEl>
                                          <p:spTgt spid="37"/>
                                        </p:tgtEl>
                                        <p:attrNameLst>
                                          <p:attrName>style.visibility</p:attrName>
                                        </p:attrNameLst>
                                      </p:cBhvr>
                                      <p:to>
                                        <p:strVal val="visible"/>
                                      </p:to>
                                    </p:set>
                                    <p:animEffect transition="in" filter="fade">
                                      <p:cBhvr>
                                        <p:cTn id="105" dur="500"/>
                                        <p:tgtEl>
                                          <p:spTgt spid="37"/>
                                        </p:tgtEl>
                                      </p:cBhvr>
                                    </p:animEffect>
                                  </p:childTnLst>
                                </p:cTn>
                              </p:par>
                              <p:par>
                                <p:cTn id="106" presetID="10" presetClass="entr" presetSubtype="0" fill="hold" nodeType="withEffect">
                                  <p:stCondLst>
                                    <p:cond delay="0"/>
                                  </p:stCondLst>
                                  <p:childTnLst>
                                    <p:set>
                                      <p:cBhvr>
                                        <p:cTn id="107" dur="1" fill="hold">
                                          <p:stCondLst>
                                            <p:cond delay="0"/>
                                          </p:stCondLst>
                                        </p:cTn>
                                        <p:tgtEl>
                                          <p:spTgt spid="1039"/>
                                        </p:tgtEl>
                                        <p:attrNameLst>
                                          <p:attrName>style.visibility</p:attrName>
                                        </p:attrNameLst>
                                      </p:cBhvr>
                                      <p:to>
                                        <p:strVal val="visible"/>
                                      </p:to>
                                    </p:set>
                                    <p:animEffect transition="in" filter="fade">
                                      <p:cBhvr>
                                        <p:cTn id="108" dur="500"/>
                                        <p:tgtEl>
                                          <p:spTgt spid="1039"/>
                                        </p:tgtEl>
                                      </p:cBhvr>
                                    </p:animEffect>
                                  </p:childTnLst>
                                </p:cTn>
                              </p:par>
                              <p:par>
                                <p:cTn id="109" presetID="10" presetClass="entr" presetSubtype="0" fill="hold" nodeType="withEffect">
                                  <p:stCondLst>
                                    <p:cond delay="0"/>
                                  </p:stCondLst>
                                  <p:childTnLst>
                                    <p:set>
                                      <p:cBhvr>
                                        <p:cTn id="110" dur="1" fill="hold">
                                          <p:stCondLst>
                                            <p:cond delay="0"/>
                                          </p:stCondLst>
                                        </p:cTn>
                                        <p:tgtEl>
                                          <p:spTgt spid="36"/>
                                        </p:tgtEl>
                                        <p:attrNameLst>
                                          <p:attrName>style.visibility</p:attrName>
                                        </p:attrNameLst>
                                      </p:cBhvr>
                                      <p:to>
                                        <p:strVal val="visible"/>
                                      </p:to>
                                    </p:set>
                                    <p:animEffect transition="in" filter="fade">
                                      <p:cBhvr>
                                        <p:cTn id="111" dur="500"/>
                                        <p:tgtEl>
                                          <p:spTgt spid="36"/>
                                        </p:tgtEl>
                                      </p:cBhvr>
                                    </p:animEffect>
                                  </p:childTnLst>
                                </p:cTn>
                              </p:par>
                              <p:par>
                                <p:cTn id="112" presetID="10" presetClass="entr" presetSubtype="0" fill="hold" nodeType="withEffect">
                                  <p:stCondLst>
                                    <p:cond delay="0"/>
                                  </p:stCondLst>
                                  <p:childTnLst>
                                    <p:set>
                                      <p:cBhvr>
                                        <p:cTn id="113" dur="1" fill="hold">
                                          <p:stCondLst>
                                            <p:cond delay="0"/>
                                          </p:stCondLst>
                                        </p:cTn>
                                        <p:tgtEl>
                                          <p:spTgt spid="39"/>
                                        </p:tgtEl>
                                        <p:attrNameLst>
                                          <p:attrName>style.visibility</p:attrName>
                                        </p:attrNameLst>
                                      </p:cBhvr>
                                      <p:to>
                                        <p:strVal val="visible"/>
                                      </p:to>
                                    </p:set>
                                    <p:animEffect transition="in" filter="fade">
                                      <p:cBhvr>
                                        <p:cTn id="114" dur="500"/>
                                        <p:tgtEl>
                                          <p:spTgt spid="39"/>
                                        </p:tgtEl>
                                      </p:cBhvr>
                                    </p:animEffect>
                                  </p:childTnLst>
                                </p:cTn>
                              </p:par>
                              <p:par>
                                <p:cTn id="115" presetID="10" presetClass="entr" presetSubtype="0" fill="hold" nodeType="withEffect">
                                  <p:stCondLst>
                                    <p:cond delay="0"/>
                                  </p:stCondLst>
                                  <p:childTnLst>
                                    <p:set>
                                      <p:cBhvr>
                                        <p:cTn id="116" dur="1" fill="hold">
                                          <p:stCondLst>
                                            <p:cond delay="0"/>
                                          </p:stCondLst>
                                        </p:cTn>
                                        <p:tgtEl>
                                          <p:spTgt spid="40"/>
                                        </p:tgtEl>
                                        <p:attrNameLst>
                                          <p:attrName>style.visibility</p:attrName>
                                        </p:attrNameLst>
                                      </p:cBhvr>
                                      <p:to>
                                        <p:strVal val="visible"/>
                                      </p:to>
                                    </p:set>
                                    <p:animEffect transition="in" filter="fade">
                                      <p:cBhvr>
                                        <p:cTn id="117" dur="500"/>
                                        <p:tgtEl>
                                          <p:spTgt spid="40"/>
                                        </p:tgtEl>
                                      </p:cBhvr>
                                    </p:animEffect>
                                  </p:childTnLst>
                                </p:cTn>
                              </p:par>
                              <p:par>
                                <p:cTn id="118" presetID="10" presetClass="entr" presetSubtype="0" fill="hold" nodeType="withEffect">
                                  <p:stCondLst>
                                    <p:cond delay="0"/>
                                  </p:stCondLst>
                                  <p:childTnLst>
                                    <p:set>
                                      <p:cBhvr>
                                        <p:cTn id="119" dur="1" fill="hold">
                                          <p:stCondLst>
                                            <p:cond delay="0"/>
                                          </p:stCondLst>
                                        </p:cTn>
                                        <p:tgtEl>
                                          <p:spTgt spid="41"/>
                                        </p:tgtEl>
                                        <p:attrNameLst>
                                          <p:attrName>style.visibility</p:attrName>
                                        </p:attrNameLst>
                                      </p:cBhvr>
                                      <p:to>
                                        <p:strVal val="visible"/>
                                      </p:to>
                                    </p:set>
                                    <p:animEffect transition="in" filter="fade">
                                      <p:cBhvr>
                                        <p:cTn id="120" dur="500"/>
                                        <p:tgtEl>
                                          <p:spTgt spid="41"/>
                                        </p:tgtEl>
                                      </p:cBhvr>
                                    </p:animEffect>
                                  </p:childTnLst>
                                </p:cTn>
                              </p:par>
                              <p:par>
                                <p:cTn id="121" presetID="10" presetClass="entr" presetSubtype="0" fill="hold" nodeType="withEffect">
                                  <p:stCondLst>
                                    <p:cond delay="0"/>
                                  </p:stCondLst>
                                  <p:childTnLst>
                                    <p:set>
                                      <p:cBhvr>
                                        <p:cTn id="122" dur="1" fill="hold">
                                          <p:stCondLst>
                                            <p:cond delay="0"/>
                                          </p:stCondLst>
                                        </p:cTn>
                                        <p:tgtEl>
                                          <p:spTgt spid="42"/>
                                        </p:tgtEl>
                                        <p:attrNameLst>
                                          <p:attrName>style.visibility</p:attrName>
                                        </p:attrNameLst>
                                      </p:cBhvr>
                                      <p:to>
                                        <p:strVal val="visible"/>
                                      </p:to>
                                    </p:set>
                                    <p:animEffect transition="in" filter="fade">
                                      <p:cBhvr>
                                        <p:cTn id="123" dur="500"/>
                                        <p:tgtEl>
                                          <p:spTgt spid="42"/>
                                        </p:tgtEl>
                                      </p:cBhvr>
                                    </p:animEffect>
                                  </p:childTnLst>
                                </p:cTn>
                              </p:par>
                              <p:par>
                                <p:cTn id="124" presetID="10" presetClass="entr" presetSubtype="0" fill="hold" nodeType="withEffect">
                                  <p:stCondLst>
                                    <p:cond delay="0"/>
                                  </p:stCondLst>
                                  <p:childTnLst>
                                    <p:set>
                                      <p:cBhvr>
                                        <p:cTn id="125" dur="1" fill="hold">
                                          <p:stCondLst>
                                            <p:cond delay="0"/>
                                          </p:stCondLst>
                                        </p:cTn>
                                        <p:tgtEl>
                                          <p:spTgt spid="43"/>
                                        </p:tgtEl>
                                        <p:attrNameLst>
                                          <p:attrName>style.visibility</p:attrName>
                                        </p:attrNameLst>
                                      </p:cBhvr>
                                      <p:to>
                                        <p:strVal val="visible"/>
                                      </p:to>
                                    </p:set>
                                    <p:animEffect transition="in" filter="fade">
                                      <p:cBhvr>
                                        <p:cTn id="126" dur="500"/>
                                        <p:tgtEl>
                                          <p:spTgt spid="43"/>
                                        </p:tgtEl>
                                      </p:cBhvr>
                                    </p:animEffect>
                                  </p:childTnLst>
                                </p:cTn>
                              </p:par>
                              <p:par>
                                <p:cTn id="127" presetID="10" presetClass="entr" presetSubtype="0" fill="hold" nodeType="withEffect">
                                  <p:stCondLst>
                                    <p:cond delay="0"/>
                                  </p:stCondLst>
                                  <p:childTnLst>
                                    <p:set>
                                      <p:cBhvr>
                                        <p:cTn id="128" dur="1" fill="hold">
                                          <p:stCondLst>
                                            <p:cond delay="0"/>
                                          </p:stCondLst>
                                        </p:cTn>
                                        <p:tgtEl>
                                          <p:spTgt spid="38"/>
                                        </p:tgtEl>
                                        <p:attrNameLst>
                                          <p:attrName>style.visibility</p:attrName>
                                        </p:attrNameLst>
                                      </p:cBhvr>
                                      <p:to>
                                        <p:strVal val="visible"/>
                                      </p:to>
                                    </p:set>
                                    <p:animEffect transition="in" filter="fade">
                                      <p:cBhvr>
                                        <p:cTn id="129" dur="500"/>
                                        <p:tgtEl>
                                          <p:spTgt spid="38"/>
                                        </p:tgtEl>
                                      </p:cBhvr>
                                    </p:animEffect>
                                  </p:childTnLst>
                                </p:cTn>
                              </p:par>
                              <p:par>
                                <p:cTn id="130" presetID="10" presetClass="entr" presetSubtype="0" fill="hold" nodeType="withEffect">
                                  <p:stCondLst>
                                    <p:cond delay="0"/>
                                  </p:stCondLst>
                                  <p:childTnLst>
                                    <p:set>
                                      <p:cBhvr>
                                        <p:cTn id="131" dur="1" fill="hold">
                                          <p:stCondLst>
                                            <p:cond delay="0"/>
                                          </p:stCondLst>
                                        </p:cTn>
                                        <p:tgtEl>
                                          <p:spTgt spid="87"/>
                                        </p:tgtEl>
                                        <p:attrNameLst>
                                          <p:attrName>style.visibility</p:attrName>
                                        </p:attrNameLst>
                                      </p:cBhvr>
                                      <p:to>
                                        <p:strVal val="visible"/>
                                      </p:to>
                                    </p:set>
                                    <p:animEffect transition="in" filter="fade">
                                      <p:cBhvr>
                                        <p:cTn id="132" dur="500"/>
                                        <p:tgtEl>
                                          <p:spTgt spid="87"/>
                                        </p:tgtEl>
                                      </p:cBhvr>
                                    </p:animEffect>
                                  </p:childTnLst>
                                </p:cTn>
                              </p:par>
                              <p:par>
                                <p:cTn id="133" presetID="10" presetClass="entr" presetSubtype="0" fill="hold" nodeType="withEffect">
                                  <p:stCondLst>
                                    <p:cond delay="0"/>
                                  </p:stCondLst>
                                  <p:childTnLst>
                                    <p:set>
                                      <p:cBhvr>
                                        <p:cTn id="134" dur="1" fill="hold">
                                          <p:stCondLst>
                                            <p:cond delay="0"/>
                                          </p:stCondLst>
                                        </p:cTn>
                                        <p:tgtEl>
                                          <p:spTgt spid="88"/>
                                        </p:tgtEl>
                                        <p:attrNameLst>
                                          <p:attrName>style.visibility</p:attrName>
                                        </p:attrNameLst>
                                      </p:cBhvr>
                                      <p:to>
                                        <p:strVal val="visible"/>
                                      </p:to>
                                    </p:set>
                                    <p:animEffect transition="in" filter="fade">
                                      <p:cBhvr>
                                        <p:cTn id="135" dur="500"/>
                                        <p:tgtEl>
                                          <p:spTgt spid="88"/>
                                        </p:tgtEl>
                                      </p:cBhvr>
                                    </p:animEffect>
                                  </p:childTnLst>
                                </p:cTn>
                              </p:par>
                              <p:par>
                                <p:cTn id="136" presetID="10" presetClass="entr" presetSubtype="0" fill="hold" nodeType="withEffect">
                                  <p:stCondLst>
                                    <p:cond delay="0"/>
                                  </p:stCondLst>
                                  <p:childTnLst>
                                    <p:set>
                                      <p:cBhvr>
                                        <p:cTn id="137" dur="1" fill="hold">
                                          <p:stCondLst>
                                            <p:cond delay="0"/>
                                          </p:stCondLst>
                                        </p:cTn>
                                        <p:tgtEl>
                                          <p:spTgt spid="89"/>
                                        </p:tgtEl>
                                        <p:attrNameLst>
                                          <p:attrName>style.visibility</p:attrName>
                                        </p:attrNameLst>
                                      </p:cBhvr>
                                      <p:to>
                                        <p:strVal val="visible"/>
                                      </p:to>
                                    </p:set>
                                    <p:animEffect transition="in" filter="fade">
                                      <p:cBhvr>
                                        <p:cTn id="138" dur="500"/>
                                        <p:tgtEl>
                                          <p:spTgt spid="89"/>
                                        </p:tgtEl>
                                      </p:cBhvr>
                                    </p:animEffect>
                                  </p:childTnLst>
                                </p:cTn>
                              </p:par>
                              <p:par>
                                <p:cTn id="139" presetID="10" presetClass="entr" presetSubtype="0" fill="hold" nodeType="withEffect">
                                  <p:stCondLst>
                                    <p:cond delay="0"/>
                                  </p:stCondLst>
                                  <p:childTnLst>
                                    <p:set>
                                      <p:cBhvr>
                                        <p:cTn id="140" dur="1" fill="hold">
                                          <p:stCondLst>
                                            <p:cond delay="0"/>
                                          </p:stCondLst>
                                        </p:cTn>
                                        <p:tgtEl>
                                          <p:spTgt spid="90"/>
                                        </p:tgtEl>
                                        <p:attrNameLst>
                                          <p:attrName>style.visibility</p:attrName>
                                        </p:attrNameLst>
                                      </p:cBhvr>
                                      <p:to>
                                        <p:strVal val="visible"/>
                                      </p:to>
                                    </p:set>
                                    <p:animEffect transition="in" filter="fade">
                                      <p:cBhvr>
                                        <p:cTn id="141" dur="500"/>
                                        <p:tgtEl>
                                          <p:spTgt spid="90"/>
                                        </p:tgtEl>
                                      </p:cBhvr>
                                    </p:animEffect>
                                  </p:childTnLst>
                                </p:cTn>
                              </p:par>
                            </p:childTnLst>
                          </p:cTn>
                        </p:par>
                      </p:childTnLst>
                    </p:cTn>
                  </p:par>
                  <p:par>
                    <p:cTn id="142" fill="hold" nodeType="clickPar">
                      <p:stCondLst>
                        <p:cond delay="indefinite"/>
                      </p:stCondLst>
                      <p:childTnLst>
                        <p:par>
                          <p:cTn id="143" fill="hold" nodeType="withGroup">
                            <p:stCondLst>
                              <p:cond delay="0"/>
                            </p:stCondLst>
                            <p:childTnLst>
                              <p:par>
                                <p:cTn id="144" presetID="2" presetClass="entr" presetSubtype="8" fill="hold" nodeType="clickEffect">
                                  <p:stCondLst>
                                    <p:cond delay="0"/>
                                  </p:stCondLst>
                                  <p:childTnLst>
                                    <p:set>
                                      <p:cBhvr>
                                        <p:cTn id="145" dur="1" fill="hold">
                                          <p:stCondLst>
                                            <p:cond delay="0"/>
                                          </p:stCondLst>
                                        </p:cTn>
                                        <p:tgtEl>
                                          <p:spTgt spid="1043"/>
                                        </p:tgtEl>
                                        <p:attrNameLst>
                                          <p:attrName>style.visibility</p:attrName>
                                        </p:attrNameLst>
                                      </p:cBhvr>
                                      <p:to>
                                        <p:strVal val="visible"/>
                                      </p:to>
                                    </p:set>
                                    <p:anim calcmode="lin" valueType="num">
                                      <p:cBhvr additive="base">
                                        <p:cTn id="146" dur="500" fill="hold"/>
                                        <p:tgtEl>
                                          <p:spTgt spid="1043"/>
                                        </p:tgtEl>
                                        <p:attrNameLst>
                                          <p:attrName>ppt_x</p:attrName>
                                        </p:attrNameLst>
                                      </p:cBhvr>
                                      <p:tavLst>
                                        <p:tav tm="0">
                                          <p:val>
                                            <p:strVal val="0-#ppt_w/2"/>
                                          </p:val>
                                        </p:tav>
                                        <p:tav tm="100000">
                                          <p:val>
                                            <p:strVal val="#ppt_x"/>
                                          </p:val>
                                        </p:tav>
                                      </p:tavLst>
                                    </p:anim>
                                    <p:anim calcmode="lin" valueType="num">
                                      <p:cBhvr additive="base">
                                        <p:cTn id="147" dur="500" fill="hold"/>
                                        <p:tgtEl>
                                          <p:spTgt spid="1043"/>
                                        </p:tgtEl>
                                        <p:attrNameLst>
                                          <p:attrName>ppt_y</p:attrName>
                                        </p:attrNameLst>
                                      </p:cBhvr>
                                      <p:tavLst>
                                        <p:tav tm="0">
                                          <p:val>
                                            <p:strVal val="#ppt_y"/>
                                          </p:val>
                                        </p:tav>
                                        <p:tav tm="100000">
                                          <p:val>
                                            <p:strVal val="#ppt_y"/>
                                          </p:val>
                                        </p:tav>
                                      </p:tavLst>
                                    </p:anim>
                                  </p:childTnLst>
                                </p:cTn>
                              </p:par>
                              <p:par>
                                <p:cTn id="148" presetID="2" presetClass="entr" presetSubtype="8" fill="hold" nodeType="withEffect">
                                  <p:stCondLst>
                                    <p:cond delay="0"/>
                                  </p:stCondLst>
                                  <p:childTnLst>
                                    <p:set>
                                      <p:cBhvr>
                                        <p:cTn id="149" dur="1" fill="hold">
                                          <p:stCondLst>
                                            <p:cond delay="0"/>
                                          </p:stCondLst>
                                        </p:cTn>
                                        <p:tgtEl>
                                          <p:spTgt spid="84"/>
                                        </p:tgtEl>
                                        <p:attrNameLst>
                                          <p:attrName>style.visibility</p:attrName>
                                        </p:attrNameLst>
                                      </p:cBhvr>
                                      <p:to>
                                        <p:strVal val="visible"/>
                                      </p:to>
                                    </p:set>
                                    <p:anim calcmode="lin" valueType="num">
                                      <p:cBhvr additive="base">
                                        <p:cTn id="150" dur="500" fill="hold"/>
                                        <p:tgtEl>
                                          <p:spTgt spid="84"/>
                                        </p:tgtEl>
                                        <p:attrNameLst>
                                          <p:attrName>ppt_x</p:attrName>
                                        </p:attrNameLst>
                                      </p:cBhvr>
                                      <p:tavLst>
                                        <p:tav tm="0">
                                          <p:val>
                                            <p:strVal val="0-#ppt_w/2"/>
                                          </p:val>
                                        </p:tav>
                                        <p:tav tm="100000">
                                          <p:val>
                                            <p:strVal val="#ppt_x"/>
                                          </p:val>
                                        </p:tav>
                                      </p:tavLst>
                                    </p:anim>
                                    <p:anim calcmode="lin" valueType="num">
                                      <p:cBhvr additive="base">
                                        <p:cTn id="151" dur="500" fill="hold"/>
                                        <p:tgtEl>
                                          <p:spTgt spid="84"/>
                                        </p:tgtEl>
                                        <p:attrNameLst>
                                          <p:attrName>ppt_y</p:attrName>
                                        </p:attrNameLst>
                                      </p:cBhvr>
                                      <p:tavLst>
                                        <p:tav tm="0">
                                          <p:val>
                                            <p:strVal val="#ppt_y"/>
                                          </p:val>
                                        </p:tav>
                                        <p:tav tm="100000">
                                          <p:val>
                                            <p:strVal val="#ppt_y"/>
                                          </p:val>
                                        </p:tav>
                                      </p:tavLst>
                                    </p:anim>
                                  </p:childTnLst>
                                </p:cTn>
                              </p:par>
                              <p:par>
                                <p:cTn id="152" presetID="2" presetClass="entr" presetSubtype="8" fill="hold" nodeType="withEffect">
                                  <p:stCondLst>
                                    <p:cond delay="0"/>
                                  </p:stCondLst>
                                  <p:childTnLst>
                                    <p:set>
                                      <p:cBhvr>
                                        <p:cTn id="153" dur="1" fill="hold">
                                          <p:stCondLst>
                                            <p:cond delay="0"/>
                                          </p:stCondLst>
                                        </p:cTn>
                                        <p:tgtEl>
                                          <p:spTgt spid="1042"/>
                                        </p:tgtEl>
                                        <p:attrNameLst>
                                          <p:attrName>style.visibility</p:attrName>
                                        </p:attrNameLst>
                                      </p:cBhvr>
                                      <p:to>
                                        <p:strVal val="visible"/>
                                      </p:to>
                                    </p:set>
                                    <p:anim calcmode="lin" valueType="num">
                                      <p:cBhvr additive="base">
                                        <p:cTn id="154" dur="500" fill="hold"/>
                                        <p:tgtEl>
                                          <p:spTgt spid="1042"/>
                                        </p:tgtEl>
                                        <p:attrNameLst>
                                          <p:attrName>ppt_x</p:attrName>
                                        </p:attrNameLst>
                                      </p:cBhvr>
                                      <p:tavLst>
                                        <p:tav tm="0">
                                          <p:val>
                                            <p:strVal val="0-#ppt_w/2"/>
                                          </p:val>
                                        </p:tav>
                                        <p:tav tm="100000">
                                          <p:val>
                                            <p:strVal val="#ppt_x"/>
                                          </p:val>
                                        </p:tav>
                                      </p:tavLst>
                                    </p:anim>
                                    <p:anim calcmode="lin" valueType="num">
                                      <p:cBhvr additive="base">
                                        <p:cTn id="155" dur="500" fill="hold"/>
                                        <p:tgtEl>
                                          <p:spTgt spid="1042"/>
                                        </p:tgtEl>
                                        <p:attrNameLst>
                                          <p:attrName>ppt_y</p:attrName>
                                        </p:attrNameLst>
                                      </p:cBhvr>
                                      <p:tavLst>
                                        <p:tav tm="0">
                                          <p:val>
                                            <p:strVal val="#ppt_y"/>
                                          </p:val>
                                        </p:tav>
                                        <p:tav tm="100000">
                                          <p:val>
                                            <p:strVal val="#ppt_y"/>
                                          </p:val>
                                        </p:tav>
                                      </p:tavLst>
                                    </p:anim>
                                  </p:childTnLst>
                                </p:cTn>
                              </p:par>
                              <p:par>
                                <p:cTn id="156" presetID="2" presetClass="entr" presetSubtype="8" fill="hold" nodeType="withEffect">
                                  <p:stCondLst>
                                    <p:cond delay="0"/>
                                  </p:stCondLst>
                                  <p:childTnLst>
                                    <p:set>
                                      <p:cBhvr>
                                        <p:cTn id="157" dur="1" fill="hold">
                                          <p:stCondLst>
                                            <p:cond delay="0"/>
                                          </p:stCondLst>
                                        </p:cTn>
                                        <p:tgtEl>
                                          <p:spTgt spid="86"/>
                                        </p:tgtEl>
                                        <p:attrNameLst>
                                          <p:attrName>style.visibility</p:attrName>
                                        </p:attrNameLst>
                                      </p:cBhvr>
                                      <p:to>
                                        <p:strVal val="visible"/>
                                      </p:to>
                                    </p:set>
                                    <p:anim calcmode="lin" valueType="num">
                                      <p:cBhvr additive="base">
                                        <p:cTn id="158" dur="500" fill="hold"/>
                                        <p:tgtEl>
                                          <p:spTgt spid="86"/>
                                        </p:tgtEl>
                                        <p:attrNameLst>
                                          <p:attrName>ppt_x</p:attrName>
                                        </p:attrNameLst>
                                      </p:cBhvr>
                                      <p:tavLst>
                                        <p:tav tm="0">
                                          <p:val>
                                            <p:strVal val="0-#ppt_w/2"/>
                                          </p:val>
                                        </p:tav>
                                        <p:tav tm="100000">
                                          <p:val>
                                            <p:strVal val="#ppt_x"/>
                                          </p:val>
                                        </p:tav>
                                      </p:tavLst>
                                    </p:anim>
                                    <p:anim calcmode="lin" valueType="num">
                                      <p:cBhvr additive="base">
                                        <p:cTn id="159" dur="500" fill="hold"/>
                                        <p:tgtEl>
                                          <p:spTgt spid="86"/>
                                        </p:tgtEl>
                                        <p:attrNameLst>
                                          <p:attrName>ppt_y</p:attrName>
                                        </p:attrNameLst>
                                      </p:cBhvr>
                                      <p:tavLst>
                                        <p:tav tm="0">
                                          <p:val>
                                            <p:strVal val="#ppt_y"/>
                                          </p:val>
                                        </p:tav>
                                        <p:tav tm="100000">
                                          <p:val>
                                            <p:strVal val="#ppt_y"/>
                                          </p:val>
                                        </p:tav>
                                      </p:tavLst>
                                    </p:anim>
                                  </p:childTnLst>
                                </p:cTn>
                              </p:par>
                              <p:par>
                                <p:cTn id="160" presetID="2" presetClass="entr" presetSubtype="8" fill="hold" nodeType="withEffect">
                                  <p:stCondLst>
                                    <p:cond delay="0"/>
                                  </p:stCondLst>
                                  <p:childTnLst>
                                    <p:set>
                                      <p:cBhvr>
                                        <p:cTn id="161" dur="1" fill="hold">
                                          <p:stCondLst>
                                            <p:cond delay="0"/>
                                          </p:stCondLst>
                                        </p:cTn>
                                        <p:tgtEl>
                                          <p:spTgt spid="49"/>
                                        </p:tgtEl>
                                        <p:attrNameLst>
                                          <p:attrName>style.visibility</p:attrName>
                                        </p:attrNameLst>
                                      </p:cBhvr>
                                      <p:to>
                                        <p:strVal val="visible"/>
                                      </p:to>
                                    </p:set>
                                    <p:anim calcmode="lin" valueType="num">
                                      <p:cBhvr additive="base">
                                        <p:cTn id="162" dur="500" fill="hold"/>
                                        <p:tgtEl>
                                          <p:spTgt spid="49"/>
                                        </p:tgtEl>
                                        <p:attrNameLst>
                                          <p:attrName>ppt_x</p:attrName>
                                        </p:attrNameLst>
                                      </p:cBhvr>
                                      <p:tavLst>
                                        <p:tav tm="0">
                                          <p:val>
                                            <p:strVal val="0-#ppt_w/2"/>
                                          </p:val>
                                        </p:tav>
                                        <p:tav tm="100000">
                                          <p:val>
                                            <p:strVal val="#ppt_x"/>
                                          </p:val>
                                        </p:tav>
                                      </p:tavLst>
                                    </p:anim>
                                    <p:anim calcmode="lin" valueType="num">
                                      <p:cBhvr additive="base">
                                        <p:cTn id="163" dur="500" fill="hold"/>
                                        <p:tgtEl>
                                          <p:spTgt spid="49"/>
                                        </p:tgtEl>
                                        <p:attrNameLst>
                                          <p:attrName>ppt_y</p:attrName>
                                        </p:attrNameLst>
                                      </p:cBhvr>
                                      <p:tavLst>
                                        <p:tav tm="0">
                                          <p:val>
                                            <p:strVal val="#ppt_y"/>
                                          </p:val>
                                        </p:tav>
                                        <p:tav tm="100000">
                                          <p:val>
                                            <p:strVal val="#ppt_y"/>
                                          </p:val>
                                        </p:tav>
                                      </p:tavLst>
                                    </p:anim>
                                  </p:childTnLst>
                                </p:cTn>
                              </p:par>
                              <p:par>
                                <p:cTn id="164" presetID="2" presetClass="entr" presetSubtype="8" fill="hold" nodeType="withEffect">
                                  <p:stCondLst>
                                    <p:cond delay="0"/>
                                  </p:stCondLst>
                                  <p:childTnLst>
                                    <p:set>
                                      <p:cBhvr>
                                        <p:cTn id="165" dur="1" fill="hold">
                                          <p:stCondLst>
                                            <p:cond delay="0"/>
                                          </p:stCondLst>
                                        </p:cTn>
                                        <p:tgtEl>
                                          <p:spTgt spid="48"/>
                                        </p:tgtEl>
                                        <p:attrNameLst>
                                          <p:attrName>style.visibility</p:attrName>
                                        </p:attrNameLst>
                                      </p:cBhvr>
                                      <p:to>
                                        <p:strVal val="visible"/>
                                      </p:to>
                                    </p:set>
                                    <p:anim calcmode="lin" valueType="num">
                                      <p:cBhvr additive="base">
                                        <p:cTn id="166" dur="500" fill="hold"/>
                                        <p:tgtEl>
                                          <p:spTgt spid="48"/>
                                        </p:tgtEl>
                                        <p:attrNameLst>
                                          <p:attrName>ppt_x</p:attrName>
                                        </p:attrNameLst>
                                      </p:cBhvr>
                                      <p:tavLst>
                                        <p:tav tm="0">
                                          <p:val>
                                            <p:strVal val="0-#ppt_w/2"/>
                                          </p:val>
                                        </p:tav>
                                        <p:tav tm="100000">
                                          <p:val>
                                            <p:strVal val="#ppt_x"/>
                                          </p:val>
                                        </p:tav>
                                      </p:tavLst>
                                    </p:anim>
                                    <p:anim calcmode="lin" valueType="num">
                                      <p:cBhvr additive="base">
                                        <p:cTn id="167" dur="500" fill="hold"/>
                                        <p:tgtEl>
                                          <p:spTgt spid="48"/>
                                        </p:tgtEl>
                                        <p:attrNameLst>
                                          <p:attrName>ppt_y</p:attrName>
                                        </p:attrNameLst>
                                      </p:cBhvr>
                                      <p:tavLst>
                                        <p:tav tm="0">
                                          <p:val>
                                            <p:strVal val="#ppt_y"/>
                                          </p:val>
                                        </p:tav>
                                        <p:tav tm="100000">
                                          <p:val>
                                            <p:strVal val="#ppt_y"/>
                                          </p:val>
                                        </p:tav>
                                      </p:tavLst>
                                    </p:anim>
                                  </p:childTnLst>
                                </p:cTn>
                              </p:par>
                              <p:par>
                                <p:cTn id="168" presetID="2" presetClass="entr" presetSubtype="8" fill="hold" nodeType="withEffect">
                                  <p:stCondLst>
                                    <p:cond delay="0"/>
                                  </p:stCondLst>
                                  <p:childTnLst>
                                    <p:set>
                                      <p:cBhvr>
                                        <p:cTn id="169" dur="1" fill="hold">
                                          <p:stCondLst>
                                            <p:cond delay="0"/>
                                          </p:stCondLst>
                                        </p:cTn>
                                        <p:tgtEl>
                                          <p:spTgt spid="1044"/>
                                        </p:tgtEl>
                                        <p:attrNameLst>
                                          <p:attrName>style.visibility</p:attrName>
                                        </p:attrNameLst>
                                      </p:cBhvr>
                                      <p:to>
                                        <p:strVal val="visible"/>
                                      </p:to>
                                    </p:set>
                                    <p:anim calcmode="lin" valueType="num">
                                      <p:cBhvr additive="base">
                                        <p:cTn id="170" dur="500" fill="hold"/>
                                        <p:tgtEl>
                                          <p:spTgt spid="1044"/>
                                        </p:tgtEl>
                                        <p:attrNameLst>
                                          <p:attrName>ppt_x</p:attrName>
                                        </p:attrNameLst>
                                      </p:cBhvr>
                                      <p:tavLst>
                                        <p:tav tm="0">
                                          <p:val>
                                            <p:strVal val="0-#ppt_w/2"/>
                                          </p:val>
                                        </p:tav>
                                        <p:tav tm="100000">
                                          <p:val>
                                            <p:strVal val="#ppt_x"/>
                                          </p:val>
                                        </p:tav>
                                      </p:tavLst>
                                    </p:anim>
                                    <p:anim calcmode="lin" valueType="num">
                                      <p:cBhvr additive="base">
                                        <p:cTn id="171" dur="500" fill="hold"/>
                                        <p:tgtEl>
                                          <p:spTgt spid="1044"/>
                                        </p:tgtEl>
                                        <p:attrNameLst>
                                          <p:attrName>ppt_y</p:attrName>
                                        </p:attrNameLst>
                                      </p:cBhvr>
                                      <p:tavLst>
                                        <p:tav tm="0">
                                          <p:val>
                                            <p:strVal val="#ppt_y"/>
                                          </p:val>
                                        </p:tav>
                                        <p:tav tm="100000">
                                          <p:val>
                                            <p:strVal val="#ppt_y"/>
                                          </p:val>
                                        </p:tav>
                                      </p:tavLst>
                                    </p:anim>
                                  </p:childTnLst>
                                </p:cTn>
                              </p:par>
                              <p:par>
                                <p:cTn id="172" presetID="2" presetClass="entr" presetSubtype="8" fill="hold" nodeType="withEffect">
                                  <p:stCondLst>
                                    <p:cond delay="0"/>
                                  </p:stCondLst>
                                  <p:childTnLst>
                                    <p:set>
                                      <p:cBhvr>
                                        <p:cTn id="173" dur="1" fill="hold">
                                          <p:stCondLst>
                                            <p:cond delay="0"/>
                                          </p:stCondLst>
                                        </p:cTn>
                                        <p:tgtEl>
                                          <p:spTgt spid="85"/>
                                        </p:tgtEl>
                                        <p:attrNameLst>
                                          <p:attrName>style.visibility</p:attrName>
                                        </p:attrNameLst>
                                      </p:cBhvr>
                                      <p:to>
                                        <p:strVal val="visible"/>
                                      </p:to>
                                    </p:set>
                                    <p:anim calcmode="lin" valueType="num">
                                      <p:cBhvr additive="base">
                                        <p:cTn id="174" dur="500" fill="hold"/>
                                        <p:tgtEl>
                                          <p:spTgt spid="85"/>
                                        </p:tgtEl>
                                        <p:attrNameLst>
                                          <p:attrName>ppt_x</p:attrName>
                                        </p:attrNameLst>
                                      </p:cBhvr>
                                      <p:tavLst>
                                        <p:tav tm="0">
                                          <p:val>
                                            <p:strVal val="0-#ppt_w/2"/>
                                          </p:val>
                                        </p:tav>
                                        <p:tav tm="100000">
                                          <p:val>
                                            <p:strVal val="#ppt_x"/>
                                          </p:val>
                                        </p:tav>
                                      </p:tavLst>
                                    </p:anim>
                                    <p:anim calcmode="lin" valueType="num">
                                      <p:cBhvr additive="base">
                                        <p:cTn id="175" dur="500" fill="hold"/>
                                        <p:tgtEl>
                                          <p:spTgt spid="85"/>
                                        </p:tgtEl>
                                        <p:attrNameLst>
                                          <p:attrName>ppt_y</p:attrName>
                                        </p:attrNameLst>
                                      </p:cBhvr>
                                      <p:tavLst>
                                        <p:tav tm="0">
                                          <p:val>
                                            <p:strVal val="#ppt_y"/>
                                          </p:val>
                                        </p:tav>
                                        <p:tav tm="100000">
                                          <p:val>
                                            <p:strVal val="#ppt_y"/>
                                          </p:val>
                                        </p:tav>
                                      </p:tavLst>
                                    </p:anim>
                                  </p:childTnLst>
                                </p:cTn>
                              </p:par>
                            </p:childTnLst>
                          </p:cTn>
                        </p:par>
                      </p:childTnLst>
                    </p:cTn>
                  </p:par>
                  <p:par>
                    <p:cTn id="176" fill="hold" nodeType="clickPar">
                      <p:stCondLst>
                        <p:cond delay="indefinite"/>
                      </p:stCondLst>
                      <p:childTnLst>
                        <p:par>
                          <p:cTn id="177" fill="hold" nodeType="withGroup">
                            <p:stCondLst>
                              <p:cond delay="0"/>
                            </p:stCondLst>
                            <p:childTnLst>
                              <p:par>
                                <p:cTn id="178" presetID="2" presetClass="entr" presetSubtype="8" fill="hold" nodeType="clickEffect">
                                  <p:stCondLst>
                                    <p:cond delay="0"/>
                                  </p:stCondLst>
                                  <p:childTnLst>
                                    <p:set>
                                      <p:cBhvr>
                                        <p:cTn id="179" dur="1" fill="hold">
                                          <p:stCondLst>
                                            <p:cond delay="0"/>
                                          </p:stCondLst>
                                        </p:cTn>
                                        <p:tgtEl>
                                          <p:spTgt spid="70"/>
                                        </p:tgtEl>
                                        <p:attrNameLst>
                                          <p:attrName>style.visibility</p:attrName>
                                        </p:attrNameLst>
                                      </p:cBhvr>
                                      <p:to>
                                        <p:strVal val="visible"/>
                                      </p:to>
                                    </p:set>
                                    <p:anim calcmode="lin" valueType="num">
                                      <p:cBhvr additive="base">
                                        <p:cTn id="180" dur="500" fill="hold"/>
                                        <p:tgtEl>
                                          <p:spTgt spid="70"/>
                                        </p:tgtEl>
                                        <p:attrNameLst>
                                          <p:attrName>ppt_x</p:attrName>
                                        </p:attrNameLst>
                                      </p:cBhvr>
                                      <p:tavLst>
                                        <p:tav tm="0">
                                          <p:val>
                                            <p:strVal val="0-#ppt_w/2"/>
                                          </p:val>
                                        </p:tav>
                                        <p:tav tm="100000">
                                          <p:val>
                                            <p:strVal val="#ppt_x"/>
                                          </p:val>
                                        </p:tav>
                                      </p:tavLst>
                                    </p:anim>
                                    <p:anim calcmode="lin" valueType="num">
                                      <p:cBhvr additive="base">
                                        <p:cTn id="181" dur="500" fill="hold"/>
                                        <p:tgtEl>
                                          <p:spTgt spid="70"/>
                                        </p:tgtEl>
                                        <p:attrNameLst>
                                          <p:attrName>ppt_y</p:attrName>
                                        </p:attrNameLst>
                                      </p:cBhvr>
                                      <p:tavLst>
                                        <p:tav tm="0">
                                          <p:val>
                                            <p:strVal val="#ppt_y"/>
                                          </p:val>
                                        </p:tav>
                                        <p:tav tm="100000">
                                          <p:val>
                                            <p:strVal val="#ppt_y"/>
                                          </p:val>
                                        </p:tav>
                                      </p:tavLst>
                                    </p:anim>
                                  </p:childTnLst>
                                </p:cTn>
                              </p:par>
                              <p:par>
                                <p:cTn id="182" presetID="2" presetClass="entr" presetSubtype="8" fill="hold" nodeType="withEffect">
                                  <p:stCondLst>
                                    <p:cond delay="0"/>
                                  </p:stCondLst>
                                  <p:childTnLst>
                                    <p:set>
                                      <p:cBhvr>
                                        <p:cTn id="183" dur="1" fill="hold">
                                          <p:stCondLst>
                                            <p:cond delay="0"/>
                                          </p:stCondLst>
                                        </p:cTn>
                                        <p:tgtEl>
                                          <p:spTgt spid="69"/>
                                        </p:tgtEl>
                                        <p:attrNameLst>
                                          <p:attrName>style.visibility</p:attrName>
                                        </p:attrNameLst>
                                      </p:cBhvr>
                                      <p:to>
                                        <p:strVal val="visible"/>
                                      </p:to>
                                    </p:set>
                                    <p:anim calcmode="lin" valueType="num">
                                      <p:cBhvr additive="base">
                                        <p:cTn id="184" dur="500" fill="hold"/>
                                        <p:tgtEl>
                                          <p:spTgt spid="69"/>
                                        </p:tgtEl>
                                        <p:attrNameLst>
                                          <p:attrName>ppt_x</p:attrName>
                                        </p:attrNameLst>
                                      </p:cBhvr>
                                      <p:tavLst>
                                        <p:tav tm="0">
                                          <p:val>
                                            <p:strVal val="0-#ppt_w/2"/>
                                          </p:val>
                                        </p:tav>
                                        <p:tav tm="100000">
                                          <p:val>
                                            <p:strVal val="#ppt_x"/>
                                          </p:val>
                                        </p:tav>
                                      </p:tavLst>
                                    </p:anim>
                                    <p:anim calcmode="lin" valueType="num">
                                      <p:cBhvr additive="base">
                                        <p:cTn id="185" dur="500" fill="hold"/>
                                        <p:tgtEl>
                                          <p:spTgt spid="69"/>
                                        </p:tgtEl>
                                        <p:attrNameLst>
                                          <p:attrName>ppt_y</p:attrName>
                                        </p:attrNameLst>
                                      </p:cBhvr>
                                      <p:tavLst>
                                        <p:tav tm="0">
                                          <p:val>
                                            <p:strVal val="#ppt_y"/>
                                          </p:val>
                                        </p:tav>
                                        <p:tav tm="100000">
                                          <p:val>
                                            <p:strVal val="#ppt_y"/>
                                          </p:val>
                                        </p:tav>
                                      </p:tavLst>
                                    </p:anim>
                                  </p:childTnLst>
                                </p:cTn>
                              </p:par>
                              <p:par>
                                <p:cTn id="186" presetID="2" presetClass="entr" presetSubtype="8" fill="hold" nodeType="withEffect">
                                  <p:stCondLst>
                                    <p:cond delay="0"/>
                                  </p:stCondLst>
                                  <p:childTnLst>
                                    <p:set>
                                      <p:cBhvr>
                                        <p:cTn id="187" dur="1" fill="hold">
                                          <p:stCondLst>
                                            <p:cond delay="0"/>
                                          </p:stCondLst>
                                        </p:cTn>
                                        <p:tgtEl>
                                          <p:spTgt spid="68"/>
                                        </p:tgtEl>
                                        <p:attrNameLst>
                                          <p:attrName>style.visibility</p:attrName>
                                        </p:attrNameLst>
                                      </p:cBhvr>
                                      <p:to>
                                        <p:strVal val="visible"/>
                                      </p:to>
                                    </p:set>
                                    <p:anim calcmode="lin" valueType="num">
                                      <p:cBhvr additive="base">
                                        <p:cTn id="188" dur="500" fill="hold"/>
                                        <p:tgtEl>
                                          <p:spTgt spid="68"/>
                                        </p:tgtEl>
                                        <p:attrNameLst>
                                          <p:attrName>ppt_x</p:attrName>
                                        </p:attrNameLst>
                                      </p:cBhvr>
                                      <p:tavLst>
                                        <p:tav tm="0">
                                          <p:val>
                                            <p:strVal val="0-#ppt_w/2"/>
                                          </p:val>
                                        </p:tav>
                                        <p:tav tm="100000">
                                          <p:val>
                                            <p:strVal val="#ppt_x"/>
                                          </p:val>
                                        </p:tav>
                                      </p:tavLst>
                                    </p:anim>
                                    <p:anim calcmode="lin" valueType="num">
                                      <p:cBhvr additive="base">
                                        <p:cTn id="189" dur="500" fill="hold"/>
                                        <p:tgtEl>
                                          <p:spTgt spid="68"/>
                                        </p:tgtEl>
                                        <p:attrNameLst>
                                          <p:attrName>ppt_y</p:attrName>
                                        </p:attrNameLst>
                                      </p:cBhvr>
                                      <p:tavLst>
                                        <p:tav tm="0">
                                          <p:val>
                                            <p:strVal val="#ppt_y"/>
                                          </p:val>
                                        </p:tav>
                                        <p:tav tm="100000">
                                          <p:val>
                                            <p:strVal val="#ppt_y"/>
                                          </p:val>
                                        </p:tav>
                                      </p:tavLst>
                                    </p:anim>
                                  </p:childTnLst>
                                </p:cTn>
                              </p:par>
                              <p:par>
                                <p:cTn id="190" presetID="2" presetClass="entr" presetSubtype="8" fill="hold" nodeType="withEffect">
                                  <p:stCondLst>
                                    <p:cond delay="0"/>
                                  </p:stCondLst>
                                  <p:childTnLst>
                                    <p:set>
                                      <p:cBhvr>
                                        <p:cTn id="191" dur="1" fill="hold">
                                          <p:stCondLst>
                                            <p:cond delay="0"/>
                                          </p:stCondLst>
                                        </p:cTn>
                                        <p:tgtEl>
                                          <p:spTgt spid="71"/>
                                        </p:tgtEl>
                                        <p:attrNameLst>
                                          <p:attrName>style.visibility</p:attrName>
                                        </p:attrNameLst>
                                      </p:cBhvr>
                                      <p:to>
                                        <p:strVal val="visible"/>
                                      </p:to>
                                    </p:set>
                                    <p:anim calcmode="lin" valueType="num">
                                      <p:cBhvr additive="base">
                                        <p:cTn id="192" dur="500" fill="hold"/>
                                        <p:tgtEl>
                                          <p:spTgt spid="71"/>
                                        </p:tgtEl>
                                        <p:attrNameLst>
                                          <p:attrName>ppt_x</p:attrName>
                                        </p:attrNameLst>
                                      </p:cBhvr>
                                      <p:tavLst>
                                        <p:tav tm="0">
                                          <p:val>
                                            <p:strVal val="0-#ppt_w/2"/>
                                          </p:val>
                                        </p:tav>
                                        <p:tav tm="100000">
                                          <p:val>
                                            <p:strVal val="#ppt_x"/>
                                          </p:val>
                                        </p:tav>
                                      </p:tavLst>
                                    </p:anim>
                                    <p:anim calcmode="lin" valueType="num">
                                      <p:cBhvr additive="base">
                                        <p:cTn id="193" dur="500" fill="hold"/>
                                        <p:tgtEl>
                                          <p:spTgt spid="71"/>
                                        </p:tgtEl>
                                        <p:attrNameLst>
                                          <p:attrName>ppt_y</p:attrName>
                                        </p:attrNameLst>
                                      </p:cBhvr>
                                      <p:tavLst>
                                        <p:tav tm="0">
                                          <p:val>
                                            <p:strVal val="#ppt_y"/>
                                          </p:val>
                                        </p:tav>
                                        <p:tav tm="100000">
                                          <p:val>
                                            <p:strVal val="#ppt_y"/>
                                          </p:val>
                                        </p:tav>
                                      </p:tavLst>
                                    </p:anim>
                                  </p:childTnLst>
                                </p:cTn>
                              </p:par>
                            </p:childTnLst>
                          </p:cTn>
                        </p:par>
                      </p:childTnLst>
                    </p:cTn>
                  </p:par>
                  <p:par>
                    <p:cTn id="194" fill="hold" nodeType="clickPar">
                      <p:stCondLst>
                        <p:cond delay="indefinite"/>
                      </p:stCondLst>
                      <p:childTnLst>
                        <p:par>
                          <p:cTn id="195" fill="hold" nodeType="withGroup">
                            <p:stCondLst>
                              <p:cond delay="0"/>
                            </p:stCondLst>
                            <p:childTnLst>
                              <p:par>
                                <p:cTn id="196" presetID="10" presetClass="entr" presetSubtype="0" fill="hold" nodeType="clickEffect">
                                  <p:stCondLst>
                                    <p:cond delay="0"/>
                                  </p:stCondLst>
                                  <p:childTnLst>
                                    <p:set>
                                      <p:cBhvr>
                                        <p:cTn id="197" dur="1" fill="hold">
                                          <p:stCondLst>
                                            <p:cond delay="0"/>
                                          </p:stCondLst>
                                        </p:cTn>
                                        <p:tgtEl>
                                          <p:spTgt spid="72"/>
                                        </p:tgtEl>
                                        <p:attrNameLst>
                                          <p:attrName>style.visibility</p:attrName>
                                        </p:attrNameLst>
                                      </p:cBhvr>
                                      <p:to>
                                        <p:strVal val="visible"/>
                                      </p:to>
                                    </p:set>
                                    <p:animEffect transition="in" filter="fade">
                                      <p:cBhvr>
                                        <p:cTn id="198" dur="500"/>
                                        <p:tgtEl>
                                          <p:spTgt spid="72"/>
                                        </p:tgtEl>
                                      </p:cBhvr>
                                    </p:animEffect>
                                  </p:childTnLst>
                                </p:cTn>
                              </p:par>
                              <p:par>
                                <p:cTn id="199" presetID="10" presetClass="entr" presetSubtype="0" fill="hold" nodeType="withEffect">
                                  <p:stCondLst>
                                    <p:cond delay="0"/>
                                  </p:stCondLst>
                                  <p:childTnLst>
                                    <p:set>
                                      <p:cBhvr>
                                        <p:cTn id="200" dur="1" fill="hold">
                                          <p:stCondLst>
                                            <p:cond delay="0"/>
                                          </p:stCondLst>
                                        </p:cTn>
                                        <p:tgtEl>
                                          <p:spTgt spid="91"/>
                                        </p:tgtEl>
                                        <p:attrNameLst>
                                          <p:attrName>style.visibility</p:attrName>
                                        </p:attrNameLst>
                                      </p:cBhvr>
                                      <p:to>
                                        <p:strVal val="visible"/>
                                      </p:to>
                                    </p:set>
                                    <p:animEffect transition="in" filter="fade">
                                      <p:cBhvr>
                                        <p:cTn id="201" dur="500"/>
                                        <p:tgtEl>
                                          <p:spTgt spid="91"/>
                                        </p:tgtEl>
                                      </p:cBhvr>
                                    </p:animEffect>
                                  </p:childTnLst>
                                </p:cTn>
                              </p:par>
                              <p:par>
                                <p:cTn id="202" presetID="10" presetClass="entr" presetSubtype="0" fill="hold" nodeType="withEffect">
                                  <p:stCondLst>
                                    <p:cond delay="0"/>
                                  </p:stCondLst>
                                  <p:childTnLst>
                                    <p:set>
                                      <p:cBhvr>
                                        <p:cTn id="203" dur="1" fill="hold">
                                          <p:stCondLst>
                                            <p:cond delay="0"/>
                                          </p:stCondLst>
                                        </p:cTn>
                                        <p:tgtEl>
                                          <p:spTgt spid="1059"/>
                                        </p:tgtEl>
                                        <p:attrNameLst>
                                          <p:attrName>style.visibility</p:attrName>
                                        </p:attrNameLst>
                                      </p:cBhvr>
                                      <p:to>
                                        <p:strVal val="visible"/>
                                      </p:to>
                                    </p:set>
                                    <p:animEffect transition="in" filter="fade">
                                      <p:cBhvr>
                                        <p:cTn id="204" dur="500"/>
                                        <p:tgtEl>
                                          <p:spTgt spid="1059"/>
                                        </p:tgtEl>
                                      </p:cBhvr>
                                    </p:animEffect>
                                  </p:childTnLst>
                                </p:cTn>
                              </p:par>
                              <p:par>
                                <p:cTn id="205" presetID="10" presetClass="entr" presetSubtype="0" fill="hold" nodeType="withEffect">
                                  <p:stCondLst>
                                    <p:cond delay="0"/>
                                  </p:stCondLst>
                                  <p:childTnLst>
                                    <p:set>
                                      <p:cBhvr>
                                        <p:cTn id="206" dur="1" fill="hold">
                                          <p:stCondLst>
                                            <p:cond delay="0"/>
                                          </p:stCondLst>
                                        </p:cTn>
                                        <p:tgtEl>
                                          <p:spTgt spid="73"/>
                                        </p:tgtEl>
                                        <p:attrNameLst>
                                          <p:attrName>style.visibility</p:attrName>
                                        </p:attrNameLst>
                                      </p:cBhvr>
                                      <p:to>
                                        <p:strVal val="visible"/>
                                      </p:to>
                                    </p:set>
                                    <p:animEffect transition="in" filter="fade">
                                      <p:cBhvr>
                                        <p:cTn id="207" dur="500"/>
                                        <p:tgtEl>
                                          <p:spTgt spid="73"/>
                                        </p:tgtEl>
                                      </p:cBhvr>
                                    </p:animEffect>
                                  </p:childTnLst>
                                </p:cTn>
                              </p:par>
                            </p:childTnLst>
                          </p:cTn>
                        </p:par>
                      </p:childTnLst>
                    </p:cTn>
                  </p:par>
                  <p:par>
                    <p:cTn id="208" fill="hold" nodeType="clickPar">
                      <p:stCondLst>
                        <p:cond delay="indefinite"/>
                      </p:stCondLst>
                      <p:childTnLst>
                        <p:par>
                          <p:cTn id="209" fill="hold" nodeType="withGroup">
                            <p:stCondLst>
                              <p:cond delay="0"/>
                            </p:stCondLst>
                            <p:childTnLst>
                              <p:par>
                                <p:cTn id="210" presetID="10" presetClass="entr" presetSubtype="0" fill="hold" nodeType="clickEffect">
                                  <p:stCondLst>
                                    <p:cond delay="0"/>
                                  </p:stCondLst>
                                  <p:childTnLst>
                                    <p:set>
                                      <p:cBhvr>
                                        <p:cTn id="211" dur="1" fill="hold">
                                          <p:stCondLst>
                                            <p:cond delay="0"/>
                                          </p:stCondLst>
                                        </p:cTn>
                                        <p:tgtEl>
                                          <p:spTgt spid="1061"/>
                                        </p:tgtEl>
                                        <p:attrNameLst>
                                          <p:attrName>style.visibility</p:attrName>
                                        </p:attrNameLst>
                                      </p:cBhvr>
                                      <p:to>
                                        <p:strVal val="visible"/>
                                      </p:to>
                                    </p:set>
                                    <p:animEffect transition="in" filter="fade">
                                      <p:cBhvr>
                                        <p:cTn id="212" dur="500"/>
                                        <p:tgtEl>
                                          <p:spTgt spid="1061"/>
                                        </p:tgtEl>
                                      </p:cBhvr>
                                    </p:animEffect>
                                  </p:childTnLst>
                                </p:cTn>
                              </p:par>
                              <p:par>
                                <p:cTn id="213" presetID="10" presetClass="entr" presetSubtype="0" fill="hold" nodeType="withEffect">
                                  <p:stCondLst>
                                    <p:cond delay="0"/>
                                  </p:stCondLst>
                                  <p:childTnLst>
                                    <p:set>
                                      <p:cBhvr>
                                        <p:cTn id="214" dur="1" fill="hold">
                                          <p:stCondLst>
                                            <p:cond delay="0"/>
                                          </p:stCondLst>
                                        </p:cTn>
                                        <p:tgtEl>
                                          <p:spTgt spid="83"/>
                                        </p:tgtEl>
                                        <p:attrNameLst>
                                          <p:attrName>style.visibility</p:attrName>
                                        </p:attrNameLst>
                                      </p:cBhvr>
                                      <p:to>
                                        <p:strVal val="visible"/>
                                      </p:to>
                                    </p:set>
                                    <p:animEffect transition="in" filter="fade">
                                      <p:cBhvr>
                                        <p:cTn id="215" dur="500"/>
                                        <p:tgtEl>
                                          <p:spTgt spid="83"/>
                                        </p:tgtEl>
                                      </p:cBhvr>
                                    </p:animEffect>
                                  </p:childTnLst>
                                </p:cTn>
                              </p:par>
                              <p:par>
                                <p:cTn id="216" presetID="10" presetClass="entr" presetSubtype="0" fill="hold" nodeType="withEffect">
                                  <p:stCondLst>
                                    <p:cond delay="0"/>
                                  </p:stCondLst>
                                  <p:childTnLst>
                                    <p:set>
                                      <p:cBhvr>
                                        <p:cTn id="217" dur="1" fill="hold">
                                          <p:stCondLst>
                                            <p:cond delay="0"/>
                                          </p:stCondLst>
                                        </p:cTn>
                                        <p:tgtEl>
                                          <p:spTgt spid="79"/>
                                        </p:tgtEl>
                                        <p:attrNameLst>
                                          <p:attrName>style.visibility</p:attrName>
                                        </p:attrNameLst>
                                      </p:cBhvr>
                                      <p:to>
                                        <p:strVal val="visible"/>
                                      </p:to>
                                    </p:set>
                                    <p:animEffect transition="in" filter="fade">
                                      <p:cBhvr>
                                        <p:cTn id="218" dur="500"/>
                                        <p:tgtEl>
                                          <p:spTgt spid="79"/>
                                        </p:tgtEl>
                                      </p:cBhvr>
                                    </p:animEffect>
                                  </p:childTnLst>
                                </p:cTn>
                              </p:par>
                              <p:par>
                                <p:cTn id="219" presetID="10" presetClass="entr" presetSubtype="0" fill="hold" nodeType="withEffect">
                                  <p:stCondLst>
                                    <p:cond delay="0"/>
                                  </p:stCondLst>
                                  <p:childTnLst>
                                    <p:set>
                                      <p:cBhvr>
                                        <p:cTn id="220" dur="1" fill="hold">
                                          <p:stCondLst>
                                            <p:cond delay="0"/>
                                          </p:stCondLst>
                                        </p:cTn>
                                        <p:tgtEl>
                                          <p:spTgt spid="81"/>
                                        </p:tgtEl>
                                        <p:attrNameLst>
                                          <p:attrName>style.visibility</p:attrName>
                                        </p:attrNameLst>
                                      </p:cBhvr>
                                      <p:to>
                                        <p:strVal val="visible"/>
                                      </p:to>
                                    </p:set>
                                    <p:animEffect transition="in" filter="fade">
                                      <p:cBhvr>
                                        <p:cTn id="221"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5">
            <a:extLst>
              <a:ext uri="{FF2B5EF4-FFF2-40B4-BE49-F238E27FC236}">
                <a16:creationId xmlns:a16="http://schemas.microsoft.com/office/drawing/2014/main" id="{C9BFF1D1-1D99-404F-8002-5CAE8F005C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9028" y="3771900"/>
            <a:ext cx="47982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a:extLst>
              <a:ext uri="{FF2B5EF4-FFF2-40B4-BE49-F238E27FC236}">
                <a16:creationId xmlns:a16="http://schemas.microsoft.com/office/drawing/2014/main" id="{17953931-C322-2E44-80C0-16FDF851DB45}"/>
              </a:ext>
            </a:extLst>
          </p:cNvPr>
          <p:cNvSpPr/>
          <p:nvPr/>
        </p:nvSpPr>
        <p:spPr>
          <a:xfrm>
            <a:off x="4160045" y="1959770"/>
            <a:ext cx="3498056" cy="3498056"/>
          </a:xfrm>
          <a:prstGeom prst="ellipse">
            <a:avLst/>
          </a:prstGeom>
          <a:solidFill>
            <a:srgbClr val="FFC000"/>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350" dirty="0"/>
          </a:p>
        </p:txBody>
      </p:sp>
      <p:sp>
        <p:nvSpPr>
          <p:cNvPr id="34819" name="Slide Number Placeholder 3">
            <a:extLst>
              <a:ext uri="{FF2B5EF4-FFF2-40B4-BE49-F238E27FC236}">
                <a16:creationId xmlns:a16="http://schemas.microsoft.com/office/drawing/2014/main" id="{345E6332-D944-604B-BCAF-A6A0FA91F314}"/>
              </a:ext>
            </a:extLst>
          </p:cNvPr>
          <p:cNvSpPr>
            <a:spLocks noGrp="1"/>
          </p:cNvSpPr>
          <p:nvPr>
            <p:ph type="sldNum" sz="quarter" idx="12"/>
          </p:nvPr>
        </p:nvSpPr>
        <p:spPr>
          <a:xfrm>
            <a:off x="7143751" y="5726907"/>
            <a:ext cx="792956" cy="27384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0" hangingPunct="0">
              <a:spcBef>
                <a:spcPct val="0"/>
              </a:spcBef>
              <a:buFontTx/>
              <a:buNone/>
            </a:pPr>
            <a:fld id="{2E0D0672-AE3D-454B-BF19-2B9C2870B7C3}" type="slidenum">
              <a:rPr lang="en-US" altLang="nl-NL" sz="1050"/>
              <a:pPr eaLnBrk="0" hangingPunct="0">
                <a:spcBef>
                  <a:spcPct val="0"/>
                </a:spcBef>
                <a:buFontTx/>
                <a:buNone/>
              </a:pPr>
              <a:t>8</a:t>
            </a:fld>
            <a:endParaRPr lang="en-US" altLang="nl-NL" sz="1050"/>
          </a:p>
        </p:txBody>
      </p:sp>
      <p:sp>
        <p:nvSpPr>
          <p:cNvPr id="5" name="Oval 4">
            <a:extLst>
              <a:ext uri="{FF2B5EF4-FFF2-40B4-BE49-F238E27FC236}">
                <a16:creationId xmlns:a16="http://schemas.microsoft.com/office/drawing/2014/main" id="{C4AA4E8B-E7FD-B649-9F66-03A7EA0ADB08}"/>
              </a:ext>
            </a:extLst>
          </p:cNvPr>
          <p:cNvSpPr/>
          <p:nvPr/>
        </p:nvSpPr>
        <p:spPr>
          <a:xfrm>
            <a:off x="4236245" y="2041924"/>
            <a:ext cx="3346847" cy="3345656"/>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350" dirty="0"/>
          </a:p>
        </p:txBody>
      </p:sp>
      <p:pic>
        <p:nvPicPr>
          <p:cNvPr id="34821" name="Picture 4">
            <a:extLst>
              <a:ext uri="{FF2B5EF4-FFF2-40B4-BE49-F238E27FC236}">
                <a16:creationId xmlns:a16="http://schemas.microsoft.com/office/drawing/2014/main" id="{1E3CEC80-B680-2D4B-9BE5-CC1B7ECB47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0095" y="2745582"/>
            <a:ext cx="964406" cy="912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7">
            <a:extLst>
              <a:ext uri="{FF2B5EF4-FFF2-40B4-BE49-F238E27FC236}">
                <a16:creationId xmlns:a16="http://schemas.microsoft.com/office/drawing/2014/main" id="{22D837D1-2A8A-B046-989B-2C44FA7FA9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0516" y="2640806"/>
            <a:ext cx="1114425"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9">
            <a:extLst>
              <a:ext uri="{FF2B5EF4-FFF2-40B4-BE49-F238E27FC236}">
                <a16:creationId xmlns:a16="http://schemas.microsoft.com/office/drawing/2014/main" id="{24A05D85-F88D-B64C-B20F-994CE412DB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1410" y="3608785"/>
            <a:ext cx="122634"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12">
            <a:extLst>
              <a:ext uri="{FF2B5EF4-FFF2-40B4-BE49-F238E27FC236}">
                <a16:creationId xmlns:a16="http://schemas.microsoft.com/office/drawing/2014/main" id="{C595654A-FF5F-9D49-A531-E634E4888B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41107" y="4637486"/>
            <a:ext cx="388144" cy="220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Picture 13">
            <a:extLst>
              <a:ext uri="{FF2B5EF4-FFF2-40B4-BE49-F238E27FC236}">
                <a16:creationId xmlns:a16="http://schemas.microsoft.com/office/drawing/2014/main" id="{6CFF07E5-6688-C94A-9253-937D92A68FF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45869" y="3744516"/>
            <a:ext cx="485775" cy="313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Picture 9">
            <a:extLst>
              <a:ext uri="{FF2B5EF4-FFF2-40B4-BE49-F238E27FC236}">
                <a16:creationId xmlns:a16="http://schemas.microsoft.com/office/drawing/2014/main" id="{92122DB7-10A7-7143-B505-1F749C990E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5710" y="3499247"/>
            <a:ext cx="122634"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7" name="Picture 9">
            <a:extLst>
              <a:ext uri="{FF2B5EF4-FFF2-40B4-BE49-F238E27FC236}">
                <a16:creationId xmlns:a16="http://schemas.microsoft.com/office/drawing/2014/main" id="{F2E53AD0-D641-2B4F-B39D-AB1CD4BA74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2145" y="3670697"/>
            <a:ext cx="122635"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8" name="Picture 9">
            <a:extLst>
              <a:ext uri="{FF2B5EF4-FFF2-40B4-BE49-F238E27FC236}">
                <a16:creationId xmlns:a16="http://schemas.microsoft.com/office/drawing/2014/main" id="{D419A041-844C-434B-A5CD-58111D7B31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5950745" y="3608785"/>
            <a:ext cx="122635"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9" name="Picture 9">
            <a:extLst>
              <a:ext uri="{FF2B5EF4-FFF2-40B4-BE49-F238E27FC236}">
                <a16:creationId xmlns:a16="http://schemas.microsoft.com/office/drawing/2014/main" id="{7670F38D-8FFF-3942-B178-3184D1AFF0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5857876" y="3793331"/>
            <a:ext cx="122635"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0" name="Picture 9">
            <a:extLst>
              <a:ext uri="{FF2B5EF4-FFF2-40B4-BE49-F238E27FC236}">
                <a16:creationId xmlns:a16="http://schemas.microsoft.com/office/drawing/2014/main" id="{D0CA0629-D063-AD4C-9651-998BDB3025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53113" y="3437335"/>
            <a:ext cx="123825"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1" name="Picture 9">
            <a:extLst>
              <a:ext uri="{FF2B5EF4-FFF2-40B4-BE49-F238E27FC236}">
                <a16:creationId xmlns:a16="http://schemas.microsoft.com/office/drawing/2014/main" id="{62E5E703-A7E3-E144-90DF-DC1E83CB71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5616179" y="3811191"/>
            <a:ext cx="123825"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2" name="Picture 13">
            <a:extLst>
              <a:ext uri="{FF2B5EF4-FFF2-40B4-BE49-F238E27FC236}">
                <a16:creationId xmlns:a16="http://schemas.microsoft.com/office/drawing/2014/main" id="{849A8CE1-2331-D240-A962-081F12478D3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4874419" y="3973116"/>
            <a:ext cx="485775" cy="313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3" name="Picture 12">
            <a:extLst>
              <a:ext uri="{FF2B5EF4-FFF2-40B4-BE49-F238E27FC236}">
                <a16:creationId xmlns:a16="http://schemas.microsoft.com/office/drawing/2014/main" id="{BBE499E0-15DF-C347-BDCE-BAE577057C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14951" y="4229100"/>
            <a:ext cx="388144" cy="220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4" name="Picture 12">
            <a:extLst>
              <a:ext uri="{FF2B5EF4-FFF2-40B4-BE49-F238E27FC236}">
                <a16:creationId xmlns:a16="http://schemas.microsoft.com/office/drawing/2014/main" id="{72508F8A-9CD2-E145-8AE8-C451189FD6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5524501" y="4466036"/>
            <a:ext cx="388144" cy="220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08FDEBD0-0361-2748-A249-19B5F651E394}"/>
              </a:ext>
            </a:extLst>
          </p:cNvPr>
          <p:cNvSpPr/>
          <p:nvPr/>
        </p:nvSpPr>
        <p:spPr>
          <a:xfrm>
            <a:off x="5235127" y="2114557"/>
            <a:ext cx="1360372" cy="600164"/>
          </a:xfrm>
          <a:prstGeom prst="rect">
            <a:avLst/>
          </a:prstGeom>
          <a:noFill/>
        </p:spPr>
        <p:txBody>
          <a:bodyPr wrap="none">
            <a:spAutoFit/>
          </a:bodyPr>
          <a:lstStyle/>
          <a:p>
            <a:pPr>
              <a:defRPr/>
            </a:pPr>
            <a:r>
              <a:rPr lang="en-US" sz="3300" dirty="0">
                <a:ln w="17780" cmpd="sng">
                  <a:solidFill>
                    <a:schemeClr val="accent1">
                      <a:tint val="3000"/>
                    </a:schemeClr>
                  </a:solidFill>
                  <a:prstDash val="solid"/>
                  <a:miter lim="800000"/>
                </a:ln>
                <a:solidFill>
                  <a:srgbClr val="663300"/>
                </a:solidFill>
                <a:effectLst>
                  <a:outerShdw blurRad="55000" dist="50800" dir="5400000" algn="tl">
                    <a:srgbClr val="000000">
                      <a:alpha val="33000"/>
                    </a:srgbClr>
                  </a:outerShdw>
                </a:effectLst>
                <a:latin typeface="Arial" charset="0"/>
              </a:rPr>
              <a:t>FARM</a:t>
            </a:r>
          </a:p>
        </p:txBody>
      </p:sp>
      <p:pic>
        <p:nvPicPr>
          <p:cNvPr id="34836" name="Picture 12">
            <a:extLst>
              <a:ext uri="{FF2B5EF4-FFF2-40B4-BE49-F238E27FC236}">
                <a16:creationId xmlns:a16="http://schemas.microsoft.com/office/drawing/2014/main" id="{36B6943C-7AF9-E849-9F59-388D19A872B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4914901" y="4351736"/>
            <a:ext cx="388144" cy="220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7" name="Picture 9">
            <a:extLst>
              <a:ext uri="{FF2B5EF4-FFF2-40B4-BE49-F238E27FC236}">
                <a16:creationId xmlns:a16="http://schemas.microsoft.com/office/drawing/2014/main" id="{69371316-7A73-D942-A712-62E8995A2F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6034089" y="3819525"/>
            <a:ext cx="122635"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8" name="Picture 9">
            <a:extLst>
              <a:ext uri="{FF2B5EF4-FFF2-40B4-BE49-F238E27FC236}">
                <a16:creationId xmlns:a16="http://schemas.microsoft.com/office/drawing/2014/main" id="{C88AECD5-24A6-5744-8E42-039E324244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5980510" y="4006453"/>
            <a:ext cx="123825"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9" name="Picture 9">
            <a:extLst>
              <a:ext uri="{FF2B5EF4-FFF2-40B4-BE49-F238E27FC236}">
                <a16:creationId xmlns:a16="http://schemas.microsoft.com/office/drawing/2014/main" id="{DD01E7E7-84B0-F54E-A752-DB628F3921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7622" y="3943350"/>
            <a:ext cx="122634" cy="17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0" name="Picture 15">
            <a:extLst>
              <a:ext uri="{FF2B5EF4-FFF2-40B4-BE49-F238E27FC236}">
                <a16:creationId xmlns:a16="http://schemas.microsoft.com/office/drawing/2014/main" id="{EDEE036B-960A-BD4A-8ED2-EC02AB98FB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0670" y="4229100"/>
            <a:ext cx="527447" cy="910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1" name="Picture 15">
            <a:extLst>
              <a:ext uri="{FF2B5EF4-FFF2-40B4-BE49-F238E27FC236}">
                <a16:creationId xmlns:a16="http://schemas.microsoft.com/office/drawing/2014/main" id="{E5506739-1D19-7F43-9478-18769DA1A1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301" y="4231481"/>
            <a:ext cx="47982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2" name="Picture 15">
            <a:extLst>
              <a:ext uri="{FF2B5EF4-FFF2-40B4-BE49-F238E27FC236}">
                <a16:creationId xmlns:a16="http://schemas.microsoft.com/office/drawing/2014/main" id="{DC189F54-ADA0-6A42-A751-A61FE83EC5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1" y="4743450"/>
            <a:ext cx="47982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3" name="Picture 15">
            <a:extLst>
              <a:ext uri="{FF2B5EF4-FFF2-40B4-BE49-F238E27FC236}">
                <a16:creationId xmlns:a16="http://schemas.microsoft.com/office/drawing/2014/main" id="{C8074EE8-5CF7-C74B-BAF0-35EB45DC98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473" y="3750469"/>
            <a:ext cx="47982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4" name="Picture 15">
            <a:extLst>
              <a:ext uri="{FF2B5EF4-FFF2-40B4-BE49-F238E27FC236}">
                <a16:creationId xmlns:a16="http://schemas.microsoft.com/office/drawing/2014/main" id="{B10269AF-32F4-F34C-BD1D-C29E760D4F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1" y="3543300"/>
            <a:ext cx="47982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5" name="Picture 15">
            <a:extLst>
              <a:ext uri="{FF2B5EF4-FFF2-40B4-BE49-F238E27FC236}">
                <a16:creationId xmlns:a16="http://schemas.microsoft.com/office/drawing/2014/main" id="{D17EC7AA-E42A-294C-B2CF-1E1325611C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4778" y="4286250"/>
            <a:ext cx="47982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6" name="Picture 15">
            <a:extLst>
              <a:ext uri="{FF2B5EF4-FFF2-40B4-BE49-F238E27FC236}">
                <a16:creationId xmlns:a16="http://schemas.microsoft.com/office/drawing/2014/main" id="{9B66AA28-86C7-7A44-9ABC-9109F08C7B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6128" y="4806555"/>
            <a:ext cx="479822" cy="829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7" name="Picture 15">
            <a:extLst>
              <a:ext uri="{FF2B5EF4-FFF2-40B4-BE49-F238E27FC236}">
                <a16:creationId xmlns:a16="http://schemas.microsoft.com/office/drawing/2014/main" id="{852AFD18-F5B1-C344-95C0-CCC85107A4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6178" y="4686300"/>
            <a:ext cx="47982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8" name="Picture 18">
            <a:extLst>
              <a:ext uri="{FF2B5EF4-FFF2-40B4-BE49-F238E27FC236}">
                <a16:creationId xmlns:a16="http://schemas.microsoft.com/office/drawing/2014/main" id="{7AB91F54-AF9E-614E-9FC7-23ABDDDDF38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3375422" y="5004198"/>
            <a:ext cx="651272" cy="520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9" name="Picture 19">
            <a:extLst>
              <a:ext uri="{FF2B5EF4-FFF2-40B4-BE49-F238E27FC236}">
                <a16:creationId xmlns:a16="http://schemas.microsoft.com/office/drawing/2014/main" id="{7A62F812-BA00-4B46-A105-DBD98A9E6B0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2359819" y="4964906"/>
            <a:ext cx="601266" cy="339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50" name="Picture 20">
            <a:extLst>
              <a:ext uri="{FF2B5EF4-FFF2-40B4-BE49-F238E27FC236}">
                <a16:creationId xmlns:a16="http://schemas.microsoft.com/office/drawing/2014/main" id="{26C02B6B-2245-7A40-A234-5E26BAB464E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06441" y="4549380"/>
            <a:ext cx="336947" cy="329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51" name="Picture 20">
            <a:extLst>
              <a:ext uri="{FF2B5EF4-FFF2-40B4-BE49-F238E27FC236}">
                <a16:creationId xmlns:a16="http://schemas.microsoft.com/office/drawing/2014/main" id="{976D6025-336E-4844-924B-A647A32D3BA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00464" y="4250532"/>
            <a:ext cx="336947" cy="330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52" name="Picture 20">
            <a:extLst>
              <a:ext uri="{FF2B5EF4-FFF2-40B4-BE49-F238E27FC236}">
                <a16:creationId xmlns:a16="http://schemas.microsoft.com/office/drawing/2014/main" id="{B5907406-010D-1A47-9CC0-BC68683E5FC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43289" y="4519614"/>
            <a:ext cx="336947" cy="330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53" name="Picture 31">
            <a:extLst>
              <a:ext uri="{FF2B5EF4-FFF2-40B4-BE49-F238E27FC236}">
                <a16:creationId xmlns:a16="http://schemas.microsoft.com/office/drawing/2014/main" id="{B6098E32-3E9F-4A4C-AE36-C9FF16584C3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41320" y="4065986"/>
            <a:ext cx="284560" cy="591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54" name="Picture 31">
            <a:extLst>
              <a:ext uri="{FF2B5EF4-FFF2-40B4-BE49-F238E27FC236}">
                <a16:creationId xmlns:a16="http://schemas.microsoft.com/office/drawing/2014/main" id="{9C710381-A8DB-9D4F-B99F-10E1DB9FFA5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03194" y="4232674"/>
            <a:ext cx="285750" cy="592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55" name="Picture 31">
            <a:extLst>
              <a:ext uri="{FF2B5EF4-FFF2-40B4-BE49-F238E27FC236}">
                <a16:creationId xmlns:a16="http://schemas.microsoft.com/office/drawing/2014/main" id="{BDA66CB3-728A-3E42-8F86-DF93338DEA2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909197" y="4175524"/>
            <a:ext cx="284559" cy="592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56" name="Picture 31">
            <a:extLst>
              <a:ext uri="{FF2B5EF4-FFF2-40B4-BE49-F238E27FC236}">
                <a16:creationId xmlns:a16="http://schemas.microsoft.com/office/drawing/2014/main" id="{28B27E31-D9B8-4A46-8064-D66F1EFB4FD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88894" y="3977880"/>
            <a:ext cx="285750" cy="592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57" name="Picture 31">
            <a:extLst>
              <a:ext uri="{FF2B5EF4-FFF2-40B4-BE49-F238E27FC236}">
                <a16:creationId xmlns:a16="http://schemas.microsoft.com/office/drawing/2014/main" id="{8F8BDDCB-E499-E942-8123-ADEBF9C6480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071122" y="3868342"/>
            <a:ext cx="284559" cy="592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58" name="Picture 31">
            <a:extLst>
              <a:ext uri="{FF2B5EF4-FFF2-40B4-BE49-F238E27FC236}">
                <a16:creationId xmlns:a16="http://schemas.microsoft.com/office/drawing/2014/main" id="{6FABCB55-0636-F243-A1D4-DE5E040504B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28172" y="4579145"/>
            <a:ext cx="284559" cy="592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59" name="Picture 31">
            <a:extLst>
              <a:ext uri="{FF2B5EF4-FFF2-40B4-BE49-F238E27FC236}">
                <a16:creationId xmlns:a16="http://schemas.microsoft.com/office/drawing/2014/main" id="{B3C4F2BD-D87F-B846-AE89-919CB15C092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42435" y="4305300"/>
            <a:ext cx="285750" cy="591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0" name="Picture 31">
            <a:extLst>
              <a:ext uri="{FF2B5EF4-FFF2-40B4-BE49-F238E27FC236}">
                <a16:creationId xmlns:a16="http://schemas.microsoft.com/office/drawing/2014/main" id="{2193FE26-0B4E-2E41-9C87-6C86F883F13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17494" y="4487467"/>
            <a:ext cx="285750" cy="591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1" name="Picture 35">
            <a:extLst>
              <a:ext uri="{FF2B5EF4-FFF2-40B4-BE49-F238E27FC236}">
                <a16:creationId xmlns:a16="http://schemas.microsoft.com/office/drawing/2014/main" id="{98066553-28BA-EA48-BE95-A0FFB49DC8C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537597" y="4657725"/>
            <a:ext cx="394097"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2" name="Picture 35">
            <a:extLst>
              <a:ext uri="{FF2B5EF4-FFF2-40B4-BE49-F238E27FC236}">
                <a16:creationId xmlns:a16="http://schemas.microsoft.com/office/drawing/2014/main" id="{79BE03A7-4C09-5248-BE7D-5A63F68DA2D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19589" y="3411142"/>
            <a:ext cx="394097" cy="572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3" name="Picture 35">
            <a:extLst>
              <a:ext uri="{FF2B5EF4-FFF2-40B4-BE49-F238E27FC236}">
                <a16:creationId xmlns:a16="http://schemas.microsoft.com/office/drawing/2014/main" id="{7C7C87B4-4508-894A-8F64-7F47635E1F5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flipH="1">
            <a:off x="7131844" y="3201591"/>
            <a:ext cx="395288" cy="64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4" name="Picture 37">
            <a:extLst>
              <a:ext uri="{FF2B5EF4-FFF2-40B4-BE49-F238E27FC236}">
                <a16:creationId xmlns:a16="http://schemas.microsoft.com/office/drawing/2014/main" id="{22AC6A6F-4D0E-8947-B0AA-A9F835C30CD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13672" y="4493420"/>
            <a:ext cx="365522" cy="236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5" name="Picture 37">
            <a:extLst>
              <a:ext uri="{FF2B5EF4-FFF2-40B4-BE49-F238E27FC236}">
                <a16:creationId xmlns:a16="http://schemas.microsoft.com/office/drawing/2014/main" id="{6B2A2AC6-0DBE-7246-B144-D2AFFAC4287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80235" y="3082529"/>
            <a:ext cx="365522" cy="236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6" name="Picture 37">
            <a:extLst>
              <a:ext uri="{FF2B5EF4-FFF2-40B4-BE49-F238E27FC236}">
                <a16:creationId xmlns:a16="http://schemas.microsoft.com/office/drawing/2014/main" id="{6316CF8C-C43E-634D-B54E-45A1777E30F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00464" y="3403998"/>
            <a:ext cx="326231" cy="186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7" name="Picture 37">
            <a:extLst>
              <a:ext uri="{FF2B5EF4-FFF2-40B4-BE49-F238E27FC236}">
                <a16:creationId xmlns:a16="http://schemas.microsoft.com/office/drawing/2014/main" id="{F09C5D2B-54DB-F045-9D7A-BBB2DE01C0E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87466" y="4842272"/>
            <a:ext cx="365522" cy="236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8" name="Picture 19">
            <a:extLst>
              <a:ext uri="{FF2B5EF4-FFF2-40B4-BE49-F238E27FC236}">
                <a16:creationId xmlns:a16="http://schemas.microsoft.com/office/drawing/2014/main" id="{23E1B336-241C-4B4F-9E24-CB17602CA77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2444355" y="4192192"/>
            <a:ext cx="601265" cy="339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9" name="Picture 20">
            <a:extLst>
              <a:ext uri="{FF2B5EF4-FFF2-40B4-BE49-F238E27FC236}">
                <a16:creationId xmlns:a16="http://schemas.microsoft.com/office/drawing/2014/main" id="{8E6079E4-AB22-8642-AB45-27CD205B5B2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19589" y="4951811"/>
            <a:ext cx="336947" cy="330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70" name="Picture 20">
            <a:extLst>
              <a:ext uri="{FF2B5EF4-FFF2-40B4-BE49-F238E27FC236}">
                <a16:creationId xmlns:a16="http://schemas.microsoft.com/office/drawing/2014/main" id="{3F3AD878-9F62-5F49-A316-44B8EB74583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27772" y="4719637"/>
            <a:ext cx="336947" cy="329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71" name="Picture 15">
            <a:extLst>
              <a:ext uri="{FF2B5EF4-FFF2-40B4-BE49-F238E27FC236}">
                <a16:creationId xmlns:a16="http://schemas.microsoft.com/office/drawing/2014/main" id="{A99BB3CF-C1D3-E74C-B4ED-9620463057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1" y="2980135"/>
            <a:ext cx="47982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72" name="Picture 15">
            <a:extLst>
              <a:ext uri="{FF2B5EF4-FFF2-40B4-BE49-F238E27FC236}">
                <a16:creationId xmlns:a16="http://schemas.microsoft.com/office/drawing/2014/main" id="{399E6BCD-B537-7F44-A661-24A4ADA332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6153" y="2945606"/>
            <a:ext cx="479822" cy="829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73" name="Picture 15">
            <a:extLst>
              <a:ext uri="{FF2B5EF4-FFF2-40B4-BE49-F238E27FC236}">
                <a16:creationId xmlns:a16="http://schemas.microsoft.com/office/drawing/2014/main" id="{F640CA75-5931-6B4C-8FD3-66DA851C02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8103" y="3370661"/>
            <a:ext cx="479822" cy="829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74" name="Picture 15">
            <a:extLst>
              <a:ext uri="{FF2B5EF4-FFF2-40B4-BE49-F238E27FC236}">
                <a16:creationId xmlns:a16="http://schemas.microsoft.com/office/drawing/2014/main" id="{51AC40C1-4115-D44D-AE67-A8DBC29388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7789" y="2456260"/>
            <a:ext cx="479822"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75" name="Picture 35">
            <a:extLst>
              <a:ext uri="{FF2B5EF4-FFF2-40B4-BE49-F238E27FC236}">
                <a16:creationId xmlns:a16="http://schemas.microsoft.com/office/drawing/2014/main" id="{CC2DFC99-4E19-994A-A6F3-283719E6E8E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87466" y="3983833"/>
            <a:ext cx="395288" cy="573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76" name="Picture 67">
            <a:extLst>
              <a:ext uri="{FF2B5EF4-FFF2-40B4-BE49-F238E27FC236}">
                <a16:creationId xmlns:a16="http://schemas.microsoft.com/office/drawing/2014/main" id="{1881EB80-67FE-1D40-B89F-1385D8720D5F}"/>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2343150" y="2571751"/>
            <a:ext cx="742950" cy="564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77" name="Picture 68">
            <a:extLst>
              <a:ext uri="{FF2B5EF4-FFF2-40B4-BE49-F238E27FC236}">
                <a16:creationId xmlns:a16="http://schemas.microsoft.com/office/drawing/2014/main" id="{E4419A44-599B-0C43-956B-C6A38A8DAFFE}"/>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2400300" y="3257551"/>
            <a:ext cx="742950" cy="564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78" name="Picture 69">
            <a:extLst>
              <a:ext uri="{FF2B5EF4-FFF2-40B4-BE49-F238E27FC236}">
                <a16:creationId xmlns:a16="http://schemas.microsoft.com/office/drawing/2014/main" id="{C23B54FE-0DFF-2D48-ABCB-6C1280B14FAC}"/>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3143250" y="2514601"/>
            <a:ext cx="742950" cy="564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79" name="Picture 70">
            <a:extLst>
              <a:ext uri="{FF2B5EF4-FFF2-40B4-BE49-F238E27FC236}">
                <a16:creationId xmlns:a16="http://schemas.microsoft.com/office/drawing/2014/main" id="{5250BBDF-107E-B547-8BB1-7BC81F3849A3}"/>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3086100" y="3600451"/>
            <a:ext cx="742950" cy="564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 name="Picture 6" descr="tornado">
            <a:extLst>
              <a:ext uri="{FF2B5EF4-FFF2-40B4-BE49-F238E27FC236}">
                <a16:creationId xmlns:a16="http://schemas.microsoft.com/office/drawing/2014/main" id="{48C9D1B7-7AE4-374F-8117-CCA8182D820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21544" y="2171700"/>
            <a:ext cx="2064544"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81" name="Tijdelijke aanduiding voor voettekst 66">
            <a:extLst>
              <a:ext uri="{FF2B5EF4-FFF2-40B4-BE49-F238E27FC236}">
                <a16:creationId xmlns:a16="http://schemas.microsoft.com/office/drawing/2014/main" id="{881F2010-FB9C-0E41-B963-6E62994CF8BA}"/>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FontTx/>
              <a:buNone/>
            </a:pPr>
            <a:r>
              <a:rPr lang="nl-NL" altLang="nl-NL" sz="1050"/>
              <a:t>(c) 2012 PBSRG / Arizona State University</a:t>
            </a:r>
          </a:p>
        </p:txBody>
      </p:sp>
      <p:sp>
        <p:nvSpPr>
          <p:cNvPr id="68" name="Title 1">
            <a:extLst>
              <a:ext uri="{FF2B5EF4-FFF2-40B4-BE49-F238E27FC236}">
                <a16:creationId xmlns:a16="http://schemas.microsoft.com/office/drawing/2014/main" id="{CF7DE4F0-8BAB-B744-B8DD-8322BD0F2A38}"/>
              </a:ext>
            </a:extLst>
          </p:cNvPr>
          <p:cNvSpPr txBox="1">
            <a:spLocks/>
          </p:cNvSpPr>
          <p:nvPr/>
        </p:nvSpPr>
        <p:spPr bwMode="auto">
          <a:xfrm>
            <a:off x="2612231" y="835621"/>
            <a:ext cx="3673079" cy="857250"/>
          </a:xfrm>
          <a:prstGeom prst="rect">
            <a:avLst/>
          </a:prstGeom>
          <a:noFill/>
          <a:ln>
            <a:noFill/>
          </a:ln>
          <a:effectLst/>
        </p:spPr>
        <p:txBody>
          <a:bodyPr anchor="ctr"/>
          <a:lstStyle/>
          <a:p>
            <a:pPr>
              <a:defRPr/>
            </a:pPr>
            <a:r>
              <a:rPr lang="en-US" sz="2400" kern="0" dirty="0">
                <a:solidFill>
                  <a:srgbClr val="FF0000"/>
                </a:solidFill>
                <a:latin typeface="+mj-lt"/>
                <a:ea typeface="+mj-ea"/>
                <a:cs typeface="+mj-cs"/>
              </a:rPr>
              <a:t>Het </a:t>
            </a:r>
            <a:r>
              <a:rPr lang="en-US" sz="2400" kern="0" dirty="0" err="1">
                <a:solidFill>
                  <a:srgbClr val="FF0000"/>
                </a:solidFill>
                <a:latin typeface="+mj-lt"/>
                <a:ea typeface="+mj-ea"/>
                <a:cs typeface="+mj-cs"/>
              </a:rPr>
              <a:t>inhuren</a:t>
            </a:r>
            <a:r>
              <a:rPr lang="en-US" sz="2400" kern="0" dirty="0">
                <a:solidFill>
                  <a:srgbClr val="FF0000"/>
                </a:solidFill>
                <a:latin typeface="+mj-lt"/>
                <a:ea typeface="+mj-ea"/>
                <a:cs typeface="+mj-cs"/>
              </a:rPr>
              <a:t> van </a:t>
            </a:r>
            <a:r>
              <a:rPr lang="en-US" sz="2400" kern="0" dirty="0" err="1">
                <a:solidFill>
                  <a:srgbClr val="FF0000"/>
                </a:solidFill>
                <a:latin typeface="+mj-lt"/>
                <a:ea typeface="+mj-ea"/>
                <a:cs typeface="+mj-cs"/>
              </a:rPr>
              <a:t>een</a:t>
            </a:r>
            <a:r>
              <a:rPr lang="en-US" sz="2400" kern="0" dirty="0">
                <a:solidFill>
                  <a:srgbClr val="FF0000"/>
                </a:solidFill>
                <a:latin typeface="+mj-lt"/>
                <a:ea typeface="+mj-ea"/>
                <a:cs typeface="+mj-cs"/>
              </a:rPr>
              <a:t> expert</a:t>
            </a:r>
          </a:p>
        </p:txBody>
      </p:sp>
      <p:sp>
        <p:nvSpPr>
          <p:cNvPr id="34883" name="Titel 68">
            <a:extLst>
              <a:ext uri="{FF2B5EF4-FFF2-40B4-BE49-F238E27FC236}">
                <a16:creationId xmlns:a16="http://schemas.microsoft.com/office/drawing/2014/main" id="{8E9AE6EA-CD41-0C46-AB34-D08298A0D220}"/>
              </a:ext>
            </a:extLst>
          </p:cNvPr>
          <p:cNvSpPr>
            <a:spLocks noGrp="1" noChangeArrowheads="1"/>
          </p:cNvSpPr>
          <p:nvPr>
            <p:ph type="title"/>
          </p:nvPr>
        </p:nvSpPr>
        <p:spPr>
          <a:xfrm>
            <a:off x="628650" y="365126"/>
            <a:ext cx="7886700" cy="644921"/>
          </a:xfrm>
        </p:spPr>
        <p:txBody>
          <a:bodyPr/>
          <a:lstStyle/>
          <a:p>
            <a:r>
              <a:rPr lang="nl-NL" altLang="nl-NL" dirty="0">
                <a:ea typeface="ＭＳ Ｐゴシック" panose="020B0600070205080204" pitchFamily="34" charset="-128"/>
              </a:rPr>
              <a:t> </a:t>
            </a:r>
          </a:p>
        </p:txBody>
      </p:sp>
    </p:spTree>
    <p:extLst>
      <p:ext uri="{BB962C8B-B14F-4D97-AF65-F5344CB8AC3E}">
        <p14:creationId xmlns:p14="http://schemas.microsoft.com/office/powerpoint/2010/main" val="411301028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3" presetClass="path" presetSubtype="0" accel="50000" decel="50000" fill="hold" nodeType="clickEffect">
                                  <p:stCondLst>
                                    <p:cond delay="0"/>
                                  </p:stCondLst>
                                  <p:childTnLst>
                                    <p:animMotion origin="layout" path="M 0.03385 0.02499 L 0.87552 0.06942 " pathEditMode="relative" rAng="0" ptsTypes="AA">
                                      <p:cBhvr>
                                        <p:cTn id="6" dur="2000" fill="hold"/>
                                        <p:tgtEl>
                                          <p:spTgt spid="74"/>
                                        </p:tgtEl>
                                        <p:attrNameLst>
                                          <p:attrName>ppt_x</p:attrName>
                                          <p:attrName>ppt_y</p:attrName>
                                        </p:attrNameLst>
                                      </p:cBhvr>
                                      <p:rCtr x="42100" y="22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5" descr="background-fire">
            <a:extLst>
              <a:ext uri="{FF2B5EF4-FFF2-40B4-BE49-F238E27FC236}">
                <a16:creationId xmlns:a16="http://schemas.microsoft.com/office/drawing/2014/main" id="{610FB24C-E5FF-0647-B050-005D7701C1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857250"/>
            <a:ext cx="6858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2" name="Text Box 6">
            <a:extLst>
              <a:ext uri="{FF2B5EF4-FFF2-40B4-BE49-F238E27FC236}">
                <a16:creationId xmlns:a16="http://schemas.microsoft.com/office/drawing/2014/main" id="{26F53D58-AC03-DF4B-8063-6C79467829F8}"/>
              </a:ext>
            </a:extLst>
          </p:cNvPr>
          <p:cNvSpPr txBox="1">
            <a:spLocks noChangeArrowheads="1"/>
          </p:cNvSpPr>
          <p:nvPr/>
        </p:nvSpPr>
        <p:spPr bwMode="auto">
          <a:xfrm>
            <a:off x="1331119" y="1701404"/>
            <a:ext cx="270033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50000"/>
              </a:spcBef>
              <a:buFontTx/>
              <a:buNone/>
            </a:pPr>
            <a:r>
              <a:rPr lang="en-US" altLang="nl-NL" sz="2400">
                <a:solidFill>
                  <a:srgbClr val="FF0000"/>
                </a:solidFill>
              </a:rPr>
              <a:t>De expert kan geen tornado’s stoppen. Daar hebben we verzekering voor.</a:t>
            </a:r>
          </a:p>
        </p:txBody>
      </p:sp>
      <p:pic>
        <p:nvPicPr>
          <p:cNvPr id="35843" name="Picture 6" descr="tornado">
            <a:extLst>
              <a:ext uri="{FF2B5EF4-FFF2-40B4-BE49-F238E27FC236}">
                <a16:creationId xmlns:a16="http://schemas.microsoft.com/office/drawing/2014/main" id="{7F0E13F7-AD1A-6E4C-89DC-8A6536828A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1" y="2171700"/>
            <a:ext cx="2064544"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Tijdelijke aanduiding voor dianummer 4">
            <a:extLst>
              <a:ext uri="{FF2B5EF4-FFF2-40B4-BE49-F238E27FC236}">
                <a16:creationId xmlns:a16="http://schemas.microsoft.com/office/drawing/2014/main" id="{F9196A22-B08A-3441-B4EA-60068578015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FontTx/>
              <a:buNone/>
            </a:pPr>
            <a:fld id="{F2AB9BBF-1BD8-0C43-B215-D30DFBF45061}" type="slidenum">
              <a:rPr lang="nl-NL" altLang="nl-NL" sz="1050"/>
              <a:pPr>
                <a:spcBef>
                  <a:spcPct val="0"/>
                </a:spcBef>
                <a:buFontTx/>
                <a:buNone/>
              </a:pPr>
              <a:t>9</a:t>
            </a:fld>
            <a:endParaRPr lang="nl-NL" altLang="nl-NL" sz="1050"/>
          </a:p>
        </p:txBody>
      </p:sp>
      <p:sp>
        <p:nvSpPr>
          <p:cNvPr id="35845" name="Tijdelijke aanduiding voor voettekst 5">
            <a:extLst>
              <a:ext uri="{FF2B5EF4-FFF2-40B4-BE49-F238E27FC236}">
                <a16:creationId xmlns:a16="http://schemas.microsoft.com/office/drawing/2014/main" id="{F63CBC66-3F3E-D247-B0F2-5E9D89EBA8A9}"/>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buFontTx/>
              <a:buNone/>
            </a:pPr>
            <a:r>
              <a:rPr lang="nl-NL" altLang="nl-NL" sz="1050"/>
              <a:t>(c) 2012 PBSRG / Arizona State University</a:t>
            </a:r>
          </a:p>
        </p:txBody>
      </p:sp>
    </p:spTree>
    <p:extLst>
      <p:ext uri="{BB962C8B-B14F-4D97-AF65-F5344CB8AC3E}">
        <p14:creationId xmlns:p14="http://schemas.microsoft.com/office/powerpoint/2010/main" val="3085335512"/>
      </p:ext>
    </p:extLst>
  </p:cSld>
  <p:clrMapOvr>
    <a:masterClrMapping/>
  </p:clrMapOvr>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512</TotalTime>
  <Words>2186</Words>
  <Application>Microsoft Macintosh PowerPoint</Application>
  <PresentationFormat>Diavoorstelling (4:3)</PresentationFormat>
  <Paragraphs>341</Paragraphs>
  <Slides>54</Slides>
  <Notes>6</Notes>
  <HiddenSlides>0</HiddenSlides>
  <MMClips>0</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54</vt:i4>
      </vt:variant>
    </vt:vector>
  </HeadingPairs>
  <TitlesOfParts>
    <vt:vector size="64" baseType="lpstr">
      <vt:lpstr>ＭＳ Ｐゴシック</vt:lpstr>
      <vt:lpstr>Arial</vt:lpstr>
      <vt:lpstr>Calibri</vt:lpstr>
      <vt:lpstr>Calibri Light</vt:lpstr>
      <vt:lpstr>Lucida Sans Unicode</vt:lpstr>
      <vt:lpstr>Monotype Sorts</vt:lpstr>
      <vt:lpstr>Tahoma</vt:lpstr>
      <vt:lpstr>ヒラギノ角ゴ Pro W3</vt:lpstr>
      <vt:lpstr>Kantoorthema</vt:lpstr>
      <vt:lpstr>1_Kantoorthema</vt:lpstr>
      <vt:lpstr>Balanced scorecard slide 1</vt:lpstr>
      <vt:lpstr>Balanced scorecard slide 3</vt:lpstr>
      <vt:lpstr> </vt:lpstr>
      <vt:lpstr>S+O+M</vt:lpstr>
      <vt:lpstr>Balanced scorecard slide 3</vt:lpstr>
      <vt:lpstr> </vt:lpstr>
      <vt:lpstr>PowerPoint-presentatie</vt:lpstr>
      <vt:lpstr> </vt:lpstr>
      <vt:lpstr>PowerPoint-presentatie</vt:lpstr>
      <vt:lpstr>Balanced scorecard slide 3</vt:lpstr>
      <vt:lpstr>MINIMALISEREN RISICO’S</vt:lpstr>
      <vt:lpstr> </vt:lpstr>
      <vt:lpstr>Balanced scorecard slide 3</vt:lpstr>
      <vt:lpstr>Balanced scorecard slide 3</vt:lpstr>
      <vt:lpstr>Balanced scorecard slide 3</vt:lpstr>
      <vt:lpstr> </vt:lpstr>
      <vt:lpstr>Balanced scorecard slide 3</vt:lpstr>
      <vt:lpstr>Balanced scorecard slide 3</vt:lpstr>
      <vt:lpstr>Balanced scorecard slide 3</vt:lpstr>
      <vt:lpstr>Balanced scorecard slide 3</vt:lpstr>
      <vt:lpstr>Balanced scorecard slide 3</vt:lpstr>
      <vt:lpstr>GUNNEN OP WAARDE </vt:lpstr>
      <vt:lpstr>Balanced scorecard slide 3</vt:lpstr>
      <vt:lpstr>  TOEKENNEN SCORES: TABEL PARAGRAAF 4.2.1 </vt:lpstr>
      <vt:lpstr>Balanced scorecard slide 3</vt:lpstr>
      <vt:lpstr>Balanced scorecard slide 3</vt:lpstr>
      <vt:lpstr> </vt:lpstr>
      <vt:lpstr>PowerPoint-presentatie</vt:lpstr>
      <vt:lpstr>PowerPoint-presentatie</vt:lpstr>
      <vt:lpstr>PowerPoint-presentatie</vt:lpstr>
      <vt:lpstr>PowerPoint-presentatie</vt:lpstr>
      <vt:lpstr>PowerPoint-presentatie</vt:lpstr>
      <vt:lpstr>PowerPoint-presentatie</vt:lpstr>
      <vt:lpstr>PowerPoint-presentatie</vt:lpstr>
      <vt:lpstr>Balanced scorecard slide 3</vt:lpstr>
      <vt:lpstr>PowerPoint-presentatie</vt:lpstr>
      <vt:lpstr>Balanced scorecard slide 3</vt:lpstr>
      <vt:lpstr>Balanced scorecard slide 3</vt:lpstr>
      <vt:lpstr> </vt:lpstr>
      <vt:lpstr>Balanced scorecard slide 3</vt:lpstr>
      <vt:lpstr>Balanced scorecard slide 3</vt:lpstr>
      <vt:lpstr>Balanced scorecard slide 3</vt:lpstr>
      <vt:lpstr>Balanced scorecard slide 3</vt:lpstr>
      <vt:lpstr>Balanced scorecard slide 3</vt:lpstr>
      <vt:lpstr>Balanced scorecard slide 3</vt:lpstr>
      <vt:lpstr> </vt:lpstr>
      <vt:lpstr>BEOORDELINGSPROCES</vt:lpstr>
      <vt:lpstr>DEFINITIEVE CIJFERS</vt:lpstr>
      <vt:lpstr>Balanced scorecard slide 3</vt:lpstr>
      <vt:lpstr>Balanced scorecard slide 3</vt:lpstr>
      <vt:lpstr> </vt:lpstr>
      <vt:lpstr>GEEN AANBESTEDINGSTRUCJE</vt:lpstr>
      <vt:lpstr>OPTIMALE BALANS SAMENWERKING</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Ronald Lanters</dc:creator>
  <cp:lastModifiedBy>Consistender | Jannie Koster</cp:lastModifiedBy>
  <cp:revision>306</cp:revision>
  <cp:lastPrinted>2021-04-21T07:34:33Z</cp:lastPrinted>
  <dcterms:created xsi:type="dcterms:W3CDTF">2017-03-08T16:42:11Z</dcterms:created>
  <dcterms:modified xsi:type="dcterms:W3CDTF">2026-03-02T12:01:38Z</dcterms:modified>
</cp:coreProperties>
</file>