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omments/modernComment_150_42AB37DF.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sldIdLst>
    <p:sldId id="256" r:id="rId5"/>
    <p:sldId id="283" r:id="rId6"/>
    <p:sldId id="323" r:id="rId7"/>
    <p:sldId id="325" r:id="rId8"/>
    <p:sldId id="327" r:id="rId9"/>
    <p:sldId id="326" r:id="rId10"/>
    <p:sldId id="335" r:id="rId11"/>
    <p:sldId id="301" r:id="rId12"/>
    <p:sldId id="302" r:id="rId13"/>
    <p:sldId id="340" r:id="rId14"/>
    <p:sldId id="341" r:id="rId15"/>
    <p:sldId id="336" r:id="rId16"/>
    <p:sldId id="337" r:id="rId17"/>
    <p:sldId id="338" r:id="rId18"/>
    <p:sldId id="291" r:id="rId19"/>
    <p:sldId id="339" r:id="rId20"/>
    <p:sldId id="260" r:id="rId21"/>
  </p:sldIdLst>
  <p:sldSz cx="12192000" cy="6858000"/>
  <p:notesSz cx="7104063" cy="10234613"/>
  <p:embeddedFontLst>
    <p:embeddedFont>
      <p:font typeface="FedraSans-Book" charset="0"/>
      <p:regular r:id="rId22"/>
    </p:embeddedFont>
    <p:embeddedFont>
      <p:font typeface="FedraSans-Medium" charset="0"/>
      <p:regular r:id="rId23"/>
    </p:embeddedFont>
    <p:embeddedFont>
      <p:font typeface="Verdana" panose="020B0604030504040204" pitchFamily="34" charset="0"/>
      <p:regular r:id="rId24"/>
      <p:bold r:id="rId25"/>
      <p:italic r:id="rId26"/>
      <p:boldItalic r:id="rId27"/>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E0DD14-C4A2-8FD4-323E-7270CF24DF70}" name="Herbert Ticheloven" initials="HT" userId="S::h.p.m.ticheloven@iv-infra.nl::08883979-cb5c-4a0b-8da4-5b9beb898b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1D1B"/>
    <a:srgbClr val="C6C6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4B47A3-6302-4AC8-ADCE-3F1E7404F13E}" v="4" dt="2026-03-03T11:46:11.9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94" autoAdjust="0"/>
  </p:normalViewPr>
  <p:slideViewPr>
    <p:cSldViewPr snapToGrid="0" showGuides="1">
      <p:cViewPr varScale="1">
        <p:scale>
          <a:sx n="105" d="100"/>
          <a:sy n="105" d="100"/>
        </p:scale>
        <p:origin x="774" y="96"/>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en Rutgers" userId="73972202-2e88-426e-8cb8-ab830d05bb46" providerId="ADAL" clId="{1CAD5DED-9276-4689-9AF4-E628A42D7A2E}"/>
    <pc:docChg chg="custSel modSld">
      <pc:chgData name="Coen Rutgers" userId="73972202-2e88-426e-8cb8-ab830d05bb46" providerId="ADAL" clId="{1CAD5DED-9276-4689-9AF4-E628A42D7A2E}" dt="2026-03-03T11:56:39.779" v="362" actId="20577"/>
      <pc:docMkLst>
        <pc:docMk/>
      </pc:docMkLst>
      <pc:sldChg chg="modSp mod">
        <pc:chgData name="Coen Rutgers" userId="73972202-2e88-426e-8cb8-ab830d05bb46" providerId="ADAL" clId="{1CAD5DED-9276-4689-9AF4-E628A42D7A2E}" dt="2026-03-03T11:27:20.612" v="2" actId="20577"/>
        <pc:sldMkLst>
          <pc:docMk/>
          <pc:sldMk cId="2081605582" sldId="323"/>
        </pc:sldMkLst>
        <pc:spChg chg="mod">
          <ac:chgData name="Coen Rutgers" userId="73972202-2e88-426e-8cb8-ab830d05bb46" providerId="ADAL" clId="{1CAD5DED-9276-4689-9AF4-E628A42D7A2E}" dt="2026-03-03T11:27:20.612" v="2" actId="20577"/>
          <ac:spMkLst>
            <pc:docMk/>
            <pc:sldMk cId="2081605582" sldId="323"/>
            <ac:spMk id="3" creationId="{836FD5F9-92C8-3939-06F3-E629BBC1B81D}"/>
          </ac:spMkLst>
        </pc:spChg>
      </pc:sldChg>
      <pc:sldChg chg="modSp mod">
        <pc:chgData name="Coen Rutgers" userId="73972202-2e88-426e-8cb8-ab830d05bb46" providerId="ADAL" clId="{1CAD5DED-9276-4689-9AF4-E628A42D7A2E}" dt="2026-03-03T11:35:58.491" v="21" actId="20577"/>
        <pc:sldMkLst>
          <pc:docMk/>
          <pc:sldMk cId="592364012" sldId="325"/>
        </pc:sldMkLst>
        <pc:spChg chg="mod">
          <ac:chgData name="Coen Rutgers" userId="73972202-2e88-426e-8cb8-ab830d05bb46" providerId="ADAL" clId="{1CAD5DED-9276-4689-9AF4-E628A42D7A2E}" dt="2026-03-03T11:35:58.491" v="21" actId="20577"/>
          <ac:spMkLst>
            <pc:docMk/>
            <pc:sldMk cId="592364012" sldId="325"/>
            <ac:spMk id="3" creationId="{357F89BD-CC88-4C92-DAAB-8AD8523EBF7D}"/>
          </ac:spMkLst>
        </pc:spChg>
      </pc:sldChg>
      <pc:sldChg chg="addSp modSp mod">
        <pc:chgData name="Coen Rutgers" userId="73972202-2e88-426e-8cb8-ab830d05bb46" providerId="ADAL" clId="{1CAD5DED-9276-4689-9AF4-E628A42D7A2E}" dt="2026-03-03T11:56:39.779" v="362" actId="20577"/>
        <pc:sldMkLst>
          <pc:docMk/>
          <pc:sldMk cId="3252233437" sldId="327"/>
        </pc:sldMkLst>
        <pc:spChg chg="mod">
          <ac:chgData name="Coen Rutgers" userId="73972202-2e88-426e-8cb8-ab830d05bb46" providerId="ADAL" clId="{1CAD5DED-9276-4689-9AF4-E628A42D7A2E}" dt="2026-03-03T11:55:59.962" v="329" actId="20577"/>
          <ac:spMkLst>
            <pc:docMk/>
            <pc:sldMk cId="3252233437" sldId="327"/>
            <ac:spMk id="2" creationId="{34CA39F3-57BB-A6D8-94D2-D1380707D118}"/>
          </ac:spMkLst>
        </pc:spChg>
        <pc:spChg chg="add mod">
          <ac:chgData name="Coen Rutgers" userId="73972202-2e88-426e-8cb8-ab830d05bb46" providerId="ADAL" clId="{1CAD5DED-9276-4689-9AF4-E628A42D7A2E}" dt="2026-03-03T11:56:39.779" v="362" actId="20577"/>
          <ac:spMkLst>
            <pc:docMk/>
            <pc:sldMk cId="3252233437" sldId="327"/>
            <ac:spMk id="3" creationId="{C8D1BE9A-F85C-DA76-5727-C71717D93084}"/>
          </ac:spMkLst>
        </pc:spChg>
        <pc:spChg chg="add mod">
          <ac:chgData name="Coen Rutgers" userId="73972202-2e88-426e-8cb8-ab830d05bb46" providerId="ADAL" clId="{1CAD5DED-9276-4689-9AF4-E628A42D7A2E}" dt="2026-03-03T11:46:17.102" v="327" actId="1076"/>
          <ac:spMkLst>
            <pc:docMk/>
            <pc:sldMk cId="3252233437" sldId="327"/>
            <ac:spMk id="4" creationId="{BC7D80C4-BF7D-75A9-3CE4-27BF36BD3416}"/>
          </ac:spMkLst>
        </pc:spChg>
      </pc:sldChg>
    </pc:docChg>
  </pc:docChgLst>
</pc:chgInfo>
</file>

<file path=ppt/comments/modernComment_150_42AB37DF.xml><?xml version="1.0" encoding="utf-8"?>
<p188:cmLst xmlns:a="http://schemas.openxmlformats.org/drawingml/2006/main" xmlns:r="http://schemas.openxmlformats.org/officeDocument/2006/relationships" xmlns:p188="http://schemas.microsoft.com/office/powerpoint/2018/8/main">
  <p188:cm id="{BD37B34C-EBF9-43AA-957E-C6F60686A36E}" authorId="{41E0DD14-C4A2-8FD4-323E-7270CF24DF70}" status="resolved" created="2026-02-26T15:37:30.899" complete="100000">
    <ac:deMkLst xmlns:ac="http://schemas.microsoft.com/office/drawing/2013/main/command">
      <pc:docMk xmlns:pc="http://schemas.microsoft.com/office/powerpoint/2013/main/command"/>
      <pc:sldMk xmlns:pc="http://schemas.microsoft.com/office/powerpoint/2013/main/command" cId="1118517215" sldId="336"/>
      <ac:spMk id="3" creationId="{7B7BA886-8108-9723-7986-4A35C507F0AE}"/>
    </ac:deMkLst>
    <p188:txBody>
      <a:bodyPr/>
      <a:lstStyle/>
      <a:p>
        <a:r>
          <a:rPr lang="en-GB"/>
          <a:t>Ter overweging: Het VO is vastgesteld en wordt nu getoetst door WSRL, Q-Team en gemeentelijk beheer.
Eventuele aanpassingen werken we uit in VO+ dat gereed is op moment van gunning Bouwteam.
</a:t>
        </a:r>
      </a:p>
    </p188:txBody>
  </p188:cm>
</p188:cmLst>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 slide wit">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64482F90-F6B1-B88E-E8F7-228EA0B26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ECEC3436-7A48-911D-CE51-B2D1EE58F3A4}"/>
              </a:ext>
            </a:extLst>
          </p:cNvPr>
          <p:cNvSpPr>
            <a:spLocks noGrp="1"/>
          </p:cNvSpPr>
          <p:nvPr>
            <p:ph type="ctrTitle"/>
          </p:nvPr>
        </p:nvSpPr>
        <p:spPr>
          <a:xfrm>
            <a:off x="2785070" y="1164265"/>
            <a:ext cx="7067108" cy="1989508"/>
          </a:xfrm>
        </p:spPr>
        <p:txBody>
          <a:bodyPr anchor="b"/>
          <a:lstStyle>
            <a:lvl1pPr algn="l">
              <a:lnSpc>
                <a:spcPts val="5000"/>
              </a:lnSpc>
              <a:defRPr sz="4200"/>
            </a:lvl1pPr>
          </a:lstStyle>
          <a:p>
            <a:r>
              <a:rPr lang="nl-NL"/>
              <a:t>Klik om stijl te bewerken</a:t>
            </a:r>
            <a:endParaRPr lang="nl-NL" dirty="0"/>
          </a:p>
        </p:txBody>
      </p:sp>
      <p:sp>
        <p:nvSpPr>
          <p:cNvPr id="3" name="Ondertitel 2">
            <a:extLst>
              <a:ext uri="{FF2B5EF4-FFF2-40B4-BE49-F238E27FC236}">
                <a16:creationId xmlns:a16="http://schemas.microsoft.com/office/drawing/2014/main" id="{6BC9A25A-11F3-D945-5E5F-492F897EA4A9}"/>
              </a:ext>
            </a:extLst>
          </p:cNvPr>
          <p:cNvSpPr>
            <a:spLocks noGrp="1"/>
          </p:cNvSpPr>
          <p:nvPr>
            <p:ph type="subTitle" idx="1"/>
          </p:nvPr>
        </p:nvSpPr>
        <p:spPr>
          <a:xfrm>
            <a:off x="2785070" y="3187368"/>
            <a:ext cx="7082261" cy="486181"/>
          </a:xfrm>
        </p:spPr>
        <p:txBody>
          <a:bodyPr/>
          <a:lstStyle>
            <a:lvl1pPr marL="0" indent="0" algn="l">
              <a:buNone/>
              <a:defRPr sz="18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Tree>
    <p:extLst>
      <p:ext uri="{BB962C8B-B14F-4D97-AF65-F5344CB8AC3E}">
        <p14:creationId xmlns:p14="http://schemas.microsoft.com/office/powerpoint/2010/main" val="1037574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lst slide met aflopende fot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A9A8FE-F195-B813-70A2-8F5CF5C4E4C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617B17B-4F29-8815-71F7-57D0F397BDDE}"/>
              </a:ext>
            </a:extLst>
          </p:cNvPr>
          <p:cNvSpPr>
            <a:spLocks noGrp="1"/>
          </p:cNvSpPr>
          <p:nvPr>
            <p:ph idx="1"/>
          </p:nvPr>
        </p:nvSpPr>
        <p:spPr>
          <a:xfrm>
            <a:off x="1330286" y="1653028"/>
            <a:ext cx="4748486" cy="398754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afbeelding 6">
            <a:extLst>
              <a:ext uri="{FF2B5EF4-FFF2-40B4-BE49-F238E27FC236}">
                <a16:creationId xmlns:a16="http://schemas.microsoft.com/office/drawing/2014/main" id="{F35681D4-EF65-9D4A-B6A2-9471ADC689A6}"/>
              </a:ext>
            </a:extLst>
          </p:cNvPr>
          <p:cNvSpPr>
            <a:spLocks noGrp="1" noChangeAspect="1"/>
          </p:cNvSpPr>
          <p:nvPr>
            <p:ph type="pic" sz="quarter" idx="10"/>
          </p:nvPr>
        </p:nvSpPr>
        <p:spPr>
          <a:xfrm>
            <a:off x="6276975" y="1824038"/>
            <a:ext cx="5915025" cy="3594776"/>
          </a:xfrm>
          <a:solidFill>
            <a:srgbClr val="C6C6C6"/>
          </a:solidFill>
        </p:spPr>
        <p:txBody>
          <a:bodyPr/>
          <a:lstStyle>
            <a:lvl1pPr>
              <a:defRPr sz="1400">
                <a:solidFill>
                  <a:schemeClr val="accent2">
                    <a:lumMod val="10000"/>
                  </a:schemeClr>
                </a:solidFill>
                <a:latin typeface="+mn-lt"/>
              </a:defRPr>
            </a:lvl1pPr>
          </a:lstStyle>
          <a:p>
            <a:r>
              <a:rPr lang="nl-NL"/>
              <a:t>Klik op het pictogram als u een afbeelding wilt toevoegen</a:t>
            </a:r>
          </a:p>
        </p:txBody>
      </p:sp>
    </p:spTree>
    <p:extLst>
      <p:ext uri="{BB962C8B-B14F-4D97-AF65-F5344CB8AC3E}">
        <p14:creationId xmlns:p14="http://schemas.microsoft.com/office/powerpoint/2010/main" val="3736646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slide met fot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A9A8FE-F195-B813-70A2-8F5CF5C4E4C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617B17B-4F29-8815-71F7-57D0F397BDDE}"/>
              </a:ext>
            </a:extLst>
          </p:cNvPr>
          <p:cNvSpPr>
            <a:spLocks noGrp="1"/>
          </p:cNvSpPr>
          <p:nvPr>
            <p:ph idx="1"/>
          </p:nvPr>
        </p:nvSpPr>
        <p:spPr>
          <a:xfrm>
            <a:off x="1330286" y="1653028"/>
            <a:ext cx="4748486" cy="398754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afbeelding 6">
            <a:extLst>
              <a:ext uri="{FF2B5EF4-FFF2-40B4-BE49-F238E27FC236}">
                <a16:creationId xmlns:a16="http://schemas.microsoft.com/office/drawing/2014/main" id="{F35681D4-EF65-9D4A-B6A2-9471ADC689A6}"/>
              </a:ext>
            </a:extLst>
          </p:cNvPr>
          <p:cNvSpPr>
            <a:spLocks noGrp="1" noChangeAspect="1"/>
          </p:cNvSpPr>
          <p:nvPr>
            <p:ph type="pic" sz="quarter" idx="10"/>
          </p:nvPr>
        </p:nvSpPr>
        <p:spPr>
          <a:xfrm>
            <a:off x="6276975" y="1824038"/>
            <a:ext cx="4486649" cy="3594776"/>
          </a:xfrm>
          <a:solidFill>
            <a:srgbClr val="C6C6C6"/>
          </a:solidFill>
        </p:spPr>
        <p:txBody>
          <a:bodyPr/>
          <a:lstStyle>
            <a:lvl1pPr>
              <a:defRPr sz="1400">
                <a:solidFill>
                  <a:schemeClr val="accent2">
                    <a:lumMod val="10000"/>
                  </a:schemeClr>
                </a:solidFill>
                <a:latin typeface="+mn-lt"/>
              </a:defRPr>
            </a:lvl1pPr>
          </a:lstStyle>
          <a:p>
            <a:r>
              <a:rPr lang="nl-NL"/>
              <a:t>Klik op het pictogram als u een afbeelding wilt toevoegen</a:t>
            </a:r>
          </a:p>
        </p:txBody>
      </p:sp>
    </p:spTree>
    <p:extLst>
      <p:ext uri="{BB962C8B-B14F-4D97-AF65-F5344CB8AC3E}">
        <p14:creationId xmlns:p14="http://schemas.microsoft.com/office/powerpoint/2010/main" val="23498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met twee foto'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A9A8FE-F195-B813-70A2-8F5CF5C4E4C5}"/>
              </a:ext>
            </a:extLst>
          </p:cNvPr>
          <p:cNvSpPr>
            <a:spLocks noGrp="1"/>
          </p:cNvSpPr>
          <p:nvPr>
            <p:ph type="title"/>
          </p:nvPr>
        </p:nvSpPr>
        <p:spPr/>
        <p:txBody>
          <a:bodyPr/>
          <a:lstStyle/>
          <a:p>
            <a:r>
              <a:rPr lang="nl-NL"/>
              <a:t>Klik om stijl te bewerken</a:t>
            </a:r>
          </a:p>
        </p:txBody>
      </p:sp>
      <p:sp>
        <p:nvSpPr>
          <p:cNvPr id="7" name="Tijdelijke aanduiding voor afbeelding 6">
            <a:extLst>
              <a:ext uri="{FF2B5EF4-FFF2-40B4-BE49-F238E27FC236}">
                <a16:creationId xmlns:a16="http://schemas.microsoft.com/office/drawing/2014/main" id="{F35681D4-EF65-9D4A-B6A2-9471ADC689A6}"/>
              </a:ext>
            </a:extLst>
          </p:cNvPr>
          <p:cNvSpPr>
            <a:spLocks noGrp="1" noChangeAspect="1"/>
          </p:cNvSpPr>
          <p:nvPr>
            <p:ph type="pic" sz="quarter" idx="10"/>
          </p:nvPr>
        </p:nvSpPr>
        <p:spPr>
          <a:xfrm>
            <a:off x="1447987" y="1824038"/>
            <a:ext cx="5693895" cy="3594776"/>
          </a:xfrm>
          <a:solidFill>
            <a:srgbClr val="C6C6C6"/>
          </a:solidFill>
        </p:spPr>
        <p:txBody>
          <a:bodyPr/>
          <a:lstStyle>
            <a:lvl1pPr>
              <a:defRPr sz="1400">
                <a:solidFill>
                  <a:schemeClr val="accent2">
                    <a:lumMod val="10000"/>
                  </a:schemeClr>
                </a:solidFill>
                <a:latin typeface="+mn-lt"/>
              </a:defRPr>
            </a:lvl1pPr>
          </a:lstStyle>
          <a:p>
            <a:r>
              <a:rPr lang="nl-NL"/>
              <a:t>Klik op het pictogram als u een afbeelding wilt toevoegen</a:t>
            </a:r>
          </a:p>
        </p:txBody>
      </p:sp>
      <p:sp>
        <p:nvSpPr>
          <p:cNvPr id="6" name="Tijdelijke aanduiding voor afbeelding 6">
            <a:extLst>
              <a:ext uri="{FF2B5EF4-FFF2-40B4-BE49-F238E27FC236}">
                <a16:creationId xmlns:a16="http://schemas.microsoft.com/office/drawing/2014/main" id="{1EDD752A-3EE3-CA43-681B-D2377F45D7EA}"/>
              </a:ext>
            </a:extLst>
          </p:cNvPr>
          <p:cNvSpPr>
            <a:spLocks noGrp="1" noChangeAspect="1"/>
          </p:cNvSpPr>
          <p:nvPr>
            <p:ph type="pic" sz="quarter" idx="11"/>
          </p:nvPr>
        </p:nvSpPr>
        <p:spPr>
          <a:xfrm>
            <a:off x="7506280" y="1824038"/>
            <a:ext cx="3245391" cy="3594776"/>
          </a:xfrm>
          <a:solidFill>
            <a:srgbClr val="C6C6C6"/>
          </a:solidFill>
        </p:spPr>
        <p:txBody>
          <a:bodyPr/>
          <a:lstStyle>
            <a:lvl1pPr>
              <a:defRPr sz="1400">
                <a:solidFill>
                  <a:schemeClr val="accent2">
                    <a:lumMod val="10000"/>
                  </a:schemeClr>
                </a:solidFill>
                <a:latin typeface="+mn-lt"/>
              </a:defRPr>
            </a:lvl1pPr>
          </a:lstStyle>
          <a:p>
            <a:r>
              <a:rPr lang="nl-NL"/>
              <a:t>Klik op het pictogram als u een afbeelding wilt toevoegen</a:t>
            </a:r>
          </a:p>
        </p:txBody>
      </p:sp>
    </p:spTree>
    <p:extLst>
      <p:ext uri="{BB962C8B-B14F-4D97-AF65-F5344CB8AC3E}">
        <p14:creationId xmlns:p14="http://schemas.microsoft.com/office/powerpoint/2010/main" val="2912478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met foto">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F35681D4-EF65-9D4A-B6A2-9471ADC689A6}"/>
              </a:ext>
            </a:extLst>
          </p:cNvPr>
          <p:cNvSpPr>
            <a:spLocks noGrp="1" noChangeAspect="1"/>
          </p:cNvSpPr>
          <p:nvPr>
            <p:ph type="pic" sz="quarter" idx="10"/>
          </p:nvPr>
        </p:nvSpPr>
        <p:spPr>
          <a:xfrm>
            <a:off x="1447987" y="1824038"/>
            <a:ext cx="9315637" cy="3594776"/>
          </a:xfrm>
          <a:solidFill>
            <a:srgbClr val="C6C6C6"/>
          </a:solidFill>
        </p:spPr>
        <p:txBody>
          <a:bodyPr/>
          <a:lstStyle>
            <a:lvl1pPr>
              <a:defRPr sz="1400">
                <a:solidFill>
                  <a:schemeClr val="accent2">
                    <a:lumMod val="10000"/>
                  </a:schemeClr>
                </a:solidFill>
                <a:latin typeface="+mn-lt"/>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D6A9A8FE-F195-B813-70A2-8F5CF5C4E4C5}"/>
              </a:ext>
            </a:extLst>
          </p:cNvPr>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1642100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eeldvullende foto">
    <p:spTree>
      <p:nvGrpSpPr>
        <p:cNvPr id="1" name=""/>
        <p:cNvGrpSpPr/>
        <p:nvPr/>
      </p:nvGrpSpPr>
      <p:grpSpPr>
        <a:xfrm>
          <a:off x="0" y="0"/>
          <a:ext cx="0" cy="0"/>
          <a:chOff x="0" y="0"/>
          <a:chExt cx="0" cy="0"/>
        </a:xfrm>
      </p:grpSpPr>
      <p:sp>
        <p:nvSpPr>
          <p:cNvPr id="15" name="Tijdelijke aanduiding voor afbeelding 6">
            <a:extLst>
              <a:ext uri="{FF2B5EF4-FFF2-40B4-BE49-F238E27FC236}">
                <a16:creationId xmlns:a16="http://schemas.microsoft.com/office/drawing/2014/main" id="{2E743262-08DF-3BA3-C900-A030BE69D52B}"/>
              </a:ext>
            </a:extLst>
          </p:cNvPr>
          <p:cNvSpPr>
            <a:spLocks noGrp="1" noChangeAspect="1"/>
          </p:cNvSpPr>
          <p:nvPr>
            <p:ph type="pic" sz="quarter" idx="10"/>
          </p:nvPr>
        </p:nvSpPr>
        <p:spPr>
          <a:xfrm>
            <a:off x="0" y="0"/>
            <a:ext cx="12192000" cy="6858000"/>
          </a:xfrm>
          <a:solidFill>
            <a:srgbClr val="C6C6C6"/>
          </a:solidFill>
        </p:spPr>
        <p:txBody>
          <a:bodyPr/>
          <a:lstStyle>
            <a:lvl1pPr>
              <a:defRPr sz="1400">
                <a:solidFill>
                  <a:schemeClr val="accent2">
                    <a:lumMod val="10000"/>
                  </a:schemeClr>
                </a:solidFill>
                <a:latin typeface="+mn-lt"/>
              </a:defRPr>
            </a:lvl1pPr>
          </a:lstStyle>
          <a:p>
            <a:r>
              <a:rPr lang="nl-NL"/>
              <a:t>Klik op het pictogram als u een afbeelding wilt toevoegen</a:t>
            </a:r>
          </a:p>
        </p:txBody>
      </p:sp>
    </p:spTree>
    <p:extLst>
      <p:ext uri="{BB962C8B-B14F-4D97-AF65-F5344CB8AC3E}">
        <p14:creationId xmlns:p14="http://schemas.microsoft.com/office/powerpoint/2010/main" val="3467718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Eind slide wit">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9EEEF36A-66A6-D0BC-04F1-31C49FB75896}"/>
              </a:ext>
            </a:extLst>
          </p:cNvPr>
          <p:cNvPicPr>
            <a:picLocks noChangeAspect="1"/>
          </p:cNvPicPr>
          <p:nvPr userDrawn="1"/>
        </p:nvPicPr>
        <p:blipFill>
          <a:blip r:embed="rId2"/>
          <a:srcRect/>
          <a:stretch/>
        </p:blipFill>
        <p:spPr>
          <a:xfrm>
            <a:off x="1524" y="857"/>
            <a:ext cx="12188952" cy="6856285"/>
          </a:xfrm>
          <a:prstGeom prst="rect">
            <a:avLst/>
          </a:prstGeom>
        </p:spPr>
      </p:pic>
      <p:sp>
        <p:nvSpPr>
          <p:cNvPr id="2" name="Titel 1">
            <a:extLst>
              <a:ext uri="{FF2B5EF4-FFF2-40B4-BE49-F238E27FC236}">
                <a16:creationId xmlns:a16="http://schemas.microsoft.com/office/drawing/2014/main" id="{ECEC3436-7A48-911D-CE51-B2D1EE58F3A4}"/>
              </a:ext>
            </a:extLst>
          </p:cNvPr>
          <p:cNvSpPr>
            <a:spLocks noGrp="1"/>
          </p:cNvSpPr>
          <p:nvPr>
            <p:ph type="ctrTitle"/>
          </p:nvPr>
        </p:nvSpPr>
        <p:spPr>
          <a:xfrm>
            <a:off x="2785071" y="1164265"/>
            <a:ext cx="5261423" cy="1989508"/>
          </a:xfrm>
        </p:spPr>
        <p:txBody>
          <a:bodyPr anchor="b"/>
          <a:lstStyle>
            <a:lvl1pPr algn="l">
              <a:lnSpc>
                <a:spcPts val="5000"/>
              </a:lnSpc>
              <a:defRPr sz="4200">
                <a:solidFill>
                  <a:schemeClr val="tx1"/>
                </a:solidFill>
              </a:defRPr>
            </a:lvl1pPr>
          </a:lstStyle>
          <a:p>
            <a:r>
              <a:rPr lang="nl-NL"/>
              <a:t>Klik om stijl te bewerken</a:t>
            </a:r>
            <a:endParaRPr lang="nl-NL" dirty="0"/>
          </a:p>
        </p:txBody>
      </p:sp>
      <p:sp>
        <p:nvSpPr>
          <p:cNvPr id="3" name="Ondertitel 2">
            <a:extLst>
              <a:ext uri="{FF2B5EF4-FFF2-40B4-BE49-F238E27FC236}">
                <a16:creationId xmlns:a16="http://schemas.microsoft.com/office/drawing/2014/main" id="{6BC9A25A-11F3-D945-5E5F-492F897EA4A9}"/>
              </a:ext>
            </a:extLst>
          </p:cNvPr>
          <p:cNvSpPr>
            <a:spLocks noGrp="1"/>
          </p:cNvSpPr>
          <p:nvPr>
            <p:ph type="subTitle" idx="1"/>
          </p:nvPr>
        </p:nvSpPr>
        <p:spPr>
          <a:xfrm>
            <a:off x="2785071" y="3187368"/>
            <a:ext cx="5272704" cy="486181"/>
          </a:xfrm>
        </p:spPr>
        <p:txBody>
          <a:bodyPr/>
          <a:lstStyle>
            <a:lvl1pPr marL="0" indent="0" algn="l">
              <a:buNone/>
              <a:defRPr sz="18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Tree>
    <p:extLst>
      <p:ext uri="{BB962C8B-B14F-4D97-AF65-F5344CB8AC3E}">
        <p14:creationId xmlns:p14="http://schemas.microsoft.com/office/powerpoint/2010/main" val="1062576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Eindslide roo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9EEEF36A-66A6-D0BC-04F1-31C49FB75896}"/>
              </a:ext>
            </a:extLst>
          </p:cNvPr>
          <p:cNvPicPr>
            <a:picLocks noChangeAspect="1"/>
          </p:cNvPicPr>
          <p:nvPr userDrawn="1"/>
        </p:nvPicPr>
        <p:blipFill>
          <a:blip r:embed="rId2"/>
          <a:srcRect/>
          <a:stretch/>
        </p:blipFill>
        <p:spPr>
          <a:xfrm>
            <a:off x="1524" y="857"/>
            <a:ext cx="12188952" cy="6856286"/>
          </a:xfrm>
          <a:prstGeom prst="rect">
            <a:avLst/>
          </a:prstGeom>
        </p:spPr>
      </p:pic>
      <p:sp>
        <p:nvSpPr>
          <p:cNvPr id="2" name="Titel 1">
            <a:extLst>
              <a:ext uri="{FF2B5EF4-FFF2-40B4-BE49-F238E27FC236}">
                <a16:creationId xmlns:a16="http://schemas.microsoft.com/office/drawing/2014/main" id="{ECEC3436-7A48-911D-CE51-B2D1EE58F3A4}"/>
              </a:ext>
            </a:extLst>
          </p:cNvPr>
          <p:cNvSpPr>
            <a:spLocks noGrp="1"/>
          </p:cNvSpPr>
          <p:nvPr>
            <p:ph type="ctrTitle"/>
          </p:nvPr>
        </p:nvSpPr>
        <p:spPr>
          <a:xfrm>
            <a:off x="2785071" y="1164265"/>
            <a:ext cx="5261423" cy="1989508"/>
          </a:xfrm>
        </p:spPr>
        <p:txBody>
          <a:bodyPr anchor="b"/>
          <a:lstStyle>
            <a:lvl1pPr algn="l">
              <a:lnSpc>
                <a:spcPts val="5000"/>
              </a:lnSpc>
              <a:defRPr sz="4200">
                <a:solidFill>
                  <a:schemeClr val="bg1"/>
                </a:solidFill>
              </a:defRPr>
            </a:lvl1pPr>
          </a:lstStyle>
          <a:p>
            <a:r>
              <a:rPr lang="nl-NL"/>
              <a:t>Klik om stijl te bewerken</a:t>
            </a:r>
            <a:endParaRPr lang="nl-NL" dirty="0"/>
          </a:p>
        </p:txBody>
      </p:sp>
      <p:sp>
        <p:nvSpPr>
          <p:cNvPr id="3" name="Ondertitel 2">
            <a:extLst>
              <a:ext uri="{FF2B5EF4-FFF2-40B4-BE49-F238E27FC236}">
                <a16:creationId xmlns:a16="http://schemas.microsoft.com/office/drawing/2014/main" id="{6BC9A25A-11F3-D945-5E5F-492F897EA4A9}"/>
              </a:ext>
            </a:extLst>
          </p:cNvPr>
          <p:cNvSpPr>
            <a:spLocks noGrp="1"/>
          </p:cNvSpPr>
          <p:nvPr>
            <p:ph type="subTitle" idx="1"/>
          </p:nvPr>
        </p:nvSpPr>
        <p:spPr>
          <a:xfrm>
            <a:off x="2785071" y="3187368"/>
            <a:ext cx="5272704" cy="486181"/>
          </a:xfrm>
        </p:spPr>
        <p:txBody>
          <a:bodyPr/>
          <a:lstStyle>
            <a:lvl1pPr marL="0" indent="0" algn="l">
              <a:buNone/>
              <a:defRPr sz="18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Tree>
    <p:extLst>
      <p:ext uri="{BB962C8B-B14F-4D97-AF65-F5344CB8AC3E}">
        <p14:creationId xmlns:p14="http://schemas.microsoft.com/office/powerpoint/2010/main" val="2739238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slide wit met bee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64482F90-F6B1-B88E-E8F7-228EA0B269DB}"/>
              </a:ext>
            </a:extLst>
          </p:cNvPr>
          <p:cNvPicPr>
            <a:picLocks noChangeAspect="1"/>
          </p:cNvPicPr>
          <p:nvPr userDrawn="1"/>
        </p:nvPicPr>
        <p:blipFill>
          <a:blip r:embed="rId2"/>
          <a:srcRect/>
          <a:stretch/>
        </p:blipFill>
        <p:spPr>
          <a:xfrm>
            <a:off x="0" y="0"/>
            <a:ext cx="12192000" cy="6858000"/>
          </a:xfrm>
          <a:prstGeom prst="rect">
            <a:avLst/>
          </a:prstGeom>
        </p:spPr>
      </p:pic>
      <p:sp>
        <p:nvSpPr>
          <p:cNvPr id="5" name="Tijdelijke aanduiding voor afbeelding 4">
            <a:extLst>
              <a:ext uri="{FF2B5EF4-FFF2-40B4-BE49-F238E27FC236}">
                <a16:creationId xmlns:a16="http://schemas.microsoft.com/office/drawing/2014/main" id="{26632846-C808-9095-A27C-BCCD25CD6B79}"/>
              </a:ext>
            </a:extLst>
          </p:cNvPr>
          <p:cNvSpPr>
            <a:spLocks noGrp="1"/>
          </p:cNvSpPr>
          <p:nvPr>
            <p:ph type="pic" sz="quarter" idx="10"/>
          </p:nvPr>
        </p:nvSpPr>
        <p:spPr>
          <a:xfrm>
            <a:off x="7063847" y="0"/>
            <a:ext cx="5131041" cy="6855833"/>
          </a:xfrm>
          <a:custGeom>
            <a:avLst/>
            <a:gdLst>
              <a:gd name="connsiteX0" fmla="*/ 0 w 5128152"/>
              <a:gd name="connsiteY0" fmla="*/ 0 h 6858000"/>
              <a:gd name="connsiteX1" fmla="*/ 5128152 w 5128152"/>
              <a:gd name="connsiteY1" fmla="*/ 0 h 6858000"/>
              <a:gd name="connsiteX2" fmla="*/ 5128152 w 5128152"/>
              <a:gd name="connsiteY2" fmla="*/ 6858000 h 6858000"/>
              <a:gd name="connsiteX3" fmla="*/ 0 w 5128152"/>
              <a:gd name="connsiteY3" fmla="*/ 6858000 h 6858000"/>
              <a:gd name="connsiteX4" fmla="*/ 0 w 5128152"/>
              <a:gd name="connsiteY4" fmla="*/ 0 h 6858000"/>
              <a:gd name="connsiteX0" fmla="*/ 0 w 5128152"/>
              <a:gd name="connsiteY0" fmla="*/ 0 h 6858000"/>
              <a:gd name="connsiteX1" fmla="*/ 5128152 w 5128152"/>
              <a:gd name="connsiteY1" fmla="*/ 0 h 6858000"/>
              <a:gd name="connsiteX2" fmla="*/ 5128152 w 5128152"/>
              <a:gd name="connsiteY2" fmla="*/ 6858000 h 6858000"/>
              <a:gd name="connsiteX3" fmla="*/ 0 w 5128152"/>
              <a:gd name="connsiteY3" fmla="*/ 6858000 h 6858000"/>
              <a:gd name="connsiteX4" fmla="*/ 0 w 5128152"/>
              <a:gd name="connsiteY4" fmla="*/ 2964216 h 6858000"/>
              <a:gd name="connsiteX5" fmla="*/ 0 w 5128152"/>
              <a:gd name="connsiteY5" fmla="*/ 0 h 6858000"/>
              <a:gd name="connsiteX0" fmla="*/ 0 w 5128152"/>
              <a:gd name="connsiteY0" fmla="*/ 8667 h 6866667"/>
              <a:gd name="connsiteX1" fmla="*/ 2972884 w 5128152"/>
              <a:gd name="connsiteY1" fmla="*/ 0 h 6866667"/>
              <a:gd name="connsiteX2" fmla="*/ 5128152 w 5128152"/>
              <a:gd name="connsiteY2" fmla="*/ 8667 h 6866667"/>
              <a:gd name="connsiteX3" fmla="*/ 5128152 w 5128152"/>
              <a:gd name="connsiteY3" fmla="*/ 6866667 h 6866667"/>
              <a:gd name="connsiteX4" fmla="*/ 0 w 5128152"/>
              <a:gd name="connsiteY4" fmla="*/ 6866667 h 6866667"/>
              <a:gd name="connsiteX5" fmla="*/ 0 w 5128152"/>
              <a:gd name="connsiteY5" fmla="*/ 2972883 h 6866667"/>
              <a:gd name="connsiteX6" fmla="*/ 0 w 5128152"/>
              <a:gd name="connsiteY6" fmla="*/ 8667 h 6866667"/>
              <a:gd name="connsiteX0" fmla="*/ 0 w 5128152"/>
              <a:gd name="connsiteY0" fmla="*/ 8667 h 6866667"/>
              <a:gd name="connsiteX1" fmla="*/ 2972884 w 5128152"/>
              <a:gd name="connsiteY1" fmla="*/ 0 h 6866667"/>
              <a:gd name="connsiteX2" fmla="*/ 5128152 w 5128152"/>
              <a:gd name="connsiteY2" fmla="*/ 8667 h 6866667"/>
              <a:gd name="connsiteX3" fmla="*/ 5128152 w 5128152"/>
              <a:gd name="connsiteY3" fmla="*/ 6866667 h 6866667"/>
              <a:gd name="connsiteX4" fmla="*/ 3908952 w 5128152"/>
              <a:gd name="connsiteY4" fmla="*/ 6864501 h 6866667"/>
              <a:gd name="connsiteX5" fmla="*/ 0 w 5128152"/>
              <a:gd name="connsiteY5" fmla="*/ 6866667 h 6866667"/>
              <a:gd name="connsiteX6" fmla="*/ 0 w 5128152"/>
              <a:gd name="connsiteY6" fmla="*/ 2972883 h 6866667"/>
              <a:gd name="connsiteX7" fmla="*/ 0 w 5128152"/>
              <a:gd name="connsiteY7" fmla="*/ 8667 h 6866667"/>
              <a:gd name="connsiteX0" fmla="*/ 0 w 5128152"/>
              <a:gd name="connsiteY0" fmla="*/ 8667 h 6866667"/>
              <a:gd name="connsiteX1" fmla="*/ 2972884 w 5128152"/>
              <a:gd name="connsiteY1" fmla="*/ 0 h 6866667"/>
              <a:gd name="connsiteX2" fmla="*/ 5128152 w 5128152"/>
              <a:gd name="connsiteY2" fmla="*/ 8667 h 6866667"/>
              <a:gd name="connsiteX3" fmla="*/ 5128152 w 5128152"/>
              <a:gd name="connsiteY3" fmla="*/ 6866667 h 6866667"/>
              <a:gd name="connsiteX4" fmla="*/ 3908952 w 5128152"/>
              <a:gd name="connsiteY4" fmla="*/ 6864501 h 6866667"/>
              <a:gd name="connsiteX5" fmla="*/ 0 w 5128152"/>
              <a:gd name="connsiteY5" fmla="*/ 2972883 h 6866667"/>
              <a:gd name="connsiteX6" fmla="*/ 0 w 5128152"/>
              <a:gd name="connsiteY6" fmla="*/ 8667 h 6866667"/>
              <a:gd name="connsiteX0" fmla="*/ 0 w 5128152"/>
              <a:gd name="connsiteY0" fmla="*/ 2972883 h 6866667"/>
              <a:gd name="connsiteX1" fmla="*/ 2972884 w 5128152"/>
              <a:gd name="connsiteY1" fmla="*/ 0 h 6866667"/>
              <a:gd name="connsiteX2" fmla="*/ 5128152 w 5128152"/>
              <a:gd name="connsiteY2" fmla="*/ 8667 h 6866667"/>
              <a:gd name="connsiteX3" fmla="*/ 5128152 w 5128152"/>
              <a:gd name="connsiteY3" fmla="*/ 6866667 h 6866667"/>
              <a:gd name="connsiteX4" fmla="*/ 3908952 w 5128152"/>
              <a:gd name="connsiteY4" fmla="*/ 6864501 h 6866667"/>
              <a:gd name="connsiteX5" fmla="*/ 0 w 5128152"/>
              <a:gd name="connsiteY5" fmla="*/ 2972883 h 6866667"/>
              <a:gd name="connsiteX0" fmla="*/ 0 w 5139708"/>
              <a:gd name="connsiteY0" fmla="*/ 2972883 h 6866667"/>
              <a:gd name="connsiteX1" fmla="*/ 2972884 w 5139708"/>
              <a:gd name="connsiteY1" fmla="*/ 0 h 6866667"/>
              <a:gd name="connsiteX2" fmla="*/ 5128152 w 5139708"/>
              <a:gd name="connsiteY2" fmla="*/ 8667 h 6866667"/>
              <a:gd name="connsiteX3" fmla="*/ 5139708 w 5139708"/>
              <a:gd name="connsiteY3" fmla="*/ 5659747 h 6866667"/>
              <a:gd name="connsiteX4" fmla="*/ 5128152 w 5139708"/>
              <a:gd name="connsiteY4" fmla="*/ 6866667 h 6866667"/>
              <a:gd name="connsiteX5" fmla="*/ 3908952 w 5139708"/>
              <a:gd name="connsiteY5" fmla="*/ 6864501 h 6866667"/>
              <a:gd name="connsiteX6" fmla="*/ 0 w 5139708"/>
              <a:gd name="connsiteY6" fmla="*/ 2972883 h 6866667"/>
              <a:gd name="connsiteX0" fmla="*/ 0 w 5139708"/>
              <a:gd name="connsiteY0" fmla="*/ 2972883 h 6864501"/>
              <a:gd name="connsiteX1" fmla="*/ 2972884 w 5139708"/>
              <a:gd name="connsiteY1" fmla="*/ 0 h 6864501"/>
              <a:gd name="connsiteX2" fmla="*/ 5128152 w 5139708"/>
              <a:gd name="connsiteY2" fmla="*/ 8667 h 6864501"/>
              <a:gd name="connsiteX3" fmla="*/ 5139708 w 5139708"/>
              <a:gd name="connsiteY3" fmla="*/ 5659747 h 6864501"/>
              <a:gd name="connsiteX4" fmla="*/ 3908952 w 5139708"/>
              <a:gd name="connsiteY4" fmla="*/ 6864501 h 6864501"/>
              <a:gd name="connsiteX5" fmla="*/ 0 w 5139708"/>
              <a:gd name="connsiteY5" fmla="*/ 2972883 h 6864501"/>
              <a:gd name="connsiteX0" fmla="*/ 0 w 5131041"/>
              <a:gd name="connsiteY0" fmla="*/ 2972883 h 6864501"/>
              <a:gd name="connsiteX1" fmla="*/ 2972884 w 5131041"/>
              <a:gd name="connsiteY1" fmla="*/ 0 h 6864501"/>
              <a:gd name="connsiteX2" fmla="*/ 5128152 w 5131041"/>
              <a:gd name="connsiteY2" fmla="*/ 8667 h 6864501"/>
              <a:gd name="connsiteX3" fmla="*/ 5131041 w 5131041"/>
              <a:gd name="connsiteY3" fmla="*/ 5651079 h 6864501"/>
              <a:gd name="connsiteX4" fmla="*/ 3908952 w 5131041"/>
              <a:gd name="connsiteY4" fmla="*/ 6864501 h 6864501"/>
              <a:gd name="connsiteX5" fmla="*/ 0 w 5131041"/>
              <a:gd name="connsiteY5" fmla="*/ 2972883 h 6864501"/>
              <a:gd name="connsiteX0" fmla="*/ 0 w 5131041"/>
              <a:gd name="connsiteY0" fmla="*/ 2972883 h 6864501"/>
              <a:gd name="connsiteX1" fmla="*/ 2972884 w 5131041"/>
              <a:gd name="connsiteY1" fmla="*/ 0 h 6864501"/>
              <a:gd name="connsiteX2" fmla="*/ 5128152 w 5131041"/>
              <a:gd name="connsiteY2" fmla="*/ 8667 h 6864501"/>
              <a:gd name="connsiteX3" fmla="*/ 5131041 w 5131041"/>
              <a:gd name="connsiteY3" fmla="*/ 5643725 h 6864501"/>
              <a:gd name="connsiteX4" fmla="*/ 3908952 w 5131041"/>
              <a:gd name="connsiteY4" fmla="*/ 6864501 h 6864501"/>
              <a:gd name="connsiteX5" fmla="*/ 0 w 5131041"/>
              <a:gd name="connsiteY5" fmla="*/ 2972883 h 6864501"/>
              <a:gd name="connsiteX0" fmla="*/ 0 w 5131041"/>
              <a:gd name="connsiteY0" fmla="*/ 2972883 h 6864501"/>
              <a:gd name="connsiteX1" fmla="*/ 2972884 w 5131041"/>
              <a:gd name="connsiteY1" fmla="*/ 0 h 6864501"/>
              <a:gd name="connsiteX2" fmla="*/ 5128152 w 5131041"/>
              <a:gd name="connsiteY2" fmla="*/ 8667 h 6864501"/>
              <a:gd name="connsiteX3" fmla="*/ 5131041 w 5131041"/>
              <a:gd name="connsiteY3" fmla="*/ 5643725 h 6864501"/>
              <a:gd name="connsiteX4" fmla="*/ 3908952 w 5131041"/>
              <a:gd name="connsiteY4" fmla="*/ 6864501 h 6864501"/>
              <a:gd name="connsiteX5" fmla="*/ 0 w 5131041"/>
              <a:gd name="connsiteY5" fmla="*/ 2972883 h 6864501"/>
              <a:gd name="connsiteX0" fmla="*/ 0 w 5131041"/>
              <a:gd name="connsiteY0" fmla="*/ 2972883 h 6864501"/>
              <a:gd name="connsiteX1" fmla="*/ 2972884 w 5131041"/>
              <a:gd name="connsiteY1" fmla="*/ 0 h 6864501"/>
              <a:gd name="connsiteX2" fmla="*/ 5128152 w 5131041"/>
              <a:gd name="connsiteY2" fmla="*/ 1314 h 6864501"/>
              <a:gd name="connsiteX3" fmla="*/ 5131041 w 5131041"/>
              <a:gd name="connsiteY3" fmla="*/ 5643725 h 6864501"/>
              <a:gd name="connsiteX4" fmla="*/ 3908952 w 5131041"/>
              <a:gd name="connsiteY4" fmla="*/ 6864501 h 6864501"/>
              <a:gd name="connsiteX5" fmla="*/ 0 w 5131041"/>
              <a:gd name="connsiteY5" fmla="*/ 2972883 h 6864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31041" h="6864501">
                <a:moveTo>
                  <a:pt x="0" y="2972883"/>
                </a:moveTo>
                <a:lnTo>
                  <a:pt x="2972884" y="0"/>
                </a:lnTo>
                <a:lnTo>
                  <a:pt x="5128152" y="1314"/>
                </a:lnTo>
                <a:lnTo>
                  <a:pt x="5131041" y="5643725"/>
                </a:lnTo>
                <a:lnTo>
                  <a:pt x="3908952" y="6864501"/>
                </a:lnTo>
                <a:lnTo>
                  <a:pt x="0" y="2972883"/>
                </a:lnTo>
                <a:close/>
              </a:path>
            </a:pathLst>
          </a:custGeom>
          <a:solidFill>
            <a:srgbClr val="C6C6C6"/>
          </a:solidFill>
        </p:spPr>
        <p:txBody>
          <a:bodyPr vert="horz" lIns="91440" tIns="45720" rIns="216000" bIns="1800000" rtlCol="0" anchor="ctr" anchorCtr="0">
            <a:noAutofit/>
          </a:bodyPr>
          <a:lstStyle>
            <a:lvl1pPr algn="r">
              <a:lnSpc>
                <a:spcPct val="100000"/>
              </a:lnSpc>
              <a:defRPr lang="nl-NL" sz="1400">
                <a:solidFill>
                  <a:schemeClr val="accent2">
                    <a:lumMod val="10000"/>
                  </a:schemeClr>
                </a:solidFill>
                <a:latin typeface="+mn-lt"/>
              </a:defRPr>
            </a:lvl1pPr>
          </a:lstStyle>
          <a:p>
            <a:pPr lvl="0"/>
            <a:r>
              <a:rPr lang="nl-NL" dirty="0"/>
              <a:t>Klik op het pictogram als u een afbeelding wilt toevoegen</a:t>
            </a:r>
          </a:p>
        </p:txBody>
      </p:sp>
      <p:sp>
        <p:nvSpPr>
          <p:cNvPr id="2" name="Titel 1">
            <a:extLst>
              <a:ext uri="{FF2B5EF4-FFF2-40B4-BE49-F238E27FC236}">
                <a16:creationId xmlns:a16="http://schemas.microsoft.com/office/drawing/2014/main" id="{ECEC3436-7A48-911D-CE51-B2D1EE58F3A4}"/>
              </a:ext>
            </a:extLst>
          </p:cNvPr>
          <p:cNvSpPr>
            <a:spLocks noGrp="1"/>
          </p:cNvSpPr>
          <p:nvPr>
            <p:ph type="ctrTitle"/>
          </p:nvPr>
        </p:nvSpPr>
        <p:spPr>
          <a:xfrm>
            <a:off x="2785070" y="1164265"/>
            <a:ext cx="4625470" cy="1989508"/>
          </a:xfrm>
        </p:spPr>
        <p:txBody>
          <a:bodyPr anchor="b"/>
          <a:lstStyle>
            <a:lvl1pPr algn="l">
              <a:lnSpc>
                <a:spcPts val="5000"/>
              </a:lnSpc>
              <a:defRPr sz="4200"/>
            </a:lvl1pPr>
          </a:lstStyle>
          <a:p>
            <a:r>
              <a:rPr lang="nl-NL"/>
              <a:t>Klik om stijl te bewerken</a:t>
            </a:r>
            <a:endParaRPr lang="nl-NL" dirty="0"/>
          </a:p>
        </p:txBody>
      </p:sp>
      <p:sp>
        <p:nvSpPr>
          <p:cNvPr id="3" name="Ondertitel 2">
            <a:extLst>
              <a:ext uri="{FF2B5EF4-FFF2-40B4-BE49-F238E27FC236}">
                <a16:creationId xmlns:a16="http://schemas.microsoft.com/office/drawing/2014/main" id="{6BC9A25A-11F3-D945-5E5F-492F897EA4A9}"/>
              </a:ext>
            </a:extLst>
          </p:cNvPr>
          <p:cNvSpPr>
            <a:spLocks noGrp="1"/>
          </p:cNvSpPr>
          <p:nvPr>
            <p:ph type="subTitle" idx="1"/>
          </p:nvPr>
        </p:nvSpPr>
        <p:spPr>
          <a:xfrm>
            <a:off x="2785071" y="3187368"/>
            <a:ext cx="4635388" cy="881528"/>
          </a:xfrm>
        </p:spPr>
        <p:txBody>
          <a:bodyPr/>
          <a:lstStyle>
            <a:lvl1pPr marL="0" indent="0" algn="l">
              <a:buNone/>
              <a:defRPr sz="18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Tree>
    <p:extLst>
      <p:ext uri="{BB962C8B-B14F-4D97-AF65-F5344CB8AC3E}">
        <p14:creationId xmlns:p14="http://schemas.microsoft.com/office/powerpoint/2010/main" val="2895516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 slide roo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64482F90-F6B1-B88E-E8F7-228EA0B269DB}"/>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el 1">
            <a:extLst>
              <a:ext uri="{FF2B5EF4-FFF2-40B4-BE49-F238E27FC236}">
                <a16:creationId xmlns:a16="http://schemas.microsoft.com/office/drawing/2014/main" id="{ECEC3436-7A48-911D-CE51-B2D1EE58F3A4}"/>
              </a:ext>
            </a:extLst>
          </p:cNvPr>
          <p:cNvSpPr>
            <a:spLocks noGrp="1"/>
          </p:cNvSpPr>
          <p:nvPr>
            <p:ph type="ctrTitle"/>
          </p:nvPr>
        </p:nvSpPr>
        <p:spPr>
          <a:xfrm>
            <a:off x="2785070" y="1164265"/>
            <a:ext cx="7067108" cy="1989508"/>
          </a:xfrm>
        </p:spPr>
        <p:txBody>
          <a:bodyPr anchor="b"/>
          <a:lstStyle>
            <a:lvl1pPr algn="l">
              <a:lnSpc>
                <a:spcPts val="5000"/>
              </a:lnSpc>
              <a:defRPr sz="4200">
                <a:solidFill>
                  <a:schemeClr val="bg1"/>
                </a:solidFill>
              </a:defRPr>
            </a:lvl1pPr>
          </a:lstStyle>
          <a:p>
            <a:r>
              <a:rPr lang="nl-NL"/>
              <a:t>Klik om stijl te bewerken</a:t>
            </a:r>
            <a:endParaRPr lang="nl-NL" dirty="0"/>
          </a:p>
        </p:txBody>
      </p:sp>
      <p:sp>
        <p:nvSpPr>
          <p:cNvPr id="3" name="Ondertitel 2">
            <a:extLst>
              <a:ext uri="{FF2B5EF4-FFF2-40B4-BE49-F238E27FC236}">
                <a16:creationId xmlns:a16="http://schemas.microsoft.com/office/drawing/2014/main" id="{6BC9A25A-11F3-D945-5E5F-492F897EA4A9}"/>
              </a:ext>
            </a:extLst>
          </p:cNvPr>
          <p:cNvSpPr>
            <a:spLocks noGrp="1"/>
          </p:cNvSpPr>
          <p:nvPr>
            <p:ph type="subTitle" idx="1"/>
          </p:nvPr>
        </p:nvSpPr>
        <p:spPr>
          <a:xfrm>
            <a:off x="2785070" y="3187368"/>
            <a:ext cx="7082261" cy="486181"/>
          </a:xfrm>
        </p:spPr>
        <p:txBody>
          <a:bodyPr/>
          <a:lstStyle>
            <a:lvl1pPr marL="0" indent="0" algn="l">
              <a:buNone/>
              <a:defRPr sz="18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Tree>
    <p:extLst>
      <p:ext uri="{BB962C8B-B14F-4D97-AF65-F5344CB8AC3E}">
        <p14:creationId xmlns:p14="http://schemas.microsoft.com/office/powerpoint/2010/main" val="3492576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slide rood met bee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64482F90-F6B1-B88E-E8F7-228EA0B269DB}"/>
              </a:ext>
            </a:extLst>
          </p:cNvPr>
          <p:cNvPicPr>
            <a:picLocks noChangeAspect="1"/>
          </p:cNvPicPr>
          <p:nvPr userDrawn="1"/>
        </p:nvPicPr>
        <p:blipFill>
          <a:blip r:embed="rId2"/>
          <a:srcRect/>
          <a:stretch/>
        </p:blipFill>
        <p:spPr>
          <a:xfrm>
            <a:off x="0" y="0"/>
            <a:ext cx="12192000" cy="6858000"/>
          </a:xfrm>
          <a:prstGeom prst="rect">
            <a:avLst/>
          </a:prstGeom>
        </p:spPr>
      </p:pic>
      <p:sp>
        <p:nvSpPr>
          <p:cNvPr id="8" name="Tijdelijke aanduiding voor afbeelding 4">
            <a:extLst>
              <a:ext uri="{FF2B5EF4-FFF2-40B4-BE49-F238E27FC236}">
                <a16:creationId xmlns:a16="http://schemas.microsoft.com/office/drawing/2014/main" id="{6F0D8298-0879-F745-4CFC-C401BB4EF9C9}"/>
              </a:ext>
            </a:extLst>
          </p:cNvPr>
          <p:cNvSpPr>
            <a:spLocks noGrp="1"/>
          </p:cNvSpPr>
          <p:nvPr>
            <p:ph type="pic" sz="quarter" idx="10"/>
          </p:nvPr>
        </p:nvSpPr>
        <p:spPr>
          <a:xfrm>
            <a:off x="7063847" y="0"/>
            <a:ext cx="5131041" cy="6855833"/>
          </a:xfrm>
          <a:custGeom>
            <a:avLst/>
            <a:gdLst>
              <a:gd name="connsiteX0" fmla="*/ 0 w 5128152"/>
              <a:gd name="connsiteY0" fmla="*/ 0 h 6858000"/>
              <a:gd name="connsiteX1" fmla="*/ 5128152 w 5128152"/>
              <a:gd name="connsiteY1" fmla="*/ 0 h 6858000"/>
              <a:gd name="connsiteX2" fmla="*/ 5128152 w 5128152"/>
              <a:gd name="connsiteY2" fmla="*/ 6858000 h 6858000"/>
              <a:gd name="connsiteX3" fmla="*/ 0 w 5128152"/>
              <a:gd name="connsiteY3" fmla="*/ 6858000 h 6858000"/>
              <a:gd name="connsiteX4" fmla="*/ 0 w 5128152"/>
              <a:gd name="connsiteY4" fmla="*/ 0 h 6858000"/>
              <a:gd name="connsiteX0" fmla="*/ 0 w 5128152"/>
              <a:gd name="connsiteY0" fmla="*/ 0 h 6858000"/>
              <a:gd name="connsiteX1" fmla="*/ 5128152 w 5128152"/>
              <a:gd name="connsiteY1" fmla="*/ 0 h 6858000"/>
              <a:gd name="connsiteX2" fmla="*/ 5128152 w 5128152"/>
              <a:gd name="connsiteY2" fmla="*/ 6858000 h 6858000"/>
              <a:gd name="connsiteX3" fmla="*/ 0 w 5128152"/>
              <a:gd name="connsiteY3" fmla="*/ 6858000 h 6858000"/>
              <a:gd name="connsiteX4" fmla="*/ 0 w 5128152"/>
              <a:gd name="connsiteY4" fmla="*/ 2964216 h 6858000"/>
              <a:gd name="connsiteX5" fmla="*/ 0 w 5128152"/>
              <a:gd name="connsiteY5" fmla="*/ 0 h 6858000"/>
              <a:gd name="connsiteX0" fmla="*/ 0 w 5128152"/>
              <a:gd name="connsiteY0" fmla="*/ 8667 h 6866667"/>
              <a:gd name="connsiteX1" fmla="*/ 2972884 w 5128152"/>
              <a:gd name="connsiteY1" fmla="*/ 0 h 6866667"/>
              <a:gd name="connsiteX2" fmla="*/ 5128152 w 5128152"/>
              <a:gd name="connsiteY2" fmla="*/ 8667 h 6866667"/>
              <a:gd name="connsiteX3" fmla="*/ 5128152 w 5128152"/>
              <a:gd name="connsiteY3" fmla="*/ 6866667 h 6866667"/>
              <a:gd name="connsiteX4" fmla="*/ 0 w 5128152"/>
              <a:gd name="connsiteY4" fmla="*/ 6866667 h 6866667"/>
              <a:gd name="connsiteX5" fmla="*/ 0 w 5128152"/>
              <a:gd name="connsiteY5" fmla="*/ 2972883 h 6866667"/>
              <a:gd name="connsiteX6" fmla="*/ 0 w 5128152"/>
              <a:gd name="connsiteY6" fmla="*/ 8667 h 6866667"/>
              <a:gd name="connsiteX0" fmla="*/ 0 w 5128152"/>
              <a:gd name="connsiteY0" fmla="*/ 8667 h 6866667"/>
              <a:gd name="connsiteX1" fmla="*/ 2972884 w 5128152"/>
              <a:gd name="connsiteY1" fmla="*/ 0 h 6866667"/>
              <a:gd name="connsiteX2" fmla="*/ 5128152 w 5128152"/>
              <a:gd name="connsiteY2" fmla="*/ 8667 h 6866667"/>
              <a:gd name="connsiteX3" fmla="*/ 5128152 w 5128152"/>
              <a:gd name="connsiteY3" fmla="*/ 6866667 h 6866667"/>
              <a:gd name="connsiteX4" fmla="*/ 3908952 w 5128152"/>
              <a:gd name="connsiteY4" fmla="*/ 6864501 h 6866667"/>
              <a:gd name="connsiteX5" fmla="*/ 0 w 5128152"/>
              <a:gd name="connsiteY5" fmla="*/ 6866667 h 6866667"/>
              <a:gd name="connsiteX6" fmla="*/ 0 w 5128152"/>
              <a:gd name="connsiteY6" fmla="*/ 2972883 h 6866667"/>
              <a:gd name="connsiteX7" fmla="*/ 0 w 5128152"/>
              <a:gd name="connsiteY7" fmla="*/ 8667 h 6866667"/>
              <a:gd name="connsiteX0" fmla="*/ 0 w 5128152"/>
              <a:gd name="connsiteY0" fmla="*/ 8667 h 6866667"/>
              <a:gd name="connsiteX1" fmla="*/ 2972884 w 5128152"/>
              <a:gd name="connsiteY1" fmla="*/ 0 h 6866667"/>
              <a:gd name="connsiteX2" fmla="*/ 5128152 w 5128152"/>
              <a:gd name="connsiteY2" fmla="*/ 8667 h 6866667"/>
              <a:gd name="connsiteX3" fmla="*/ 5128152 w 5128152"/>
              <a:gd name="connsiteY3" fmla="*/ 6866667 h 6866667"/>
              <a:gd name="connsiteX4" fmla="*/ 3908952 w 5128152"/>
              <a:gd name="connsiteY4" fmla="*/ 6864501 h 6866667"/>
              <a:gd name="connsiteX5" fmla="*/ 0 w 5128152"/>
              <a:gd name="connsiteY5" fmla="*/ 2972883 h 6866667"/>
              <a:gd name="connsiteX6" fmla="*/ 0 w 5128152"/>
              <a:gd name="connsiteY6" fmla="*/ 8667 h 6866667"/>
              <a:gd name="connsiteX0" fmla="*/ 0 w 5128152"/>
              <a:gd name="connsiteY0" fmla="*/ 2972883 h 6866667"/>
              <a:gd name="connsiteX1" fmla="*/ 2972884 w 5128152"/>
              <a:gd name="connsiteY1" fmla="*/ 0 h 6866667"/>
              <a:gd name="connsiteX2" fmla="*/ 5128152 w 5128152"/>
              <a:gd name="connsiteY2" fmla="*/ 8667 h 6866667"/>
              <a:gd name="connsiteX3" fmla="*/ 5128152 w 5128152"/>
              <a:gd name="connsiteY3" fmla="*/ 6866667 h 6866667"/>
              <a:gd name="connsiteX4" fmla="*/ 3908952 w 5128152"/>
              <a:gd name="connsiteY4" fmla="*/ 6864501 h 6866667"/>
              <a:gd name="connsiteX5" fmla="*/ 0 w 5128152"/>
              <a:gd name="connsiteY5" fmla="*/ 2972883 h 6866667"/>
              <a:gd name="connsiteX0" fmla="*/ 0 w 5139708"/>
              <a:gd name="connsiteY0" fmla="*/ 2972883 h 6866667"/>
              <a:gd name="connsiteX1" fmla="*/ 2972884 w 5139708"/>
              <a:gd name="connsiteY1" fmla="*/ 0 h 6866667"/>
              <a:gd name="connsiteX2" fmla="*/ 5128152 w 5139708"/>
              <a:gd name="connsiteY2" fmla="*/ 8667 h 6866667"/>
              <a:gd name="connsiteX3" fmla="*/ 5139708 w 5139708"/>
              <a:gd name="connsiteY3" fmla="*/ 5659747 h 6866667"/>
              <a:gd name="connsiteX4" fmla="*/ 5128152 w 5139708"/>
              <a:gd name="connsiteY4" fmla="*/ 6866667 h 6866667"/>
              <a:gd name="connsiteX5" fmla="*/ 3908952 w 5139708"/>
              <a:gd name="connsiteY5" fmla="*/ 6864501 h 6866667"/>
              <a:gd name="connsiteX6" fmla="*/ 0 w 5139708"/>
              <a:gd name="connsiteY6" fmla="*/ 2972883 h 6866667"/>
              <a:gd name="connsiteX0" fmla="*/ 0 w 5139708"/>
              <a:gd name="connsiteY0" fmla="*/ 2972883 h 6864501"/>
              <a:gd name="connsiteX1" fmla="*/ 2972884 w 5139708"/>
              <a:gd name="connsiteY1" fmla="*/ 0 h 6864501"/>
              <a:gd name="connsiteX2" fmla="*/ 5128152 w 5139708"/>
              <a:gd name="connsiteY2" fmla="*/ 8667 h 6864501"/>
              <a:gd name="connsiteX3" fmla="*/ 5139708 w 5139708"/>
              <a:gd name="connsiteY3" fmla="*/ 5659747 h 6864501"/>
              <a:gd name="connsiteX4" fmla="*/ 3908952 w 5139708"/>
              <a:gd name="connsiteY4" fmla="*/ 6864501 h 6864501"/>
              <a:gd name="connsiteX5" fmla="*/ 0 w 5139708"/>
              <a:gd name="connsiteY5" fmla="*/ 2972883 h 6864501"/>
              <a:gd name="connsiteX0" fmla="*/ 0 w 5131041"/>
              <a:gd name="connsiteY0" fmla="*/ 2972883 h 6864501"/>
              <a:gd name="connsiteX1" fmla="*/ 2972884 w 5131041"/>
              <a:gd name="connsiteY1" fmla="*/ 0 h 6864501"/>
              <a:gd name="connsiteX2" fmla="*/ 5128152 w 5131041"/>
              <a:gd name="connsiteY2" fmla="*/ 8667 h 6864501"/>
              <a:gd name="connsiteX3" fmla="*/ 5131041 w 5131041"/>
              <a:gd name="connsiteY3" fmla="*/ 5651079 h 6864501"/>
              <a:gd name="connsiteX4" fmla="*/ 3908952 w 5131041"/>
              <a:gd name="connsiteY4" fmla="*/ 6864501 h 6864501"/>
              <a:gd name="connsiteX5" fmla="*/ 0 w 5131041"/>
              <a:gd name="connsiteY5" fmla="*/ 2972883 h 6864501"/>
              <a:gd name="connsiteX0" fmla="*/ 0 w 5131041"/>
              <a:gd name="connsiteY0" fmla="*/ 2972883 h 6864501"/>
              <a:gd name="connsiteX1" fmla="*/ 2972884 w 5131041"/>
              <a:gd name="connsiteY1" fmla="*/ 0 h 6864501"/>
              <a:gd name="connsiteX2" fmla="*/ 5128152 w 5131041"/>
              <a:gd name="connsiteY2" fmla="*/ 8667 h 6864501"/>
              <a:gd name="connsiteX3" fmla="*/ 5131041 w 5131041"/>
              <a:gd name="connsiteY3" fmla="*/ 5643725 h 6864501"/>
              <a:gd name="connsiteX4" fmla="*/ 3908952 w 5131041"/>
              <a:gd name="connsiteY4" fmla="*/ 6864501 h 6864501"/>
              <a:gd name="connsiteX5" fmla="*/ 0 w 5131041"/>
              <a:gd name="connsiteY5" fmla="*/ 2972883 h 6864501"/>
              <a:gd name="connsiteX0" fmla="*/ 0 w 5131041"/>
              <a:gd name="connsiteY0" fmla="*/ 2972883 h 6864501"/>
              <a:gd name="connsiteX1" fmla="*/ 2972884 w 5131041"/>
              <a:gd name="connsiteY1" fmla="*/ 0 h 6864501"/>
              <a:gd name="connsiteX2" fmla="*/ 5128152 w 5131041"/>
              <a:gd name="connsiteY2" fmla="*/ 8667 h 6864501"/>
              <a:gd name="connsiteX3" fmla="*/ 5131041 w 5131041"/>
              <a:gd name="connsiteY3" fmla="*/ 5643725 h 6864501"/>
              <a:gd name="connsiteX4" fmla="*/ 3908952 w 5131041"/>
              <a:gd name="connsiteY4" fmla="*/ 6864501 h 6864501"/>
              <a:gd name="connsiteX5" fmla="*/ 0 w 5131041"/>
              <a:gd name="connsiteY5" fmla="*/ 2972883 h 6864501"/>
              <a:gd name="connsiteX0" fmla="*/ 0 w 5131041"/>
              <a:gd name="connsiteY0" fmla="*/ 2972883 h 6864501"/>
              <a:gd name="connsiteX1" fmla="*/ 2972884 w 5131041"/>
              <a:gd name="connsiteY1" fmla="*/ 0 h 6864501"/>
              <a:gd name="connsiteX2" fmla="*/ 5128152 w 5131041"/>
              <a:gd name="connsiteY2" fmla="*/ 1314 h 6864501"/>
              <a:gd name="connsiteX3" fmla="*/ 5131041 w 5131041"/>
              <a:gd name="connsiteY3" fmla="*/ 5643725 h 6864501"/>
              <a:gd name="connsiteX4" fmla="*/ 3908952 w 5131041"/>
              <a:gd name="connsiteY4" fmla="*/ 6864501 h 6864501"/>
              <a:gd name="connsiteX5" fmla="*/ 0 w 5131041"/>
              <a:gd name="connsiteY5" fmla="*/ 2972883 h 6864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31041" h="6864501">
                <a:moveTo>
                  <a:pt x="0" y="2972883"/>
                </a:moveTo>
                <a:lnTo>
                  <a:pt x="2972884" y="0"/>
                </a:lnTo>
                <a:lnTo>
                  <a:pt x="5128152" y="1314"/>
                </a:lnTo>
                <a:lnTo>
                  <a:pt x="5131041" y="5643725"/>
                </a:lnTo>
                <a:lnTo>
                  <a:pt x="3908952" y="6864501"/>
                </a:lnTo>
                <a:lnTo>
                  <a:pt x="0" y="2972883"/>
                </a:lnTo>
                <a:close/>
              </a:path>
            </a:pathLst>
          </a:custGeom>
          <a:solidFill>
            <a:srgbClr val="C6C6C6"/>
          </a:solidFill>
        </p:spPr>
        <p:txBody>
          <a:bodyPr vert="horz" lIns="91440" tIns="45720" rIns="216000" bIns="1800000" rtlCol="0" anchor="ctr" anchorCtr="0">
            <a:noAutofit/>
          </a:bodyPr>
          <a:lstStyle>
            <a:lvl1pPr algn="r">
              <a:lnSpc>
                <a:spcPct val="100000"/>
              </a:lnSpc>
              <a:defRPr lang="nl-NL" sz="1400">
                <a:solidFill>
                  <a:schemeClr val="accent2">
                    <a:lumMod val="10000"/>
                  </a:schemeClr>
                </a:solidFill>
                <a:latin typeface="+mn-lt"/>
              </a:defRPr>
            </a:lvl1pPr>
          </a:lstStyle>
          <a:p>
            <a:pPr lvl="0"/>
            <a:r>
              <a:rPr lang="nl-NL"/>
              <a:t>Klik op het pictogram als u een afbeelding wilt toevoegen</a:t>
            </a:r>
          </a:p>
        </p:txBody>
      </p:sp>
      <p:sp>
        <p:nvSpPr>
          <p:cNvPr id="6" name="Titel 1">
            <a:extLst>
              <a:ext uri="{FF2B5EF4-FFF2-40B4-BE49-F238E27FC236}">
                <a16:creationId xmlns:a16="http://schemas.microsoft.com/office/drawing/2014/main" id="{EFD21DAC-7565-1D7B-56AA-0731E2393080}"/>
              </a:ext>
            </a:extLst>
          </p:cNvPr>
          <p:cNvSpPr>
            <a:spLocks noGrp="1"/>
          </p:cNvSpPr>
          <p:nvPr>
            <p:ph type="ctrTitle"/>
          </p:nvPr>
        </p:nvSpPr>
        <p:spPr>
          <a:xfrm>
            <a:off x="2785070" y="1164265"/>
            <a:ext cx="4625470" cy="1989508"/>
          </a:xfrm>
        </p:spPr>
        <p:txBody>
          <a:bodyPr anchor="b"/>
          <a:lstStyle>
            <a:lvl1pPr algn="l">
              <a:lnSpc>
                <a:spcPts val="5000"/>
              </a:lnSpc>
              <a:defRPr sz="4200">
                <a:solidFill>
                  <a:schemeClr val="bg1"/>
                </a:solidFill>
              </a:defRPr>
            </a:lvl1pPr>
          </a:lstStyle>
          <a:p>
            <a:r>
              <a:rPr lang="nl-NL"/>
              <a:t>Klik om stijl te bewerken</a:t>
            </a:r>
            <a:endParaRPr lang="nl-NL" dirty="0"/>
          </a:p>
        </p:txBody>
      </p:sp>
      <p:sp>
        <p:nvSpPr>
          <p:cNvPr id="7" name="Ondertitel 2">
            <a:extLst>
              <a:ext uri="{FF2B5EF4-FFF2-40B4-BE49-F238E27FC236}">
                <a16:creationId xmlns:a16="http://schemas.microsoft.com/office/drawing/2014/main" id="{31C219E9-0B2D-34A6-77BE-3463A3F19E02}"/>
              </a:ext>
            </a:extLst>
          </p:cNvPr>
          <p:cNvSpPr>
            <a:spLocks noGrp="1"/>
          </p:cNvSpPr>
          <p:nvPr>
            <p:ph type="subTitle" idx="1"/>
          </p:nvPr>
        </p:nvSpPr>
        <p:spPr>
          <a:xfrm>
            <a:off x="2785071" y="3187367"/>
            <a:ext cx="4635388" cy="882000"/>
          </a:xfrm>
        </p:spPr>
        <p:txBody>
          <a:bodyPr/>
          <a:lstStyle>
            <a:lvl1pPr marL="0" indent="0" algn="l">
              <a:buNone/>
              <a:defRPr sz="18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Tree>
    <p:extLst>
      <p:ext uri="{BB962C8B-B14F-4D97-AF65-F5344CB8AC3E}">
        <p14:creationId xmlns:p14="http://schemas.microsoft.com/office/powerpoint/2010/main" val="541806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ekst 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A9A8FE-F195-B813-70A2-8F5CF5C4E4C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617B17B-4F29-8815-71F7-57D0F397BDD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94187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kst slide twee kolom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A9A8FE-F195-B813-70A2-8F5CF5C4E4C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617B17B-4F29-8815-71F7-57D0F397BDDE}"/>
              </a:ext>
            </a:extLst>
          </p:cNvPr>
          <p:cNvSpPr>
            <a:spLocks noGrp="1"/>
          </p:cNvSpPr>
          <p:nvPr>
            <p:ph idx="1"/>
          </p:nvPr>
        </p:nvSpPr>
        <p:spPr>
          <a:xfrm>
            <a:off x="1330286" y="1653028"/>
            <a:ext cx="4533801" cy="398754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inhoud 2">
            <a:extLst>
              <a:ext uri="{FF2B5EF4-FFF2-40B4-BE49-F238E27FC236}">
                <a16:creationId xmlns:a16="http://schemas.microsoft.com/office/drawing/2014/main" id="{530F39E2-B6AB-48E0-AC9D-74A2939F2C3F}"/>
              </a:ext>
            </a:extLst>
          </p:cNvPr>
          <p:cNvSpPr>
            <a:spLocks noGrp="1"/>
          </p:cNvSpPr>
          <p:nvPr>
            <p:ph idx="10"/>
          </p:nvPr>
        </p:nvSpPr>
        <p:spPr>
          <a:xfrm>
            <a:off x="6183912" y="1653028"/>
            <a:ext cx="4533801" cy="398754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874067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Rapportage 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A9A8FE-F195-B813-70A2-8F5CF5C4E4C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617B17B-4F29-8815-71F7-57D0F397BDDE}"/>
              </a:ext>
            </a:extLst>
          </p:cNvPr>
          <p:cNvSpPr>
            <a:spLocks noGrp="1"/>
          </p:cNvSpPr>
          <p:nvPr>
            <p:ph idx="1"/>
          </p:nvPr>
        </p:nvSpPr>
        <p:spPr>
          <a:xfrm>
            <a:off x="1330286" y="1719129"/>
            <a:ext cx="4533801" cy="3921507"/>
          </a:xfrm>
        </p:spPr>
        <p:txBody>
          <a:bodyPr/>
          <a:lstStyle>
            <a:lvl1pPr>
              <a:lnSpc>
                <a:spcPts val="1400"/>
              </a:lnSpc>
              <a:defRPr sz="1100"/>
            </a:lvl1pPr>
            <a:lvl2pPr marL="0" indent="0">
              <a:lnSpc>
                <a:spcPts val="1400"/>
              </a:lnSpc>
              <a:buNone/>
              <a:defRPr sz="900"/>
            </a:lvl2pPr>
            <a:lvl3pPr marL="144000" indent="-144000">
              <a:lnSpc>
                <a:spcPts val="1400"/>
              </a:lnSpc>
              <a:buClr>
                <a:schemeClr val="accent1"/>
              </a:buClr>
              <a:buFont typeface="Arial" panose="020B0604020202020204" pitchFamily="34" charset="0"/>
              <a:buChar char="•"/>
              <a:defRPr sz="900"/>
            </a:lvl3pPr>
            <a:lvl4pPr marL="288000" indent="-144000">
              <a:lnSpc>
                <a:spcPts val="1400"/>
              </a:lnSpc>
              <a:buClr>
                <a:schemeClr val="tx1"/>
              </a:buClr>
              <a:defRPr sz="900"/>
            </a:lvl4pPr>
            <a:lvl5pPr>
              <a:lnSpc>
                <a:spcPts val="1400"/>
              </a:lnSpc>
              <a:defRPr sz="9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inhoud 2">
            <a:extLst>
              <a:ext uri="{FF2B5EF4-FFF2-40B4-BE49-F238E27FC236}">
                <a16:creationId xmlns:a16="http://schemas.microsoft.com/office/drawing/2014/main" id="{530F39E2-B6AB-48E0-AC9D-74A2939F2C3F}"/>
              </a:ext>
            </a:extLst>
          </p:cNvPr>
          <p:cNvSpPr>
            <a:spLocks noGrp="1"/>
          </p:cNvSpPr>
          <p:nvPr>
            <p:ph idx="10"/>
          </p:nvPr>
        </p:nvSpPr>
        <p:spPr>
          <a:xfrm>
            <a:off x="6183912" y="1719129"/>
            <a:ext cx="4533801" cy="3921507"/>
          </a:xfrm>
        </p:spPr>
        <p:txBody>
          <a:bodyPr/>
          <a:lstStyle>
            <a:lvl1pPr>
              <a:lnSpc>
                <a:spcPts val="1400"/>
              </a:lnSpc>
              <a:defRPr sz="1100"/>
            </a:lvl1pPr>
            <a:lvl2pPr marL="0" indent="0">
              <a:lnSpc>
                <a:spcPts val="1400"/>
              </a:lnSpc>
              <a:buNone/>
              <a:defRPr sz="900"/>
            </a:lvl2pPr>
            <a:lvl3pPr marL="144000" indent="-144000">
              <a:lnSpc>
                <a:spcPts val="1400"/>
              </a:lnSpc>
              <a:buClr>
                <a:schemeClr val="accent1"/>
              </a:buClr>
              <a:buFont typeface="Arial" panose="020B0604020202020204" pitchFamily="34" charset="0"/>
              <a:buChar char="•"/>
              <a:defRPr sz="900"/>
            </a:lvl3pPr>
            <a:lvl4pPr marL="288000" indent="-144000">
              <a:lnSpc>
                <a:spcPts val="1400"/>
              </a:lnSpc>
              <a:buClr>
                <a:schemeClr val="tx1"/>
              </a:buClr>
              <a:defRPr sz="900"/>
            </a:lvl4pPr>
            <a:lvl5pPr>
              <a:lnSpc>
                <a:spcPts val="1400"/>
              </a:lnSpc>
              <a:defRPr sz="9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046896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slide met grafie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273DD-4289-B3B8-2CBC-4731A9D1ABB1}"/>
              </a:ext>
            </a:extLst>
          </p:cNvPr>
          <p:cNvSpPr>
            <a:spLocks noGrp="1"/>
          </p:cNvSpPr>
          <p:nvPr>
            <p:ph type="title"/>
          </p:nvPr>
        </p:nvSpPr>
        <p:spPr/>
        <p:txBody>
          <a:bodyPr/>
          <a:lstStyle/>
          <a:p>
            <a:r>
              <a:rPr lang="nl-NL"/>
              <a:t>Klik om stijl te bewerken</a:t>
            </a:r>
          </a:p>
        </p:txBody>
      </p:sp>
      <p:sp>
        <p:nvSpPr>
          <p:cNvPr id="4" name="Tijdelijke aanduiding voor inhoud 2">
            <a:extLst>
              <a:ext uri="{FF2B5EF4-FFF2-40B4-BE49-F238E27FC236}">
                <a16:creationId xmlns:a16="http://schemas.microsoft.com/office/drawing/2014/main" id="{0828A076-C34C-36B5-6160-67580F4C1FF9}"/>
              </a:ext>
            </a:extLst>
          </p:cNvPr>
          <p:cNvSpPr>
            <a:spLocks noGrp="1"/>
          </p:cNvSpPr>
          <p:nvPr>
            <p:ph idx="1"/>
          </p:nvPr>
        </p:nvSpPr>
        <p:spPr>
          <a:xfrm>
            <a:off x="1330286" y="1653028"/>
            <a:ext cx="4748486" cy="398754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Ondertitel 2">
            <a:extLst>
              <a:ext uri="{FF2B5EF4-FFF2-40B4-BE49-F238E27FC236}">
                <a16:creationId xmlns:a16="http://schemas.microsoft.com/office/drawing/2014/main" id="{F2413B6A-4474-8971-5D9D-B7839D1CE11C}"/>
              </a:ext>
            </a:extLst>
          </p:cNvPr>
          <p:cNvSpPr>
            <a:spLocks noGrp="1"/>
          </p:cNvSpPr>
          <p:nvPr>
            <p:ph type="subTitle" idx="10"/>
          </p:nvPr>
        </p:nvSpPr>
        <p:spPr>
          <a:xfrm>
            <a:off x="7364055" y="5153772"/>
            <a:ext cx="3751606" cy="257369"/>
          </a:xfrm>
        </p:spPr>
        <p:txBody>
          <a:bodyPr wrap="square" lIns="36000" tIns="36000" rIns="36000" bIns="36000">
            <a:spAutoFit/>
          </a:bodyPr>
          <a:lstStyle>
            <a:lvl1pPr marL="0" indent="0" algn="ctr">
              <a:lnSpc>
                <a:spcPct val="100000"/>
              </a:lnSpc>
              <a:buNone/>
              <a:defRPr sz="12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7" name="Tijdelijke aanduiding voor grafiek 6">
            <a:extLst>
              <a:ext uri="{FF2B5EF4-FFF2-40B4-BE49-F238E27FC236}">
                <a16:creationId xmlns:a16="http://schemas.microsoft.com/office/drawing/2014/main" id="{CE3A9508-DA6B-8B28-225C-0BD5274EE2AE}"/>
              </a:ext>
            </a:extLst>
          </p:cNvPr>
          <p:cNvSpPr>
            <a:spLocks noGrp="1"/>
          </p:cNvSpPr>
          <p:nvPr>
            <p:ph type="chart" sz="quarter" idx="11"/>
          </p:nvPr>
        </p:nvSpPr>
        <p:spPr>
          <a:xfrm>
            <a:off x="6711576" y="1792941"/>
            <a:ext cx="4951613" cy="3155578"/>
          </a:xfrm>
        </p:spPr>
        <p:txBody>
          <a:bodyPr/>
          <a:lstStyle>
            <a:lvl1pPr>
              <a:lnSpc>
                <a:spcPct val="100000"/>
              </a:lnSpc>
              <a:defRPr sz="1200">
                <a:solidFill>
                  <a:schemeClr val="accent1"/>
                </a:solidFill>
                <a:latin typeface="+mn-lt"/>
              </a:defRPr>
            </a:lvl1pPr>
          </a:lstStyle>
          <a:p>
            <a:r>
              <a:rPr lang="nl-NL"/>
              <a:t>Klik op het pictogram als u een grafiek wilt toevoegen</a:t>
            </a:r>
            <a:endParaRPr lang="nl-NL" dirty="0"/>
          </a:p>
        </p:txBody>
      </p:sp>
    </p:spTree>
    <p:extLst>
      <p:ext uri="{BB962C8B-B14F-4D97-AF65-F5344CB8AC3E}">
        <p14:creationId xmlns:p14="http://schemas.microsoft.com/office/powerpoint/2010/main" val="1929805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 met vlak voor grafiek, tabel of foto">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B1BDB3D-1812-D92A-C585-CB4F5DD95F6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3A4273DD-4289-B3B8-2CBC-4731A9D1ABB1}"/>
              </a:ext>
            </a:extLst>
          </p:cNvPr>
          <p:cNvSpPr>
            <a:spLocks noGrp="1"/>
          </p:cNvSpPr>
          <p:nvPr>
            <p:ph type="title"/>
          </p:nvPr>
        </p:nvSpPr>
        <p:spPr/>
        <p:txBody>
          <a:bodyPr/>
          <a:lstStyle/>
          <a:p>
            <a:r>
              <a:rPr lang="nl-NL"/>
              <a:t>Klik om stijl te bewerken</a:t>
            </a:r>
          </a:p>
        </p:txBody>
      </p:sp>
      <p:sp>
        <p:nvSpPr>
          <p:cNvPr id="9" name="Tijdelijke aanduiding voor inhoud 8">
            <a:extLst>
              <a:ext uri="{FF2B5EF4-FFF2-40B4-BE49-F238E27FC236}">
                <a16:creationId xmlns:a16="http://schemas.microsoft.com/office/drawing/2014/main" id="{4318945A-5533-FD2B-DDD0-CD39E915D9A2}"/>
              </a:ext>
            </a:extLst>
          </p:cNvPr>
          <p:cNvSpPr>
            <a:spLocks noGrp="1"/>
          </p:cNvSpPr>
          <p:nvPr>
            <p:ph sz="quarter" idx="10"/>
          </p:nvPr>
        </p:nvSpPr>
        <p:spPr>
          <a:xfrm>
            <a:off x="1386634" y="2295524"/>
            <a:ext cx="9382965" cy="3166969"/>
          </a:xfrm>
        </p:spPr>
        <p:txBody>
          <a:bodyPr/>
          <a:lstStyle>
            <a:lvl1pPr>
              <a:defRPr sz="1400">
                <a:solidFill>
                  <a:schemeClr val="accent1"/>
                </a:solidFill>
                <a:latin typeface="+mn-lt"/>
              </a:defRPr>
            </a:lvl1pPr>
            <a:lvl2pPr>
              <a:defRPr sz="1400">
                <a:solidFill>
                  <a:schemeClr val="accent1"/>
                </a:solidFill>
                <a:latin typeface="+mn-lt"/>
              </a:defRPr>
            </a:lvl2pPr>
            <a:lvl3pPr>
              <a:defRPr sz="1400">
                <a:solidFill>
                  <a:schemeClr val="accent1"/>
                </a:solidFill>
                <a:latin typeface="+mn-lt"/>
              </a:defRPr>
            </a:lvl3pPr>
            <a:lvl4pPr>
              <a:defRPr sz="1400">
                <a:solidFill>
                  <a:schemeClr val="accent1"/>
                </a:solidFill>
                <a:latin typeface="+mn-lt"/>
              </a:defRPr>
            </a:lvl4pPr>
            <a:lvl5pPr>
              <a:defRPr sz="1400">
                <a:solidFill>
                  <a:schemeClr val="accent1"/>
                </a:solidFill>
                <a:latin typeface="+mn-l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866112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D6FE33B-260E-6A94-7A1C-E2B28B17C5A7}"/>
              </a:ext>
            </a:extLst>
          </p:cNvPr>
          <p:cNvSpPr>
            <a:spLocks noGrp="1"/>
          </p:cNvSpPr>
          <p:nvPr>
            <p:ph type="title"/>
          </p:nvPr>
        </p:nvSpPr>
        <p:spPr>
          <a:xfrm>
            <a:off x="1330286" y="960036"/>
            <a:ext cx="10515600" cy="501535"/>
          </a:xfrm>
          <a:prstGeom prst="rect">
            <a:avLst/>
          </a:prstGeom>
        </p:spPr>
        <p:txBody>
          <a:bodyPr vert="horz" lIns="91440" tIns="45720" rIns="91440" bIns="4572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91674312-C9BE-FB88-5531-33F24E41CFF0}"/>
              </a:ext>
            </a:extLst>
          </p:cNvPr>
          <p:cNvSpPr>
            <a:spLocks noGrp="1"/>
          </p:cNvSpPr>
          <p:nvPr>
            <p:ph type="body" idx="1"/>
          </p:nvPr>
        </p:nvSpPr>
        <p:spPr>
          <a:xfrm>
            <a:off x="1330286" y="1653028"/>
            <a:ext cx="10515600" cy="3987544"/>
          </a:xfrm>
          <a:prstGeom prst="rect">
            <a:avLst/>
          </a:prstGeom>
        </p:spPr>
        <p:txBody>
          <a:bodyPr vert="horz" lIns="91440" tIns="45720" rIns="91440" bIns="4572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10" name="Afbeelding 9">
            <a:extLst>
              <a:ext uri="{FF2B5EF4-FFF2-40B4-BE49-F238E27FC236}">
                <a16:creationId xmlns:a16="http://schemas.microsoft.com/office/drawing/2014/main" id="{99213706-7B51-39E5-8AA7-417E52BD4672}"/>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297172" y="5357083"/>
            <a:ext cx="10894828" cy="1500917"/>
          </a:xfrm>
          <a:prstGeom prst="rect">
            <a:avLst/>
          </a:prstGeom>
        </p:spPr>
      </p:pic>
    </p:spTree>
    <p:extLst>
      <p:ext uri="{BB962C8B-B14F-4D97-AF65-F5344CB8AC3E}">
        <p14:creationId xmlns:p14="http://schemas.microsoft.com/office/powerpoint/2010/main" val="4267411115"/>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6" r:id="rId4"/>
    <p:sldLayoutId id="2147483650" r:id="rId5"/>
    <p:sldLayoutId id="2147483662" r:id="rId6"/>
    <p:sldLayoutId id="2147483668" r:id="rId7"/>
    <p:sldLayoutId id="2147483667" r:id="rId8"/>
    <p:sldLayoutId id="2147483674" r:id="rId9"/>
    <p:sldLayoutId id="2147483661" r:id="rId10"/>
    <p:sldLayoutId id="2147483670" r:id="rId11"/>
    <p:sldLayoutId id="2147483671" r:id="rId12"/>
    <p:sldLayoutId id="2147483672" r:id="rId13"/>
    <p:sldLayoutId id="2147483669" r:id="rId14"/>
    <p:sldLayoutId id="2147483673" r:id="rId15"/>
    <p:sldLayoutId id="2147483660" r:id="rId16"/>
  </p:sldLayoutIdLst>
  <p:txStyles>
    <p:titleStyle>
      <a:lvl1pPr algn="l" defTabSz="914400" rtl="0" eaLnBrk="1" latinLnBrk="0" hangingPunct="1">
        <a:lnSpc>
          <a:spcPct val="100000"/>
        </a:lnSpc>
        <a:spcBef>
          <a:spcPct val="0"/>
        </a:spcBef>
        <a:buNone/>
        <a:defRPr sz="2600" kern="1200">
          <a:solidFill>
            <a:schemeClr val="tx1"/>
          </a:solidFill>
          <a:latin typeface="+mj-lt"/>
          <a:ea typeface="+mj-ea"/>
          <a:cs typeface="+mj-cs"/>
        </a:defRPr>
      </a:lvl1pPr>
    </p:titleStyle>
    <p:bodyStyle>
      <a:lvl1pPr marL="0" indent="0" algn="l" defTabSz="914400" rtl="0" eaLnBrk="1" latinLnBrk="0" hangingPunct="1">
        <a:lnSpc>
          <a:spcPts val="3000"/>
        </a:lnSpc>
        <a:spcBef>
          <a:spcPts val="0"/>
        </a:spcBef>
        <a:buFont typeface="Arial" panose="020B0604020202020204" pitchFamily="34" charset="0"/>
        <a:buNone/>
        <a:defRPr sz="2000" kern="1200">
          <a:solidFill>
            <a:schemeClr val="tx1"/>
          </a:solidFill>
          <a:latin typeface="+mj-lt"/>
          <a:ea typeface="+mn-ea"/>
          <a:cs typeface="+mn-cs"/>
        </a:defRPr>
      </a:lvl1pPr>
      <a:lvl2pPr marL="324000" indent="-324000" algn="l" defTabSz="914400" rtl="0" eaLnBrk="1" latinLnBrk="0" hangingPunct="1">
        <a:lnSpc>
          <a:spcPts val="3000"/>
        </a:lnSpc>
        <a:spcBef>
          <a:spcPts val="0"/>
        </a:spcBef>
        <a:buSzPct val="120000"/>
        <a:buFont typeface="Arial" panose="020B0604020202020204" pitchFamily="34" charset="0"/>
        <a:buChar char="•"/>
        <a:defRPr sz="1800" kern="1200">
          <a:solidFill>
            <a:schemeClr val="accent1"/>
          </a:solidFill>
          <a:latin typeface="+mn-lt"/>
          <a:ea typeface="+mn-ea"/>
          <a:cs typeface="+mn-cs"/>
        </a:defRPr>
      </a:lvl2pPr>
      <a:lvl3pPr marL="594000" indent="-234000" algn="l" defTabSz="914400" rtl="0" eaLnBrk="1" latinLnBrk="0" hangingPunct="1">
        <a:lnSpc>
          <a:spcPts val="3000"/>
        </a:lnSpc>
        <a:spcBef>
          <a:spcPts val="0"/>
        </a:spcBef>
        <a:buClr>
          <a:schemeClr val="tx1"/>
        </a:buClr>
        <a:buFont typeface="Verdana" panose="020B0604030504040204" pitchFamily="34" charset="0"/>
        <a:buChar char="­"/>
        <a:defRPr sz="1600" kern="1200">
          <a:solidFill>
            <a:schemeClr val="accent1"/>
          </a:solidFill>
          <a:latin typeface="+mn-lt"/>
          <a:ea typeface="+mn-ea"/>
          <a:cs typeface="+mn-cs"/>
        </a:defRPr>
      </a:lvl3pPr>
      <a:lvl4pPr marL="864000" indent="-234000" algn="l" defTabSz="914400" rtl="0" eaLnBrk="1" latinLnBrk="0" hangingPunct="1">
        <a:lnSpc>
          <a:spcPts val="3000"/>
        </a:lnSpc>
        <a:spcBef>
          <a:spcPts val="0"/>
        </a:spcBef>
        <a:buFont typeface="Verdana" panose="020B0604030504040204" pitchFamily="34" charset="0"/>
        <a:buChar char="­"/>
        <a:defRPr sz="1600" kern="1200">
          <a:solidFill>
            <a:schemeClr val="accent1"/>
          </a:solidFill>
          <a:latin typeface="+mn-lt"/>
          <a:ea typeface="+mn-ea"/>
          <a:cs typeface="+mn-cs"/>
        </a:defRPr>
      </a:lvl4pPr>
      <a:lvl5pPr marL="1188000" indent="-234000" algn="l" defTabSz="914400" rtl="0" eaLnBrk="1" latinLnBrk="0" hangingPunct="1">
        <a:lnSpc>
          <a:spcPts val="3000"/>
        </a:lnSpc>
        <a:spcBef>
          <a:spcPts val="0"/>
        </a:spcBef>
        <a:buFont typeface="Verdana" panose="020B060403050404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microsoft.com/office/2018/10/relationships/comments" Target="../comments/modernComment_150_42AB37DF.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981981-514C-13F8-2804-1946A3A19E78}"/>
              </a:ext>
            </a:extLst>
          </p:cNvPr>
          <p:cNvSpPr>
            <a:spLocks noGrp="1"/>
          </p:cNvSpPr>
          <p:nvPr>
            <p:ph type="ctrTitle"/>
          </p:nvPr>
        </p:nvSpPr>
        <p:spPr/>
        <p:txBody>
          <a:bodyPr/>
          <a:lstStyle/>
          <a:p>
            <a:r>
              <a:rPr lang="nl-NL" dirty="0"/>
              <a:t>Nieuwe brug over </a:t>
            </a:r>
            <a:br>
              <a:rPr lang="nl-NL" dirty="0"/>
            </a:br>
            <a:r>
              <a:rPr lang="nl-NL" dirty="0"/>
              <a:t>de Linge</a:t>
            </a:r>
          </a:p>
        </p:txBody>
      </p:sp>
      <p:sp>
        <p:nvSpPr>
          <p:cNvPr id="3" name="Ondertitel 2">
            <a:extLst>
              <a:ext uri="{FF2B5EF4-FFF2-40B4-BE49-F238E27FC236}">
                <a16:creationId xmlns:a16="http://schemas.microsoft.com/office/drawing/2014/main" id="{1D2E5920-7DAA-A8BF-A79D-3E8DC8A23342}"/>
              </a:ext>
            </a:extLst>
          </p:cNvPr>
          <p:cNvSpPr>
            <a:spLocks noGrp="1"/>
          </p:cNvSpPr>
          <p:nvPr>
            <p:ph type="subTitle" idx="1"/>
          </p:nvPr>
        </p:nvSpPr>
        <p:spPr>
          <a:xfrm>
            <a:off x="2785071" y="3187368"/>
            <a:ext cx="4765520" cy="486181"/>
          </a:xfrm>
        </p:spPr>
        <p:txBody>
          <a:bodyPr/>
          <a:lstStyle/>
          <a:p>
            <a:r>
              <a:rPr lang="nl-NL" dirty="0"/>
              <a:t>Inlichtingenbijeenkomst, 3 maart 2026</a:t>
            </a:r>
          </a:p>
        </p:txBody>
      </p:sp>
    </p:spTree>
    <p:extLst>
      <p:ext uri="{BB962C8B-B14F-4D97-AF65-F5344CB8AC3E}">
        <p14:creationId xmlns:p14="http://schemas.microsoft.com/office/powerpoint/2010/main" val="86824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7A43A-06EC-A5A5-10B3-B265D399DB40}"/>
            </a:ext>
          </a:extLst>
        </p:cNvPr>
        <p:cNvGrpSpPr/>
        <p:nvPr/>
      </p:nvGrpSpPr>
      <p:grpSpPr>
        <a:xfrm>
          <a:off x="0" y="0"/>
          <a:ext cx="0" cy="0"/>
          <a:chOff x="0" y="0"/>
          <a:chExt cx="0" cy="0"/>
        </a:xfrm>
      </p:grpSpPr>
      <p:sp>
        <p:nvSpPr>
          <p:cNvPr id="2" name="Rechthoek 1">
            <a:extLst>
              <a:ext uri="{FF2B5EF4-FFF2-40B4-BE49-F238E27FC236}">
                <a16:creationId xmlns:a16="http://schemas.microsoft.com/office/drawing/2014/main" id="{191378F3-B858-C1F9-C8EE-02D64F929A84}"/>
              </a:ext>
            </a:extLst>
          </p:cNvPr>
          <p:cNvSpPr/>
          <p:nvPr/>
        </p:nvSpPr>
        <p:spPr>
          <a:xfrm>
            <a:off x="1180730" y="5797118"/>
            <a:ext cx="2095130" cy="825624"/>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descr="Afbeelding met buitenshuis, gras, boom, weg&#10;&#10;Door AI gegenereerde inhoud is mogelijk onjuist.">
            <a:extLst>
              <a:ext uri="{FF2B5EF4-FFF2-40B4-BE49-F238E27FC236}">
                <a16:creationId xmlns:a16="http://schemas.microsoft.com/office/drawing/2014/main" id="{8AB92DCE-B7E0-1998-74AB-9124D9C764B4}"/>
              </a:ext>
            </a:extLst>
          </p:cNvPr>
          <p:cNvPicPr>
            <a:picLocks noChangeAspect="1"/>
          </p:cNvPicPr>
          <p:nvPr/>
        </p:nvPicPr>
        <p:blipFill>
          <a:blip r:embed="rId2"/>
          <a:stretch>
            <a:fillRect/>
          </a:stretch>
        </p:blipFill>
        <p:spPr>
          <a:xfrm>
            <a:off x="394700" y="-1"/>
            <a:ext cx="11465340" cy="6895735"/>
          </a:xfrm>
          <a:prstGeom prst="rect">
            <a:avLst/>
          </a:prstGeom>
        </p:spPr>
      </p:pic>
    </p:spTree>
    <p:extLst>
      <p:ext uri="{BB962C8B-B14F-4D97-AF65-F5344CB8AC3E}">
        <p14:creationId xmlns:p14="http://schemas.microsoft.com/office/powerpoint/2010/main" val="2886961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1A036-4758-4DF4-6975-5098D345216B}"/>
            </a:ext>
          </a:extLst>
        </p:cNvPr>
        <p:cNvGrpSpPr/>
        <p:nvPr/>
      </p:nvGrpSpPr>
      <p:grpSpPr>
        <a:xfrm>
          <a:off x="0" y="0"/>
          <a:ext cx="0" cy="0"/>
          <a:chOff x="0" y="0"/>
          <a:chExt cx="0" cy="0"/>
        </a:xfrm>
      </p:grpSpPr>
      <p:sp>
        <p:nvSpPr>
          <p:cNvPr id="2" name="Rechthoek 1">
            <a:extLst>
              <a:ext uri="{FF2B5EF4-FFF2-40B4-BE49-F238E27FC236}">
                <a16:creationId xmlns:a16="http://schemas.microsoft.com/office/drawing/2014/main" id="{BC5DE160-CFA5-40B6-7928-4B6C658F3BEA}"/>
              </a:ext>
            </a:extLst>
          </p:cNvPr>
          <p:cNvSpPr/>
          <p:nvPr/>
        </p:nvSpPr>
        <p:spPr>
          <a:xfrm>
            <a:off x="1180730" y="5797118"/>
            <a:ext cx="2095130" cy="825624"/>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buitenshuis, boom, water, Stedenbouwkunde&#10;&#10;Door AI gegenereerde inhoud is mogelijk onjuist.">
            <a:extLst>
              <a:ext uri="{FF2B5EF4-FFF2-40B4-BE49-F238E27FC236}">
                <a16:creationId xmlns:a16="http://schemas.microsoft.com/office/drawing/2014/main" id="{9C4668E0-6B84-8963-BC5F-C3A244405B7B}"/>
              </a:ext>
            </a:extLst>
          </p:cNvPr>
          <p:cNvPicPr>
            <a:picLocks noChangeAspect="1"/>
          </p:cNvPicPr>
          <p:nvPr/>
        </p:nvPicPr>
        <p:blipFill>
          <a:blip r:embed="rId2"/>
          <a:stretch>
            <a:fillRect/>
          </a:stretch>
        </p:blipFill>
        <p:spPr>
          <a:xfrm>
            <a:off x="270095" y="0"/>
            <a:ext cx="11651809" cy="6988650"/>
          </a:xfrm>
          <a:prstGeom prst="rect">
            <a:avLst/>
          </a:prstGeom>
        </p:spPr>
      </p:pic>
    </p:spTree>
    <p:extLst>
      <p:ext uri="{BB962C8B-B14F-4D97-AF65-F5344CB8AC3E}">
        <p14:creationId xmlns:p14="http://schemas.microsoft.com/office/powerpoint/2010/main" val="424457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24DB5-A50F-6D84-9B28-E305C5FCA8D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553D55C-D041-90DA-6B21-1B839AE26306}"/>
              </a:ext>
            </a:extLst>
          </p:cNvPr>
          <p:cNvSpPr>
            <a:spLocks noGrp="1"/>
          </p:cNvSpPr>
          <p:nvPr>
            <p:ph type="title"/>
          </p:nvPr>
        </p:nvSpPr>
        <p:spPr/>
        <p:txBody>
          <a:bodyPr/>
          <a:lstStyle/>
          <a:p>
            <a:r>
              <a:rPr lang="nl-NL" sz="2800" dirty="0">
                <a:solidFill>
                  <a:srgbClr val="EE1C25"/>
                </a:solidFill>
              </a:rPr>
              <a:t>Ontwerptraject</a:t>
            </a:r>
            <a:endParaRPr lang="nl-NL" dirty="0"/>
          </a:p>
        </p:txBody>
      </p:sp>
      <p:sp>
        <p:nvSpPr>
          <p:cNvPr id="3" name="Tijdelijke aanduiding voor inhoud 2">
            <a:extLst>
              <a:ext uri="{FF2B5EF4-FFF2-40B4-BE49-F238E27FC236}">
                <a16:creationId xmlns:a16="http://schemas.microsoft.com/office/drawing/2014/main" id="{7B7BA886-8108-9723-7986-4A35C507F0AE}"/>
              </a:ext>
            </a:extLst>
          </p:cNvPr>
          <p:cNvSpPr>
            <a:spLocks noGrp="1"/>
          </p:cNvSpPr>
          <p:nvPr>
            <p:ph idx="1"/>
          </p:nvPr>
        </p:nvSpPr>
        <p:spPr/>
        <p:txBody>
          <a:bodyPr/>
          <a:lstStyle/>
          <a:p>
            <a:pPr marL="342900" marR="0" lvl="0" indent="-342900" algn="l" defTabSz="914400" rtl="0" eaLnBrk="1" fontAlgn="auto" latinLnBrk="0" hangingPunct="1">
              <a:lnSpc>
                <a:spcPts val="3000"/>
              </a:lnSpc>
              <a:spcBef>
                <a:spcPts val="0"/>
              </a:spcBef>
              <a:spcAft>
                <a:spcPts val="0"/>
              </a:spcAft>
              <a:buClrTx/>
              <a:buSzTx/>
              <a:buFont typeface="Arial" panose="020B0604020202020204" pitchFamily="34" charset="0"/>
              <a:buChar char="•"/>
              <a:tabLst/>
              <a:defRPr/>
            </a:pPr>
            <a:r>
              <a:rPr lang="nl-NL" sz="1800" dirty="0">
                <a:solidFill>
                  <a:schemeClr val="accent1"/>
                </a:solidFill>
                <a:latin typeface="+mn-lt"/>
              </a:rPr>
              <a:t>In 2025 is het VKO en het VO opgesteld.</a:t>
            </a:r>
          </a:p>
          <a:p>
            <a:pPr marL="342900" marR="0" lvl="0" indent="-342900" algn="l" defTabSz="914400" rtl="0" eaLnBrk="1" fontAlgn="auto" latinLnBrk="0" hangingPunct="1">
              <a:lnSpc>
                <a:spcPts val="3000"/>
              </a:lnSpc>
              <a:spcBef>
                <a:spcPts val="0"/>
              </a:spcBef>
              <a:spcAft>
                <a:spcPts val="0"/>
              </a:spcAft>
              <a:buClrTx/>
              <a:buSzTx/>
              <a:buFont typeface="Arial" panose="020B0604020202020204" pitchFamily="34" charset="0"/>
              <a:buChar char="•"/>
              <a:tabLst/>
              <a:defRPr/>
            </a:pPr>
            <a:r>
              <a:rPr lang="nl-NL" sz="1800" dirty="0">
                <a:solidFill>
                  <a:schemeClr val="accent1"/>
                </a:solidFill>
                <a:latin typeface="+mn-lt"/>
              </a:rPr>
              <a:t>Het VKO leidde tot het verplaatsen van de pijlers tot in de Linge waardoor de brug in hoogte kon zakken. Dit met als doel het verhogen van de Spijksedijk te voorkomen.</a:t>
            </a:r>
          </a:p>
          <a:p>
            <a:pPr marL="342900" marR="0" lvl="0" indent="-342900" algn="l" defTabSz="914400" rtl="0" eaLnBrk="1" fontAlgn="auto" latinLnBrk="0" hangingPunct="1">
              <a:lnSpc>
                <a:spcPts val="3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schemeClr val="accent1"/>
                </a:solidFill>
                <a:effectLst/>
                <a:uLnTx/>
                <a:uFillTx/>
                <a:latin typeface="+mn-lt"/>
                <a:ea typeface="+mn-ea"/>
                <a:cs typeface="+mn-cs"/>
              </a:rPr>
              <a:t>Ook is </a:t>
            </a:r>
            <a:r>
              <a:rPr lang="nl-NL" sz="1800" dirty="0">
                <a:solidFill>
                  <a:schemeClr val="accent1"/>
                </a:solidFill>
                <a:latin typeface="+mn-lt"/>
              </a:rPr>
              <a:t>het fietspad nu gepositioneerd aan de noordzijde van de brug, waardoor de inpassing in het netwerk is verbeterd en een oversteek naar Lingeoever is toegevoegd.</a:t>
            </a:r>
          </a:p>
          <a:p>
            <a:pPr marL="342900" marR="0" lvl="0" indent="-342900" algn="l" defTabSz="914400" rtl="0" eaLnBrk="1" fontAlgn="auto" latinLnBrk="0" hangingPunct="1">
              <a:lnSpc>
                <a:spcPts val="3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schemeClr val="accent1"/>
                </a:solidFill>
                <a:effectLst/>
                <a:uLnTx/>
                <a:uFillTx/>
                <a:latin typeface="+mn-lt"/>
                <a:ea typeface="+mn-ea"/>
                <a:cs typeface="+mn-cs"/>
              </a:rPr>
              <a:t>Het VO is vastgesteld en wordt nu getoetst door WSRL, Q-Team en gemeentelijk beheer.</a:t>
            </a:r>
          </a:p>
          <a:p>
            <a:pPr marL="342900" marR="0" lvl="0" indent="-342900" algn="l" defTabSz="914400" rtl="0" eaLnBrk="1" fontAlgn="auto" latinLnBrk="0" hangingPunct="1">
              <a:lnSpc>
                <a:spcPts val="3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schemeClr val="accent1"/>
                </a:solidFill>
                <a:effectLst/>
                <a:uLnTx/>
                <a:uFillTx/>
                <a:latin typeface="+mn-lt"/>
                <a:ea typeface="+mn-ea"/>
                <a:cs typeface="+mn-cs"/>
              </a:rPr>
              <a:t>Eventuele aanpassingen werken we uit in VO+ dat gereed is op moment van gunning Bouwteam.</a:t>
            </a:r>
          </a:p>
          <a:p>
            <a:pPr lvl="1"/>
            <a:endParaRPr lang="nl-NL" dirty="0"/>
          </a:p>
          <a:p>
            <a:pPr marL="0" lvl="1" indent="0">
              <a:buNone/>
            </a:pPr>
            <a:endParaRPr lang="nl-NL" sz="2000" dirty="0">
              <a:solidFill>
                <a:schemeClr val="tx1"/>
              </a:solidFill>
              <a:latin typeface="+mj-lt"/>
            </a:endParaRPr>
          </a:p>
        </p:txBody>
      </p:sp>
    </p:spTree>
    <p:extLst>
      <p:ext uri="{BB962C8B-B14F-4D97-AF65-F5344CB8AC3E}">
        <p14:creationId xmlns:p14="http://schemas.microsoft.com/office/powerpoint/2010/main" val="1118517215"/>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71418-A52E-3AE7-D82C-82BFC3ADBDA7}"/>
            </a:ext>
          </a:extLst>
        </p:cNvPr>
        <p:cNvGrpSpPr/>
        <p:nvPr/>
      </p:nvGrpSpPr>
      <p:grpSpPr>
        <a:xfrm>
          <a:off x="0" y="0"/>
          <a:ext cx="0" cy="0"/>
          <a:chOff x="0" y="0"/>
          <a:chExt cx="0" cy="0"/>
        </a:xfrm>
      </p:grpSpPr>
      <p:pic>
        <p:nvPicPr>
          <p:cNvPr id="5" name="Afbeelding 4" descr="Afbeelding met Parallel, kaart&#10;&#10;Door AI gegenereerde inhoud is mogelijk onjuist.">
            <a:extLst>
              <a:ext uri="{FF2B5EF4-FFF2-40B4-BE49-F238E27FC236}">
                <a16:creationId xmlns:a16="http://schemas.microsoft.com/office/drawing/2014/main" id="{46595AE8-6D22-CB14-6C4A-D50D553F7973}"/>
              </a:ext>
            </a:extLst>
          </p:cNvPr>
          <p:cNvPicPr>
            <a:picLocks noChangeAspect="1"/>
          </p:cNvPicPr>
          <p:nvPr/>
        </p:nvPicPr>
        <p:blipFill>
          <a:blip r:embed="rId2"/>
          <a:stretch>
            <a:fillRect/>
          </a:stretch>
        </p:blipFill>
        <p:spPr>
          <a:xfrm>
            <a:off x="5662049" y="2914650"/>
            <a:ext cx="6529951" cy="3943349"/>
          </a:xfrm>
          <a:prstGeom prst="rect">
            <a:avLst/>
          </a:prstGeom>
        </p:spPr>
      </p:pic>
      <p:sp>
        <p:nvSpPr>
          <p:cNvPr id="2" name="Titel 1">
            <a:extLst>
              <a:ext uri="{FF2B5EF4-FFF2-40B4-BE49-F238E27FC236}">
                <a16:creationId xmlns:a16="http://schemas.microsoft.com/office/drawing/2014/main" id="{100A91FB-8920-58BB-FF87-2B3067F5F6F9}"/>
              </a:ext>
            </a:extLst>
          </p:cNvPr>
          <p:cNvSpPr>
            <a:spLocks noGrp="1"/>
          </p:cNvSpPr>
          <p:nvPr>
            <p:ph type="title"/>
          </p:nvPr>
        </p:nvSpPr>
        <p:spPr/>
        <p:txBody>
          <a:bodyPr/>
          <a:lstStyle/>
          <a:p>
            <a:r>
              <a:rPr lang="nl-NL" dirty="0"/>
              <a:t>Raakvlakken</a:t>
            </a:r>
          </a:p>
        </p:txBody>
      </p:sp>
      <p:sp>
        <p:nvSpPr>
          <p:cNvPr id="3" name="Tijdelijke aanduiding voor inhoud 2">
            <a:extLst>
              <a:ext uri="{FF2B5EF4-FFF2-40B4-BE49-F238E27FC236}">
                <a16:creationId xmlns:a16="http://schemas.microsoft.com/office/drawing/2014/main" id="{26A4D34D-209C-6710-3CA4-49E3C4AC0FD6}"/>
              </a:ext>
            </a:extLst>
          </p:cNvPr>
          <p:cNvSpPr>
            <a:spLocks noGrp="1"/>
          </p:cNvSpPr>
          <p:nvPr>
            <p:ph idx="1"/>
          </p:nvPr>
        </p:nvSpPr>
        <p:spPr>
          <a:xfrm>
            <a:off x="1206461" y="1394896"/>
            <a:ext cx="10515600" cy="5091629"/>
          </a:xfrm>
        </p:spPr>
        <p:txBody>
          <a:bodyPr/>
          <a:lstStyle/>
          <a:p>
            <a:pPr lvl="1"/>
            <a:r>
              <a:rPr lang="nl-NL" dirty="0"/>
              <a:t>Fysiek aanpalende projecten zijn: Coupure, Lingeoevers.</a:t>
            </a:r>
          </a:p>
          <a:p>
            <a:pPr lvl="1"/>
            <a:r>
              <a:rPr lang="nl-NL" dirty="0"/>
              <a:t>Planning: </a:t>
            </a:r>
          </a:p>
          <a:p>
            <a:pPr lvl="1">
              <a:buFontTx/>
              <a:buChar char="-"/>
            </a:pPr>
            <a:r>
              <a:rPr lang="nl-NL" dirty="0"/>
              <a:t>Werkzaamheden in de stad </a:t>
            </a:r>
          </a:p>
          <a:p>
            <a:pPr lvl="2">
              <a:buFontTx/>
              <a:buChar char="-"/>
            </a:pPr>
            <a:r>
              <a:rPr lang="nl-NL" dirty="0" err="1"/>
              <a:t>Banneweg</a:t>
            </a:r>
            <a:r>
              <a:rPr lang="nl-NL" dirty="0"/>
              <a:t> (Gemeente), </a:t>
            </a:r>
          </a:p>
          <a:p>
            <a:pPr lvl="2">
              <a:buFontTx/>
              <a:buChar char="-"/>
            </a:pPr>
            <a:r>
              <a:rPr lang="nl-NL" dirty="0"/>
              <a:t>Concordiabrug (RWS) en de </a:t>
            </a:r>
          </a:p>
          <a:p>
            <a:pPr lvl="2">
              <a:buFontTx/>
              <a:buChar char="-"/>
            </a:pPr>
            <a:r>
              <a:rPr lang="nl-NL" dirty="0" err="1"/>
              <a:t>Gorinchemse</a:t>
            </a:r>
            <a:r>
              <a:rPr lang="nl-NL" dirty="0"/>
              <a:t> </a:t>
            </a:r>
            <a:r>
              <a:rPr lang="nl-NL" dirty="0" err="1"/>
              <a:t>Kanaalsuis</a:t>
            </a:r>
            <a:r>
              <a:rPr lang="nl-NL" dirty="0"/>
              <a:t> (WSRL) en</a:t>
            </a:r>
          </a:p>
          <a:p>
            <a:pPr lvl="2">
              <a:buFontTx/>
              <a:buChar char="-"/>
            </a:pPr>
            <a:r>
              <a:rPr lang="nl-NL" dirty="0"/>
              <a:t>rond de stad (A27,A15).</a:t>
            </a:r>
          </a:p>
          <a:p>
            <a:pPr lvl="1">
              <a:buFontTx/>
              <a:buChar char="-"/>
            </a:pPr>
            <a:r>
              <a:rPr lang="nl-NL" dirty="0"/>
              <a:t>Uitvoeringseisen </a:t>
            </a:r>
          </a:p>
          <a:p>
            <a:pPr lvl="2">
              <a:buFontTx/>
              <a:buChar char="-"/>
            </a:pPr>
            <a:r>
              <a:rPr lang="nl-NL" dirty="0"/>
              <a:t>WSRL vaarweg en waterkering, </a:t>
            </a:r>
          </a:p>
          <a:p>
            <a:pPr lvl="2">
              <a:buFontTx/>
              <a:buChar char="-"/>
            </a:pPr>
            <a:r>
              <a:rPr lang="nl-NL" dirty="0"/>
              <a:t>bereikbaarheid en ecologie</a:t>
            </a:r>
          </a:p>
          <a:p>
            <a:pPr lvl="1">
              <a:buFontTx/>
              <a:buChar char="-"/>
            </a:pPr>
            <a:r>
              <a:rPr lang="nl-NL" dirty="0"/>
              <a:t>K&amp;L</a:t>
            </a:r>
          </a:p>
          <a:p>
            <a:pPr marL="0" lvl="1" indent="0">
              <a:buNone/>
            </a:pPr>
            <a:endParaRPr lang="nl-NL" sz="2000" dirty="0">
              <a:solidFill>
                <a:schemeClr val="tx1"/>
              </a:solidFill>
              <a:latin typeface="+mj-lt"/>
            </a:endParaRPr>
          </a:p>
        </p:txBody>
      </p:sp>
    </p:spTree>
    <p:extLst>
      <p:ext uri="{BB962C8B-B14F-4D97-AF65-F5344CB8AC3E}">
        <p14:creationId xmlns:p14="http://schemas.microsoft.com/office/powerpoint/2010/main" val="3601975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E6019-B31D-E299-DA0C-53FF8D1B994F}"/>
            </a:ext>
          </a:extLst>
        </p:cNvPr>
        <p:cNvGrpSpPr/>
        <p:nvPr/>
      </p:nvGrpSpPr>
      <p:grpSpPr>
        <a:xfrm>
          <a:off x="0" y="0"/>
          <a:ext cx="0" cy="0"/>
          <a:chOff x="0" y="0"/>
          <a:chExt cx="0" cy="0"/>
        </a:xfrm>
      </p:grpSpPr>
      <p:pic>
        <p:nvPicPr>
          <p:cNvPr id="6" name="Afbeelding 5" descr="Afbeelding met buitenshuis, hemel, weg, boom&#10;&#10;Door AI gegenereerde inhoud is mogelijk onjuist.">
            <a:extLst>
              <a:ext uri="{FF2B5EF4-FFF2-40B4-BE49-F238E27FC236}">
                <a16:creationId xmlns:a16="http://schemas.microsoft.com/office/drawing/2014/main" id="{BCC424A7-24F0-3010-BA8A-A6DD8872418E}"/>
              </a:ext>
            </a:extLst>
          </p:cNvPr>
          <p:cNvPicPr>
            <a:picLocks noChangeAspect="1"/>
          </p:cNvPicPr>
          <p:nvPr/>
        </p:nvPicPr>
        <p:blipFill>
          <a:blip r:embed="rId2"/>
          <a:stretch>
            <a:fillRect/>
          </a:stretch>
        </p:blipFill>
        <p:spPr>
          <a:xfrm>
            <a:off x="4256392" y="4094906"/>
            <a:ext cx="7935608" cy="2763094"/>
          </a:xfrm>
          <a:prstGeom prst="rect">
            <a:avLst/>
          </a:prstGeom>
        </p:spPr>
      </p:pic>
      <p:sp>
        <p:nvSpPr>
          <p:cNvPr id="2" name="Titel 1">
            <a:extLst>
              <a:ext uri="{FF2B5EF4-FFF2-40B4-BE49-F238E27FC236}">
                <a16:creationId xmlns:a16="http://schemas.microsoft.com/office/drawing/2014/main" id="{145067E8-B119-5AFC-E72C-483DE2877463}"/>
              </a:ext>
            </a:extLst>
          </p:cNvPr>
          <p:cNvSpPr>
            <a:spLocks noGrp="1"/>
          </p:cNvSpPr>
          <p:nvPr>
            <p:ph type="title"/>
          </p:nvPr>
        </p:nvSpPr>
        <p:spPr/>
        <p:txBody>
          <a:bodyPr/>
          <a:lstStyle/>
          <a:p>
            <a:r>
              <a:rPr lang="nl-NL" dirty="0"/>
              <a:t>Uitdagingen, risico’s en kansen</a:t>
            </a:r>
          </a:p>
        </p:txBody>
      </p:sp>
      <p:sp>
        <p:nvSpPr>
          <p:cNvPr id="3" name="Tijdelijke aanduiding voor inhoud 2">
            <a:extLst>
              <a:ext uri="{FF2B5EF4-FFF2-40B4-BE49-F238E27FC236}">
                <a16:creationId xmlns:a16="http://schemas.microsoft.com/office/drawing/2014/main" id="{B1624E4E-099B-6EE8-256A-979F79067D17}"/>
              </a:ext>
            </a:extLst>
          </p:cNvPr>
          <p:cNvSpPr>
            <a:spLocks noGrp="1"/>
          </p:cNvSpPr>
          <p:nvPr>
            <p:ph idx="1"/>
          </p:nvPr>
        </p:nvSpPr>
        <p:spPr/>
        <p:txBody>
          <a:bodyPr/>
          <a:lstStyle/>
          <a:p>
            <a:pPr marL="0" lvl="1" indent="0">
              <a:buNone/>
            </a:pPr>
            <a:endParaRPr lang="nl-NL" dirty="0"/>
          </a:p>
          <a:p>
            <a:pPr marL="0" lvl="1" indent="0">
              <a:buNone/>
            </a:pPr>
            <a:endParaRPr lang="nl-NL" sz="2000" dirty="0">
              <a:solidFill>
                <a:schemeClr val="tx1"/>
              </a:solidFill>
              <a:latin typeface="+mj-lt"/>
            </a:endParaRPr>
          </a:p>
        </p:txBody>
      </p:sp>
      <p:sp>
        <p:nvSpPr>
          <p:cNvPr id="4" name="Tijdelijke aanduiding voor inhoud 2">
            <a:extLst>
              <a:ext uri="{FF2B5EF4-FFF2-40B4-BE49-F238E27FC236}">
                <a16:creationId xmlns:a16="http://schemas.microsoft.com/office/drawing/2014/main" id="{D473ABA4-2A22-0811-48CE-29C9F1E08995}"/>
              </a:ext>
            </a:extLst>
          </p:cNvPr>
          <p:cNvSpPr txBox="1">
            <a:spLocks/>
          </p:cNvSpPr>
          <p:nvPr/>
        </p:nvSpPr>
        <p:spPr>
          <a:xfrm>
            <a:off x="1330286" y="1324580"/>
            <a:ext cx="10515600" cy="3987544"/>
          </a:xfrm>
          <a:prstGeom prst="rect">
            <a:avLst/>
          </a:prstGeom>
        </p:spPr>
        <p:txBody>
          <a:bodyPr vert="horz" lIns="91440" tIns="45720" rIns="91440" bIns="45720" rtlCol="0">
            <a:noAutofit/>
          </a:bodyPr>
          <a:lstStyle>
            <a:lvl1pPr marL="0" indent="0" algn="l" defTabSz="914400" rtl="0" eaLnBrk="1" latinLnBrk="0" hangingPunct="1">
              <a:lnSpc>
                <a:spcPts val="3000"/>
              </a:lnSpc>
              <a:spcBef>
                <a:spcPts val="0"/>
              </a:spcBef>
              <a:buFont typeface="Arial" panose="020B0604020202020204" pitchFamily="34" charset="0"/>
              <a:buNone/>
              <a:defRPr sz="2000" kern="1200">
                <a:solidFill>
                  <a:schemeClr val="tx1"/>
                </a:solidFill>
                <a:latin typeface="+mj-lt"/>
                <a:ea typeface="+mn-ea"/>
                <a:cs typeface="+mn-cs"/>
              </a:defRPr>
            </a:lvl1pPr>
            <a:lvl2pPr marL="324000" indent="-324000" algn="l" defTabSz="914400" rtl="0" eaLnBrk="1" latinLnBrk="0" hangingPunct="1">
              <a:lnSpc>
                <a:spcPts val="3000"/>
              </a:lnSpc>
              <a:spcBef>
                <a:spcPts val="0"/>
              </a:spcBef>
              <a:buSzPct val="120000"/>
              <a:buFont typeface="Arial" panose="020B0604020202020204" pitchFamily="34" charset="0"/>
              <a:buChar char="•"/>
              <a:defRPr sz="1800" kern="1200">
                <a:solidFill>
                  <a:schemeClr val="accent1"/>
                </a:solidFill>
                <a:latin typeface="+mn-lt"/>
                <a:ea typeface="+mn-ea"/>
                <a:cs typeface="+mn-cs"/>
              </a:defRPr>
            </a:lvl2pPr>
            <a:lvl3pPr marL="594000" indent="-234000" algn="l" defTabSz="914400" rtl="0" eaLnBrk="1" latinLnBrk="0" hangingPunct="1">
              <a:lnSpc>
                <a:spcPts val="3000"/>
              </a:lnSpc>
              <a:spcBef>
                <a:spcPts val="0"/>
              </a:spcBef>
              <a:buClr>
                <a:schemeClr val="tx1"/>
              </a:buClr>
              <a:buFont typeface="Verdana" panose="020B0604030504040204" pitchFamily="34" charset="0"/>
              <a:buChar char="­"/>
              <a:defRPr sz="1600" kern="1200">
                <a:solidFill>
                  <a:schemeClr val="accent1"/>
                </a:solidFill>
                <a:latin typeface="+mn-lt"/>
                <a:ea typeface="+mn-ea"/>
                <a:cs typeface="+mn-cs"/>
              </a:defRPr>
            </a:lvl3pPr>
            <a:lvl4pPr marL="864000" indent="-234000" algn="l" defTabSz="914400" rtl="0" eaLnBrk="1" latinLnBrk="0" hangingPunct="1">
              <a:lnSpc>
                <a:spcPts val="3000"/>
              </a:lnSpc>
              <a:spcBef>
                <a:spcPts val="0"/>
              </a:spcBef>
              <a:buFont typeface="Verdana" panose="020B0604030504040204" pitchFamily="34" charset="0"/>
              <a:buChar char="­"/>
              <a:defRPr sz="1600" kern="1200">
                <a:solidFill>
                  <a:schemeClr val="accent1"/>
                </a:solidFill>
                <a:latin typeface="+mn-lt"/>
                <a:ea typeface="+mn-ea"/>
                <a:cs typeface="+mn-cs"/>
              </a:defRPr>
            </a:lvl4pPr>
            <a:lvl5pPr marL="1188000" indent="-234000" algn="l" defTabSz="914400" rtl="0" eaLnBrk="1" latinLnBrk="0" hangingPunct="1">
              <a:lnSpc>
                <a:spcPts val="3000"/>
              </a:lnSpc>
              <a:spcBef>
                <a:spcPts val="0"/>
              </a:spcBef>
              <a:buFont typeface="Verdana" panose="020B060403050404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Arial" panose="020B0604020202020204" pitchFamily="34" charset="0"/>
              <a:buNone/>
            </a:pPr>
            <a:r>
              <a:rPr lang="nl-NL" dirty="0"/>
              <a:t>Uitdaging:</a:t>
            </a:r>
          </a:p>
          <a:p>
            <a:pPr lvl="1">
              <a:buFontTx/>
              <a:buChar char="-"/>
            </a:pPr>
            <a:r>
              <a:rPr lang="nl-NL" dirty="0"/>
              <a:t>Bouwlogistiek en bouwmethode i.r.t. bereikbaarheid en bouwtijd</a:t>
            </a:r>
          </a:p>
          <a:p>
            <a:pPr lvl="1">
              <a:buFontTx/>
              <a:buChar char="-"/>
            </a:pPr>
            <a:r>
              <a:rPr lang="nl-NL" dirty="0"/>
              <a:t>Bereikbaarheid ondernemingen </a:t>
            </a:r>
            <a:r>
              <a:rPr lang="nl-NL" dirty="0" err="1"/>
              <a:t>Spijksedijk</a:t>
            </a:r>
            <a:endParaRPr lang="nl-NL" dirty="0"/>
          </a:p>
          <a:p>
            <a:pPr marL="0" lvl="1" indent="0">
              <a:buNone/>
            </a:pPr>
            <a:r>
              <a:rPr lang="nl-NL" dirty="0"/>
              <a:t>Risico’s:</a:t>
            </a:r>
          </a:p>
          <a:p>
            <a:pPr lvl="1">
              <a:buFontTx/>
              <a:buChar char="-"/>
            </a:pPr>
            <a:r>
              <a:rPr lang="nl-NL" dirty="0"/>
              <a:t>Natuurvergunning. Brug maakt gebruik van stikstofruimte van sloop gebiedsontwikkeling.</a:t>
            </a:r>
          </a:p>
          <a:p>
            <a:pPr lvl="1">
              <a:buFontTx/>
              <a:buChar char="-"/>
            </a:pPr>
            <a:r>
              <a:rPr lang="nl-NL" dirty="0"/>
              <a:t>Uitvoeringsbeperkingen </a:t>
            </a:r>
            <a:r>
              <a:rPr lang="nl-NL" dirty="0">
                <a:highlight>
                  <a:srgbClr val="C0C0C0"/>
                </a:highlight>
              </a:rPr>
              <a:t>(WSRL, bereikbaarheid, </a:t>
            </a:r>
            <a:r>
              <a:rPr lang="nl-NL" dirty="0" err="1">
                <a:highlight>
                  <a:srgbClr val="C0C0C0"/>
                </a:highlight>
              </a:rPr>
              <a:t>Corbion</a:t>
            </a:r>
            <a:r>
              <a:rPr lang="nl-NL" dirty="0">
                <a:highlight>
                  <a:srgbClr val="C0C0C0"/>
                </a:highlight>
              </a:rPr>
              <a:t>, </a:t>
            </a:r>
            <a:r>
              <a:rPr lang="nl-NL" dirty="0" err="1">
                <a:highlight>
                  <a:srgbClr val="C0C0C0"/>
                </a:highlight>
              </a:rPr>
              <a:t>Flora&amp;Fauna</a:t>
            </a:r>
            <a:r>
              <a:rPr lang="nl-NL" dirty="0">
                <a:highlight>
                  <a:srgbClr val="C0C0C0"/>
                </a:highlight>
              </a:rPr>
              <a:t>)</a:t>
            </a:r>
          </a:p>
          <a:p>
            <a:pPr marL="0" lvl="1" indent="0">
              <a:buNone/>
            </a:pPr>
            <a:r>
              <a:rPr lang="nl-NL" dirty="0"/>
              <a:t>Kansen</a:t>
            </a:r>
          </a:p>
          <a:p>
            <a:pPr lvl="1">
              <a:buFontTx/>
              <a:buChar char="-"/>
            </a:pPr>
            <a:r>
              <a:rPr lang="nl-NL" dirty="0"/>
              <a:t>Bouwen over water</a:t>
            </a:r>
          </a:p>
          <a:p>
            <a:pPr lvl="1">
              <a:buFontTx/>
              <a:buChar char="-"/>
            </a:pPr>
            <a:r>
              <a:rPr lang="nl-NL" dirty="0"/>
              <a:t>Circulariteit; innovatie </a:t>
            </a:r>
          </a:p>
          <a:p>
            <a:pPr marL="0" lvl="1" indent="0">
              <a:buNone/>
            </a:pPr>
            <a:r>
              <a:rPr lang="nl-NL" dirty="0"/>
              <a:t>(</a:t>
            </a:r>
            <a:r>
              <a:rPr lang="nl-NL" dirty="0" err="1">
                <a:highlight>
                  <a:srgbClr val="C0C0C0"/>
                </a:highlight>
              </a:rPr>
              <a:t>DeVriesRobbé</a:t>
            </a:r>
            <a:r>
              <a:rPr lang="nl-NL" dirty="0">
                <a:highlight>
                  <a:srgbClr val="C0C0C0"/>
                </a:highlight>
              </a:rPr>
              <a:t>) - Vormgevingsdocument</a:t>
            </a:r>
          </a:p>
          <a:p>
            <a:pPr marL="0" lvl="1" indent="0">
              <a:buFont typeface="Arial" panose="020B0604020202020204" pitchFamily="34" charset="0"/>
              <a:buNone/>
            </a:pPr>
            <a:endParaRPr lang="nl-NL" sz="2000" dirty="0">
              <a:solidFill>
                <a:schemeClr val="tx1"/>
              </a:solidFill>
              <a:latin typeface="+mj-lt"/>
            </a:endParaRPr>
          </a:p>
        </p:txBody>
      </p:sp>
    </p:spTree>
    <p:extLst>
      <p:ext uri="{BB962C8B-B14F-4D97-AF65-F5344CB8AC3E}">
        <p14:creationId xmlns:p14="http://schemas.microsoft.com/office/powerpoint/2010/main" val="3663654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507C61-DDCE-DA4D-9F8B-E532BFCFE6BB}"/>
              </a:ext>
            </a:extLst>
          </p:cNvPr>
          <p:cNvSpPr>
            <a:spLocks noGrp="1"/>
          </p:cNvSpPr>
          <p:nvPr>
            <p:ph type="title"/>
          </p:nvPr>
        </p:nvSpPr>
        <p:spPr/>
        <p:txBody>
          <a:bodyPr/>
          <a:lstStyle/>
          <a:p>
            <a:r>
              <a:rPr lang="nl-NL" dirty="0"/>
              <a:t>Vervolg</a:t>
            </a:r>
          </a:p>
        </p:txBody>
      </p:sp>
      <p:sp>
        <p:nvSpPr>
          <p:cNvPr id="3" name="Tijdelijke aanduiding voor inhoud 2">
            <a:extLst>
              <a:ext uri="{FF2B5EF4-FFF2-40B4-BE49-F238E27FC236}">
                <a16:creationId xmlns:a16="http://schemas.microsoft.com/office/drawing/2014/main" id="{F940FF83-BDFB-2CAF-8232-08A8EFBED740}"/>
              </a:ext>
            </a:extLst>
          </p:cNvPr>
          <p:cNvSpPr>
            <a:spLocks noGrp="1"/>
          </p:cNvSpPr>
          <p:nvPr>
            <p:ph idx="1"/>
          </p:nvPr>
        </p:nvSpPr>
        <p:spPr>
          <a:xfrm>
            <a:off x="1330286" y="1653028"/>
            <a:ext cx="10515600" cy="3078770"/>
          </a:xfrm>
        </p:spPr>
        <p:txBody>
          <a:bodyPr/>
          <a:lstStyle/>
          <a:p>
            <a:pPr lvl="1"/>
            <a:r>
              <a:rPr lang="nl-NL" dirty="0"/>
              <a:t>Q2: 			VO+ </a:t>
            </a:r>
          </a:p>
          <a:p>
            <a:pPr lvl="1"/>
            <a:r>
              <a:rPr lang="nl-NL" dirty="0"/>
              <a:t>Q3/Q4: 		DO</a:t>
            </a:r>
          </a:p>
          <a:p>
            <a:pPr lvl="1"/>
            <a:r>
              <a:rPr lang="nl-NL" dirty="0"/>
              <a:t>Q3: 			Watervergunning; natuurvergunning; Kapvergunning</a:t>
            </a:r>
          </a:p>
          <a:p>
            <a:pPr lvl="1"/>
            <a:r>
              <a:rPr lang="nl-NL" dirty="0"/>
              <a:t>Q4: 			Omgevingsvergunning</a:t>
            </a:r>
          </a:p>
          <a:p>
            <a:pPr lvl="1"/>
            <a:r>
              <a:rPr lang="nl-NL" dirty="0"/>
              <a:t>2027:			Grondverzet; voorbelasten; UO</a:t>
            </a:r>
          </a:p>
          <a:p>
            <a:pPr lvl="1"/>
            <a:r>
              <a:rPr lang="nl-NL" dirty="0"/>
              <a:t>Zomer 2027:	 	Start uitvoering in waterkering </a:t>
            </a:r>
            <a:r>
              <a:rPr lang="nl-NL" dirty="0" err="1"/>
              <a:t>Spijksedijk</a:t>
            </a:r>
            <a:endParaRPr lang="nl-NL" dirty="0"/>
          </a:p>
          <a:p>
            <a:pPr lvl="1"/>
            <a:r>
              <a:rPr lang="nl-NL" dirty="0"/>
              <a:t>Medio 2028:		Openstelling brug</a:t>
            </a:r>
          </a:p>
          <a:p>
            <a:pPr lvl="1"/>
            <a:endParaRPr lang="nl-NL" dirty="0"/>
          </a:p>
          <a:p>
            <a:pPr marL="360000" lvl="2" indent="0">
              <a:buNone/>
            </a:pPr>
            <a:endParaRPr lang="nl-NL" dirty="0"/>
          </a:p>
        </p:txBody>
      </p:sp>
    </p:spTree>
    <p:extLst>
      <p:ext uri="{BB962C8B-B14F-4D97-AF65-F5344CB8AC3E}">
        <p14:creationId xmlns:p14="http://schemas.microsoft.com/office/powerpoint/2010/main" val="38612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37605-D159-50B8-6585-B53AC97C281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DCA844-B649-B318-4602-AFE56C3AD5A5}"/>
              </a:ext>
            </a:extLst>
          </p:cNvPr>
          <p:cNvSpPr>
            <a:spLocks noGrp="1"/>
          </p:cNvSpPr>
          <p:nvPr>
            <p:ph type="title"/>
          </p:nvPr>
        </p:nvSpPr>
        <p:spPr/>
        <p:txBody>
          <a:bodyPr/>
          <a:lstStyle/>
          <a:p>
            <a:r>
              <a:rPr lang="nl-NL" dirty="0"/>
              <a:t>Vragenronde</a:t>
            </a:r>
          </a:p>
        </p:txBody>
      </p:sp>
      <p:pic>
        <p:nvPicPr>
          <p:cNvPr id="7" name="Afbeelding 6" descr="Afbeelding met tekst, kaart, diagram&#10;&#10;Door AI gegenereerde inhoud is mogelijk onjuist.">
            <a:extLst>
              <a:ext uri="{FF2B5EF4-FFF2-40B4-BE49-F238E27FC236}">
                <a16:creationId xmlns:a16="http://schemas.microsoft.com/office/drawing/2014/main" id="{826FA696-2544-39E8-5609-FB793D26B0D1}"/>
              </a:ext>
            </a:extLst>
          </p:cNvPr>
          <p:cNvPicPr>
            <a:picLocks noChangeAspect="1"/>
          </p:cNvPicPr>
          <p:nvPr/>
        </p:nvPicPr>
        <p:blipFill>
          <a:blip r:embed="rId2"/>
          <a:stretch>
            <a:fillRect/>
          </a:stretch>
        </p:blipFill>
        <p:spPr>
          <a:xfrm>
            <a:off x="1882861" y="1461571"/>
            <a:ext cx="7588482" cy="5318911"/>
          </a:xfrm>
          <a:prstGeom prst="rect">
            <a:avLst/>
          </a:prstGeom>
        </p:spPr>
      </p:pic>
    </p:spTree>
    <p:extLst>
      <p:ext uri="{BB962C8B-B14F-4D97-AF65-F5344CB8AC3E}">
        <p14:creationId xmlns:p14="http://schemas.microsoft.com/office/powerpoint/2010/main" val="1395536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440419-0454-F77E-F4D8-E589E023A396}"/>
              </a:ext>
            </a:extLst>
          </p:cNvPr>
          <p:cNvSpPr>
            <a:spLocks noGrp="1"/>
          </p:cNvSpPr>
          <p:nvPr>
            <p:ph type="ctrTitle"/>
          </p:nvPr>
        </p:nvSpPr>
        <p:spPr/>
        <p:txBody>
          <a:bodyPr/>
          <a:lstStyle/>
          <a:p>
            <a:r>
              <a:rPr lang="nl-NL" dirty="0"/>
              <a:t>Dank voor</a:t>
            </a:r>
            <a:br>
              <a:rPr lang="nl-NL" dirty="0"/>
            </a:br>
            <a:r>
              <a:rPr lang="nl-NL" dirty="0"/>
              <a:t>jullie aandacht!</a:t>
            </a:r>
          </a:p>
        </p:txBody>
      </p:sp>
      <p:sp>
        <p:nvSpPr>
          <p:cNvPr id="3" name="Ondertitel 2">
            <a:extLst>
              <a:ext uri="{FF2B5EF4-FFF2-40B4-BE49-F238E27FC236}">
                <a16:creationId xmlns:a16="http://schemas.microsoft.com/office/drawing/2014/main" id="{C263C228-139D-A391-142C-ED58F8316AF3}"/>
              </a:ext>
            </a:extLst>
          </p:cNvPr>
          <p:cNvSpPr>
            <a:spLocks noGrp="1"/>
          </p:cNvSpPr>
          <p:nvPr>
            <p:ph type="subTitle" idx="1"/>
          </p:nvPr>
        </p:nvSpPr>
        <p:spPr/>
        <p:txBody>
          <a:bodyPr/>
          <a:lstStyle/>
          <a:p>
            <a:r>
              <a:rPr lang="nl-NL" dirty="0"/>
              <a:t>Coen Rutgers</a:t>
            </a:r>
          </a:p>
        </p:txBody>
      </p:sp>
    </p:spTree>
    <p:extLst>
      <p:ext uri="{BB962C8B-B14F-4D97-AF65-F5344CB8AC3E}">
        <p14:creationId xmlns:p14="http://schemas.microsoft.com/office/powerpoint/2010/main" val="3609103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507C61-DDCE-DA4D-9F8B-E532BFCFE6BB}"/>
              </a:ext>
            </a:extLst>
          </p:cNvPr>
          <p:cNvSpPr>
            <a:spLocks noGrp="1"/>
          </p:cNvSpPr>
          <p:nvPr>
            <p:ph type="title"/>
          </p:nvPr>
        </p:nvSpPr>
        <p:spPr/>
        <p:txBody>
          <a:bodyPr/>
          <a:lstStyle/>
          <a:p>
            <a:r>
              <a:rPr lang="nl-NL" dirty="0"/>
              <a:t>Deelnemers aanbestedende dienst</a:t>
            </a:r>
          </a:p>
        </p:txBody>
      </p:sp>
      <p:sp>
        <p:nvSpPr>
          <p:cNvPr id="3" name="Tijdelijke aanduiding voor inhoud 2">
            <a:extLst>
              <a:ext uri="{FF2B5EF4-FFF2-40B4-BE49-F238E27FC236}">
                <a16:creationId xmlns:a16="http://schemas.microsoft.com/office/drawing/2014/main" id="{F940FF83-BDFB-2CAF-8232-08A8EFBED740}"/>
              </a:ext>
            </a:extLst>
          </p:cNvPr>
          <p:cNvSpPr>
            <a:spLocks noGrp="1"/>
          </p:cNvSpPr>
          <p:nvPr>
            <p:ph idx="1"/>
          </p:nvPr>
        </p:nvSpPr>
        <p:spPr/>
        <p:txBody>
          <a:bodyPr/>
          <a:lstStyle/>
          <a:p>
            <a:r>
              <a:rPr lang="nl-NL" dirty="0"/>
              <a:t>Gemeente</a:t>
            </a:r>
          </a:p>
          <a:p>
            <a:pPr lvl="1"/>
            <a:r>
              <a:rPr lang="nl-NL" dirty="0"/>
              <a:t>Coen Rutgers, projectmanager</a:t>
            </a:r>
          </a:p>
          <a:p>
            <a:pPr lvl="1"/>
            <a:r>
              <a:rPr lang="nl-NL" dirty="0"/>
              <a:t>Eric Jongkind, inkoopadviseur</a:t>
            </a:r>
          </a:p>
          <a:p>
            <a:pPr marL="0" lvl="1" indent="0">
              <a:buNone/>
            </a:pPr>
            <a:endParaRPr lang="nl-NL" sz="2000" dirty="0">
              <a:solidFill>
                <a:schemeClr val="tx1"/>
              </a:solidFill>
              <a:latin typeface="+mj-lt"/>
            </a:endParaRPr>
          </a:p>
          <a:p>
            <a:pPr marL="0" lvl="1" indent="0">
              <a:buNone/>
            </a:pPr>
            <a:r>
              <a:rPr lang="nl-NL" sz="2000" dirty="0" err="1">
                <a:solidFill>
                  <a:schemeClr val="tx1"/>
                </a:solidFill>
                <a:latin typeface="+mj-lt"/>
              </a:rPr>
              <a:t>Iv</a:t>
            </a:r>
            <a:r>
              <a:rPr lang="nl-NL" sz="2000" dirty="0">
                <a:solidFill>
                  <a:schemeClr val="tx1"/>
                </a:solidFill>
                <a:latin typeface="+mj-lt"/>
              </a:rPr>
              <a:t>-Infra</a:t>
            </a:r>
          </a:p>
          <a:p>
            <a:pPr lvl="1"/>
            <a:r>
              <a:rPr lang="nl-NL" dirty="0"/>
              <a:t>Herbert Ticheloven, procesmanager</a:t>
            </a:r>
          </a:p>
          <a:p>
            <a:pPr lvl="1"/>
            <a:r>
              <a:rPr lang="nl-NL" dirty="0"/>
              <a:t>Daan Lemmers, contractmanager</a:t>
            </a:r>
          </a:p>
          <a:p>
            <a:pPr marL="0" lvl="1" indent="0">
              <a:buNone/>
            </a:pPr>
            <a:endParaRPr lang="nl-NL" dirty="0"/>
          </a:p>
          <a:p>
            <a:pPr lvl="1"/>
            <a:endParaRPr lang="nl-NL" dirty="0"/>
          </a:p>
          <a:p>
            <a:pPr marL="0" lvl="1" indent="0">
              <a:buNone/>
            </a:pPr>
            <a:endParaRPr lang="nl-NL" sz="2000" dirty="0">
              <a:solidFill>
                <a:schemeClr val="tx1"/>
              </a:solidFill>
              <a:latin typeface="+mj-lt"/>
            </a:endParaRPr>
          </a:p>
        </p:txBody>
      </p:sp>
    </p:spTree>
    <p:extLst>
      <p:ext uri="{BB962C8B-B14F-4D97-AF65-F5344CB8AC3E}">
        <p14:creationId xmlns:p14="http://schemas.microsoft.com/office/powerpoint/2010/main" val="3723750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5287E-2E28-7D12-8176-2224104FC23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43D1E1-7FA3-9475-9C3A-413112FD3898}"/>
              </a:ext>
            </a:extLst>
          </p:cNvPr>
          <p:cNvSpPr>
            <a:spLocks noGrp="1"/>
          </p:cNvSpPr>
          <p:nvPr>
            <p:ph type="title"/>
          </p:nvPr>
        </p:nvSpPr>
        <p:spPr/>
        <p:txBody>
          <a:bodyPr/>
          <a:lstStyle/>
          <a:p>
            <a:r>
              <a:rPr lang="nl-NL" dirty="0"/>
              <a:t>Programma</a:t>
            </a:r>
          </a:p>
        </p:txBody>
      </p:sp>
      <p:sp>
        <p:nvSpPr>
          <p:cNvPr id="3" name="Tijdelijke aanduiding voor inhoud 2">
            <a:extLst>
              <a:ext uri="{FF2B5EF4-FFF2-40B4-BE49-F238E27FC236}">
                <a16:creationId xmlns:a16="http://schemas.microsoft.com/office/drawing/2014/main" id="{836FD5F9-92C8-3939-06F3-E629BBC1B81D}"/>
              </a:ext>
            </a:extLst>
          </p:cNvPr>
          <p:cNvSpPr>
            <a:spLocks noGrp="1"/>
          </p:cNvSpPr>
          <p:nvPr>
            <p:ph idx="1"/>
          </p:nvPr>
        </p:nvSpPr>
        <p:spPr/>
        <p:txBody>
          <a:bodyPr/>
          <a:lstStyle/>
          <a:p>
            <a:pPr marL="342900" marR="0" lvl="0" indent="-342900" algn="l" defTabSz="914400" rtl="0" eaLnBrk="1" fontAlgn="auto" latinLnBrk="0" hangingPunct="1">
              <a:lnSpc>
                <a:spcPts val="3000"/>
              </a:lnSpc>
              <a:spcBef>
                <a:spcPts val="0"/>
              </a:spcBef>
              <a:spcAft>
                <a:spcPts val="0"/>
              </a:spcAft>
              <a:buClrTx/>
              <a:buSzTx/>
              <a:buFont typeface="Arial" panose="020B0604020202020204" pitchFamily="34" charset="0"/>
              <a:buChar char="•"/>
              <a:tabLst/>
              <a:defRPr/>
            </a:pPr>
            <a:r>
              <a:rPr kumimoji="0" lang="nl-NL" sz="2000" i="0" u="none" strike="noStrike" kern="1200" cap="none" spc="0" normalizeH="0" baseline="0" noProof="0" dirty="0">
                <a:ln>
                  <a:noFill/>
                </a:ln>
                <a:solidFill>
                  <a:schemeClr val="accent1"/>
                </a:solidFill>
                <a:effectLst/>
                <a:uLnTx/>
                <a:uFillTx/>
                <a:latin typeface="+mn-lt"/>
                <a:ea typeface="+mn-ea"/>
                <a:cs typeface="+mn-cs"/>
              </a:rPr>
              <a:t>Voorstelronde deelnemers</a:t>
            </a:r>
          </a:p>
          <a:p>
            <a:pPr marL="342900" marR="0" lvl="0" indent="-342900" algn="l" defTabSz="914400" rtl="0" eaLnBrk="1" fontAlgn="auto" latinLnBrk="0" hangingPunct="1">
              <a:lnSpc>
                <a:spcPts val="3000"/>
              </a:lnSpc>
              <a:spcBef>
                <a:spcPts val="0"/>
              </a:spcBef>
              <a:spcAft>
                <a:spcPts val="0"/>
              </a:spcAft>
              <a:buClrTx/>
              <a:buSzTx/>
              <a:buFont typeface="Arial" panose="020B0604020202020204" pitchFamily="34" charset="0"/>
              <a:buChar char="•"/>
              <a:tabLst/>
              <a:defRPr/>
            </a:pPr>
            <a:r>
              <a:rPr kumimoji="0" lang="nl-NL" sz="2000" i="0" u="none" strike="noStrike" kern="1200" cap="none" spc="0" normalizeH="0" baseline="0" noProof="0" dirty="0">
                <a:ln>
                  <a:noFill/>
                </a:ln>
                <a:solidFill>
                  <a:schemeClr val="accent1"/>
                </a:solidFill>
                <a:effectLst/>
                <a:uLnTx/>
                <a:uFillTx/>
                <a:latin typeface="+mn-lt"/>
                <a:ea typeface="+mn-ea"/>
                <a:cs typeface="+mn-cs"/>
              </a:rPr>
              <a:t>Procedure</a:t>
            </a:r>
          </a:p>
          <a:p>
            <a:pPr marL="342900" marR="0" lvl="0" indent="-342900" algn="l" defTabSz="914400" rtl="0" eaLnBrk="1" fontAlgn="auto" latinLnBrk="0" hangingPunct="1">
              <a:lnSpc>
                <a:spcPts val="3000"/>
              </a:lnSpc>
              <a:spcBef>
                <a:spcPts val="0"/>
              </a:spcBef>
              <a:spcAft>
                <a:spcPts val="0"/>
              </a:spcAft>
              <a:buClrTx/>
              <a:buSzTx/>
              <a:buFont typeface="Arial" panose="020B0604020202020204" pitchFamily="34" charset="0"/>
              <a:buChar char="•"/>
              <a:tabLst/>
              <a:defRPr/>
            </a:pPr>
            <a:r>
              <a:rPr kumimoji="0" lang="nl-NL" sz="2000" i="0" u="none" strike="noStrike" kern="1200" cap="none" spc="0" normalizeH="0" baseline="0" noProof="0" dirty="0">
                <a:ln>
                  <a:noFill/>
                </a:ln>
                <a:solidFill>
                  <a:schemeClr val="accent1"/>
                </a:solidFill>
                <a:effectLst/>
                <a:uLnTx/>
                <a:uFillTx/>
                <a:latin typeface="+mn-lt"/>
                <a:ea typeface="+mn-ea"/>
                <a:cs typeface="+mn-cs"/>
              </a:rPr>
              <a:t>Doel aanbesteding</a:t>
            </a:r>
          </a:p>
          <a:p>
            <a:pPr marL="342900" marR="0" lvl="0" indent="-342900" algn="l" defTabSz="914400" rtl="0" eaLnBrk="1" fontAlgn="auto" latinLnBrk="0" hangingPunct="1">
              <a:lnSpc>
                <a:spcPts val="3000"/>
              </a:lnSpc>
              <a:spcBef>
                <a:spcPts val="0"/>
              </a:spcBef>
              <a:spcAft>
                <a:spcPts val="0"/>
              </a:spcAft>
              <a:buClrTx/>
              <a:buSzTx/>
              <a:buFont typeface="Arial" panose="020B0604020202020204" pitchFamily="34" charset="0"/>
              <a:buChar char="•"/>
              <a:tabLst/>
              <a:defRPr/>
            </a:pPr>
            <a:r>
              <a:rPr kumimoji="0" lang="nl-NL" sz="2000" i="0" u="none" strike="noStrike" kern="1200" cap="none" spc="0" normalizeH="0" baseline="0" noProof="0" dirty="0">
                <a:ln>
                  <a:noFill/>
                </a:ln>
                <a:solidFill>
                  <a:schemeClr val="accent1"/>
                </a:solidFill>
                <a:effectLst/>
                <a:uLnTx/>
                <a:uFillTx/>
                <a:latin typeface="+mn-lt"/>
                <a:ea typeface="+mn-ea"/>
                <a:cs typeface="+mn-cs"/>
              </a:rPr>
              <a:t>Opdracht en Scope</a:t>
            </a:r>
          </a:p>
          <a:p>
            <a:pPr marL="342900" marR="0" lvl="0" indent="-342900" algn="l" defTabSz="914400" rtl="0" eaLnBrk="1" fontAlgn="auto" latinLnBrk="0" hangingPunct="1">
              <a:lnSpc>
                <a:spcPts val="3000"/>
              </a:lnSpc>
              <a:spcBef>
                <a:spcPts val="0"/>
              </a:spcBef>
              <a:spcAft>
                <a:spcPts val="0"/>
              </a:spcAft>
              <a:buClrTx/>
              <a:buSzTx/>
              <a:buFont typeface="Arial" panose="020B0604020202020204" pitchFamily="34" charset="0"/>
              <a:buChar char="•"/>
              <a:tabLst/>
              <a:defRPr/>
            </a:pPr>
            <a:r>
              <a:rPr kumimoji="0" lang="nl-NL" sz="2000" i="0" u="none" strike="noStrike" kern="1200" cap="none" spc="0" normalizeH="0" baseline="0" noProof="0" dirty="0">
                <a:ln>
                  <a:noFill/>
                </a:ln>
                <a:solidFill>
                  <a:schemeClr val="accent1"/>
                </a:solidFill>
                <a:effectLst/>
                <a:uLnTx/>
                <a:uFillTx/>
                <a:latin typeface="+mn-lt"/>
                <a:ea typeface="+mn-ea"/>
                <a:cs typeface="+mn-cs"/>
              </a:rPr>
              <a:t>Ontwerptraject</a:t>
            </a:r>
          </a:p>
          <a:p>
            <a:pPr marL="342900" marR="0" lvl="0" indent="-342900" algn="l" defTabSz="914400" rtl="0" eaLnBrk="1" fontAlgn="auto" latinLnBrk="0" hangingPunct="1">
              <a:lnSpc>
                <a:spcPts val="3000"/>
              </a:lnSpc>
              <a:spcBef>
                <a:spcPts val="0"/>
              </a:spcBef>
              <a:spcAft>
                <a:spcPts val="0"/>
              </a:spcAft>
              <a:buClrTx/>
              <a:buSzTx/>
              <a:buFont typeface="Arial" panose="020B0604020202020204" pitchFamily="34" charset="0"/>
              <a:buChar char="•"/>
              <a:tabLst/>
              <a:defRPr/>
            </a:pPr>
            <a:r>
              <a:rPr kumimoji="0" lang="nl-NL" sz="2000" i="0" u="none" strike="noStrike" kern="1200" cap="none" spc="0" normalizeH="0" baseline="0" noProof="0" dirty="0">
                <a:ln>
                  <a:noFill/>
                </a:ln>
                <a:solidFill>
                  <a:schemeClr val="accent1"/>
                </a:solidFill>
                <a:effectLst/>
                <a:uLnTx/>
                <a:uFillTx/>
                <a:latin typeface="+mn-lt"/>
                <a:ea typeface="+mn-ea"/>
                <a:cs typeface="+mn-cs"/>
              </a:rPr>
              <a:t>Raakvlakken</a:t>
            </a:r>
          </a:p>
          <a:p>
            <a:pPr marL="324000" marR="0" lvl="1" indent="-324000" algn="l" defTabSz="914400" rtl="0" eaLnBrk="1" fontAlgn="auto" latinLnBrk="0" hangingPunct="1">
              <a:lnSpc>
                <a:spcPts val="3000"/>
              </a:lnSpc>
              <a:spcBef>
                <a:spcPts val="0"/>
              </a:spcBef>
              <a:spcAft>
                <a:spcPts val="0"/>
              </a:spcAft>
              <a:buClrTx/>
              <a:buSzPct val="120000"/>
              <a:buFont typeface="Arial" panose="020B0604020202020204" pitchFamily="34" charset="0"/>
              <a:buChar char="•"/>
              <a:tabLst/>
              <a:defRPr/>
            </a:pPr>
            <a:r>
              <a:rPr kumimoji="0" lang="nl-NL" sz="2000" i="0" u="none" strike="noStrike" kern="1200" cap="none" spc="0" normalizeH="0" baseline="0" noProof="0" dirty="0">
                <a:ln>
                  <a:noFill/>
                </a:ln>
                <a:effectLst/>
                <a:uLnTx/>
                <a:uFillTx/>
                <a:ea typeface="+mn-ea"/>
                <a:cs typeface="+mn-cs"/>
              </a:rPr>
              <a:t>Uitdagingen, risico’s en kansen</a:t>
            </a:r>
          </a:p>
          <a:p>
            <a:pPr marL="324000" marR="0" lvl="1" indent="-324000" algn="l" defTabSz="914400" rtl="0" eaLnBrk="1" fontAlgn="auto" latinLnBrk="0" hangingPunct="1">
              <a:lnSpc>
                <a:spcPts val="3000"/>
              </a:lnSpc>
              <a:spcBef>
                <a:spcPts val="0"/>
              </a:spcBef>
              <a:spcAft>
                <a:spcPts val="0"/>
              </a:spcAft>
              <a:buClrTx/>
              <a:buSzPct val="120000"/>
              <a:buFont typeface="Arial" panose="020B0604020202020204" pitchFamily="34" charset="0"/>
              <a:buChar char="•"/>
              <a:tabLst/>
              <a:defRPr/>
            </a:pPr>
            <a:r>
              <a:rPr kumimoji="0" lang="nl-NL" sz="2000" i="0" u="none" strike="noStrike" kern="1200" cap="none" spc="0" normalizeH="0" baseline="0" noProof="0" dirty="0">
                <a:ln>
                  <a:noFill/>
                </a:ln>
                <a:effectLst/>
                <a:uLnTx/>
                <a:uFillTx/>
                <a:ea typeface="+mn-ea"/>
                <a:cs typeface="+mn-cs"/>
              </a:rPr>
              <a:t>Vragenronde</a:t>
            </a:r>
            <a:endParaRPr kumimoji="0" lang="nl-NL" sz="1800" i="0" u="none" strike="noStrike" kern="1200" cap="none" spc="0" normalizeH="0" baseline="0" noProof="0" dirty="0">
              <a:ln>
                <a:noFill/>
              </a:ln>
              <a:effectLst/>
              <a:uLnTx/>
              <a:uFillTx/>
              <a:ea typeface="+mn-ea"/>
              <a:cs typeface="+mn-cs"/>
            </a:endParaRPr>
          </a:p>
          <a:p>
            <a:pPr lvl="1"/>
            <a:endParaRPr lang="nl-NL" dirty="0"/>
          </a:p>
          <a:p>
            <a:pPr marL="0" lvl="1" indent="0">
              <a:buNone/>
            </a:pPr>
            <a:endParaRPr lang="nl-NL" sz="2000" dirty="0">
              <a:solidFill>
                <a:schemeClr val="tx1"/>
              </a:solidFill>
              <a:latin typeface="+mj-lt"/>
            </a:endParaRPr>
          </a:p>
        </p:txBody>
      </p:sp>
    </p:spTree>
    <p:extLst>
      <p:ext uri="{BB962C8B-B14F-4D97-AF65-F5344CB8AC3E}">
        <p14:creationId xmlns:p14="http://schemas.microsoft.com/office/powerpoint/2010/main" val="2081605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552ED9-1B9E-25B6-CF8E-A269268C3D91}"/>
              </a:ext>
            </a:extLst>
          </p:cNvPr>
          <p:cNvSpPr>
            <a:spLocks noGrp="1"/>
          </p:cNvSpPr>
          <p:nvPr>
            <p:ph type="title"/>
          </p:nvPr>
        </p:nvSpPr>
        <p:spPr/>
        <p:txBody>
          <a:bodyPr/>
          <a:lstStyle/>
          <a:p>
            <a:r>
              <a:rPr lang="nl-NL" dirty="0"/>
              <a:t>Procedure bijeenkomst</a:t>
            </a:r>
          </a:p>
        </p:txBody>
      </p:sp>
      <p:sp>
        <p:nvSpPr>
          <p:cNvPr id="3" name="Tijdelijke aanduiding voor inhoud 2">
            <a:extLst>
              <a:ext uri="{FF2B5EF4-FFF2-40B4-BE49-F238E27FC236}">
                <a16:creationId xmlns:a16="http://schemas.microsoft.com/office/drawing/2014/main" id="{357F89BD-CC88-4C92-DAAB-8AD8523EBF7D}"/>
              </a:ext>
            </a:extLst>
          </p:cNvPr>
          <p:cNvSpPr>
            <a:spLocks noGrp="1"/>
          </p:cNvSpPr>
          <p:nvPr>
            <p:ph idx="1"/>
          </p:nvPr>
        </p:nvSpPr>
        <p:spPr/>
        <p:txBody>
          <a:bodyPr/>
          <a:lstStyle/>
          <a:p>
            <a:pPr marL="342900" indent="-342900">
              <a:buFont typeface="Arial" panose="020B0604020202020204" pitchFamily="34" charset="0"/>
              <a:buChar char="•"/>
            </a:pPr>
            <a:r>
              <a:rPr lang="nl-NL" sz="1800" dirty="0">
                <a:solidFill>
                  <a:schemeClr val="accent1"/>
                </a:solidFill>
                <a:latin typeface="+mn-lt"/>
              </a:rPr>
              <a:t>Er komt een verslag op </a:t>
            </a:r>
            <a:r>
              <a:rPr lang="nl-NL" sz="1800" dirty="0" err="1">
                <a:solidFill>
                  <a:schemeClr val="accent1"/>
                </a:solidFill>
                <a:latin typeface="+mn-lt"/>
              </a:rPr>
              <a:t>TenderNed</a:t>
            </a:r>
            <a:endParaRPr lang="nl-NL" sz="1800" dirty="0">
              <a:solidFill>
                <a:schemeClr val="accent1"/>
              </a:solidFill>
              <a:latin typeface="+mn-lt"/>
            </a:endParaRPr>
          </a:p>
          <a:p>
            <a:pPr marL="342900" indent="-342900">
              <a:buFont typeface="Arial" panose="020B0604020202020204" pitchFamily="34" charset="0"/>
              <a:buChar char="•"/>
            </a:pPr>
            <a:r>
              <a:rPr lang="nl-NL" sz="1800" dirty="0">
                <a:solidFill>
                  <a:schemeClr val="accent1"/>
                </a:solidFill>
                <a:latin typeface="+mn-lt"/>
              </a:rPr>
              <a:t>Alle vragen en antwoorden komen op </a:t>
            </a:r>
            <a:r>
              <a:rPr lang="nl-NL" sz="1800" dirty="0" err="1">
                <a:solidFill>
                  <a:schemeClr val="accent1"/>
                </a:solidFill>
                <a:latin typeface="+mn-lt"/>
              </a:rPr>
              <a:t>TenderNed</a:t>
            </a:r>
            <a:endParaRPr lang="nl-NL" sz="1800" dirty="0">
              <a:solidFill>
                <a:schemeClr val="accent1"/>
              </a:solidFill>
              <a:latin typeface="+mn-lt"/>
            </a:endParaRPr>
          </a:p>
          <a:p>
            <a:pPr marL="342900" indent="-342900">
              <a:buFont typeface="Arial" panose="020B0604020202020204" pitchFamily="34" charset="0"/>
              <a:buChar char="•"/>
            </a:pPr>
            <a:r>
              <a:rPr lang="nl-NL" sz="1800" dirty="0">
                <a:solidFill>
                  <a:schemeClr val="accent1"/>
                </a:solidFill>
                <a:latin typeface="+mn-lt"/>
              </a:rPr>
              <a:t>Eerst een presentatie, daarna vragen.</a:t>
            </a:r>
          </a:p>
          <a:p>
            <a:pPr marL="342900" indent="-342900">
              <a:buFont typeface="Arial" panose="020B0604020202020204" pitchFamily="34" charset="0"/>
              <a:buChar char="•"/>
            </a:pPr>
            <a:r>
              <a:rPr lang="nl-NL" sz="1800" dirty="0">
                <a:solidFill>
                  <a:schemeClr val="accent1"/>
                </a:solidFill>
                <a:latin typeface="+mn-lt"/>
              </a:rPr>
              <a:t>De presentatie gaat in op het project in de omgeving en organisatie binnen de gemeente</a:t>
            </a:r>
            <a:r>
              <a:rPr lang="nl-NL" dirty="0">
                <a:solidFill>
                  <a:schemeClr val="accent1"/>
                </a:solidFill>
              </a:rPr>
              <a:t>.</a:t>
            </a:r>
          </a:p>
        </p:txBody>
      </p:sp>
    </p:spTree>
    <p:extLst>
      <p:ext uri="{BB962C8B-B14F-4D97-AF65-F5344CB8AC3E}">
        <p14:creationId xmlns:p14="http://schemas.microsoft.com/office/powerpoint/2010/main" val="592364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D2701-161F-2CD8-C7AE-CD36B6EE306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4CA39F3-57BB-A6D8-94D2-D1380707D118}"/>
              </a:ext>
            </a:extLst>
          </p:cNvPr>
          <p:cNvSpPr>
            <a:spLocks noGrp="1"/>
          </p:cNvSpPr>
          <p:nvPr>
            <p:ph type="title"/>
          </p:nvPr>
        </p:nvSpPr>
        <p:spPr/>
        <p:txBody>
          <a:bodyPr/>
          <a:lstStyle/>
          <a:p>
            <a:r>
              <a:rPr lang="nl-NL" dirty="0"/>
              <a:t>De deelnemers</a:t>
            </a:r>
          </a:p>
        </p:txBody>
      </p:sp>
      <p:sp>
        <p:nvSpPr>
          <p:cNvPr id="3" name="Tijdelijke aanduiding voor inhoud 2">
            <a:extLst>
              <a:ext uri="{FF2B5EF4-FFF2-40B4-BE49-F238E27FC236}">
                <a16:creationId xmlns:a16="http://schemas.microsoft.com/office/drawing/2014/main" id="{C8D1BE9A-F85C-DA76-5727-C71717D93084}"/>
              </a:ext>
            </a:extLst>
          </p:cNvPr>
          <p:cNvSpPr>
            <a:spLocks noGrp="1"/>
          </p:cNvSpPr>
          <p:nvPr>
            <p:ph idx="1"/>
          </p:nvPr>
        </p:nvSpPr>
        <p:spPr>
          <a:xfrm>
            <a:off x="1330286" y="1653028"/>
            <a:ext cx="3936658" cy="3987544"/>
          </a:xfrm>
        </p:spPr>
        <p:txBody>
          <a:bodyPr/>
          <a:lstStyle/>
          <a:p>
            <a:pPr marL="342900" indent="-342900">
              <a:buFont typeface="Arial" panose="020B0604020202020204" pitchFamily="34" charset="0"/>
              <a:buChar char="•"/>
            </a:pPr>
            <a:r>
              <a:rPr lang="nl-NL" sz="1800" dirty="0">
                <a:solidFill>
                  <a:schemeClr val="accent1"/>
                </a:solidFill>
                <a:latin typeface="+mn-lt"/>
              </a:rPr>
              <a:t>Gemeente en </a:t>
            </a:r>
            <a:r>
              <a:rPr lang="nl-NL" sz="1800" dirty="0" err="1">
                <a:solidFill>
                  <a:schemeClr val="accent1"/>
                </a:solidFill>
                <a:latin typeface="+mn-lt"/>
              </a:rPr>
              <a:t>Iv</a:t>
            </a:r>
            <a:r>
              <a:rPr lang="nl-NL" sz="1800">
                <a:solidFill>
                  <a:schemeClr val="accent1"/>
                </a:solidFill>
                <a:latin typeface="+mn-lt"/>
              </a:rPr>
              <a:t>-Infra</a:t>
            </a:r>
            <a:endParaRPr lang="nl-NL" sz="1800" dirty="0">
              <a:solidFill>
                <a:schemeClr val="accent1"/>
              </a:solidFill>
              <a:latin typeface="+mn-lt"/>
            </a:endParaRPr>
          </a:p>
          <a:p>
            <a:pPr marL="342900" indent="-342900">
              <a:buFont typeface="Arial" panose="020B0604020202020204" pitchFamily="34" charset="0"/>
              <a:buChar char="•"/>
            </a:pPr>
            <a:endParaRPr lang="nl-NL" sz="1800" dirty="0">
              <a:solidFill>
                <a:schemeClr val="accent1"/>
              </a:solidFill>
              <a:latin typeface="+mn-lt"/>
            </a:endParaRPr>
          </a:p>
          <a:p>
            <a:pPr marL="342900" indent="-342900">
              <a:buFont typeface="Arial" panose="020B0604020202020204" pitchFamily="34" charset="0"/>
              <a:buChar char="•"/>
            </a:pPr>
            <a:r>
              <a:rPr lang="nl-NL" sz="1800" dirty="0">
                <a:solidFill>
                  <a:schemeClr val="accent1"/>
                </a:solidFill>
                <a:latin typeface="+mn-lt"/>
              </a:rPr>
              <a:t>Partijen</a:t>
            </a:r>
          </a:p>
          <a:p>
            <a:pPr marL="666900" lvl="1" indent="-342900"/>
            <a:r>
              <a:rPr lang="nl-NL" sz="1600" dirty="0"/>
              <a:t>BAM</a:t>
            </a:r>
          </a:p>
          <a:p>
            <a:pPr marL="666900" lvl="1" indent="-342900"/>
            <a:r>
              <a:rPr lang="nl-NL" sz="1600" dirty="0" err="1">
                <a:solidFill>
                  <a:schemeClr val="accent1"/>
                </a:solidFill>
                <a:latin typeface="+mn-lt"/>
              </a:rPr>
              <a:t>Damsteegt</a:t>
            </a:r>
            <a:r>
              <a:rPr lang="nl-NL" sz="1600" dirty="0">
                <a:solidFill>
                  <a:schemeClr val="accent1"/>
                </a:solidFill>
                <a:latin typeface="+mn-lt"/>
              </a:rPr>
              <a:t> Waterwerken</a:t>
            </a:r>
          </a:p>
          <a:p>
            <a:pPr marL="666900" lvl="1" indent="-342900"/>
            <a:r>
              <a:rPr lang="nl-NL" sz="1600" dirty="0"/>
              <a:t>Dura Vermeer</a:t>
            </a:r>
          </a:p>
          <a:p>
            <a:pPr marL="666900" lvl="1" indent="-342900"/>
            <a:r>
              <a:rPr lang="nl-NL" sz="1600" dirty="0">
                <a:solidFill>
                  <a:schemeClr val="accent1"/>
                </a:solidFill>
                <a:latin typeface="+mn-lt"/>
              </a:rPr>
              <a:t>Flux Partners</a:t>
            </a:r>
          </a:p>
          <a:p>
            <a:pPr marL="666900" lvl="1" indent="-342900"/>
            <a:r>
              <a:rPr lang="nl-NL" sz="1600" dirty="0"/>
              <a:t>Gebroeders de Koning</a:t>
            </a:r>
          </a:p>
          <a:p>
            <a:pPr marL="666900" lvl="1" indent="-342900"/>
            <a:r>
              <a:rPr lang="nl-NL" sz="1600" dirty="0">
                <a:solidFill>
                  <a:schemeClr val="accent1"/>
                </a:solidFill>
                <a:latin typeface="+mn-lt"/>
              </a:rPr>
              <a:t>Heijmans</a:t>
            </a:r>
          </a:p>
          <a:p>
            <a:pPr marL="666900" lvl="1" indent="-342900"/>
            <a:r>
              <a:rPr lang="nl-NL" sz="1600" dirty="0" err="1"/>
              <a:t>Hochtief</a:t>
            </a:r>
            <a:endParaRPr lang="nl-NL" sz="1600" dirty="0">
              <a:solidFill>
                <a:schemeClr val="accent1"/>
              </a:solidFill>
              <a:latin typeface="+mn-lt"/>
            </a:endParaRPr>
          </a:p>
        </p:txBody>
      </p:sp>
      <p:sp>
        <p:nvSpPr>
          <p:cNvPr id="4" name="Tijdelijke aanduiding voor inhoud 2">
            <a:extLst>
              <a:ext uri="{FF2B5EF4-FFF2-40B4-BE49-F238E27FC236}">
                <a16:creationId xmlns:a16="http://schemas.microsoft.com/office/drawing/2014/main" id="{BC7D80C4-BF7D-75A9-3CE4-27BF36BD3416}"/>
              </a:ext>
            </a:extLst>
          </p:cNvPr>
          <p:cNvSpPr txBox="1">
            <a:spLocks/>
          </p:cNvSpPr>
          <p:nvPr/>
        </p:nvSpPr>
        <p:spPr>
          <a:xfrm>
            <a:off x="4692230" y="2311396"/>
            <a:ext cx="3936658" cy="3987544"/>
          </a:xfrm>
          <a:prstGeom prst="rect">
            <a:avLst/>
          </a:prstGeom>
        </p:spPr>
        <p:txBody>
          <a:bodyPr vert="horz" lIns="91440" tIns="45720" rIns="91440" bIns="45720" rtlCol="0">
            <a:noAutofit/>
          </a:bodyPr>
          <a:lstStyle>
            <a:lvl1pPr marL="0" indent="0" algn="l" defTabSz="914400" rtl="0" eaLnBrk="1" latinLnBrk="0" hangingPunct="1">
              <a:lnSpc>
                <a:spcPts val="3000"/>
              </a:lnSpc>
              <a:spcBef>
                <a:spcPts val="0"/>
              </a:spcBef>
              <a:buFont typeface="Arial" panose="020B0604020202020204" pitchFamily="34" charset="0"/>
              <a:buNone/>
              <a:defRPr sz="2000" kern="1200">
                <a:solidFill>
                  <a:schemeClr val="tx1"/>
                </a:solidFill>
                <a:latin typeface="+mj-lt"/>
                <a:ea typeface="+mn-ea"/>
                <a:cs typeface="+mn-cs"/>
              </a:defRPr>
            </a:lvl1pPr>
            <a:lvl2pPr marL="324000" indent="-324000" algn="l" defTabSz="914400" rtl="0" eaLnBrk="1" latinLnBrk="0" hangingPunct="1">
              <a:lnSpc>
                <a:spcPts val="3000"/>
              </a:lnSpc>
              <a:spcBef>
                <a:spcPts val="0"/>
              </a:spcBef>
              <a:buSzPct val="120000"/>
              <a:buFont typeface="Arial" panose="020B0604020202020204" pitchFamily="34" charset="0"/>
              <a:buChar char="•"/>
              <a:defRPr sz="1800" kern="1200">
                <a:solidFill>
                  <a:schemeClr val="accent1"/>
                </a:solidFill>
                <a:latin typeface="+mn-lt"/>
                <a:ea typeface="+mn-ea"/>
                <a:cs typeface="+mn-cs"/>
              </a:defRPr>
            </a:lvl2pPr>
            <a:lvl3pPr marL="594000" indent="-234000" algn="l" defTabSz="914400" rtl="0" eaLnBrk="1" latinLnBrk="0" hangingPunct="1">
              <a:lnSpc>
                <a:spcPts val="3000"/>
              </a:lnSpc>
              <a:spcBef>
                <a:spcPts val="0"/>
              </a:spcBef>
              <a:buClr>
                <a:schemeClr val="tx1"/>
              </a:buClr>
              <a:buFont typeface="Verdana" panose="020B0604030504040204" pitchFamily="34" charset="0"/>
              <a:buChar char="­"/>
              <a:defRPr sz="1600" kern="1200">
                <a:solidFill>
                  <a:schemeClr val="accent1"/>
                </a:solidFill>
                <a:latin typeface="+mn-lt"/>
                <a:ea typeface="+mn-ea"/>
                <a:cs typeface="+mn-cs"/>
              </a:defRPr>
            </a:lvl3pPr>
            <a:lvl4pPr marL="864000" indent="-234000" algn="l" defTabSz="914400" rtl="0" eaLnBrk="1" latinLnBrk="0" hangingPunct="1">
              <a:lnSpc>
                <a:spcPts val="3000"/>
              </a:lnSpc>
              <a:spcBef>
                <a:spcPts val="0"/>
              </a:spcBef>
              <a:buFont typeface="Verdana" panose="020B0604030504040204" pitchFamily="34" charset="0"/>
              <a:buChar char="­"/>
              <a:defRPr sz="1600" kern="1200">
                <a:solidFill>
                  <a:schemeClr val="accent1"/>
                </a:solidFill>
                <a:latin typeface="+mn-lt"/>
                <a:ea typeface="+mn-ea"/>
                <a:cs typeface="+mn-cs"/>
              </a:defRPr>
            </a:lvl4pPr>
            <a:lvl5pPr marL="1188000" indent="-234000" algn="l" defTabSz="914400" rtl="0" eaLnBrk="1" latinLnBrk="0" hangingPunct="1">
              <a:lnSpc>
                <a:spcPts val="3000"/>
              </a:lnSpc>
              <a:spcBef>
                <a:spcPts val="0"/>
              </a:spcBef>
              <a:buFont typeface="Verdana" panose="020B060403050404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66900" lvl="1" indent="-342900"/>
            <a:endParaRPr lang="nl-NL" sz="1600" dirty="0"/>
          </a:p>
          <a:p>
            <a:pPr marL="666900" lvl="1" indent="-342900"/>
            <a:r>
              <a:rPr lang="nl-NL" sz="1600" dirty="0"/>
              <a:t>De Kuiper Infra</a:t>
            </a:r>
          </a:p>
          <a:p>
            <a:pPr marL="666900" lvl="1" indent="-342900"/>
            <a:r>
              <a:rPr lang="nl-NL" sz="1600" dirty="0"/>
              <a:t>Max </a:t>
            </a:r>
            <a:r>
              <a:rPr lang="nl-NL" sz="1600" dirty="0" err="1"/>
              <a:t>Bögl</a:t>
            </a:r>
            <a:endParaRPr lang="nl-NL" sz="1600" dirty="0"/>
          </a:p>
          <a:p>
            <a:pPr marL="666900" lvl="1" indent="-342900"/>
            <a:r>
              <a:rPr lang="nl-NL" sz="1600" dirty="0"/>
              <a:t>Den Ouden Groep</a:t>
            </a:r>
          </a:p>
          <a:p>
            <a:pPr marL="666900" lvl="1" indent="-342900"/>
            <a:r>
              <a:rPr lang="nl-NL" sz="1600" dirty="0" err="1"/>
              <a:t>Ploegam</a:t>
            </a:r>
            <a:endParaRPr lang="nl-NL" sz="1600" dirty="0"/>
          </a:p>
          <a:p>
            <a:pPr marL="666900" lvl="1" indent="-342900"/>
            <a:r>
              <a:rPr lang="nl-NL" sz="1600" dirty="0"/>
              <a:t>Samenspel-BT</a:t>
            </a:r>
          </a:p>
          <a:p>
            <a:pPr marL="666900" lvl="1" indent="-342900"/>
            <a:r>
              <a:rPr lang="nl-NL" sz="1600" dirty="0" err="1"/>
              <a:t>Strukton</a:t>
            </a:r>
            <a:endParaRPr lang="nl-NL" sz="1600" dirty="0"/>
          </a:p>
          <a:p>
            <a:pPr marL="666900" lvl="1" indent="-342900"/>
            <a:r>
              <a:rPr lang="nl-NL" sz="1600" dirty="0"/>
              <a:t>VHB</a:t>
            </a:r>
          </a:p>
          <a:p>
            <a:pPr marL="666900" lvl="1" indent="-342900"/>
            <a:endParaRPr lang="nl-NL" sz="1600" dirty="0"/>
          </a:p>
        </p:txBody>
      </p:sp>
    </p:spTree>
    <p:extLst>
      <p:ext uri="{BB962C8B-B14F-4D97-AF65-F5344CB8AC3E}">
        <p14:creationId xmlns:p14="http://schemas.microsoft.com/office/powerpoint/2010/main" val="3252233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DD80B-0EF2-AADC-E46F-FC4270B95A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C623320-0C7B-E2E0-80D6-B6EADD34090B}"/>
              </a:ext>
            </a:extLst>
          </p:cNvPr>
          <p:cNvSpPr>
            <a:spLocks noGrp="1"/>
          </p:cNvSpPr>
          <p:nvPr>
            <p:ph type="title"/>
          </p:nvPr>
        </p:nvSpPr>
        <p:spPr/>
        <p:txBody>
          <a:bodyPr/>
          <a:lstStyle/>
          <a:p>
            <a:r>
              <a:rPr lang="nl-NL" dirty="0"/>
              <a:t>Doel aanbesteding</a:t>
            </a:r>
          </a:p>
        </p:txBody>
      </p:sp>
      <p:sp>
        <p:nvSpPr>
          <p:cNvPr id="3" name="Tijdelijke aanduiding voor inhoud 2">
            <a:extLst>
              <a:ext uri="{FF2B5EF4-FFF2-40B4-BE49-F238E27FC236}">
                <a16:creationId xmlns:a16="http://schemas.microsoft.com/office/drawing/2014/main" id="{EE9C02A4-7AA6-B13C-AF71-6C9512071E92}"/>
              </a:ext>
            </a:extLst>
          </p:cNvPr>
          <p:cNvSpPr>
            <a:spLocks noGrp="1"/>
          </p:cNvSpPr>
          <p:nvPr>
            <p:ph idx="1"/>
          </p:nvPr>
        </p:nvSpPr>
        <p:spPr/>
        <p:txBody>
          <a:bodyPr/>
          <a:lstStyle/>
          <a:p>
            <a:r>
              <a:rPr lang="nl-NL" sz="1800" dirty="0">
                <a:solidFill>
                  <a:schemeClr val="accent1"/>
                </a:solidFill>
                <a:latin typeface="+mn-lt"/>
              </a:rPr>
              <a:t>Er is behoefte aan een bouwteam om het ontwerp zo goed en haalbaar mogelijk te maken wat betreft de bouwmethodiek en inpassing</a:t>
            </a:r>
          </a:p>
          <a:p>
            <a:endParaRPr lang="nl-NL" dirty="0">
              <a:solidFill>
                <a:schemeClr val="accent1"/>
              </a:solidFill>
            </a:endParaRPr>
          </a:p>
          <a:p>
            <a:pPr marL="342900" indent="-342900">
              <a:buFontTx/>
              <a:buChar char="-"/>
            </a:pPr>
            <a:r>
              <a:rPr lang="nl-NL" sz="1800" dirty="0">
                <a:solidFill>
                  <a:schemeClr val="accent1"/>
                </a:solidFill>
                <a:latin typeface="+mn-lt"/>
              </a:rPr>
              <a:t>Watervergunning</a:t>
            </a:r>
          </a:p>
          <a:p>
            <a:pPr marL="342900" indent="-342900">
              <a:buFontTx/>
              <a:buChar char="-"/>
            </a:pPr>
            <a:r>
              <a:rPr lang="nl-NL" sz="1800" dirty="0">
                <a:solidFill>
                  <a:schemeClr val="accent1"/>
                </a:solidFill>
                <a:latin typeface="+mn-lt"/>
              </a:rPr>
              <a:t>Verkeer en bereikbaarheid</a:t>
            </a:r>
          </a:p>
          <a:p>
            <a:pPr marL="342900" indent="-342900">
              <a:buFontTx/>
              <a:buChar char="-"/>
            </a:pPr>
            <a:r>
              <a:rPr lang="nl-NL" sz="1800" dirty="0">
                <a:solidFill>
                  <a:schemeClr val="accent1"/>
                </a:solidFill>
                <a:latin typeface="+mn-lt"/>
              </a:rPr>
              <a:t>Bouwtijd</a:t>
            </a:r>
          </a:p>
          <a:p>
            <a:pPr marL="342900" indent="-342900">
              <a:buFontTx/>
              <a:buChar char="-"/>
            </a:pPr>
            <a:r>
              <a:rPr lang="nl-NL" sz="1800" dirty="0">
                <a:solidFill>
                  <a:schemeClr val="accent1"/>
                </a:solidFill>
                <a:latin typeface="+mn-lt"/>
              </a:rPr>
              <a:t>Logistiek</a:t>
            </a:r>
          </a:p>
          <a:p>
            <a:pPr marL="342900" indent="-342900">
              <a:buFontTx/>
              <a:buChar char="-"/>
            </a:pPr>
            <a:r>
              <a:rPr lang="nl-NL" sz="1800" dirty="0">
                <a:solidFill>
                  <a:schemeClr val="accent1"/>
                </a:solidFill>
                <a:latin typeface="+mn-lt"/>
              </a:rPr>
              <a:t>Zettingen en grondverzet</a:t>
            </a:r>
          </a:p>
        </p:txBody>
      </p:sp>
    </p:spTree>
    <p:extLst>
      <p:ext uri="{BB962C8B-B14F-4D97-AF65-F5344CB8AC3E}">
        <p14:creationId xmlns:p14="http://schemas.microsoft.com/office/powerpoint/2010/main" val="2700248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1768C-EA22-E1B2-6C8E-C8A8C2CDDA5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7CDD916-A087-1A2D-CDE5-B20198E4AF3C}"/>
              </a:ext>
            </a:extLst>
          </p:cNvPr>
          <p:cNvSpPr>
            <a:spLocks noGrp="1"/>
          </p:cNvSpPr>
          <p:nvPr>
            <p:ph type="title"/>
          </p:nvPr>
        </p:nvSpPr>
        <p:spPr/>
        <p:txBody>
          <a:bodyPr/>
          <a:lstStyle/>
          <a:p>
            <a:r>
              <a:rPr lang="nl-NL" sz="2800" dirty="0">
                <a:solidFill>
                  <a:srgbClr val="EE1C25"/>
                </a:solidFill>
              </a:rPr>
              <a:t>Opdracht en Scope</a:t>
            </a:r>
            <a:endParaRPr lang="nl-NL" dirty="0"/>
          </a:p>
        </p:txBody>
      </p:sp>
      <p:sp>
        <p:nvSpPr>
          <p:cNvPr id="3" name="Tijdelijke aanduiding voor inhoud 2">
            <a:extLst>
              <a:ext uri="{FF2B5EF4-FFF2-40B4-BE49-F238E27FC236}">
                <a16:creationId xmlns:a16="http://schemas.microsoft.com/office/drawing/2014/main" id="{D451AFFB-FB25-CDF2-BA40-9CF6410C9629}"/>
              </a:ext>
            </a:extLst>
          </p:cNvPr>
          <p:cNvSpPr>
            <a:spLocks noGrp="1"/>
          </p:cNvSpPr>
          <p:nvPr>
            <p:ph idx="1"/>
          </p:nvPr>
        </p:nvSpPr>
        <p:spPr>
          <a:xfrm>
            <a:off x="1330286" y="1653028"/>
            <a:ext cx="10515600" cy="4244936"/>
          </a:xfrm>
        </p:spPr>
        <p:txBody>
          <a:bodyPr/>
          <a:lstStyle/>
          <a:p>
            <a:pPr lvl="1"/>
            <a:r>
              <a:rPr lang="nl-NL" dirty="0"/>
              <a:t>Fase A: advisering op het DO met als doel dit ontwerp binnen tijd, geld en ruimtelijke eisen haalbaar, </a:t>
            </a:r>
            <a:r>
              <a:rPr lang="nl-NL" dirty="0" err="1"/>
              <a:t>bouwbaar</a:t>
            </a:r>
            <a:r>
              <a:rPr lang="nl-NL" dirty="0"/>
              <a:t> en </a:t>
            </a:r>
            <a:r>
              <a:rPr lang="nl-NL" dirty="0" err="1"/>
              <a:t>vergunbaar</a:t>
            </a:r>
            <a:r>
              <a:rPr lang="nl-NL" dirty="0"/>
              <a:t> maken.</a:t>
            </a:r>
          </a:p>
          <a:p>
            <a:pPr lvl="1"/>
            <a:r>
              <a:rPr lang="nl-NL" dirty="0"/>
              <a:t>Fase B: Uitvoeren van brug.</a:t>
            </a:r>
          </a:p>
          <a:p>
            <a:pPr lvl="1"/>
            <a:r>
              <a:rPr lang="nl-NL" dirty="0"/>
              <a:t>De projecten rond de gebiedsontwikkeling bestaan uit werkzaamheden op de Arkelsedijk, de brug en de Spijksedijk. In dit Bouwteam hebben we het in eerste instantie over de brug en de aansluitingen voor fiets en auto. We maken de brug en de aansluitingen van de brug naar Lingeoevers en de </a:t>
            </a:r>
            <a:r>
              <a:rPr lang="nl-NL" dirty="0" err="1"/>
              <a:t>Arkelsedijk</a:t>
            </a:r>
            <a:r>
              <a:rPr lang="nl-NL" dirty="0"/>
              <a:t> en op de </a:t>
            </a:r>
            <a:r>
              <a:rPr lang="nl-NL" dirty="0" err="1"/>
              <a:t>Spijksedijk</a:t>
            </a:r>
            <a:r>
              <a:rPr lang="nl-NL" dirty="0"/>
              <a:t>.</a:t>
            </a:r>
          </a:p>
          <a:p>
            <a:pPr lvl="1"/>
            <a:r>
              <a:rPr lang="nl-NL" dirty="0"/>
              <a:t>Optioneel – tijdens fase A te bepalen – bereiden we de werkzaamheden uit met de Coupure (Lingeoever-Lingewijk voor langzaam verkeer).</a:t>
            </a:r>
          </a:p>
          <a:p>
            <a:pPr lvl="1"/>
            <a:r>
              <a:rPr lang="nl-NL" dirty="0"/>
              <a:t>De reconstructie van de </a:t>
            </a:r>
            <a:r>
              <a:rPr lang="nl-NL" dirty="0" err="1"/>
              <a:t>Arkelsedijk</a:t>
            </a:r>
            <a:r>
              <a:rPr lang="nl-NL" dirty="0"/>
              <a:t> combineren we met de Coupure en valt later in de tijd.</a:t>
            </a:r>
          </a:p>
        </p:txBody>
      </p:sp>
    </p:spTree>
    <p:extLst>
      <p:ext uri="{BB962C8B-B14F-4D97-AF65-F5344CB8AC3E}">
        <p14:creationId xmlns:p14="http://schemas.microsoft.com/office/powerpoint/2010/main" val="1899708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507C61-DDCE-DA4D-9F8B-E532BFCFE6BB}"/>
              </a:ext>
            </a:extLst>
          </p:cNvPr>
          <p:cNvSpPr>
            <a:spLocks noGrp="1"/>
          </p:cNvSpPr>
          <p:nvPr>
            <p:ph type="title"/>
          </p:nvPr>
        </p:nvSpPr>
        <p:spPr/>
        <p:txBody>
          <a:bodyPr/>
          <a:lstStyle/>
          <a:p>
            <a:r>
              <a:rPr lang="nl-NL" dirty="0"/>
              <a:t>Kaders gemeenteraad</a:t>
            </a:r>
          </a:p>
        </p:txBody>
      </p:sp>
      <p:sp>
        <p:nvSpPr>
          <p:cNvPr id="3" name="Tijdelijke aanduiding voor inhoud 2">
            <a:extLst>
              <a:ext uri="{FF2B5EF4-FFF2-40B4-BE49-F238E27FC236}">
                <a16:creationId xmlns:a16="http://schemas.microsoft.com/office/drawing/2014/main" id="{F940FF83-BDFB-2CAF-8232-08A8EFBED740}"/>
              </a:ext>
            </a:extLst>
          </p:cNvPr>
          <p:cNvSpPr>
            <a:spLocks noGrp="1"/>
          </p:cNvSpPr>
          <p:nvPr>
            <p:ph idx="1"/>
          </p:nvPr>
        </p:nvSpPr>
        <p:spPr>
          <a:xfrm>
            <a:off x="217618" y="1670784"/>
            <a:ext cx="5878382" cy="3987544"/>
          </a:xfrm>
        </p:spPr>
        <p:txBody>
          <a:bodyPr/>
          <a:lstStyle/>
          <a:p>
            <a:pPr lvl="1"/>
            <a:r>
              <a:rPr lang="nl-NL" dirty="0"/>
              <a:t>Vaste brug, eenvoudig en robuust</a:t>
            </a:r>
          </a:p>
          <a:p>
            <a:pPr lvl="1"/>
            <a:r>
              <a:rPr lang="nl-NL" b="1" dirty="0"/>
              <a:t>Brug voor auto/fiets/voetganger</a:t>
            </a:r>
          </a:p>
          <a:p>
            <a:pPr lvl="1"/>
            <a:r>
              <a:rPr lang="nl-NL" dirty="0"/>
              <a:t>Hoogwaardige oost-west fietsverbinding</a:t>
            </a:r>
          </a:p>
          <a:p>
            <a:pPr lvl="1"/>
            <a:endParaRPr lang="nl-NL" dirty="0"/>
          </a:p>
          <a:p>
            <a:pPr lvl="1"/>
            <a:r>
              <a:rPr lang="nl-NL" b="1" dirty="0" err="1"/>
              <a:t>Randvoorwaardelijk</a:t>
            </a:r>
            <a:r>
              <a:rPr lang="nl-NL" b="1" dirty="0"/>
              <a:t> realisatie Lingeoever</a:t>
            </a:r>
          </a:p>
          <a:p>
            <a:pPr lvl="1"/>
            <a:r>
              <a:rPr lang="nl-NL" dirty="0"/>
              <a:t>Aansluiting op ontwikkeling Lingeoever</a:t>
            </a:r>
          </a:p>
          <a:p>
            <a:pPr lvl="1"/>
            <a:r>
              <a:rPr lang="nl-NL" dirty="0"/>
              <a:t>Integreren brug in nieuwe parkontwerp </a:t>
            </a:r>
          </a:p>
          <a:p>
            <a:pPr marL="0" lvl="1" indent="0">
              <a:buNone/>
            </a:pPr>
            <a:r>
              <a:rPr lang="nl-NL" dirty="0"/>
              <a:t>     (zonnehelling tegen de nieuwe Linge brug aan)</a:t>
            </a:r>
          </a:p>
          <a:p>
            <a:pPr lvl="1"/>
            <a:endParaRPr lang="nl-NL" dirty="0"/>
          </a:p>
          <a:p>
            <a:pPr lvl="1"/>
            <a:r>
              <a:rPr lang="nl-NL" b="1" dirty="0"/>
              <a:t>Tot uitdrukking brengen van gedachtegoed van De Vries Robbé in ontwerp</a:t>
            </a:r>
          </a:p>
          <a:p>
            <a:pPr lvl="1"/>
            <a:endParaRPr lang="nl-NL" dirty="0"/>
          </a:p>
          <a:p>
            <a:pPr lvl="1"/>
            <a:endParaRPr lang="nl-NL" dirty="0"/>
          </a:p>
        </p:txBody>
      </p:sp>
      <p:sp>
        <p:nvSpPr>
          <p:cNvPr id="4" name="Tijdelijke aanduiding voor inhoud 2">
            <a:extLst>
              <a:ext uri="{FF2B5EF4-FFF2-40B4-BE49-F238E27FC236}">
                <a16:creationId xmlns:a16="http://schemas.microsoft.com/office/drawing/2014/main" id="{A847FADF-FCE3-000C-E1E8-6F3E97C2416C}"/>
              </a:ext>
            </a:extLst>
          </p:cNvPr>
          <p:cNvSpPr txBox="1">
            <a:spLocks/>
          </p:cNvSpPr>
          <p:nvPr/>
        </p:nvSpPr>
        <p:spPr>
          <a:xfrm>
            <a:off x="5967504" y="1670784"/>
            <a:ext cx="5878382" cy="3987544"/>
          </a:xfrm>
          <a:prstGeom prst="rect">
            <a:avLst/>
          </a:prstGeom>
        </p:spPr>
        <p:txBody>
          <a:bodyPr vert="horz" lIns="91440" tIns="45720" rIns="91440" bIns="45720" rtlCol="0">
            <a:noAutofit/>
          </a:bodyPr>
          <a:lstStyle>
            <a:lvl1pPr marL="0" indent="0" algn="l" defTabSz="914400" rtl="0" eaLnBrk="1" latinLnBrk="0" hangingPunct="1">
              <a:lnSpc>
                <a:spcPts val="3000"/>
              </a:lnSpc>
              <a:spcBef>
                <a:spcPts val="0"/>
              </a:spcBef>
              <a:buFont typeface="Arial" panose="020B0604020202020204" pitchFamily="34" charset="0"/>
              <a:buNone/>
              <a:defRPr sz="2000" kern="1200">
                <a:solidFill>
                  <a:schemeClr val="tx1"/>
                </a:solidFill>
                <a:latin typeface="+mj-lt"/>
                <a:ea typeface="+mn-ea"/>
                <a:cs typeface="+mn-cs"/>
              </a:defRPr>
            </a:lvl1pPr>
            <a:lvl2pPr marL="324000" indent="-324000" algn="l" defTabSz="914400" rtl="0" eaLnBrk="1" latinLnBrk="0" hangingPunct="1">
              <a:lnSpc>
                <a:spcPts val="3000"/>
              </a:lnSpc>
              <a:spcBef>
                <a:spcPts val="0"/>
              </a:spcBef>
              <a:buSzPct val="120000"/>
              <a:buFont typeface="Arial" panose="020B0604020202020204" pitchFamily="34" charset="0"/>
              <a:buChar char="•"/>
              <a:defRPr sz="1800" kern="1200">
                <a:solidFill>
                  <a:schemeClr val="accent1"/>
                </a:solidFill>
                <a:latin typeface="+mn-lt"/>
                <a:ea typeface="+mn-ea"/>
                <a:cs typeface="+mn-cs"/>
              </a:defRPr>
            </a:lvl2pPr>
            <a:lvl3pPr marL="594000" indent="-234000" algn="l" defTabSz="914400" rtl="0" eaLnBrk="1" latinLnBrk="0" hangingPunct="1">
              <a:lnSpc>
                <a:spcPts val="3000"/>
              </a:lnSpc>
              <a:spcBef>
                <a:spcPts val="0"/>
              </a:spcBef>
              <a:buClr>
                <a:schemeClr val="tx1"/>
              </a:buClr>
              <a:buFont typeface="Verdana" panose="020B0604030504040204" pitchFamily="34" charset="0"/>
              <a:buChar char="­"/>
              <a:defRPr sz="1600" kern="1200">
                <a:solidFill>
                  <a:schemeClr val="accent1"/>
                </a:solidFill>
                <a:latin typeface="+mn-lt"/>
                <a:ea typeface="+mn-ea"/>
                <a:cs typeface="+mn-cs"/>
              </a:defRPr>
            </a:lvl3pPr>
            <a:lvl4pPr marL="864000" indent="-234000" algn="l" defTabSz="914400" rtl="0" eaLnBrk="1" latinLnBrk="0" hangingPunct="1">
              <a:lnSpc>
                <a:spcPts val="3000"/>
              </a:lnSpc>
              <a:spcBef>
                <a:spcPts val="0"/>
              </a:spcBef>
              <a:buFont typeface="Verdana" panose="020B0604030504040204" pitchFamily="34" charset="0"/>
              <a:buChar char="­"/>
              <a:defRPr sz="1600" kern="1200">
                <a:solidFill>
                  <a:schemeClr val="accent1"/>
                </a:solidFill>
                <a:latin typeface="+mn-lt"/>
                <a:ea typeface="+mn-ea"/>
                <a:cs typeface="+mn-cs"/>
              </a:defRPr>
            </a:lvl4pPr>
            <a:lvl5pPr marL="1188000" indent="-234000" algn="l" defTabSz="914400" rtl="0" eaLnBrk="1" latinLnBrk="0" hangingPunct="1">
              <a:lnSpc>
                <a:spcPts val="3000"/>
              </a:lnSpc>
              <a:spcBef>
                <a:spcPts val="0"/>
              </a:spcBef>
              <a:buFont typeface="Verdana" panose="020B060403050404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nl-NL" dirty="0"/>
              <a:t>Vrije doorvaarbreedte brug minimaal 40 meter</a:t>
            </a:r>
          </a:p>
          <a:p>
            <a:pPr lvl="1"/>
            <a:r>
              <a:rPr lang="nl-NL" dirty="0"/>
              <a:t>Doorvaarthoogte conform eisen Waterschap</a:t>
            </a:r>
          </a:p>
          <a:p>
            <a:pPr lvl="1"/>
            <a:endParaRPr lang="nl-NL" dirty="0"/>
          </a:p>
          <a:p>
            <a:pPr lvl="1"/>
            <a:r>
              <a:rPr lang="nl-NL" dirty="0"/>
              <a:t>Ecologische oeverzone (15 m) / ecologische </a:t>
            </a:r>
          </a:p>
          <a:p>
            <a:pPr marL="0" lvl="1" indent="0">
              <a:buNone/>
            </a:pPr>
            <a:r>
              <a:rPr lang="nl-NL" dirty="0"/>
              <a:t>     verbinding oost-west over de Linge</a:t>
            </a:r>
          </a:p>
          <a:p>
            <a:pPr lvl="1"/>
            <a:r>
              <a:rPr lang="nl-NL" dirty="0"/>
              <a:t>Ervaring van de dijk en het rivierlandschap</a:t>
            </a:r>
          </a:p>
          <a:p>
            <a:pPr marL="0" lvl="1" indent="0">
              <a:buNone/>
            </a:pPr>
            <a:endParaRPr lang="nl-NL" dirty="0"/>
          </a:p>
          <a:p>
            <a:pPr lvl="1"/>
            <a:r>
              <a:rPr lang="nl-NL" dirty="0"/>
              <a:t>Onderzoeken of building </a:t>
            </a:r>
            <a:r>
              <a:rPr lang="nl-NL" dirty="0" err="1"/>
              <a:t>with</a:t>
            </a:r>
            <a:r>
              <a:rPr lang="nl-NL" dirty="0"/>
              <a:t> nature principes </a:t>
            </a:r>
          </a:p>
          <a:p>
            <a:pPr marL="0" lvl="1" indent="0">
              <a:buNone/>
            </a:pPr>
            <a:r>
              <a:rPr lang="nl-NL" dirty="0"/>
              <a:t>     kunnen worden toegepast</a:t>
            </a:r>
          </a:p>
          <a:p>
            <a:pPr lvl="1"/>
            <a:endParaRPr lang="nl-NL" dirty="0"/>
          </a:p>
          <a:p>
            <a:pPr lvl="1"/>
            <a:endParaRPr lang="nl-NL" dirty="0"/>
          </a:p>
          <a:p>
            <a:pPr lvl="1"/>
            <a:endParaRPr lang="nl-NL" dirty="0"/>
          </a:p>
        </p:txBody>
      </p:sp>
    </p:spTree>
    <p:extLst>
      <p:ext uri="{BB962C8B-B14F-4D97-AF65-F5344CB8AC3E}">
        <p14:creationId xmlns:p14="http://schemas.microsoft.com/office/powerpoint/2010/main" val="1519840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73001B81-BBD8-4A04-16D9-4F9BCCC48517}"/>
              </a:ext>
            </a:extLst>
          </p:cNvPr>
          <p:cNvSpPr/>
          <p:nvPr/>
        </p:nvSpPr>
        <p:spPr>
          <a:xfrm>
            <a:off x="1180730" y="5797118"/>
            <a:ext cx="2095130" cy="825624"/>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kaart&#10;&#10;Automatisch gegenereerde beschrijving">
            <a:extLst>
              <a:ext uri="{FF2B5EF4-FFF2-40B4-BE49-F238E27FC236}">
                <a16:creationId xmlns:a16="http://schemas.microsoft.com/office/drawing/2014/main" id="{F08B67B5-F5A8-51C2-A8B3-FF3331B067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0737" y="0"/>
            <a:ext cx="9144715" cy="6858000"/>
          </a:xfrm>
          <a:prstGeom prst="rect">
            <a:avLst/>
          </a:prstGeom>
        </p:spPr>
      </p:pic>
      <p:grpSp>
        <p:nvGrpSpPr>
          <p:cNvPr id="9" name="Groep 8">
            <a:extLst>
              <a:ext uri="{FF2B5EF4-FFF2-40B4-BE49-F238E27FC236}">
                <a16:creationId xmlns:a16="http://schemas.microsoft.com/office/drawing/2014/main" id="{432095F7-927D-ACA0-A63F-7BAC734AAC67}"/>
              </a:ext>
            </a:extLst>
          </p:cNvPr>
          <p:cNvGrpSpPr/>
          <p:nvPr/>
        </p:nvGrpSpPr>
        <p:grpSpPr>
          <a:xfrm>
            <a:off x="7688062" y="2627790"/>
            <a:ext cx="870012" cy="594803"/>
            <a:chOff x="7258050" y="2652714"/>
            <a:chExt cx="828675" cy="609597"/>
          </a:xfrm>
        </p:grpSpPr>
        <p:grpSp>
          <p:nvGrpSpPr>
            <p:cNvPr id="10" name="Groep 9">
              <a:extLst>
                <a:ext uri="{FF2B5EF4-FFF2-40B4-BE49-F238E27FC236}">
                  <a16:creationId xmlns:a16="http://schemas.microsoft.com/office/drawing/2014/main" id="{EB9030E0-BD7D-C2A8-D4C8-4C3D4E999D00}"/>
                </a:ext>
              </a:extLst>
            </p:cNvPr>
            <p:cNvGrpSpPr/>
            <p:nvPr/>
          </p:nvGrpSpPr>
          <p:grpSpPr>
            <a:xfrm>
              <a:off x="7258050" y="2652714"/>
              <a:ext cx="828675" cy="609597"/>
              <a:chOff x="7258050" y="2652714"/>
              <a:chExt cx="828675" cy="609597"/>
            </a:xfrm>
          </p:grpSpPr>
          <p:cxnSp>
            <p:nvCxnSpPr>
              <p:cNvPr id="20" name="Rechte verbindingslijn 19">
                <a:extLst>
                  <a:ext uri="{FF2B5EF4-FFF2-40B4-BE49-F238E27FC236}">
                    <a16:creationId xmlns:a16="http://schemas.microsoft.com/office/drawing/2014/main" id="{0EA9B7CC-AB1C-0795-E37E-68A6467A04AA}"/>
                  </a:ext>
                </a:extLst>
              </p:cNvPr>
              <p:cNvCxnSpPr>
                <a:cxnSpLocks/>
              </p:cNvCxnSpPr>
              <p:nvPr/>
            </p:nvCxnSpPr>
            <p:spPr>
              <a:xfrm flipH="1">
                <a:off x="7258050" y="2681288"/>
                <a:ext cx="123825" cy="1857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A0E4A96C-5034-D887-9C17-313FE376123F}"/>
                  </a:ext>
                </a:extLst>
              </p:cNvPr>
              <p:cNvCxnSpPr>
                <a:cxnSpLocks/>
              </p:cNvCxnSpPr>
              <p:nvPr/>
            </p:nvCxnSpPr>
            <p:spPr>
              <a:xfrm flipH="1" flipV="1">
                <a:off x="7258050" y="2867025"/>
                <a:ext cx="528638" cy="37623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D5CEE048-13DE-1397-39E7-4CB6664F0403}"/>
                  </a:ext>
                </a:extLst>
              </p:cNvPr>
              <p:cNvCxnSpPr>
                <a:cxnSpLocks/>
              </p:cNvCxnSpPr>
              <p:nvPr/>
            </p:nvCxnSpPr>
            <p:spPr>
              <a:xfrm flipH="1">
                <a:off x="7781925" y="2847973"/>
                <a:ext cx="304800" cy="41433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2CC182E5-50B3-5A0C-4F7D-3178CA4751B1}"/>
                  </a:ext>
                </a:extLst>
              </p:cNvPr>
              <p:cNvCxnSpPr>
                <a:cxnSpLocks/>
              </p:cNvCxnSpPr>
              <p:nvPr/>
            </p:nvCxnSpPr>
            <p:spPr>
              <a:xfrm flipH="1" flipV="1">
                <a:off x="7806220" y="2652714"/>
                <a:ext cx="280505" cy="20478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a:extLst>
                  <a:ext uri="{FF2B5EF4-FFF2-40B4-BE49-F238E27FC236}">
                    <a16:creationId xmlns:a16="http://schemas.microsoft.com/office/drawing/2014/main" id="{40BEBB4E-B5FE-BD22-77ED-EEA8EF0B4D76}"/>
                  </a:ext>
                </a:extLst>
              </p:cNvPr>
              <p:cNvCxnSpPr>
                <a:cxnSpLocks/>
              </p:cNvCxnSpPr>
              <p:nvPr/>
            </p:nvCxnSpPr>
            <p:spPr>
              <a:xfrm flipH="1">
                <a:off x="7372349" y="2652714"/>
                <a:ext cx="433871" cy="2857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1" name="Groep 10">
              <a:extLst>
                <a:ext uri="{FF2B5EF4-FFF2-40B4-BE49-F238E27FC236}">
                  <a16:creationId xmlns:a16="http://schemas.microsoft.com/office/drawing/2014/main" id="{D37B1D26-4318-8FB3-20EA-675E1A375635}"/>
                </a:ext>
              </a:extLst>
            </p:cNvPr>
            <p:cNvGrpSpPr/>
            <p:nvPr/>
          </p:nvGrpSpPr>
          <p:grpSpPr>
            <a:xfrm>
              <a:off x="7321778" y="2652714"/>
              <a:ext cx="674781" cy="581170"/>
              <a:chOff x="7321778" y="2652714"/>
              <a:chExt cx="674781" cy="581170"/>
            </a:xfrm>
          </p:grpSpPr>
          <p:cxnSp>
            <p:nvCxnSpPr>
              <p:cNvPr id="12" name="Rechte verbindingslijn 11">
                <a:extLst>
                  <a:ext uri="{FF2B5EF4-FFF2-40B4-BE49-F238E27FC236}">
                    <a16:creationId xmlns:a16="http://schemas.microsoft.com/office/drawing/2014/main" id="{148824BF-5CAF-3CB4-F929-B0A4CCC86445}"/>
                  </a:ext>
                </a:extLst>
              </p:cNvPr>
              <p:cNvCxnSpPr>
                <a:cxnSpLocks/>
              </p:cNvCxnSpPr>
              <p:nvPr/>
            </p:nvCxnSpPr>
            <p:spPr>
              <a:xfrm>
                <a:off x="7395741" y="2667001"/>
                <a:ext cx="0" cy="27629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Rechte verbindingslijn 12">
                <a:extLst>
                  <a:ext uri="{FF2B5EF4-FFF2-40B4-BE49-F238E27FC236}">
                    <a16:creationId xmlns:a16="http://schemas.microsoft.com/office/drawing/2014/main" id="{BCD00562-A9F7-320B-CD67-4D0BEAD07BC3}"/>
                  </a:ext>
                </a:extLst>
              </p:cNvPr>
              <p:cNvCxnSpPr>
                <a:cxnSpLocks/>
              </p:cNvCxnSpPr>
              <p:nvPr/>
            </p:nvCxnSpPr>
            <p:spPr>
              <a:xfrm>
                <a:off x="7485331" y="2667001"/>
                <a:ext cx="0" cy="34151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F2C76D9B-8E0F-6F93-6F81-26AA1EB8B291}"/>
                  </a:ext>
                </a:extLst>
              </p:cNvPr>
              <p:cNvCxnSpPr>
                <a:cxnSpLocks/>
              </p:cNvCxnSpPr>
              <p:nvPr/>
            </p:nvCxnSpPr>
            <p:spPr>
              <a:xfrm>
                <a:off x="7589284" y="2658957"/>
                <a:ext cx="0" cy="4395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CD203F40-0000-5F0D-5184-0B026A8F8C6B}"/>
                  </a:ext>
                </a:extLst>
              </p:cNvPr>
              <p:cNvCxnSpPr>
                <a:cxnSpLocks/>
              </p:cNvCxnSpPr>
              <p:nvPr/>
            </p:nvCxnSpPr>
            <p:spPr>
              <a:xfrm flipH="1">
                <a:off x="7690633" y="2658957"/>
                <a:ext cx="12976" cy="53097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154341A1-D079-AE56-92E4-FB5F850022FD}"/>
                  </a:ext>
                </a:extLst>
              </p:cNvPr>
              <p:cNvCxnSpPr>
                <a:cxnSpLocks/>
              </p:cNvCxnSpPr>
              <p:nvPr/>
            </p:nvCxnSpPr>
            <p:spPr>
              <a:xfrm flipH="1">
                <a:off x="7805292" y="2652714"/>
                <a:ext cx="5666" cy="58117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8D86CC5F-A4EE-9D17-8D02-954657DEA845}"/>
                  </a:ext>
                </a:extLst>
              </p:cNvPr>
              <p:cNvCxnSpPr>
                <a:cxnSpLocks/>
              </p:cNvCxnSpPr>
              <p:nvPr/>
            </p:nvCxnSpPr>
            <p:spPr>
              <a:xfrm>
                <a:off x="7321778" y="2774156"/>
                <a:ext cx="0" cy="1502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A8247A11-5D5B-2B21-93C6-DAA113B703CF}"/>
                  </a:ext>
                </a:extLst>
              </p:cNvPr>
              <p:cNvCxnSpPr>
                <a:cxnSpLocks/>
              </p:cNvCxnSpPr>
              <p:nvPr/>
            </p:nvCxnSpPr>
            <p:spPr>
              <a:xfrm>
                <a:off x="7905750" y="2749614"/>
                <a:ext cx="0" cy="34892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24889062-19CB-AAB7-ADBB-2250DBEE9F4A}"/>
                  </a:ext>
                </a:extLst>
              </p:cNvPr>
              <p:cNvCxnSpPr>
                <a:cxnSpLocks/>
              </p:cNvCxnSpPr>
              <p:nvPr/>
            </p:nvCxnSpPr>
            <p:spPr>
              <a:xfrm>
                <a:off x="7996559" y="2774156"/>
                <a:ext cx="0" cy="16914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52916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emeente Gorinchem">
  <a:themeElements>
    <a:clrScheme name="Gemeente Gorinchem">
      <a:dk1>
        <a:srgbClr val="EE1C25"/>
      </a:dk1>
      <a:lt1>
        <a:srgbClr val="FFFFFF"/>
      </a:lt1>
      <a:dk2>
        <a:srgbClr val="EE1C25"/>
      </a:dk2>
      <a:lt2>
        <a:srgbClr val="FFFFFF"/>
      </a:lt2>
      <a:accent1>
        <a:srgbClr val="3B0357"/>
      </a:accent1>
      <a:accent2>
        <a:srgbClr val="F1EFEE"/>
      </a:accent2>
      <a:accent3>
        <a:srgbClr val="F16523"/>
      </a:accent3>
      <a:accent4>
        <a:srgbClr val="A8A2A1"/>
      </a:accent4>
      <a:accent5>
        <a:srgbClr val="7A0101"/>
      </a:accent5>
      <a:accent6>
        <a:srgbClr val="662D91"/>
      </a:accent6>
      <a:hlink>
        <a:srgbClr val="EE1C25"/>
      </a:hlink>
      <a:folHlink>
        <a:srgbClr val="3B0357"/>
      </a:folHlink>
    </a:clrScheme>
    <a:fontScheme name="Gemeente Gorinchem">
      <a:majorFont>
        <a:latin typeface="FedraSans-Medium"/>
        <a:ea typeface=""/>
        <a:cs typeface=""/>
      </a:majorFont>
      <a:minorFont>
        <a:latin typeface="FedraSans-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meente Gorinchem PowerPoint template - 3mb concept2.potx" id="{88EBB6EE-DD4C-49BB-9142-F904CC38F527}" vid="{F6D1874C-2BAA-463A-A0DC-7A29851CE19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6aed908-bd44-4c9c-beda-5cb46cb8c4a4" xsi:nil="true"/>
    <lcf76f155ced4ddcb4097134ff3c332f xmlns="5586e261-d1e3-4acd-9bff-b080e0dfef5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D9FC5C84BB08F46981D7FCC38281F6D" ma:contentTypeVersion="11" ma:contentTypeDescription="Create a new document." ma:contentTypeScope="" ma:versionID="0b1828a10482ff877571e82f9a1c7fe8">
  <xsd:schema xmlns:xsd="http://www.w3.org/2001/XMLSchema" xmlns:xs="http://www.w3.org/2001/XMLSchema" xmlns:p="http://schemas.microsoft.com/office/2006/metadata/properties" xmlns:ns2="5586e261-d1e3-4acd-9bff-b080e0dfef50" xmlns:ns3="16aed908-bd44-4c9c-beda-5cb46cb8c4a4" targetNamespace="http://schemas.microsoft.com/office/2006/metadata/properties" ma:root="true" ma:fieldsID="cacd1c15a595d108bee7b4b95b9629e0" ns2:_="" ns3:_="">
    <xsd:import namespace="5586e261-d1e3-4acd-9bff-b080e0dfef50"/>
    <xsd:import namespace="16aed908-bd44-4c9c-beda-5cb46cb8c4a4"/>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86e261-d1e3-4acd-9bff-b080e0dfef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8fd9321-a203-48ed-8f4e-ac1e8e0f517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aed908-bd44-4c9c-beda-5cb46cb8c4a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6511c92-8294-42a2-9c32-18ad4c815e5b}" ma:internalName="TaxCatchAll" ma:showField="CatchAllData" ma:web="16aed908-bd44-4c9c-beda-5cb46cb8c4a4">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59912F-FC4B-406E-9836-31B6718BF02F}">
  <ds:schemaRefs>
    <ds:schemaRef ds:uri="http://schemas.microsoft.com/sharepoint/v3/contenttype/forms"/>
  </ds:schemaRefs>
</ds:datastoreItem>
</file>

<file path=customXml/itemProps2.xml><?xml version="1.0" encoding="utf-8"?>
<ds:datastoreItem xmlns:ds="http://schemas.openxmlformats.org/officeDocument/2006/customXml" ds:itemID="{C707F21B-21E6-4132-AFC0-3AE51CBEE248}">
  <ds:schemaRefs>
    <ds:schemaRef ds:uri="http://schemas.microsoft.com/office/2006/documentManagement/types"/>
    <ds:schemaRef ds:uri="http://purl.org/dc/dcmitype/"/>
    <ds:schemaRef ds:uri="http://purl.org/dc/elements/1.1/"/>
    <ds:schemaRef ds:uri="http://www.w3.org/XML/1998/namespace"/>
    <ds:schemaRef ds:uri="16aed908-bd44-4c9c-beda-5cb46cb8c4a4"/>
    <ds:schemaRef ds:uri="http://schemas.microsoft.com/office/2006/metadata/properties"/>
    <ds:schemaRef ds:uri="http://schemas.openxmlformats.org/package/2006/metadata/core-properties"/>
    <ds:schemaRef ds:uri="http://purl.org/dc/terms/"/>
    <ds:schemaRef ds:uri="http://schemas.microsoft.com/office/infopath/2007/PartnerControls"/>
    <ds:schemaRef ds:uri="5586e261-d1e3-4acd-9bff-b080e0dfef50"/>
  </ds:schemaRefs>
</ds:datastoreItem>
</file>

<file path=customXml/itemProps3.xml><?xml version="1.0" encoding="utf-8"?>
<ds:datastoreItem xmlns:ds="http://schemas.openxmlformats.org/officeDocument/2006/customXml" ds:itemID="{D378299C-9379-49AF-B5B3-E5598E805B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86e261-d1e3-4acd-9bff-b080e0dfef50"/>
    <ds:schemaRef ds:uri="16aed908-bd44-4c9c-beda-5cb46cb8c4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Gemeente Gorinchem PowerPoint</Template>
  <TotalTime>237</TotalTime>
  <Words>660</Words>
  <Application>Microsoft Office PowerPoint</Application>
  <PresentationFormat>Breedbeeld</PresentationFormat>
  <Paragraphs>119</Paragraphs>
  <Slides>17</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17</vt:i4>
      </vt:variant>
    </vt:vector>
  </HeadingPairs>
  <TitlesOfParts>
    <vt:vector size="22" baseType="lpstr">
      <vt:lpstr>FedraSans-Medium</vt:lpstr>
      <vt:lpstr>Verdana</vt:lpstr>
      <vt:lpstr>Arial</vt:lpstr>
      <vt:lpstr>FedraSans-Book</vt:lpstr>
      <vt:lpstr>Gemeente Gorinchem</vt:lpstr>
      <vt:lpstr>Nieuwe brug over  de Linge</vt:lpstr>
      <vt:lpstr>Deelnemers aanbestedende dienst</vt:lpstr>
      <vt:lpstr>Programma</vt:lpstr>
      <vt:lpstr>Procedure bijeenkomst</vt:lpstr>
      <vt:lpstr>De deelnemers</vt:lpstr>
      <vt:lpstr>Doel aanbesteding</vt:lpstr>
      <vt:lpstr>Opdracht en Scope</vt:lpstr>
      <vt:lpstr>Kaders gemeenteraad</vt:lpstr>
      <vt:lpstr>PowerPoint-presentatie</vt:lpstr>
      <vt:lpstr>PowerPoint-presentatie</vt:lpstr>
      <vt:lpstr>PowerPoint-presentatie</vt:lpstr>
      <vt:lpstr>Ontwerptraject</vt:lpstr>
      <vt:lpstr>Raakvlakken</vt:lpstr>
      <vt:lpstr>Uitdagingen, risico’s en kansen</vt:lpstr>
      <vt:lpstr>Vervolg</vt:lpstr>
      <vt:lpstr>Vragenronde</vt:lpstr>
      <vt:lpstr>Dank voor jullie aandacht!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Bewonersbijeenkomst Arkelsedijk Noord</dc:title>
  <dc:creator>Peter Wieman</dc:creator>
  <cp:lastModifiedBy>Coen Rutgers</cp:lastModifiedBy>
  <cp:revision>13</cp:revision>
  <cp:lastPrinted>2023-06-01T08:36:58Z</cp:lastPrinted>
  <dcterms:created xsi:type="dcterms:W3CDTF">2023-05-19T07:14:11Z</dcterms:created>
  <dcterms:modified xsi:type="dcterms:W3CDTF">2026-03-03T11:56:41Z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0x010100FD9FC5C84BB08F46981D7FCC38281F6D</vt:lpwstr>
  </property>
  <property fmtid="{D5CDD505-2E9C-101B-9397-08002B2CF9AE}" pid="3" name="MediaServiceImageTags">
    <vt:lpwstr/>
  </property>
</Properties>
</file>