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c5812c7c85bb4f2b" Type="http://schemas.microsoft.com/office/2007/relationships/ui/extensibility" Target="customUI/customUI14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41CB62D" w14:textId="45D32183" w:rsidR="006A3E4E" w:rsidRPr="006A3E4E" w:rsidRDefault="006A3E4E" w:rsidP="006A3E4E">
      <w:pPr>
        <w:rPr>
          <w:b/>
          <w:bCs/>
          <w:sz w:val="20"/>
          <w:szCs w:val="24"/>
        </w:rPr>
      </w:pPr>
      <w:r w:rsidRPr="006A3E4E">
        <w:rPr>
          <w:b/>
          <w:bCs/>
          <w:sz w:val="20"/>
          <w:szCs w:val="24"/>
        </w:rPr>
        <w:t xml:space="preserve">Bijlage </w:t>
      </w:r>
      <w:bookmarkStart w:id="0" w:name="_Toc4141593"/>
      <w:r w:rsidR="003C1A0D">
        <w:rPr>
          <w:b/>
          <w:bCs/>
          <w:sz w:val="20"/>
          <w:szCs w:val="24"/>
        </w:rPr>
        <w:t>G</w:t>
      </w:r>
      <w:r w:rsidRPr="006A3E4E">
        <w:rPr>
          <w:b/>
          <w:bCs/>
          <w:sz w:val="20"/>
          <w:szCs w:val="24"/>
        </w:rPr>
        <w:t xml:space="preserve"> - Klachtenprocedure en </w:t>
      </w:r>
      <w:r>
        <w:rPr>
          <w:b/>
          <w:bCs/>
          <w:sz w:val="20"/>
          <w:szCs w:val="24"/>
        </w:rPr>
        <w:t>K</w:t>
      </w:r>
      <w:r w:rsidRPr="006A3E4E">
        <w:rPr>
          <w:b/>
          <w:bCs/>
          <w:sz w:val="20"/>
          <w:szCs w:val="24"/>
        </w:rPr>
        <w:t>lachtenformulier</w:t>
      </w:r>
      <w:bookmarkEnd w:id="0"/>
    </w:p>
    <w:p w14:paraId="2C858F3A" w14:textId="77777777" w:rsidR="006A3E4E" w:rsidRPr="002C6A97" w:rsidRDefault="006A3E4E" w:rsidP="006A3E4E">
      <w:pPr>
        <w:rPr>
          <w:b/>
        </w:rPr>
      </w:pPr>
      <w:r w:rsidRPr="002C6A97">
        <w:rPr>
          <w:noProof/>
        </w:rPr>
        <w:drawing>
          <wp:anchor distT="0" distB="0" distL="114300" distR="114300" simplePos="0" relativeHeight="251659264" behindDoc="0" locked="0" layoutInCell="1" allowOverlap="1" wp14:anchorId="172E1897" wp14:editId="5E720955">
            <wp:simplePos x="0" y="0"/>
            <wp:positionH relativeFrom="column">
              <wp:posOffset>-60960</wp:posOffset>
            </wp:positionH>
            <wp:positionV relativeFrom="paragraph">
              <wp:posOffset>151130</wp:posOffset>
            </wp:positionV>
            <wp:extent cx="5708650" cy="7369810"/>
            <wp:effectExtent l="0" t="0" r="6350" b="2540"/>
            <wp:wrapSquare wrapText="bothSides"/>
            <wp:docPr id="144205057" name="Afbeelding 144205057" descr="Afbeelding met tekst, schermopname, Lettertype, document&#10;&#10;Automatisch gegenereerde beschrijvi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4205057" name="Afbeelding 144205057" descr="Afbeelding met tekst, schermopname, Lettertype, document&#10;&#10;Automatisch gegenereerde beschrijving"/>
                    <pic:cNvPicPr/>
                  </pic:nvPicPr>
                  <pic:blipFill>
                    <a:blip r:embed="rId12"/>
                    <a:stretch>
                      <a:fillRect/>
                    </a:stretch>
                  </pic:blipFill>
                  <pic:spPr>
                    <a:xfrm>
                      <a:off x="0" y="0"/>
                      <a:ext cx="5708650" cy="736981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AD4645D" w14:textId="77777777" w:rsidR="006A3E4E" w:rsidRPr="002C6A97" w:rsidRDefault="006A3E4E" w:rsidP="006A3E4E">
      <w:pPr>
        <w:rPr>
          <w:b/>
        </w:rPr>
      </w:pPr>
      <w:r w:rsidRPr="002C6A97">
        <w:br w:type="page"/>
      </w:r>
    </w:p>
    <w:p w14:paraId="611AF16A" w14:textId="77777777" w:rsidR="006A3E4E" w:rsidRPr="002C6A97" w:rsidRDefault="006A3E4E" w:rsidP="006A3E4E">
      <w:pPr>
        <w:rPr>
          <w:b/>
        </w:rPr>
      </w:pPr>
      <w:r w:rsidRPr="002C6A97">
        <w:rPr>
          <w:b/>
        </w:rPr>
        <w:lastRenderedPageBreak/>
        <w:t>Klachtenformulier aanbestedingen</w:t>
      </w:r>
    </w:p>
    <w:p w14:paraId="61AC6119" w14:textId="77777777" w:rsidR="006A3E4E" w:rsidRPr="002C6A97" w:rsidRDefault="006A3E4E" w:rsidP="006A3E4E">
      <w:pPr>
        <w:rPr>
          <w:b/>
        </w:rPr>
      </w:pPr>
      <w:r w:rsidRPr="002C6A97">
        <w:t xml:space="preserve">In te vullen door klagende partij en versturen aan: </w:t>
      </w:r>
      <w:hyperlink r:id="rId13" w:history="1">
        <w:r w:rsidRPr="002C6A97">
          <w:rPr>
            <w:rStyle w:val="Hyperlink"/>
          </w:rPr>
          <w:t>klachtenmeldpunt.aanbestedingen@nipv.nl</w:t>
        </w:r>
      </w:hyperlink>
      <w:r w:rsidRPr="002C6A97">
        <w:t>.</w:t>
      </w:r>
      <w:r w:rsidRPr="002C6A97">
        <w:br/>
      </w:r>
    </w:p>
    <w:tbl>
      <w:tblPr>
        <w:tblStyle w:val="Tabelraster2"/>
        <w:tblW w:w="0" w:type="auto"/>
        <w:tblLook w:val="04A0" w:firstRow="1" w:lastRow="0" w:firstColumn="1" w:lastColumn="0" w:noHBand="0" w:noVBand="1"/>
      </w:tblPr>
      <w:tblGrid>
        <w:gridCol w:w="2175"/>
        <w:gridCol w:w="6150"/>
      </w:tblGrid>
      <w:tr w:rsidR="006A3E4E" w:rsidRPr="002C6A97" w14:paraId="3BD8F818" w14:textId="77777777" w:rsidTr="00CF646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12"/>
        </w:trPr>
        <w:tc>
          <w:tcPr>
            <w:tcW w:w="9061" w:type="dxa"/>
            <w:gridSpan w:val="2"/>
            <w:shd w:val="clear" w:color="auto" w:fill="E8ADBC" w:themeFill="text2" w:themeFillTint="66"/>
          </w:tcPr>
          <w:p w14:paraId="2D15E402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  <w:t>Gegevens klagende partij</w:t>
            </w:r>
          </w:p>
        </w:tc>
      </w:tr>
      <w:tr w:rsidR="006A3E4E" w:rsidRPr="002C6A97" w14:paraId="69D811BD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2"/>
        </w:trPr>
        <w:tc>
          <w:tcPr>
            <w:tcW w:w="2263" w:type="dxa"/>
            <w:shd w:val="clear" w:color="auto" w:fill="FFFFFF" w:themeFill="background1"/>
          </w:tcPr>
          <w:p w14:paraId="0DB2829E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Naam organisatie:</w:t>
            </w:r>
          </w:p>
        </w:tc>
        <w:tc>
          <w:tcPr>
            <w:tcW w:w="6798" w:type="dxa"/>
            <w:shd w:val="clear" w:color="auto" w:fill="FFFFFF" w:themeFill="background1"/>
          </w:tcPr>
          <w:p w14:paraId="1449AF55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2B418B4F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12"/>
        </w:trPr>
        <w:tc>
          <w:tcPr>
            <w:tcW w:w="2263" w:type="dxa"/>
            <w:shd w:val="clear" w:color="auto" w:fill="FFFFFF" w:themeFill="background1"/>
          </w:tcPr>
          <w:p w14:paraId="212D72E7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Type:</w:t>
            </w:r>
          </w:p>
        </w:tc>
        <w:tc>
          <w:tcPr>
            <w:tcW w:w="6798" w:type="dxa"/>
            <w:shd w:val="clear" w:color="auto" w:fill="FFFFFF" w:themeFill="background1"/>
          </w:tcPr>
          <w:p w14:paraId="679DC954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 xml:space="preserve">MKB / Groot Bedrijf / Brancheorganisatie / Aanbestedende Dienst / Speciale Sectorbedrijf </w:t>
            </w:r>
          </w:p>
        </w:tc>
      </w:tr>
      <w:tr w:rsidR="006A3E4E" w:rsidRPr="002C6A97" w14:paraId="167C69CA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2"/>
        </w:trPr>
        <w:tc>
          <w:tcPr>
            <w:tcW w:w="2263" w:type="dxa"/>
            <w:shd w:val="clear" w:color="auto" w:fill="FFFFFF" w:themeFill="background1"/>
          </w:tcPr>
          <w:p w14:paraId="0C8A2FD7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Adres:</w:t>
            </w:r>
          </w:p>
        </w:tc>
        <w:tc>
          <w:tcPr>
            <w:tcW w:w="6798" w:type="dxa"/>
            <w:shd w:val="clear" w:color="auto" w:fill="FFFFFF" w:themeFill="background1"/>
          </w:tcPr>
          <w:p w14:paraId="2C5A124A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6F985B63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12"/>
        </w:trPr>
        <w:tc>
          <w:tcPr>
            <w:tcW w:w="2263" w:type="dxa"/>
            <w:shd w:val="clear" w:color="auto" w:fill="FFFFFF" w:themeFill="background1"/>
          </w:tcPr>
          <w:p w14:paraId="3DF33A1B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Postcode / Plaats:</w:t>
            </w:r>
          </w:p>
        </w:tc>
        <w:tc>
          <w:tcPr>
            <w:tcW w:w="6798" w:type="dxa"/>
            <w:shd w:val="clear" w:color="auto" w:fill="FFFFFF" w:themeFill="background1"/>
          </w:tcPr>
          <w:p w14:paraId="370901D7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077F9147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2"/>
        </w:trPr>
        <w:tc>
          <w:tcPr>
            <w:tcW w:w="2263" w:type="dxa"/>
            <w:shd w:val="clear" w:color="auto" w:fill="FFFFFF" w:themeFill="background1"/>
          </w:tcPr>
          <w:p w14:paraId="42F6CD57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Contactpersoon:</w:t>
            </w:r>
          </w:p>
        </w:tc>
        <w:tc>
          <w:tcPr>
            <w:tcW w:w="6798" w:type="dxa"/>
            <w:shd w:val="clear" w:color="auto" w:fill="FFFFFF" w:themeFill="background1"/>
          </w:tcPr>
          <w:p w14:paraId="11305D7F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720D6CEE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12"/>
        </w:trPr>
        <w:tc>
          <w:tcPr>
            <w:tcW w:w="2263" w:type="dxa"/>
            <w:tcBorders>
              <w:bottom w:val="single" w:sz="4" w:space="0" w:color="auto"/>
            </w:tcBorders>
            <w:shd w:val="clear" w:color="auto" w:fill="FFFFFF" w:themeFill="background1"/>
          </w:tcPr>
          <w:p w14:paraId="43F516DA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E-mail:</w:t>
            </w:r>
          </w:p>
        </w:tc>
        <w:tc>
          <w:tcPr>
            <w:tcW w:w="6798" w:type="dxa"/>
            <w:shd w:val="clear" w:color="auto" w:fill="FFFFFF" w:themeFill="background1"/>
          </w:tcPr>
          <w:p w14:paraId="2C7A7CAB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454A65AE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2"/>
        </w:trPr>
        <w:tc>
          <w:tcPr>
            <w:tcW w:w="2263" w:type="dxa"/>
            <w:tcBorders>
              <w:bottom w:val="single" w:sz="4" w:space="0" w:color="auto"/>
            </w:tcBorders>
            <w:shd w:val="clear" w:color="auto" w:fill="FFFFFF" w:themeFill="background1"/>
          </w:tcPr>
          <w:p w14:paraId="0818EB3D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Telefoonnummer:</w:t>
            </w:r>
          </w:p>
        </w:tc>
        <w:tc>
          <w:tcPr>
            <w:tcW w:w="6798" w:type="dxa"/>
            <w:shd w:val="clear" w:color="auto" w:fill="FFFFFF" w:themeFill="background1"/>
          </w:tcPr>
          <w:p w14:paraId="3F05318B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</w:tbl>
    <w:p w14:paraId="522BA94A" w14:textId="77777777" w:rsidR="006A3E4E" w:rsidRPr="002C6A97" w:rsidRDefault="006A3E4E" w:rsidP="006A3E4E"/>
    <w:tbl>
      <w:tblPr>
        <w:tblStyle w:val="Tabelraster2"/>
        <w:tblW w:w="0" w:type="auto"/>
        <w:tblLook w:val="04A0" w:firstRow="1" w:lastRow="0" w:firstColumn="1" w:lastColumn="0" w:noHBand="0" w:noVBand="1"/>
      </w:tblPr>
      <w:tblGrid>
        <w:gridCol w:w="2193"/>
        <w:gridCol w:w="6132"/>
      </w:tblGrid>
      <w:tr w:rsidR="006A3E4E" w:rsidRPr="002C6A97" w14:paraId="57B849AE" w14:textId="77777777" w:rsidTr="00CF646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57"/>
        </w:trPr>
        <w:tc>
          <w:tcPr>
            <w:tcW w:w="9061" w:type="dxa"/>
            <w:gridSpan w:val="2"/>
            <w:shd w:val="clear" w:color="auto" w:fill="DD8D9E" w:themeFill="background2" w:themeFillShade="BF"/>
          </w:tcPr>
          <w:p w14:paraId="700A56FE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  <w:t>Gegevens aanbestedende dienst</w:t>
            </w:r>
          </w:p>
        </w:tc>
      </w:tr>
      <w:tr w:rsidR="006A3E4E" w:rsidRPr="002C6A97" w14:paraId="0BD670E6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7"/>
        </w:trPr>
        <w:tc>
          <w:tcPr>
            <w:tcW w:w="2263" w:type="dxa"/>
            <w:shd w:val="clear" w:color="auto" w:fill="FFFFFF" w:themeFill="background1"/>
          </w:tcPr>
          <w:p w14:paraId="53EF7858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Aanbestedende dienst:</w:t>
            </w:r>
          </w:p>
        </w:tc>
        <w:tc>
          <w:tcPr>
            <w:tcW w:w="6798" w:type="dxa"/>
            <w:shd w:val="clear" w:color="auto" w:fill="FFFFFF" w:themeFill="background1"/>
          </w:tcPr>
          <w:p w14:paraId="24E8A388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7D2E0B2D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7"/>
        </w:trPr>
        <w:tc>
          <w:tcPr>
            <w:tcW w:w="2263" w:type="dxa"/>
            <w:shd w:val="clear" w:color="auto" w:fill="FFFFFF" w:themeFill="background1"/>
          </w:tcPr>
          <w:p w14:paraId="3CB5EEE3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Adres:</w:t>
            </w:r>
          </w:p>
        </w:tc>
        <w:tc>
          <w:tcPr>
            <w:tcW w:w="6798" w:type="dxa"/>
            <w:shd w:val="clear" w:color="auto" w:fill="FFFFFF" w:themeFill="background1"/>
          </w:tcPr>
          <w:p w14:paraId="2A9A514F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77DFBD7C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7"/>
        </w:trPr>
        <w:tc>
          <w:tcPr>
            <w:tcW w:w="2263" w:type="dxa"/>
            <w:shd w:val="clear" w:color="auto" w:fill="FFFFFF" w:themeFill="background1"/>
          </w:tcPr>
          <w:p w14:paraId="6A6FC87D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Postcode / Plaats:</w:t>
            </w:r>
          </w:p>
        </w:tc>
        <w:tc>
          <w:tcPr>
            <w:tcW w:w="6798" w:type="dxa"/>
            <w:shd w:val="clear" w:color="auto" w:fill="FFFFFF" w:themeFill="background1"/>
          </w:tcPr>
          <w:p w14:paraId="5D6B4916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69CDDC1E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7"/>
        </w:trPr>
        <w:tc>
          <w:tcPr>
            <w:tcW w:w="2263" w:type="dxa"/>
            <w:shd w:val="clear" w:color="auto" w:fill="FFFFFF" w:themeFill="background1"/>
          </w:tcPr>
          <w:p w14:paraId="5D753ED9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Contactpersoon:</w:t>
            </w:r>
          </w:p>
        </w:tc>
        <w:tc>
          <w:tcPr>
            <w:tcW w:w="6798" w:type="dxa"/>
            <w:shd w:val="clear" w:color="auto" w:fill="FFFFFF" w:themeFill="background1"/>
          </w:tcPr>
          <w:p w14:paraId="75F8EDF6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327D58A8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7"/>
        </w:trPr>
        <w:tc>
          <w:tcPr>
            <w:tcW w:w="2263" w:type="dxa"/>
            <w:shd w:val="clear" w:color="auto" w:fill="FFFFFF" w:themeFill="background1"/>
          </w:tcPr>
          <w:p w14:paraId="19825E84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E-mail:</w:t>
            </w:r>
          </w:p>
        </w:tc>
        <w:tc>
          <w:tcPr>
            <w:tcW w:w="6798" w:type="dxa"/>
            <w:shd w:val="clear" w:color="auto" w:fill="FFFFFF" w:themeFill="background1"/>
          </w:tcPr>
          <w:p w14:paraId="3970ABD8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24504BCC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7"/>
        </w:trPr>
        <w:tc>
          <w:tcPr>
            <w:tcW w:w="2263" w:type="dxa"/>
            <w:shd w:val="clear" w:color="auto" w:fill="FFFFFF" w:themeFill="background1"/>
          </w:tcPr>
          <w:p w14:paraId="0DBF010C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Telefoonnummer:</w:t>
            </w:r>
          </w:p>
        </w:tc>
        <w:tc>
          <w:tcPr>
            <w:tcW w:w="6798" w:type="dxa"/>
            <w:shd w:val="clear" w:color="auto" w:fill="FFFFFF" w:themeFill="background1"/>
          </w:tcPr>
          <w:p w14:paraId="7397DEEE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450E1586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57"/>
        </w:trPr>
        <w:tc>
          <w:tcPr>
            <w:tcW w:w="2263" w:type="dxa"/>
            <w:shd w:val="clear" w:color="auto" w:fill="FFFFFF" w:themeFill="background1"/>
          </w:tcPr>
          <w:p w14:paraId="377883FD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Naam aanbesteding:</w:t>
            </w:r>
          </w:p>
        </w:tc>
        <w:tc>
          <w:tcPr>
            <w:tcW w:w="6798" w:type="dxa"/>
            <w:shd w:val="clear" w:color="auto" w:fill="FFFFFF" w:themeFill="background1"/>
          </w:tcPr>
          <w:p w14:paraId="256C4133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2A0EC49F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57"/>
        </w:trPr>
        <w:tc>
          <w:tcPr>
            <w:tcW w:w="2263" w:type="dxa"/>
            <w:shd w:val="clear" w:color="auto" w:fill="FFFFFF" w:themeFill="background1"/>
          </w:tcPr>
          <w:p w14:paraId="485C80E8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 xml:space="preserve">Kenmerk </w:t>
            </w:r>
            <w:proofErr w:type="spellStart"/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TenderNed</w:t>
            </w:r>
            <w:proofErr w:type="spellEnd"/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 xml:space="preserve"> (indien van toepassing):</w:t>
            </w:r>
          </w:p>
        </w:tc>
        <w:tc>
          <w:tcPr>
            <w:tcW w:w="6798" w:type="dxa"/>
            <w:shd w:val="clear" w:color="auto" w:fill="FFFFFF" w:themeFill="background1"/>
          </w:tcPr>
          <w:p w14:paraId="1FCA2C36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</w:tbl>
    <w:p w14:paraId="1399D9A9" w14:textId="77777777" w:rsidR="006A3E4E" w:rsidRPr="002C6A97" w:rsidRDefault="006A3E4E" w:rsidP="006A3E4E">
      <w:r w:rsidRPr="002C6A97">
        <w:rPr>
          <w:b/>
        </w:rPr>
        <w:br/>
      </w:r>
      <w:r w:rsidRPr="002C6A97">
        <w:t>Indien u gebruik maakt van juridische ondersteuning kunt u hieronder de contactgegevens kwijt.</w:t>
      </w:r>
    </w:p>
    <w:tbl>
      <w:tblPr>
        <w:tblStyle w:val="Tabelraster2"/>
        <w:tblW w:w="0" w:type="auto"/>
        <w:tblLook w:val="04A0" w:firstRow="1" w:lastRow="0" w:firstColumn="1" w:lastColumn="0" w:noHBand="0" w:noVBand="1"/>
      </w:tblPr>
      <w:tblGrid>
        <w:gridCol w:w="2193"/>
        <w:gridCol w:w="6132"/>
      </w:tblGrid>
      <w:tr w:rsidR="006A3E4E" w:rsidRPr="002C6A97" w14:paraId="7FF38860" w14:textId="77777777" w:rsidTr="00CF646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"/>
        </w:trPr>
        <w:tc>
          <w:tcPr>
            <w:tcW w:w="9061" w:type="dxa"/>
            <w:gridSpan w:val="2"/>
            <w:shd w:val="clear" w:color="auto" w:fill="DD8D9E" w:themeFill="background2" w:themeFillShade="BF"/>
          </w:tcPr>
          <w:p w14:paraId="103FF054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  <w:t>Juridische ondersteuning</w:t>
            </w:r>
          </w:p>
        </w:tc>
      </w:tr>
      <w:tr w:rsidR="006A3E4E" w:rsidRPr="002C6A97" w14:paraId="7AD8F43B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tcW w:w="2263" w:type="dxa"/>
            <w:shd w:val="clear" w:color="auto" w:fill="FFFFFF" w:themeFill="background1"/>
          </w:tcPr>
          <w:p w14:paraId="3CC3BE1E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Bedrijfsnaam:</w:t>
            </w:r>
          </w:p>
        </w:tc>
        <w:tc>
          <w:tcPr>
            <w:tcW w:w="6798" w:type="dxa"/>
            <w:shd w:val="clear" w:color="auto" w:fill="FFFFFF" w:themeFill="background1"/>
          </w:tcPr>
          <w:p w14:paraId="3C614676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2382FE64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tcW w:w="2263" w:type="dxa"/>
            <w:shd w:val="clear" w:color="auto" w:fill="FFFFFF" w:themeFill="background1"/>
          </w:tcPr>
          <w:p w14:paraId="701E73B1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Contactpersoon:</w:t>
            </w:r>
          </w:p>
        </w:tc>
        <w:tc>
          <w:tcPr>
            <w:tcW w:w="6798" w:type="dxa"/>
            <w:shd w:val="clear" w:color="auto" w:fill="FFFFFF" w:themeFill="background1"/>
          </w:tcPr>
          <w:p w14:paraId="5B493BAB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07BF927A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0"/>
        </w:trPr>
        <w:tc>
          <w:tcPr>
            <w:tcW w:w="2263" w:type="dxa"/>
            <w:shd w:val="clear" w:color="auto" w:fill="FFFFFF" w:themeFill="background1"/>
          </w:tcPr>
          <w:p w14:paraId="7366120D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E-mail:</w:t>
            </w:r>
          </w:p>
        </w:tc>
        <w:tc>
          <w:tcPr>
            <w:tcW w:w="6798" w:type="dxa"/>
            <w:shd w:val="clear" w:color="auto" w:fill="FFFFFF" w:themeFill="background1"/>
          </w:tcPr>
          <w:p w14:paraId="2DCF60C1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  <w:tr w:rsidR="006A3E4E" w:rsidRPr="002C6A97" w14:paraId="152CA4A6" w14:textId="77777777" w:rsidTr="00CF6468">
        <w:trPr>
          <w:cnfStyle w:val="000000010000" w:firstRow="0" w:lastRow="0" w:firstColumn="0" w:lastColumn="0" w:oddVBand="0" w:evenVBand="0" w:oddHBand="0" w:evenHBand="1" w:firstRowFirstColumn="0" w:firstRowLastColumn="0" w:lastRowFirstColumn="0" w:lastRowLastColumn="0"/>
          <w:trHeight w:val="20"/>
        </w:trPr>
        <w:tc>
          <w:tcPr>
            <w:tcW w:w="2263" w:type="dxa"/>
            <w:shd w:val="clear" w:color="auto" w:fill="FFFFFF" w:themeFill="background1"/>
          </w:tcPr>
          <w:p w14:paraId="5B62F4F0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lastRenderedPageBreak/>
              <w:t>Telefoonnummer:</w:t>
            </w:r>
          </w:p>
        </w:tc>
        <w:tc>
          <w:tcPr>
            <w:tcW w:w="6798" w:type="dxa"/>
            <w:shd w:val="clear" w:color="auto" w:fill="FFFFFF" w:themeFill="background1"/>
          </w:tcPr>
          <w:p w14:paraId="7E5B71E0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</w:tbl>
    <w:p w14:paraId="6CB53AF6" w14:textId="77777777" w:rsidR="006A3E4E" w:rsidRPr="002C6A97" w:rsidRDefault="006A3E4E" w:rsidP="006A3E4E"/>
    <w:p w14:paraId="7FA3D438" w14:textId="77777777" w:rsidR="006A3E4E" w:rsidRPr="002C6A97" w:rsidRDefault="006A3E4E" w:rsidP="006A3E4E"/>
    <w:p w14:paraId="4B115510" w14:textId="77777777" w:rsidR="006A3E4E" w:rsidRPr="002C6A97" w:rsidRDefault="006A3E4E" w:rsidP="006A3E4E"/>
    <w:tbl>
      <w:tblPr>
        <w:tblStyle w:val="Tabelraster2"/>
        <w:tblW w:w="0" w:type="auto"/>
        <w:tblLook w:val="04A0" w:firstRow="1" w:lastRow="0" w:firstColumn="1" w:lastColumn="0" w:noHBand="0" w:noVBand="1"/>
      </w:tblPr>
      <w:tblGrid>
        <w:gridCol w:w="8325"/>
      </w:tblGrid>
      <w:tr w:rsidR="006A3E4E" w:rsidRPr="002C6A97" w14:paraId="375A9BA8" w14:textId="77777777" w:rsidTr="00CF646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9061" w:type="dxa"/>
            <w:shd w:val="clear" w:color="auto" w:fill="DD8D9E" w:themeFill="background2" w:themeFillShade="BF"/>
          </w:tcPr>
          <w:p w14:paraId="72F9363A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  <w:t>Inhoud klacht</w:t>
            </w:r>
          </w:p>
          <w:p w14:paraId="5DA25318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 xml:space="preserve">Beschrijf kort de aard en inhoud van uw klacht. </w:t>
            </w:r>
          </w:p>
        </w:tc>
      </w:tr>
      <w:tr w:rsidR="006A3E4E" w:rsidRPr="002C6A97" w14:paraId="3E6273C6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tcW w:w="9061" w:type="dxa"/>
          </w:tcPr>
          <w:p w14:paraId="2A125100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1BBA4618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541FB912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600BC3C6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</w:tbl>
    <w:p w14:paraId="62003B89" w14:textId="77777777" w:rsidR="006A3E4E" w:rsidRPr="002C6A97" w:rsidRDefault="006A3E4E" w:rsidP="006A3E4E"/>
    <w:tbl>
      <w:tblPr>
        <w:tblStyle w:val="Tabelraster2"/>
        <w:tblW w:w="0" w:type="auto"/>
        <w:tblLook w:val="04A0" w:firstRow="1" w:lastRow="0" w:firstColumn="1" w:lastColumn="0" w:noHBand="0" w:noVBand="1"/>
      </w:tblPr>
      <w:tblGrid>
        <w:gridCol w:w="8325"/>
      </w:tblGrid>
      <w:tr w:rsidR="006A3E4E" w:rsidRPr="002C6A97" w14:paraId="07F794D1" w14:textId="77777777" w:rsidTr="00CF646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9061" w:type="dxa"/>
            <w:shd w:val="clear" w:color="auto" w:fill="DD8D9E" w:themeFill="background2" w:themeFillShade="BF"/>
          </w:tcPr>
          <w:p w14:paraId="3DF8D0FC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  <w:t>Klacht gegrond?</w:t>
            </w:r>
          </w:p>
          <w:p w14:paraId="0D7621B3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 xml:space="preserve">Geef aan waarom u meent dat uw klacht gegrond is en verwijs hierbij naar relevante passages in door u bijgevoegde stukken.* </w:t>
            </w:r>
          </w:p>
        </w:tc>
      </w:tr>
      <w:tr w:rsidR="006A3E4E" w:rsidRPr="002C6A97" w14:paraId="790AAEB0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tcW w:w="9061" w:type="dxa"/>
          </w:tcPr>
          <w:p w14:paraId="4014BFA9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770996E6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45EEF3F5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7B11E853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</w:tbl>
    <w:p w14:paraId="29DC7D91" w14:textId="77777777" w:rsidR="006A3E4E" w:rsidRPr="002C6A97" w:rsidRDefault="006A3E4E" w:rsidP="006A3E4E"/>
    <w:tbl>
      <w:tblPr>
        <w:tblStyle w:val="Tabelraster2"/>
        <w:tblW w:w="0" w:type="auto"/>
        <w:tblLook w:val="04A0" w:firstRow="1" w:lastRow="0" w:firstColumn="1" w:lastColumn="0" w:noHBand="0" w:noVBand="1"/>
      </w:tblPr>
      <w:tblGrid>
        <w:gridCol w:w="8325"/>
      </w:tblGrid>
      <w:tr w:rsidR="006A3E4E" w:rsidRPr="002C6A97" w14:paraId="20F3F1B0" w14:textId="77777777" w:rsidTr="00CF646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9061" w:type="dxa"/>
            <w:shd w:val="clear" w:color="auto" w:fill="DD8D9E" w:themeFill="background2" w:themeFillShade="BF"/>
          </w:tcPr>
          <w:p w14:paraId="0AC9DF3F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b/>
                <w:color w:val="000000" w:themeColor="text1"/>
                <w:szCs w:val="22"/>
                <w:lang w:eastAsia="en-US"/>
              </w:rPr>
              <w:t>Voorstel oplossing</w:t>
            </w:r>
          </w:p>
          <w:p w14:paraId="7D8636DF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 xml:space="preserve">Wat is uw voorstel om de klacht op te lossen?   </w:t>
            </w:r>
          </w:p>
        </w:tc>
      </w:tr>
      <w:tr w:rsidR="006A3E4E" w:rsidRPr="002C6A97" w14:paraId="19AA3107" w14:textId="77777777" w:rsidTr="00CF646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tcW w:w="9061" w:type="dxa"/>
          </w:tcPr>
          <w:p w14:paraId="498BBD56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10EB6243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31256BE6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03A91BF1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  <w:p w14:paraId="09A1A7AC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</w:p>
        </w:tc>
      </w:tr>
    </w:tbl>
    <w:p w14:paraId="31278E38" w14:textId="77777777" w:rsidR="006A3E4E" w:rsidRPr="002C6A97" w:rsidRDefault="006A3E4E" w:rsidP="006A3E4E"/>
    <w:tbl>
      <w:tblPr>
        <w:tblStyle w:val="Tabelraster2"/>
        <w:tblW w:w="0" w:type="auto"/>
        <w:tblLook w:val="04A0" w:firstRow="1" w:lastRow="0" w:firstColumn="1" w:lastColumn="0" w:noHBand="0" w:noVBand="1"/>
      </w:tblPr>
      <w:tblGrid>
        <w:gridCol w:w="6086"/>
        <w:gridCol w:w="1051"/>
        <w:gridCol w:w="1188"/>
      </w:tblGrid>
      <w:tr w:rsidR="006A3E4E" w:rsidRPr="002C6A97" w14:paraId="3088E8AF" w14:textId="77777777" w:rsidTr="00CF646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6658" w:type="dxa"/>
            <w:shd w:val="clear" w:color="auto" w:fill="DD8D9E" w:themeFill="background2" w:themeFillShade="BF"/>
          </w:tcPr>
          <w:p w14:paraId="5587C86B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Heeft u uw klacht al kenbaar gemaakt aan de partij waartegen uw klacht is gericht door middel van het stellen van een vraag in de Nota van Inlichtingen?*</w:t>
            </w:r>
          </w:p>
        </w:tc>
        <w:tc>
          <w:tcPr>
            <w:tcW w:w="1134" w:type="dxa"/>
            <w:shd w:val="clear" w:color="auto" w:fill="DD8D9E" w:themeFill="background2" w:themeFillShade="BF"/>
          </w:tcPr>
          <w:p w14:paraId="5520950D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Ja</w:t>
            </w:r>
          </w:p>
        </w:tc>
        <w:tc>
          <w:tcPr>
            <w:tcW w:w="1270" w:type="dxa"/>
            <w:shd w:val="clear" w:color="auto" w:fill="DD8D9E" w:themeFill="background2" w:themeFillShade="BF"/>
          </w:tcPr>
          <w:p w14:paraId="5E02E7F1" w14:textId="77777777" w:rsidR="006A3E4E" w:rsidRPr="002C6A97" w:rsidRDefault="006A3E4E" w:rsidP="00CF6468">
            <w:pPr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</w:pPr>
            <w:r w:rsidRPr="002C6A97">
              <w:rPr>
                <w:rFonts w:asciiTheme="minorHAnsi" w:eastAsiaTheme="minorHAnsi" w:hAnsiTheme="minorHAnsi" w:cstheme="minorBidi"/>
                <w:color w:val="000000" w:themeColor="text1"/>
                <w:szCs w:val="22"/>
                <w:lang w:eastAsia="en-US"/>
              </w:rPr>
              <w:t>Nee</w:t>
            </w:r>
          </w:p>
        </w:tc>
      </w:tr>
    </w:tbl>
    <w:p w14:paraId="0F535D24" w14:textId="77777777" w:rsidR="006A3E4E" w:rsidRPr="002C6A97" w:rsidRDefault="006A3E4E" w:rsidP="006A3E4E"/>
    <w:p w14:paraId="0C28E035" w14:textId="77777777" w:rsidR="006A3E4E" w:rsidRPr="002C6A97" w:rsidRDefault="006A3E4E" w:rsidP="006A3E4E">
      <w:r w:rsidRPr="002C6A97">
        <w:t>*Voeg relevante documentatie toe aan uw e-mailbericht.</w:t>
      </w:r>
    </w:p>
    <w:p w14:paraId="052566C0" w14:textId="6E623A2E" w:rsidR="00E72C60" w:rsidRPr="006A3E4E" w:rsidRDefault="00E72C60" w:rsidP="006A3E4E"/>
    <w:sectPr w:rsidR="00E72C60" w:rsidRPr="006A3E4E" w:rsidSect="00D73928">
      <w:headerReference w:type="default" r:id="rId14"/>
      <w:footerReference w:type="default" r:id="rId15"/>
      <w:footerReference w:type="first" r:id="rId16"/>
      <w:pgSz w:w="11907" w:h="16838" w:code="9"/>
      <w:pgMar w:top="1191" w:right="1786" w:bottom="1814" w:left="1786" w:header="794" w:footer="284" w:gutter="0"/>
      <w:cols w:space="567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14D45BA" w14:textId="77777777" w:rsidR="00BA6380" w:rsidRDefault="00BA6380" w:rsidP="00E97B11">
      <w:r>
        <w:separator/>
      </w:r>
    </w:p>
  </w:endnote>
  <w:endnote w:type="continuationSeparator" w:id="0">
    <w:p w14:paraId="1BE6AA46" w14:textId="77777777" w:rsidR="00BA6380" w:rsidRDefault="00BA6380" w:rsidP="00E97B1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Open Sans">
    <w:panose1 w:val="020B0606030504020204"/>
    <w:charset w:val="00"/>
    <w:family w:val="swiss"/>
    <w:pitch w:val="variable"/>
    <w:sig w:usb0="E00002EF" w:usb1="4000205B" w:usb2="00000028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8D76DF9" w14:textId="653E2C82" w:rsidR="00A0564E" w:rsidRPr="00A0564E" w:rsidRDefault="00A0564E" w:rsidP="00A0564E">
    <w:pPr>
      <w:pStyle w:val="Voettekst"/>
    </w:pPr>
    <w:r>
      <w:rPr>
        <w:noProof/>
      </w:rPr>
      <mc:AlternateContent>
        <mc:Choice Requires="wps">
          <w:drawing>
            <wp:anchor distT="0" distB="0" distL="114300" distR="114300" simplePos="0" relativeHeight="251658240" behindDoc="1" locked="0" layoutInCell="1" allowOverlap="1" wp14:anchorId="4C02FFB5" wp14:editId="67CBC1C3">
              <wp:simplePos x="0" y="0"/>
              <wp:positionH relativeFrom="page">
                <wp:align>left</wp:align>
              </wp:positionH>
              <wp:positionV relativeFrom="page">
                <wp:align>bottom</wp:align>
              </wp:positionV>
              <wp:extent cx="7560000" cy="846000"/>
              <wp:effectExtent l="0" t="0" r="3175" b="0"/>
              <wp:wrapNone/>
              <wp:docPr id="4" name="Rechthoek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60000" cy="846000"/>
                      </a:xfrm>
                      <a:custGeom>
                        <a:avLst/>
                        <a:gdLst>
                          <a:gd name="connsiteX0" fmla="*/ 0 w 7559675"/>
                          <a:gd name="connsiteY0" fmla="*/ 0 h 844550"/>
                          <a:gd name="connsiteX1" fmla="*/ 7559675 w 7559675"/>
                          <a:gd name="connsiteY1" fmla="*/ 0 h 844550"/>
                          <a:gd name="connsiteX2" fmla="*/ 7559675 w 7559675"/>
                          <a:gd name="connsiteY2" fmla="*/ 844550 h 844550"/>
                          <a:gd name="connsiteX3" fmla="*/ 0 w 7559675"/>
                          <a:gd name="connsiteY3" fmla="*/ 844550 h 844550"/>
                          <a:gd name="connsiteX4" fmla="*/ 0 w 7559675"/>
                          <a:gd name="connsiteY4" fmla="*/ 0 h 844550"/>
                          <a:gd name="connsiteX0" fmla="*/ 0 w 7559675"/>
                          <a:gd name="connsiteY0" fmla="*/ 0 h 844550"/>
                          <a:gd name="connsiteX1" fmla="*/ 7559675 w 7559675"/>
                          <a:gd name="connsiteY1" fmla="*/ 271463 h 844550"/>
                          <a:gd name="connsiteX2" fmla="*/ 7559675 w 7559675"/>
                          <a:gd name="connsiteY2" fmla="*/ 844550 h 844550"/>
                          <a:gd name="connsiteX3" fmla="*/ 0 w 7559675"/>
                          <a:gd name="connsiteY3" fmla="*/ 844550 h 844550"/>
                          <a:gd name="connsiteX4" fmla="*/ 0 w 7559675"/>
                          <a:gd name="connsiteY4" fmla="*/ 0 h 84455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7559675" h="844550">
                            <a:moveTo>
                              <a:pt x="0" y="0"/>
                            </a:moveTo>
                            <a:lnTo>
                              <a:pt x="7559675" y="271463"/>
                            </a:lnTo>
                            <a:lnTo>
                              <a:pt x="7559675" y="844550"/>
                            </a:lnTo>
                            <a:lnTo>
                              <a:pt x="0" y="844550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chemeClr val="accent1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50C1284F" id="Rechthoek 4" o:spid="_x0000_s1026" style="position:absolute;margin-left:0;margin-top:0;width:595.3pt;height:66.6pt;z-index:-251658240;visibility:visible;mso-wrap-style:square;mso-width-percent:0;mso-height-percent:0;mso-wrap-distance-left:9pt;mso-wrap-distance-top:0;mso-wrap-distance-right:9pt;mso-wrap-distance-bottom:0;mso-position-horizontal:left;mso-position-horizontal-relative:page;mso-position-vertical:bottom;mso-position-vertical-relative:page;mso-width-percent:0;mso-height-percent:0;mso-width-relative:margin;mso-height-relative:margin;v-text-anchor:middle" coordsize="7559675,84455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mtxpwMAAMkLAAAOAAAAZHJzL2Uyb0RvYy54bWzMVl1v0zwUvkfiP1i+RHqXtkvXUa1D09Be&#10;IU0wsSHg0nOcJZJjB9v9GL+ex3aSemPQDnFBLhI7Puc59nM+fE7ebBpJVsLYWqsFHR+MKBGK66JW&#10;dwv66ebiv2NKrGOqYFIrsaD3wtI3py9fnKzbuZjoSstCGAIQZefrdkEr59p5llleiYbZA90KhcVS&#10;m4Y5TM1dVhi2Bnojs8lodJSttSlao7mwFn/fxkV6GvDLUnD3oSytcEQuKPbmwtuE961/Z6cnbH5n&#10;WFvVvNsG+4NdNKxWMDpAvWWOkaWpf4Jqam601aU74LrJdFnWXIQz4DTj0aPTXFesFeEsIMe2A032&#10;78Hy96vr9sqAhnVr5xZDf4pNaRr/xf7IJpB1P5AlNo5w/JxNj0Z4KOFYO879xLOZbbX50rr/hQ5I&#10;bHVpXSS7wChQVRDFGsQE10rZ2okvACsbCf5fZWRE1mQ2nb4+mk07Jz0W//pQvCLHeT6d9i59LP1l&#10;nIB3wLtNpEojssvE5E9MpErxBDvtHCZ29uApFd/TQv48Cw/Fd9H00G//mpsns3F+dLjTB6nb9g6n&#10;VGlPT6TO+8d9jdS/65ObVX2+843qEh4jwvy9MAqlstXWF5c0+1FJ+imyO1YTaPlqsUMZiZoqj5+l&#10;DLekypNnKcNBqfLhs5SROKlyniqDzi13BjeZv8NkuMMcJbjDDCW4w269Dpu3zHnK+yFZ+wodyyep&#10;fIEOtdEvN3olbnQQdI+qO0xuV6VKpQYw7DemSLfXXqz/tgE0Fe9sR3f2Yv03iqMkAHdvwT42ehAu&#10;tRUR3/MQbqGBEM9jchNZLeviopbSMxD6DHEuDVkxsMs4F8r1wfNAUoYoVNpr9ieBne2tGUbuXgqP&#10;K9VHUZK6QHxPQrD/wlDYQ8UKEe1Pw40a4QeNcJoA6KVL2B+wx7/DjjCdvFcVoR8alGMWDmaeYmDQ&#10;CJa1coNyUyttnrIuB/rKKN+TFKnxLN3q4v7KEKNjN2ZbflEb6y6ZdVfM4PpHNKCldB/wKqVGJCNi&#10;w4iSSpvvT/338uiKsErJGu3cgtpvS2YEJfKdQr/0epzngHVhkk9nE0xMunKbrqhlc64RD6gq2F0Y&#10;enkn+2FpdPMZneeZt4olpjhso3o5JGWcnDvMsYTelYuzszBGz4ewvFTXLffgntUWJ7/ZfGamJX64&#10;oA4N1nvdt35s3ndOCOOtrNdU+mzpdFn7tirEYeS1m6BfDIHT9ba+IU3nQWrbgZ/+AAAA//8DAFBL&#10;AwQUAAYACAAAACEA+ue3TN4AAAAGAQAADwAAAGRycy9kb3ducmV2LnhtbEyPQU/CQBCF7yb+h82Q&#10;eDGwC8QitVtiTLwYIgLG89Id2sbubO0OUP31Ll7kMnmTN3nvm2zRu0YcsQu1Jw3jkQKBVHhbU6nh&#10;ffs8vAcR2JA1jSfU8I0BFvn1VWZS60+0xuOGSxFDKKRGQ8XcplKGokJnwsi3SNHb+84ZjmtXStuZ&#10;Uwx3jZwolUhnaooNlWnxqcLic3NwGpY/H22Q9nb5lczuVqzmydvr7EXrm0H/+ACCsef/YzjjR3TI&#10;I9POH8gG0WiIj/DfPHvjuUpA7KKaTicg80xe4ue/AAAA//8DAFBLAQItABQABgAIAAAAIQC2gziS&#10;/gAAAOEBAAATAAAAAAAAAAAAAAAAAAAAAABbQ29udGVudF9UeXBlc10ueG1sUEsBAi0AFAAGAAgA&#10;AAAhADj9If/WAAAAlAEAAAsAAAAAAAAAAAAAAAAALwEAAF9yZWxzLy5yZWxzUEsBAi0AFAAGAAgA&#10;AAAhAInSa3GnAwAAyQsAAA4AAAAAAAAAAAAAAAAALgIAAGRycy9lMm9Eb2MueG1sUEsBAi0AFAAG&#10;AAgAAAAhAPrnt0zeAAAABgEAAA8AAAAAAAAAAAAAAAAAAQYAAGRycy9kb3ducmV2LnhtbFBLBQYA&#10;AAAABAAEAPMAAAAMBwAAAAA=&#10;" path="m,l7559675,271463r,573087l,844550,,xe" fillcolor="#c3375a [3204]" stroked="f" strokeweight="1pt">
              <v:stroke joinstyle="miter"/>
              <v:path arrowok="t" o:connecttype="custom" o:connectlocs="0,0;7560000,271929;7560000,846000;0,846000;0,0" o:connectangles="0,0,0,0,0"/>
              <w10:wrap anchorx="page" anchory="page"/>
            </v:shape>
          </w:pict>
        </mc:Fallback>
      </mc:AlternateContent>
    </w:r>
    <w:r>
      <w:tab/>
    </w:r>
    <w:r w:rsidRPr="00EC396C">
      <w:t xml:space="preserve">Versie: </w:t>
    </w:r>
    <w:sdt>
      <w:sdtPr>
        <w:tag w:val=""/>
        <w:id w:val="1619252073"/>
        <w:placeholder>
          <w:docPart w:val="D5A716FF0C044B20B8649C1FE65F70BF"/>
        </w:placeholder>
        <w:showingPlcHdr/>
        <w:dataBinding w:prefixMappings="xmlns:ns0='http://schemas.microsoft.com/office/2006/coverPageProps' " w:xpath="/ns0:CoverPageProperties[1]/ns0:PublishDate[1]" w:storeItemID="{55AF091B-3C7A-41E3-B477-F2FDAA23CFDA}"/>
        <w:date>
          <w:dateFormat w:val="MMMM yyyy"/>
          <w:lid w:val="nl-NL"/>
          <w:storeMappedDataAs w:val="dateTime"/>
          <w:calendar w:val="gregorian"/>
        </w:date>
      </w:sdtPr>
      <w:sdtEndPr/>
      <w:sdtContent>
        <w:r w:rsidR="00EC396C" w:rsidRPr="00EC396C">
          <w:t>[Kies maand/jaar]</w:t>
        </w:r>
      </w:sdtContent>
    </w:sdt>
    <w:r w:rsidRPr="00EC396C">
      <w:tab/>
      <w:t>Pagina</w:t>
    </w:r>
    <w:r>
      <w:tab/>
    </w:r>
    <w:r>
      <w:fldChar w:fldCharType="begin"/>
    </w:r>
    <w:r>
      <w:instrText xml:space="preserve"> PAGE   \* MERGEFORMAT </w:instrText>
    </w:r>
    <w:r>
      <w:fldChar w:fldCharType="separate"/>
    </w:r>
    <w:r>
      <w:rPr>
        <w:noProof/>
      </w:rPr>
      <w:t>2</w:t>
    </w:r>
    <w: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BA774D0" w14:textId="455826B3" w:rsidR="00A11982" w:rsidRDefault="006A3E4E">
    <w:pPr>
      <w:pStyle w:val="Voettekst"/>
    </w:pPr>
    <w:r>
      <w:rPr>
        <w:noProof/>
      </w:rPr>
      <mc:AlternateContent>
        <mc:Choice Requires="wpg">
          <w:drawing>
            <wp:anchor distT="0" distB="0" distL="114300" distR="114300" simplePos="0" relativeHeight="251658242" behindDoc="0" locked="0" layoutInCell="1" allowOverlap="1" wp14:anchorId="0C49C6A6" wp14:editId="77682D60">
              <wp:simplePos x="0" y="0"/>
              <wp:positionH relativeFrom="column">
                <wp:posOffset>-1153704</wp:posOffset>
              </wp:positionH>
              <wp:positionV relativeFrom="paragraph">
                <wp:posOffset>-785676</wp:posOffset>
              </wp:positionV>
              <wp:extent cx="7560000" cy="1275586"/>
              <wp:effectExtent l="0" t="0" r="0" b="0"/>
              <wp:wrapNone/>
              <wp:docPr id="20" name="Groep 20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7560000" cy="1275586"/>
                        <a:chOff x="0" y="0"/>
                        <a:chExt cx="7560000" cy="1275586"/>
                      </a:xfrm>
                    </wpg:grpSpPr>
                    <wps:wsp>
                      <wps:cNvPr id="18" name="Rechthoek 4"/>
                      <wps:cNvSpPr/>
                      <wps:spPr>
                        <a:xfrm>
                          <a:off x="0" y="0"/>
                          <a:ext cx="7560000" cy="846000"/>
                        </a:xfrm>
                        <a:custGeom>
                          <a:avLst/>
                          <a:gdLst>
                            <a:gd name="connsiteX0" fmla="*/ 0 w 7559675"/>
                            <a:gd name="connsiteY0" fmla="*/ 0 h 844550"/>
                            <a:gd name="connsiteX1" fmla="*/ 7559675 w 7559675"/>
                            <a:gd name="connsiteY1" fmla="*/ 0 h 844550"/>
                            <a:gd name="connsiteX2" fmla="*/ 7559675 w 7559675"/>
                            <a:gd name="connsiteY2" fmla="*/ 844550 h 844550"/>
                            <a:gd name="connsiteX3" fmla="*/ 0 w 7559675"/>
                            <a:gd name="connsiteY3" fmla="*/ 844550 h 844550"/>
                            <a:gd name="connsiteX4" fmla="*/ 0 w 7559675"/>
                            <a:gd name="connsiteY4" fmla="*/ 0 h 844550"/>
                            <a:gd name="connsiteX0" fmla="*/ 0 w 7559675"/>
                            <a:gd name="connsiteY0" fmla="*/ 0 h 844550"/>
                            <a:gd name="connsiteX1" fmla="*/ 7559675 w 7559675"/>
                            <a:gd name="connsiteY1" fmla="*/ 271463 h 844550"/>
                            <a:gd name="connsiteX2" fmla="*/ 7559675 w 7559675"/>
                            <a:gd name="connsiteY2" fmla="*/ 844550 h 844550"/>
                            <a:gd name="connsiteX3" fmla="*/ 0 w 7559675"/>
                            <a:gd name="connsiteY3" fmla="*/ 844550 h 844550"/>
                            <a:gd name="connsiteX4" fmla="*/ 0 w 7559675"/>
                            <a:gd name="connsiteY4" fmla="*/ 0 h 84455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7559675" h="844550">
                              <a:moveTo>
                                <a:pt x="0" y="0"/>
                              </a:moveTo>
                              <a:lnTo>
                                <a:pt x="7559675" y="271463"/>
                              </a:lnTo>
                              <a:lnTo>
                                <a:pt x="7559675" y="844550"/>
                              </a:lnTo>
                              <a:lnTo>
                                <a:pt x="0" y="844550"/>
                              </a:lnTo>
                              <a:lnTo>
                                <a:pt x="0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4F4F4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s:wsp>
                      <wps:cNvPr id="19" name="Rechthoek 19"/>
                      <wps:cNvSpPr/>
                      <wps:spPr>
                        <a:xfrm>
                          <a:off x="0" y="739186"/>
                          <a:ext cx="7560000" cy="536400"/>
                        </a:xfrm>
                        <a:prstGeom prst="rect">
                          <a:avLst/>
                        </a:prstGeom>
                        <a:solidFill>
                          <a:srgbClr val="F4F4F4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wpg:wgp>
                </a:graphicData>
              </a:graphic>
            </wp:anchor>
          </w:drawing>
        </mc:Choice>
        <mc:Fallback>
          <w:pict>
            <v:group w14:anchorId="131B927B" id="Groep 20" o:spid="_x0000_s1026" style="position:absolute;margin-left:-90.85pt;margin-top:-61.85pt;width:595.3pt;height:100.45pt;z-index:251658242" coordsize="75600,1275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o9W6VgQAAPcQAAAOAAAAZHJzL2Uyb0RvYy54bWzsWF1v2zYUfR+w/0DoccAiy5bt2IhTBOkS&#10;DAjaoMnQ9pGmKEuYRGokHTn79TskJUW2M9hOMaADmgASad4P3sN7eY998W5TFuSJK51LsQiis0FA&#10;uGAyycVqEfzxePPreUC0oSKhhRR8ETxzHby7/Pmni7qa86HMZJFwRWBE6HldLYLMmGoehpplvKT6&#10;TFZcYDGVqqQGU7UKE0VrWC+LcDgYTMJaqqRSknGt8el7vxhcOvtpypn5mKaaG1IsAuzNuKdyz6V9&#10;hpcXdL5StMpy1myDvmEXJc0FnHam3lNDyVrle6bKnCmpZWrOmCxDmaY54y4GRBMNdqK5VXJduVhW&#10;83pVdTAB2h2c3myWfXi6VdVDda+ARF2tgIWb2Vg2qSrtG7skGwfZcwcZ3xjC8OF0PBngLyAMa9Fw&#10;Oh6fTzyoLAPye3os++2AZtg6Dre2U1dIEP2Cgf42DB4yWnEHrZ4Dg3tF8gQBIFsFLZGnnzjLTCb5&#10;nyS24VjvEOtw0nMNyN4E0nlsEbNGu0jpnK21ueXSwU2f7rTxeZlg5LIqabbFpBA6N/wLEE/LAqn6&#10;S0gGpCYAfjaZjj30q13xr9viGTmP4/G4zf5d6S9Rz3hj+LCLvtKAHHIxfIuLvpKP4KCfUc/PETj1&#10;xY/0EJ/mYVv8EEzb5/a9HfNwGsWT0cEz6B/b0enUVzryJPqH952fNUp/1RY3zdp6ZxvRFDxGhNoW&#10;OnBdpZLa3qT96sd1205R3f42gZa9LQ4oo1D7ytFJyjiWvvLwJGUcUF95dJIyCqev7K5lwOhi9u8G&#10;O4Wmb9t94dq9CQjavQoI2v3SOqTzihoLeTsktW1j/vok2SJo7ka7XMon/iidoNlpZXD5slqIvlRn&#10;DPv1JdIE2oq178oZ7Ys3vv1xtmLt24vjSoDdowXb3GiNsEJq7u1bHFwX6gCxOPY6kZZFntzkRWER&#10;0Gq1vC4UeaLA9ia2/01YW2KFS0EhrVobBpzYBupbphuZ54Jbo4X4xFO0XiT30GW6I36880MZ48JE&#10;fimjCffux45zePOdhgvFGbSWU/jvbDcGLKnct+3NNPJWlTve2Cn7Euzc+B20G/PKnYbzLIXplMtc&#10;SPVaZAWiajx7+RYkD41FaSmTZxATJT1r1RW7yZU2d1Sbe6rQ+5EKoN7mIx5pIZHGSFc3Ckgm1d+v&#10;fW7lwZywGpAatHcR6L/WVPGAFL8LcKpZFMcwa9wkHk+HmKj+yrK/ItbltUQ64ErB7tzQypuiHaZK&#10;lp/B0K+sVyxRweAbV5dBRfrJtcEcS+D4jF9duTG4MXLyTjxUzBq3qFaI/HHzmaqK2OEiMKCgH2TL&#10;4+i8pU3I4RdZqynk1drINLecyuWhx7WZgFN6evffk8vZPrmMZjYJTmSX09Esaln2qzx8PJrEexTT&#10;gmIpZgOfvSUdsDu4tSx0q6h/1P6/Xxw/av//Xfvuaya+Xbv20fwSYL++9+furnj5veLyHwAAAP//&#10;AwBQSwMEFAAGAAgAAAAhAFLoPaPiAAAADQEAAA8AAABkcnMvZG93bnJldi54bWxMj8FqwzAMhu+D&#10;vYPRYLfWdsqWLItTStl2KoO1g7GbmqhJaGyH2E3St59zWm+/0MevT9l60i0bqHeNNQrkUgAjU9iy&#10;MZWC78P7IgHmPJoSW2tIwZUcrPP7uwzT0o7mi4a9r1goMS5FBbX3Xcq5K2rS6Ja2IxN2J9tr9GHs&#10;K172OIZy3fJIiGeusTHhQo0dbWsqzvuLVvAx4rhZybdhdz5tr7+Hp8+fnSSlHh+mzSswT5P/h2HW&#10;D+qQB6ejvZjSsVbBQiYyDuycolVIMyNE8gLsqCCOI+B5xm+/yP8AAAD//wMAUEsBAi0AFAAGAAgA&#10;AAAhALaDOJL+AAAA4QEAABMAAAAAAAAAAAAAAAAAAAAAAFtDb250ZW50X1R5cGVzXS54bWxQSwEC&#10;LQAUAAYACAAAACEAOP0h/9YAAACUAQAACwAAAAAAAAAAAAAAAAAvAQAAX3JlbHMvLnJlbHNQSwEC&#10;LQAUAAYACAAAACEA2aPVulYEAAD3EAAADgAAAAAAAAAAAAAAAAAuAgAAZHJzL2Uyb0RvYy54bWxQ&#10;SwECLQAUAAYACAAAACEAUug9o+IAAAANAQAADwAAAAAAAAAAAAAAAACwBgAAZHJzL2Rvd25yZXYu&#10;eG1sUEsFBgAAAAAEAAQA8wAAAL8HAAAAAA==&#10;">
              <v:shape id="Rechthoek 4" o:spid="_x0000_s1027" style="position:absolute;width:75600;height:8460;visibility:visible;mso-wrap-style:square;v-text-anchor:middle" coordsize="7559675,84455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rQFGnwwAAANsAAAAPAAAAZHJzL2Rvd25yZXYueG1sRI9Ba8JA&#10;EIXvhf6HZQre6qYK0kZXKQVB0YNNW8HbkB2zodnZkF01/nvnIHib4b1575vZoveNOlMX68AG3oYZ&#10;KOIy2JorA78/y9d3UDEhW2wCk4ErRVjMn59mmNtw4W86F6lSEsIxRwMupTbXOpaOPMZhaIlFO4bO&#10;Y5K1q7Tt8CLhvtGjLJtojzVLg8OWvhyV/8XJG6DmD/FQ7fbj9YndblVsP+wmGjN46T+noBL16WG+&#10;X6+s4Aus/CID6PkNAAD//wMAUEsBAi0AFAAGAAgAAAAhANvh9svuAAAAhQEAABMAAAAAAAAAAAAA&#10;AAAAAAAAAFtDb250ZW50X1R5cGVzXS54bWxQSwECLQAUAAYACAAAACEAWvQsW78AAAAVAQAACwAA&#10;AAAAAAAAAAAAAAAfAQAAX3JlbHMvLnJlbHNQSwECLQAUAAYACAAAACEAa0BRp8MAAADbAAAADwAA&#10;AAAAAAAAAAAAAAAHAgAAZHJzL2Rvd25yZXYueG1sUEsFBgAAAAADAAMAtwAAAPcCAAAAAA==&#10;" path="m,l7559675,271463r,573087l,844550,,xe" fillcolor="#f4f4f4" stroked="f" strokeweight="1pt">
                <v:stroke joinstyle="miter"/>
                <v:path arrowok="t" o:connecttype="custom" o:connectlocs="0,0;7560000,271929;7560000,846000;0,846000;0,0" o:connectangles="0,0,0,0,0"/>
              </v:shape>
              <v:rect id="Rechthoek 19" o:spid="_x0000_s1028" style="position:absolute;top:7391;width:75600;height:5364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jVyXwwAAAANsAAAAPAAAAZHJzL2Rvd25yZXYueG1sRE9LawIx&#10;EL4L/Q9hhN40qxUfW6MUodBTpSqF3obNuBu6mSxJjOu/bwSht/n4nrPe9rYViXwwjhVMxgUI4spp&#10;w7WC0/F9tAQRIrLG1jEpuFGA7eZpsMZSuyt/UTrEWuQQDiUqaGLsSilD1ZDFMHYdcebOzluMGfpa&#10;ao/XHG5bOS2KubRoODc02NGuoer3cLEKcPqy6L+XOt1mxv/wPO2LT5OUeh72b68gIvXxX/xwf+g8&#10;fwX3X/IBcvMHAAD//wMAUEsBAi0AFAAGAAgAAAAhANvh9svuAAAAhQEAABMAAAAAAAAAAAAAAAAA&#10;AAAAAFtDb250ZW50X1R5cGVzXS54bWxQSwECLQAUAAYACAAAACEAWvQsW78AAAAVAQAACwAAAAAA&#10;AAAAAAAAAAAfAQAAX3JlbHMvLnJlbHNQSwECLQAUAAYACAAAACEAI1cl8MAAAADbAAAADwAAAAAA&#10;AAAAAAAAAAAHAgAAZHJzL2Rvd25yZXYueG1sUEsFBgAAAAADAAMAtwAAAPQCAAAAAA==&#10;" fillcolor="#f4f4f4" stroked="f" strokeweight="1pt"/>
            </v:group>
          </w:pict>
        </mc:Fallback>
      </mc:AlternateContent>
    </w:r>
    <w:r w:rsidR="00A11982">
      <w:rPr>
        <w:noProof/>
      </w:rPr>
      <w:drawing>
        <wp:anchor distT="0" distB="0" distL="114300" distR="114300" simplePos="0" relativeHeight="251658243" behindDoc="0" locked="1" layoutInCell="1" allowOverlap="1" wp14:anchorId="470488A2" wp14:editId="2723502B">
          <wp:simplePos x="0" y="0"/>
          <wp:positionH relativeFrom="page">
            <wp:posOffset>371475</wp:posOffset>
          </wp:positionH>
          <wp:positionV relativeFrom="page">
            <wp:posOffset>9808210</wp:posOffset>
          </wp:positionV>
          <wp:extent cx="2988000" cy="612791"/>
          <wp:effectExtent l="0" t="0" r="3175" b="0"/>
          <wp:wrapNone/>
          <wp:docPr id="11" name="Graphic 1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1" name="Graphic 11"/>
                  <pic:cNvPicPr>
                    <a:picLocks noChangeAspect="1"/>
                  </pic:cNvPicPr>
                </pic:nvPicPr>
                <pic:blipFill>
                  <a:blip r:embed="rId1">
                    <a:extLst>
                      <a:ext uri="{96DAC541-7B7A-43D3-8B79-37D633B846F1}">
                        <asvg:svgBlip xmlns:asvg="http://schemas.microsoft.com/office/drawing/2016/SVG/main" r:embed="rId2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988000" cy="612791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48C9D30" w14:textId="77777777" w:rsidR="00BA6380" w:rsidRDefault="00BA6380" w:rsidP="00E97B11">
      <w:r>
        <w:separator/>
      </w:r>
    </w:p>
  </w:footnote>
  <w:footnote w:type="continuationSeparator" w:id="0">
    <w:p w14:paraId="530C3A0A" w14:textId="77777777" w:rsidR="00BA6380" w:rsidRDefault="00BA6380" w:rsidP="00E97B1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DFEC83D" w14:textId="02634346" w:rsidR="00DA2A14" w:rsidRDefault="00A0564E" w:rsidP="00E97B11">
    <w:r>
      <w:rPr>
        <w:noProof/>
      </w:rPr>
      <mc:AlternateContent>
        <mc:Choice Requires="wps">
          <w:drawing>
            <wp:anchor distT="0" distB="0" distL="114300" distR="114300" simplePos="0" relativeHeight="251658241" behindDoc="0" locked="0" layoutInCell="1" allowOverlap="1" wp14:anchorId="749FCE0C" wp14:editId="35187938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383175" cy="773425"/>
              <wp:effectExtent l="0" t="0" r="0" b="8255"/>
              <wp:wrapNone/>
              <wp:docPr id="1" name="Rechthoek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383175" cy="773425"/>
                      </a:xfrm>
                      <a:custGeom>
                        <a:avLst/>
                        <a:gdLst>
                          <a:gd name="connsiteX0" fmla="*/ 0 w 377825"/>
                          <a:gd name="connsiteY0" fmla="*/ 0 h 772795"/>
                          <a:gd name="connsiteX1" fmla="*/ 377825 w 377825"/>
                          <a:gd name="connsiteY1" fmla="*/ 0 h 772795"/>
                          <a:gd name="connsiteX2" fmla="*/ 377825 w 377825"/>
                          <a:gd name="connsiteY2" fmla="*/ 772795 h 772795"/>
                          <a:gd name="connsiteX3" fmla="*/ 0 w 377825"/>
                          <a:gd name="connsiteY3" fmla="*/ 772795 h 772795"/>
                          <a:gd name="connsiteX4" fmla="*/ 0 w 377825"/>
                          <a:gd name="connsiteY4" fmla="*/ 0 h 772795"/>
                          <a:gd name="connsiteX0" fmla="*/ 0 w 382998"/>
                          <a:gd name="connsiteY0" fmla="*/ 0 h 772795"/>
                          <a:gd name="connsiteX1" fmla="*/ 377825 w 382998"/>
                          <a:gd name="connsiteY1" fmla="*/ 0 h 772795"/>
                          <a:gd name="connsiteX2" fmla="*/ 382998 w 382998"/>
                          <a:gd name="connsiteY2" fmla="*/ 757275 h 772795"/>
                          <a:gd name="connsiteX3" fmla="*/ 0 w 382998"/>
                          <a:gd name="connsiteY3" fmla="*/ 772795 h 772795"/>
                          <a:gd name="connsiteX4" fmla="*/ 0 w 382998"/>
                          <a:gd name="connsiteY4" fmla="*/ 0 h 77279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382998" h="772795">
                            <a:moveTo>
                              <a:pt x="0" y="0"/>
                            </a:moveTo>
                            <a:lnTo>
                              <a:pt x="377825" y="0"/>
                            </a:lnTo>
                            <a:cubicBezTo>
                              <a:pt x="379549" y="252425"/>
                              <a:pt x="381274" y="504850"/>
                              <a:pt x="382998" y="757275"/>
                            </a:cubicBezTo>
                            <a:lnTo>
                              <a:pt x="0" y="772795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chemeClr val="accent1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347D4665" id="Rechthoek 1" o:spid="_x0000_s1026" style="position:absolute;margin-left:0;margin-top:0;width:30.15pt;height:60.9pt;z-index:251658241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middle" coordsize="382998,77279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qyGl4gMAAPMLAAAOAAAAZHJzL2Uyb0RvYy54bWy0Vl1v2zYUfR+w/0DoccAiWbYn24hTZCky&#10;DAjaYMnQ9pGmqEgARWok/ZH++h6SkiynqV1vXR4U0rz3nstzP3gv3+xqQTZcm0rJZTS6SCLCJVN5&#10;JZ+W0d+Pt7/OImIslTkVSvJl9MxN9Obq558ut82Cp6pUIueawIg0i22zjEprm0UcG1bympoL1XCJ&#10;w0Lpmlps9VOca7qF9VrEaZL8Fm+VzhutGDcGv74Nh9GVt18UnNn3RWG4JWIZwTfrv9p/V+4bX13S&#10;xZOmTVmx1g36L7yoaSUB2pt6Sy0la119ZaqumFZGFfaCqTpWRVEx7u+A24ySF7d5KGnD/V1Ajml6&#10;msyPM8vebR6aew0ato1ZGCzdLXaFrt1/+Ed2nqznniy+s4Thx/FsPMqmEWE4yrLxJJ06MuO9Mlsb&#10;+wdX3hDd3BkbuM6x8kzlRNIaKcGUlKay/CPiU9QC9P8Sk4RsyTjLZsEqeH0p/elQuiRZlmZz78Mr&#10;0h9HA9vB7kmAoUpCTgGk5wMMVYL3J1HGA5TTFA2lvxNgchbAofQpig4jhvjO0vl81pbg/xLfowD/&#10;Ib7erkugowAH8Z0iPafnx/cowI+I71GAb8cXdf7UVTItu+JmO9lWN1aEujcg8W2xUcY1kmGpo210&#10;W9RyaB3Qcq3hhDICN1QenaWMoAyV07OUQfhQeXyWMsgcKk+GyqBzz53Gq+XeK+HfKxsRvFc6Iniv&#10;Vk6HLhpqHeXdkmxdN/a1RErXjH0jdKe12vBH5eXsi0YOxP2pkEOptu86b7vAdAJsvarY7/zzofh8&#10;Opn7y6XTtH0H4KRHHM9GaRZuPk0ms2n74naHwWkAZb4+OkoOUDrsoIMm4sT7Zo97dALd/6HgVxcQ&#10;yvCQbI5F/2D1dLooDB4to0SV31ZCOAL9RMJvhCYbithQxri0XeodSAqfw1I5zYDkfon376tf2WfB&#10;nV0h/+IFqXJUR+pL5RtA3oeS5jzgTxP8tXT1Gv423qCTLoDf2x4dsx28bOWdKveTU68cariHeY2B&#10;XsMjK2l75bqSSr+GLnr6iiDfkRSocSytVP58r4lWYW4zDbuttLF31Nh7qjEpIBswfNr3+BRCoQ6Q&#10;8H4VkVLpz6/97uQxP+E0IlsMfsvI/LOmmkdE/CkxWc1HkwnMWr+ZIC2x0cOT1fBErusbhXxAT4J3&#10;funkreiWhVb1B8yo1w4VR1QyYKP3WZR02NxY7HGEKZfx62u/xnSItLyTDw1zxh2rDW7+uPtAdUPc&#10;chlZjGLvVDck0kU3ZCGN97JOU6rrtVVF5SYwn4eB13aDydInTjsFu9F1uPdS+1n96gsAAAD//wMA&#10;UEsDBBQABgAIAAAAIQBbAUZb2wAAAAQBAAAPAAAAZHJzL2Rvd25yZXYueG1sTI/NTsMwEITvSLyD&#10;tUjcqNOCqirEqRAqHBAXUn6uW3tJIuJ1Gjtt4OlZuMBlpNWMZr4t1pPv1IGG2AY2MJ9loIhtcC3X&#10;Bp63dxcrUDEhO+wCk4FPirAuT08KzF048hMdqlQrKeGYo4EmpT7XOtqGPMZZ6InFew+DxyTnUGs3&#10;4FHKfacXWbbUHluWhQZ7um3IflSjN1CF6v51tJvHl43uW/v1sL96w70x52fTzTWoRFP6C8MPvqBD&#10;KUy7MLKLqjMgj6RfFW+ZXYLaSWYxX4EuC/0fvvwGAAD//wMAUEsBAi0AFAAGAAgAAAAhALaDOJL+&#10;AAAA4QEAABMAAAAAAAAAAAAAAAAAAAAAAFtDb250ZW50X1R5cGVzXS54bWxQSwECLQAUAAYACAAA&#10;ACEAOP0h/9YAAACUAQAACwAAAAAAAAAAAAAAAAAvAQAAX3JlbHMvLnJlbHNQSwECLQAUAAYACAAA&#10;ACEAxKshpeIDAADzCwAADgAAAAAAAAAAAAAAAAAuAgAAZHJzL2Uyb0RvYy54bWxQSwECLQAUAAYA&#10;CAAAACEAWwFGW9sAAAAEAQAADwAAAAAAAAAAAAAAAAA8BgAAZHJzL2Rvd25yZXYueG1sUEsFBgAA&#10;AAAEAAQA8wAAAEQHAAAAAA==&#10;" path="m,l377825,v1724,252425,3449,504850,5173,757275l,772795,,xe" fillcolor="#c3375a [3204]" stroked="f" strokeweight="1pt">
              <v:stroke joinstyle="miter"/>
              <v:path arrowok="t" o:connecttype="custom" o:connectlocs="0,0;378000,0;383175,757892;0,773425;0,0" o:connectangles="0,0,0,0,0"/>
              <w10:wrap anchorx="page" anchory="page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7101946"/>
    <w:multiLevelType w:val="multilevel"/>
    <w:tmpl w:val="EFCC2E16"/>
    <w:lvl w:ilvl="0">
      <w:start w:val="1"/>
      <w:numFmt w:val="bullet"/>
      <w:lvlText w:val=""/>
      <w:lvlJc w:val="left"/>
      <w:pPr>
        <w:ind w:left="284" w:hanging="284"/>
      </w:pPr>
      <w:rPr>
        <w:rFonts w:ascii="Symbol" w:hAnsi="Symbol" w:hint="default"/>
        <w:color w:val="auto"/>
        <w:sz w:val="16"/>
      </w:rPr>
    </w:lvl>
    <w:lvl w:ilvl="1">
      <w:start w:val="1"/>
      <w:numFmt w:val="bullet"/>
      <w:lvlText w:val="-"/>
      <w:lvlJc w:val="left"/>
      <w:pPr>
        <w:tabs>
          <w:tab w:val="num" w:pos="284"/>
        </w:tabs>
        <w:ind w:left="567" w:hanging="283"/>
      </w:pPr>
      <w:rPr>
        <w:rFonts w:ascii="Arial" w:hAnsi="Arial" w:hint="default"/>
        <w:color w:val="auto"/>
        <w:sz w:val="20"/>
      </w:rPr>
    </w:lvl>
    <w:lvl w:ilvl="2">
      <w:start w:val="1"/>
      <w:numFmt w:val="bullet"/>
      <w:lvlText w:val="-"/>
      <w:lvlJc w:val="left"/>
      <w:pPr>
        <w:ind w:left="851" w:hanging="284"/>
      </w:pPr>
      <w:rPr>
        <w:rFonts w:ascii="Arial" w:hAnsi="Arial" w:hint="default"/>
        <w:color w:val="auto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" w15:restartNumberingAfterBreak="0">
    <w:nsid w:val="12E8018E"/>
    <w:multiLevelType w:val="multilevel"/>
    <w:tmpl w:val="687A7DB4"/>
    <w:lvl w:ilvl="0">
      <w:start w:val="1"/>
      <w:numFmt w:val="decimal"/>
      <w:pStyle w:val="Nummering"/>
      <w:lvlText w:val="%1."/>
      <w:lvlJc w:val="left"/>
      <w:pPr>
        <w:ind w:left="454" w:hanging="454"/>
      </w:pPr>
      <w:rPr>
        <w:rFonts w:hint="default"/>
        <w:sz w:val="18"/>
      </w:rPr>
    </w:lvl>
    <w:lvl w:ilvl="1">
      <w:start w:val="1"/>
      <w:numFmt w:val="bullet"/>
      <w:lvlText w:val=""/>
      <w:lvlJc w:val="left"/>
      <w:pPr>
        <w:ind w:left="794" w:hanging="397"/>
      </w:pPr>
      <w:rPr>
        <w:rFonts w:ascii="Symbol" w:hAnsi="Symbol" w:hint="default"/>
        <w:color w:val="auto"/>
      </w:rPr>
    </w:lvl>
    <w:lvl w:ilvl="2">
      <w:start w:val="1"/>
      <w:numFmt w:val="bullet"/>
      <w:lvlText w:val=""/>
      <w:lvlJc w:val="left"/>
      <w:pPr>
        <w:ind w:left="1191" w:hanging="397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ind w:left="1588" w:hanging="397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1985" w:hanging="397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2382" w:hanging="397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2779" w:hanging="397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3176" w:hanging="397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3573" w:hanging="397"/>
      </w:pPr>
      <w:rPr>
        <w:rFonts w:ascii="Wingdings" w:hAnsi="Wingdings" w:hint="default"/>
      </w:rPr>
    </w:lvl>
  </w:abstractNum>
  <w:abstractNum w:abstractNumId="2" w15:restartNumberingAfterBreak="0">
    <w:nsid w:val="2DC80055"/>
    <w:multiLevelType w:val="multilevel"/>
    <w:tmpl w:val="4510E282"/>
    <w:lvl w:ilvl="0">
      <w:start w:val="1"/>
      <w:numFmt w:val="decimal"/>
      <w:pStyle w:val="Bijlage"/>
      <w:suff w:val="nothing"/>
      <w:lvlText w:val="Bijlage %1 - "/>
      <w:lvlJc w:val="left"/>
      <w:pPr>
        <w:ind w:left="0" w:firstLine="0"/>
      </w:pPr>
      <w:rPr>
        <w:rFonts w:hint="default"/>
      </w:rPr>
    </w:lvl>
    <w:lvl w:ilvl="1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3" w15:restartNumberingAfterBreak="0">
    <w:nsid w:val="4CBC127E"/>
    <w:multiLevelType w:val="multilevel"/>
    <w:tmpl w:val="28689572"/>
    <w:lvl w:ilvl="0">
      <w:start w:val="1"/>
      <w:numFmt w:val="decimal"/>
      <w:pStyle w:val="Kop1"/>
      <w:lvlText w:val="%1."/>
      <w:lvlJc w:val="left"/>
      <w:pPr>
        <w:ind w:left="340" w:hanging="340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none"/>
      <w:pStyle w:val="Kop3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pStyle w:val="Kop4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pStyle w:val="Kop5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Kop6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Kop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Kop8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Kop9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4" w15:restartNumberingAfterBreak="0">
    <w:nsid w:val="63976D9C"/>
    <w:multiLevelType w:val="multilevel"/>
    <w:tmpl w:val="97784668"/>
    <w:lvl w:ilvl="0">
      <w:start w:val="1"/>
      <w:numFmt w:val="bullet"/>
      <w:lvlText w:val=""/>
      <w:lvlJc w:val="left"/>
      <w:pPr>
        <w:ind w:left="284" w:hanging="284"/>
      </w:pPr>
      <w:rPr>
        <w:rFonts w:ascii="Symbol" w:hAnsi="Symbol" w:hint="default"/>
        <w:color w:val="auto"/>
        <w:sz w:val="16"/>
      </w:rPr>
    </w:lvl>
    <w:lvl w:ilvl="1">
      <w:start w:val="1"/>
      <w:numFmt w:val="bullet"/>
      <w:lvlText w:val=""/>
      <w:lvlJc w:val="left"/>
      <w:pPr>
        <w:ind w:left="568" w:hanging="284"/>
      </w:pPr>
      <w:rPr>
        <w:rFonts w:ascii="Symbol" w:hAnsi="Symbol" w:hint="default"/>
        <w:color w:val="auto"/>
      </w:rPr>
    </w:lvl>
    <w:lvl w:ilvl="2">
      <w:start w:val="1"/>
      <w:numFmt w:val="bullet"/>
      <w:lvlText w:val=""/>
      <w:lvlJc w:val="left"/>
      <w:pPr>
        <w:ind w:left="852" w:hanging="284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ind w:left="1136" w:hanging="284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1420" w:hanging="284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1704" w:hanging="284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1988" w:hanging="284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2272" w:hanging="284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2556" w:hanging="284"/>
      </w:pPr>
      <w:rPr>
        <w:rFonts w:ascii="Wingdings" w:hAnsi="Wingdings" w:hint="default"/>
      </w:rPr>
    </w:lvl>
  </w:abstractNum>
  <w:abstractNum w:abstractNumId="5" w15:restartNumberingAfterBreak="0">
    <w:nsid w:val="6D2734F8"/>
    <w:multiLevelType w:val="multilevel"/>
    <w:tmpl w:val="62E68410"/>
    <w:lvl w:ilvl="0">
      <w:start w:val="1"/>
      <w:numFmt w:val="bullet"/>
      <w:pStyle w:val="Opsomming"/>
      <w:lvlText w:val="•"/>
      <w:lvlJc w:val="left"/>
      <w:pPr>
        <w:ind w:left="227" w:hanging="227"/>
      </w:pPr>
      <w:rPr>
        <w:rFonts w:ascii="Open Sans" w:hAnsi="Open Sans" w:hint="default"/>
      </w:rPr>
    </w:lvl>
    <w:lvl w:ilvl="1">
      <w:start w:val="1"/>
      <w:numFmt w:val="bullet"/>
      <w:lvlText w:val="o"/>
      <w:lvlJc w:val="left"/>
      <w:pPr>
        <w:ind w:left="454" w:hanging="227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681" w:hanging="227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908" w:hanging="227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1135" w:hanging="227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1362" w:hanging="227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1589" w:hanging="227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1816" w:hanging="227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2043" w:hanging="227"/>
      </w:pPr>
      <w:rPr>
        <w:rFonts w:ascii="Wingdings" w:hAnsi="Wingdings" w:hint="default"/>
      </w:rPr>
    </w:lvl>
  </w:abstractNum>
  <w:num w:numId="1" w16cid:durableId="1480999287">
    <w:abstractNumId w:val="4"/>
  </w:num>
  <w:num w:numId="2" w16cid:durableId="1993873854">
    <w:abstractNumId w:val="0"/>
  </w:num>
  <w:num w:numId="3" w16cid:durableId="1279029570">
    <w:abstractNumId w:val="3"/>
  </w:num>
  <w:num w:numId="4" w16cid:durableId="170459424">
    <w:abstractNumId w:val="1"/>
  </w:num>
  <w:num w:numId="5" w16cid:durableId="1946497011">
    <w:abstractNumId w:val="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" w16cid:durableId="2074695112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7" w16cid:durableId="1315528174">
    <w:abstractNumId w:val="2"/>
  </w:num>
  <w:num w:numId="8" w16cid:durableId="1947617567">
    <w:abstractNumId w:val="5"/>
  </w:num>
  <w:num w:numId="9" w16cid:durableId="2089228533">
    <w:abstractNumId w:val="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 w16cid:durableId="1417825800">
    <w:abstractNumId w:val="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4"/>
  <w:proofState w:spelling="clean"/>
  <w:stylePaneFormatFilter w:val="1001" w:allStyles="1" w:customStyles="0" w:latentStyles="0" w:stylesInUse="0" w:headingStyles="0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09"/>
  <w:hyphenationZone w:val="425"/>
  <w:defaultTableStyle w:val="MijnTabel"/>
  <w:bookFoldPrintingSheets w:val="4"/>
  <w:characterSpacingControl w:val="doNotCompress"/>
  <w:hdrShapeDefaults>
    <o:shapedefaults v:ext="edit" spidmax="2048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95721"/>
    <w:rsid w:val="000006E7"/>
    <w:rsid w:val="00001389"/>
    <w:rsid w:val="00016403"/>
    <w:rsid w:val="0003326C"/>
    <w:rsid w:val="00037C1E"/>
    <w:rsid w:val="00043C0D"/>
    <w:rsid w:val="00051016"/>
    <w:rsid w:val="000664B3"/>
    <w:rsid w:val="00073FBC"/>
    <w:rsid w:val="00077B9A"/>
    <w:rsid w:val="00084087"/>
    <w:rsid w:val="000912C7"/>
    <w:rsid w:val="000A065D"/>
    <w:rsid w:val="000A7327"/>
    <w:rsid w:val="000B1DFF"/>
    <w:rsid w:val="000C09A4"/>
    <w:rsid w:val="000C1698"/>
    <w:rsid w:val="000D2477"/>
    <w:rsid w:val="000E03BF"/>
    <w:rsid w:val="000E2549"/>
    <w:rsid w:val="000E3A15"/>
    <w:rsid w:val="000E53BF"/>
    <w:rsid w:val="000E78A4"/>
    <w:rsid w:val="000F761A"/>
    <w:rsid w:val="00100778"/>
    <w:rsid w:val="00102C15"/>
    <w:rsid w:val="00106B66"/>
    <w:rsid w:val="00133A51"/>
    <w:rsid w:val="001368EF"/>
    <w:rsid w:val="001417FF"/>
    <w:rsid w:val="00141D94"/>
    <w:rsid w:val="00144B30"/>
    <w:rsid w:val="00145347"/>
    <w:rsid w:val="00146F5F"/>
    <w:rsid w:val="00152050"/>
    <w:rsid w:val="001664F2"/>
    <w:rsid w:val="00166512"/>
    <w:rsid w:val="00171791"/>
    <w:rsid w:val="00171B3F"/>
    <w:rsid w:val="00172D09"/>
    <w:rsid w:val="001741C7"/>
    <w:rsid w:val="00186EAB"/>
    <w:rsid w:val="001A7F5B"/>
    <w:rsid w:val="001B0A26"/>
    <w:rsid w:val="001B0B53"/>
    <w:rsid w:val="001B1ADF"/>
    <w:rsid w:val="001B7CDE"/>
    <w:rsid w:val="001F5AA5"/>
    <w:rsid w:val="001F6F35"/>
    <w:rsid w:val="00204109"/>
    <w:rsid w:val="00207952"/>
    <w:rsid w:val="002153F8"/>
    <w:rsid w:val="00221E9A"/>
    <w:rsid w:val="00256998"/>
    <w:rsid w:val="00260A5E"/>
    <w:rsid w:val="00266058"/>
    <w:rsid w:val="00272CD5"/>
    <w:rsid w:val="00273CBD"/>
    <w:rsid w:val="002856F9"/>
    <w:rsid w:val="00295036"/>
    <w:rsid w:val="00295721"/>
    <w:rsid w:val="002A5E9B"/>
    <w:rsid w:val="002B1901"/>
    <w:rsid w:val="002B4EF5"/>
    <w:rsid w:val="002C2496"/>
    <w:rsid w:val="002C4670"/>
    <w:rsid w:val="002C5C31"/>
    <w:rsid w:val="002C6E4D"/>
    <w:rsid w:val="002D6777"/>
    <w:rsid w:val="002D692E"/>
    <w:rsid w:val="002E2DCB"/>
    <w:rsid w:val="002F3213"/>
    <w:rsid w:val="002F598D"/>
    <w:rsid w:val="0032103E"/>
    <w:rsid w:val="003241BE"/>
    <w:rsid w:val="00324319"/>
    <w:rsid w:val="00324BB4"/>
    <w:rsid w:val="00325A20"/>
    <w:rsid w:val="00326AFD"/>
    <w:rsid w:val="00331A24"/>
    <w:rsid w:val="00335B06"/>
    <w:rsid w:val="0033652B"/>
    <w:rsid w:val="003433D0"/>
    <w:rsid w:val="00343567"/>
    <w:rsid w:val="003475DF"/>
    <w:rsid w:val="0036227A"/>
    <w:rsid w:val="00362E89"/>
    <w:rsid w:val="00367A27"/>
    <w:rsid w:val="00367FB0"/>
    <w:rsid w:val="00380E5E"/>
    <w:rsid w:val="00382B2A"/>
    <w:rsid w:val="00383161"/>
    <w:rsid w:val="00384C81"/>
    <w:rsid w:val="0039440B"/>
    <w:rsid w:val="00395DC8"/>
    <w:rsid w:val="003A3DCB"/>
    <w:rsid w:val="003A754E"/>
    <w:rsid w:val="003B7294"/>
    <w:rsid w:val="003C0AC1"/>
    <w:rsid w:val="003C1A0D"/>
    <w:rsid w:val="003D0A4B"/>
    <w:rsid w:val="003D5AAB"/>
    <w:rsid w:val="003E0D83"/>
    <w:rsid w:val="003E2836"/>
    <w:rsid w:val="003E2ABF"/>
    <w:rsid w:val="003E5B38"/>
    <w:rsid w:val="003F46C8"/>
    <w:rsid w:val="004041EC"/>
    <w:rsid w:val="00404A3D"/>
    <w:rsid w:val="004076A0"/>
    <w:rsid w:val="00407FC1"/>
    <w:rsid w:val="00412EF7"/>
    <w:rsid w:val="00413FC9"/>
    <w:rsid w:val="00416930"/>
    <w:rsid w:val="0042154A"/>
    <w:rsid w:val="00422883"/>
    <w:rsid w:val="00423150"/>
    <w:rsid w:val="004265C0"/>
    <w:rsid w:val="004300CE"/>
    <w:rsid w:val="00430BE8"/>
    <w:rsid w:val="00432D06"/>
    <w:rsid w:val="00447106"/>
    <w:rsid w:val="004573D8"/>
    <w:rsid w:val="004724BC"/>
    <w:rsid w:val="00474070"/>
    <w:rsid w:val="0047485D"/>
    <w:rsid w:val="00476B43"/>
    <w:rsid w:val="004812C1"/>
    <w:rsid w:val="0048534D"/>
    <w:rsid w:val="00486B25"/>
    <w:rsid w:val="00494D0E"/>
    <w:rsid w:val="004A1806"/>
    <w:rsid w:val="004B604F"/>
    <w:rsid w:val="004B7122"/>
    <w:rsid w:val="004C498D"/>
    <w:rsid w:val="004D09DB"/>
    <w:rsid w:val="004D3532"/>
    <w:rsid w:val="004D3CCF"/>
    <w:rsid w:val="004D411B"/>
    <w:rsid w:val="004D6C70"/>
    <w:rsid w:val="004F5D0C"/>
    <w:rsid w:val="004F6A46"/>
    <w:rsid w:val="00503242"/>
    <w:rsid w:val="00513A30"/>
    <w:rsid w:val="0051530A"/>
    <w:rsid w:val="00521066"/>
    <w:rsid w:val="00523F8A"/>
    <w:rsid w:val="00526BF3"/>
    <w:rsid w:val="0053071E"/>
    <w:rsid w:val="00531A8E"/>
    <w:rsid w:val="0054525A"/>
    <w:rsid w:val="005453FE"/>
    <w:rsid w:val="00550899"/>
    <w:rsid w:val="0055153B"/>
    <w:rsid w:val="0055226D"/>
    <w:rsid w:val="00561E21"/>
    <w:rsid w:val="00573269"/>
    <w:rsid w:val="0057570B"/>
    <w:rsid w:val="005840F5"/>
    <w:rsid w:val="005922A3"/>
    <w:rsid w:val="005A1B6A"/>
    <w:rsid w:val="005C0ADD"/>
    <w:rsid w:val="005D4E40"/>
    <w:rsid w:val="005D5693"/>
    <w:rsid w:val="005D6301"/>
    <w:rsid w:val="005E31F3"/>
    <w:rsid w:val="005E4FEA"/>
    <w:rsid w:val="00602423"/>
    <w:rsid w:val="0060527C"/>
    <w:rsid w:val="00605F26"/>
    <w:rsid w:val="00610F86"/>
    <w:rsid w:val="006111FA"/>
    <w:rsid w:val="006151A4"/>
    <w:rsid w:val="00620756"/>
    <w:rsid w:val="00623B81"/>
    <w:rsid w:val="00634BD3"/>
    <w:rsid w:val="00650604"/>
    <w:rsid w:val="00653E46"/>
    <w:rsid w:val="006724DA"/>
    <w:rsid w:val="006734AA"/>
    <w:rsid w:val="00690E00"/>
    <w:rsid w:val="006921E4"/>
    <w:rsid w:val="006A1A43"/>
    <w:rsid w:val="006A1E43"/>
    <w:rsid w:val="006A3E4E"/>
    <w:rsid w:val="006B03B4"/>
    <w:rsid w:val="006C1A26"/>
    <w:rsid w:val="006D2869"/>
    <w:rsid w:val="006D2A3D"/>
    <w:rsid w:val="006D4223"/>
    <w:rsid w:val="006D7480"/>
    <w:rsid w:val="006E1E14"/>
    <w:rsid w:val="006E5E34"/>
    <w:rsid w:val="006E7DC5"/>
    <w:rsid w:val="0070175C"/>
    <w:rsid w:val="007045BA"/>
    <w:rsid w:val="00717663"/>
    <w:rsid w:val="00720876"/>
    <w:rsid w:val="00725331"/>
    <w:rsid w:val="00725872"/>
    <w:rsid w:val="00725FE9"/>
    <w:rsid w:val="00726693"/>
    <w:rsid w:val="00730EB6"/>
    <w:rsid w:val="00734DC3"/>
    <w:rsid w:val="00752357"/>
    <w:rsid w:val="00755043"/>
    <w:rsid w:val="00755FF3"/>
    <w:rsid w:val="00757DB0"/>
    <w:rsid w:val="00774825"/>
    <w:rsid w:val="00776152"/>
    <w:rsid w:val="00780D23"/>
    <w:rsid w:val="007951B6"/>
    <w:rsid w:val="007A4071"/>
    <w:rsid w:val="007B1418"/>
    <w:rsid w:val="007B451A"/>
    <w:rsid w:val="007B4825"/>
    <w:rsid w:val="007C19E4"/>
    <w:rsid w:val="007E01BB"/>
    <w:rsid w:val="007E07D3"/>
    <w:rsid w:val="007E476F"/>
    <w:rsid w:val="007F63C0"/>
    <w:rsid w:val="0080513A"/>
    <w:rsid w:val="00811ECE"/>
    <w:rsid w:val="0082115E"/>
    <w:rsid w:val="00821455"/>
    <w:rsid w:val="00822D4E"/>
    <w:rsid w:val="00823AC7"/>
    <w:rsid w:val="00826184"/>
    <w:rsid w:val="00830437"/>
    <w:rsid w:val="00831C52"/>
    <w:rsid w:val="00834D02"/>
    <w:rsid w:val="008429F1"/>
    <w:rsid w:val="00842E34"/>
    <w:rsid w:val="00845BF3"/>
    <w:rsid w:val="00847C7C"/>
    <w:rsid w:val="00854788"/>
    <w:rsid w:val="00860F80"/>
    <w:rsid w:val="00865DB8"/>
    <w:rsid w:val="00874469"/>
    <w:rsid w:val="008765AC"/>
    <w:rsid w:val="0088427D"/>
    <w:rsid w:val="0089683E"/>
    <w:rsid w:val="008B67C2"/>
    <w:rsid w:val="008C1E15"/>
    <w:rsid w:val="008C6B59"/>
    <w:rsid w:val="008D4A49"/>
    <w:rsid w:val="008D714D"/>
    <w:rsid w:val="008E13F7"/>
    <w:rsid w:val="008E6DA1"/>
    <w:rsid w:val="008F3143"/>
    <w:rsid w:val="00901777"/>
    <w:rsid w:val="00901C2D"/>
    <w:rsid w:val="0090264E"/>
    <w:rsid w:val="0090473D"/>
    <w:rsid w:val="009049F3"/>
    <w:rsid w:val="0090764C"/>
    <w:rsid w:val="009105CC"/>
    <w:rsid w:val="0091071F"/>
    <w:rsid w:val="0092473E"/>
    <w:rsid w:val="00927576"/>
    <w:rsid w:val="00930D93"/>
    <w:rsid w:val="00943B67"/>
    <w:rsid w:val="0095000F"/>
    <w:rsid w:val="00965E69"/>
    <w:rsid w:val="00966722"/>
    <w:rsid w:val="009668EF"/>
    <w:rsid w:val="00976759"/>
    <w:rsid w:val="00980820"/>
    <w:rsid w:val="00987A15"/>
    <w:rsid w:val="00990956"/>
    <w:rsid w:val="009B1360"/>
    <w:rsid w:val="009C06A4"/>
    <w:rsid w:val="009C52A7"/>
    <w:rsid w:val="009C7EFE"/>
    <w:rsid w:val="009D7C8C"/>
    <w:rsid w:val="009F19B7"/>
    <w:rsid w:val="009F2F31"/>
    <w:rsid w:val="00A0564E"/>
    <w:rsid w:val="00A06D65"/>
    <w:rsid w:val="00A11973"/>
    <w:rsid w:val="00A11982"/>
    <w:rsid w:val="00A12165"/>
    <w:rsid w:val="00A1377C"/>
    <w:rsid w:val="00A254D6"/>
    <w:rsid w:val="00A25A10"/>
    <w:rsid w:val="00A27942"/>
    <w:rsid w:val="00A346F2"/>
    <w:rsid w:val="00A352B0"/>
    <w:rsid w:val="00A420B5"/>
    <w:rsid w:val="00A44F59"/>
    <w:rsid w:val="00A51F7D"/>
    <w:rsid w:val="00A5576F"/>
    <w:rsid w:val="00A91983"/>
    <w:rsid w:val="00A93A65"/>
    <w:rsid w:val="00A946E6"/>
    <w:rsid w:val="00AA2034"/>
    <w:rsid w:val="00AA60E0"/>
    <w:rsid w:val="00AA6120"/>
    <w:rsid w:val="00AB2F6D"/>
    <w:rsid w:val="00AC1D30"/>
    <w:rsid w:val="00AC1FD9"/>
    <w:rsid w:val="00AC5A00"/>
    <w:rsid w:val="00AD0D34"/>
    <w:rsid w:val="00AE28B3"/>
    <w:rsid w:val="00AE3DE6"/>
    <w:rsid w:val="00AF2665"/>
    <w:rsid w:val="00AF4E2A"/>
    <w:rsid w:val="00AF59A2"/>
    <w:rsid w:val="00AF7F7C"/>
    <w:rsid w:val="00B01F00"/>
    <w:rsid w:val="00B04817"/>
    <w:rsid w:val="00B04B25"/>
    <w:rsid w:val="00B104D7"/>
    <w:rsid w:val="00B12CC3"/>
    <w:rsid w:val="00B14B5D"/>
    <w:rsid w:val="00B16C0E"/>
    <w:rsid w:val="00B22BDC"/>
    <w:rsid w:val="00B251A1"/>
    <w:rsid w:val="00B300CD"/>
    <w:rsid w:val="00B336CF"/>
    <w:rsid w:val="00B402A1"/>
    <w:rsid w:val="00B447FD"/>
    <w:rsid w:val="00B45304"/>
    <w:rsid w:val="00B45CB0"/>
    <w:rsid w:val="00B54CFE"/>
    <w:rsid w:val="00B65073"/>
    <w:rsid w:val="00B65B90"/>
    <w:rsid w:val="00B72E2F"/>
    <w:rsid w:val="00B76051"/>
    <w:rsid w:val="00B81D12"/>
    <w:rsid w:val="00B91CCF"/>
    <w:rsid w:val="00BA50C5"/>
    <w:rsid w:val="00BA525B"/>
    <w:rsid w:val="00BA6143"/>
    <w:rsid w:val="00BA6380"/>
    <w:rsid w:val="00BB6A3B"/>
    <w:rsid w:val="00BC4496"/>
    <w:rsid w:val="00BC55E5"/>
    <w:rsid w:val="00BC59CB"/>
    <w:rsid w:val="00BC612F"/>
    <w:rsid w:val="00BC676E"/>
    <w:rsid w:val="00BD6FBE"/>
    <w:rsid w:val="00BE69CC"/>
    <w:rsid w:val="00BF30D5"/>
    <w:rsid w:val="00C079C4"/>
    <w:rsid w:val="00C17732"/>
    <w:rsid w:val="00C210B5"/>
    <w:rsid w:val="00C23121"/>
    <w:rsid w:val="00C239A6"/>
    <w:rsid w:val="00C33F9B"/>
    <w:rsid w:val="00C46B64"/>
    <w:rsid w:val="00C51D43"/>
    <w:rsid w:val="00C57AA8"/>
    <w:rsid w:val="00C57ABD"/>
    <w:rsid w:val="00C63C9D"/>
    <w:rsid w:val="00C6702A"/>
    <w:rsid w:val="00C708E4"/>
    <w:rsid w:val="00C80009"/>
    <w:rsid w:val="00C9449F"/>
    <w:rsid w:val="00CB0EEB"/>
    <w:rsid w:val="00CC0923"/>
    <w:rsid w:val="00CC1E5A"/>
    <w:rsid w:val="00CD54F9"/>
    <w:rsid w:val="00CD6AA9"/>
    <w:rsid w:val="00CF3FE7"/>
    <w:rsid w:val="00CF42C5"/>
    <w:rsid w:val="00CF557A"/>
    <w:rsid w:val="00CF6F2E"/>
    <w:rsid w:val="00D11D76"/>
    <w:rsid w:val="00D130BC"/>
    <w:rsid w:val="00D205CE"/>
    <w:rsid w:val="00D20780"/>
    <w:rsid w:val="00D27557"/>
    <w:rsid w:val="00D4137C"/>
    <w:rsid w:val="00D46427"/>
    <w:rsid w:val="00D52E1C"/>
    <w:rsid w:val="00D55373"/>
    <w:rsid w:val="00D67D34"/>
    <w:rsid w:val="00D73349"/>
    <w:rsid w:val="00D73928"/>
    <w:rsid w:val="00D76F38"/>
    <w:rsid w:val="00D810A6"/>
    <w:rsid w:val="00D81B4E"/>
    <w:rsid w:val="00D84823"/>
    <w:rsid w:val="00D84D11"/>
    <w:rsid w:val="00D9515A"/>
    <w:rsid w:val="00D969D7"/>
    <w:rsid w:val="00DA2A14"/>
    <w:rsid w:val="00DA2BF4"/>
    <w:rsid w:val="00DA5397"/>
    <w:rsid w:val="00DA54A1"/>
    <w:rsid w:val="00DA68BE"/>
    <w:rsid w:val="00DB4FA7"/>
    <w:rsid w:val="00DC0BB3"/>
    <w:rsid w:val="00DC17D2"/>
    <w:rsid w:val="00DC466E"/>
    <w:rsid w:val="00DD3E7E"/>
    <w:rsid w:val="00DD4BA1"/>
    <w:rsid w:val="00DE635E"/>
    <w:rsid w:val="00DF15D3"/>
    <w:rsid w:val="00E04695"/>
    <w:rsid w:val="00E047AA"/>
    <w:rsid w:val="00E1271F"/>
    <w:rsid w:val="00E13312"/>
    <w:rsid w:val="00E15B5C"/>
    <w:rsid w:val="00E16613"/>
    <w:rsid w:val="00E2256B"/>
    <w:rsid w:val="00E2560D"/>
    <w:rsid w:val="00E261F2"/>
    <w:rsid w:val="00E31C0A"/>
    <w:rsid w:val="00E33804"/>
    <w:rsid w:val="00E50DDB"/>
    <w:rsid w:val="00E50F24"/>
    <w:rsid w:val="00E72C60"/>
    <w:rsid w:val="00E76BB2"/>
    <w:rsid w:val="00E85E54"/>
    <w:rsid w:val="00E870ED"/>
    <w:rsid w:val="00E90233"/>
    <w:rsid w:val="00E97B11"/>
    <w:rsid w:val="00EA1F19"/>
    <w:rsid w:val="00EA5714"/>
    <w:rsid w:val="00EA6C10"/>
    <w:rsid w:val="00EC2591"/>
    <w:rsid w:val="00EC396C"/>
    <w:rsid w:val="00ED00CD"/>
    <w:rsid w:val="00ED1A4F"/>
    <w:rsid w:val="00ED1D03"/>
    <w:rsid w:val="00ED615C"/>
    <w:rsid w:val="00EE08CE"/>
    <w:rsid w:val="00F0082F"/>
    <w:rsid w:val="00F06990"/>
    <w:rsid w:val="00F234FD"/>
    <w:rsid w:val="00F23A5F"/>
    <w:rsid w:val="00F43978"/>
    <w:rsid w:val="00F43E82"/>
    <w:rsid w:val="00F515DA"/>
    <w:rsid w:val="00F52D19"/>
    <w:rsid w:val="00F545AD"/>
    <w:rsid w:val="00F55CEB"/>
    <w:rsid w:val="00F637FA"/>
    <w:rsid w:val="00F70BBF"/>
    <w:rsid w:val="00F74446"/>
    <w:rsid w:val="00F75D9D"/>
    <w:rsid w:val="00F80DE8"/>
    <w:rsid w:val="00F850B6"/>
    <w:rsid w:val="00F869DC"/>
    <w:rsid w:val="00F87D7B"/>
    <w:rsid w:val="00F93AED"/>
    <w:rsid w:val="00F942E5"/>
    <w:rsid w:val="00F9587C"/>
    <w:rsid w:val="00FA2200"/>
    <w:rsid w:val="00FA5BA5"/>
    <w:rsid w:val="00FA605C"/>
    <w:rsid w:val="00FA6C8A"/>
    <w:rsid w:val="00FB2347"/>
    <w:rsid w:val="00FB37C0"/>
    <w:rsid w:val="00FC0295"/>
    <w:rsid w:val="00FC040E"/>
    <w:rsid w:val="00FC7CFA"/>
    <w:rsid w:val="00FD2D02"/>
    <w:rsid w:val="00FD62FA"/>
    <w:rsid w:val="00FD67AE"/>
    <w:rsid w:val="00FD7322"/>
    <w:rsid w:val="00FE53B9"/>
    <w:rsid w:val="00FF777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481"/>
    <o:shapelayout v:ext="edit">
      <o:idmap v:ext="edit" data="1"/>
    </o:shapelayout>
  </w:shapeDefaults>
  <w:decimalSymbol w:val=","/>
  <w:listSeparator w:val=";"/>
  <w14:docId w14:val="61688F28"/>
  <w15:docId w15:val="{8F19B938-E4D3-4586-8164-2E1507204C7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color w:val="000000" w:themeColor="text1"/>
        <w:sz w:val="22"/>
        <w:szCs w:val="22"/>
        <w:lang w:val="nl-NL" w:eastAsia="en-US" w:bidi="ar-SA"/>
      </w:rPr>
    </w:rPrDefault>
    <w:pPrDefault>
      <w:pPr>
        <w:spacing w:line="300" w:lineRule="auto"/>
      </w:pPr>
    </w:pPrDefault>
  </w:docDefaults>
  <w:latentStyles w:defLockedState="1" w:defUIPriority="99" w:defSemiHidden="0" w:defUnhideWhenUsed="0" w:defQFormat="0" w:count="376">
    <w:lsdException w:name="Normal" w:locked="0" w:uiPriority="0" w:qFormat="1"/>
    <w:lsdException w:name="heading 1" w:locked="0" w:uiPriority="2" w:qFormat="1"/>
    <w:lsdException w:name="heading 2" w:locked="0" w:semiHidden="1" w:uiPriority="9" w:unhideWhenUsed="1" w:qFormat="1"/>
    <w:lsdException w:name="heading 3" w:locked="0" w:semiHidden="1" w:uiPriority="9" w:unhideWhenUsed="1" w:qFormat="1"/>
    <w:lsdException w:name="heading 4" w:locked="0" w:semiHidden="1" w:uiPriority="9" w:unhideWhenUsed="1"/>
    <w:lsdException w:name="heading 5" w:locked="0" w:semiHidden="1" w:uiPriority="9" w:unhideWhenUsed="1" w:qFormat="1"/>
    <w:lsdException w:name="heading 6" w:locked="0" w:semiHidden="1" w:uiPriority="9" w:unhideWhenUsed="1" w:qFormat="1"/>
    <w:lsdException w:name="heading 7" w:locked="0" w:semiHidden="1" w:uiPriority="9" w:unhideWhenUsed="1" w:qFormat="1"/>
    <w:lsdException w:name="heading 8" w:locked="0" w:semiHidden="1" w:uiPriority="9" w:unhideWhenUsed="1" w:qFormat="1"/>
    <w:lsdException w:name="heading 9" w:locked="0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locked="0" w:semiHidden="1" w:unhideWhenUsed="1"/>
    <w:lsdException w:name="footer" w:locked="0" w:semiHidden="1" w:unhideWhenUsed="1"/>
    <w:lsdException w:name="index heading" w:semiHidden="1" w:unhideWhenUsed="1"/>
    <w:lsdException w:name="caption" w:locked="0" w:semiHidden="1" w:uiPriority="0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locked="0" w:semiHidden="1" w:unhideWhenUsed="1"/>
    <w:lsdException w:name="annotation reference" w:semiHidden="1" w:unhideWhenUsed="1"/>
    <w:lsdException w:name="line number" w:semiHidden="1" w:unhideWhenUsed="1"/>
    <w:lsdException w:name="page number" w:locked="0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locked="0" w:qFormat="1"/>
    <w:lsdException w:name="Closing" w:semiHidden="1" w:unhideWhenUsed="1"/>
    <w:lsdException w:name="Signature" w:semiHidden="1" w:unhideWhenUsed="1"/>
    <w:lsdException w:name="Default Paragraph Font" w:locked="0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locked="0" w:qFormat="1"/>
    <w:lsdException w:name="Salutation" w:semiHidden="1" w:unhideWhenUsed="1"/>
    <w:lsdException w:name="Date" w:locked="0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locked="0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locked="0" w:semiHidden="1" w:unhideWhenUsed="1"/>
    <w:lsdException w:name="annotation subject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locked="0" w:semiHidden="1" w:unhideWhenUsed="1"/>
    <w:lsdException w:name="Table Grid" w:locked="0" w:uiPriority="59"/>
    <w:lsdException w:name="Table Theme" w:semiHidden="1" w:unhideWhenUsed="1"/>
    <w:lsdException w:name="Placeholder Text" w:locked="0" w:semiHidden="1"/>
    <w:lsdException w:name="No Spacing" w:semiHidden="1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locked="0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Standaard">
    <w:name w:val="Normal"/>
    <w:qFormat/>
    <w:rsid w:val="00FD7322"/>
    <w:pPr>
      <w:tabs>
        <w:tab w:val="left" w:pos="227"/>
      </w:tabs>
      <w:spacing w:line="336" w:lineRule="auto"/>
    </w:pPr>
    <w:rPr>
      <w:sz w:val="18"/>
    </w:rPr>
  </w:style>
  <w:style w:type="paragraph" w:styleId="Kop1">
    <w:name w:val="heading 1"/>
    <w:basedOn w:val="Standaard"/>
    <w:next w:val="Standaard"/>
    <w:link w:val="Kop1Char"/>
    <w:uiPriority w:val="2"/>
    <w:qFormat/>
    <w:rsid w:val="00FC0295"/>
    <w:pPr>
      <w:keepNext/>
      <w:keepLines/>
      <w:numPr>
        <w:numId w:val="3"/>
      </w:numPr>
      <w:tabs>
        <w:tab w:val="clear" w:pos="227"/>
        <w:tab w:val="left" w:pos="454"/>
      </w:tabs>
      <w:spacing w:before="240" w:after="200"/>
      <w:contextualSpacing/>
      <w:outlineLvl w:val="0"/>
    </w:pPr>
    <w:rPr>
      <w:rFonts w:asciiTheme="majorHAnsi" w:hAnsiTheme="majorHAnsi"/>
      <w:b/>
      <w:color w:val="656769"/>
      <w:sz w:val="28"/>
    </w:rPr>
  </w:style>
  <w:style w:type="paragraph" w:styleId="Kop2">
    <w:name w:val="heading 2"/>
    <w:basedOn w:val="Standaard"/>
    <w:next w:val="Standaard"/>
    <w:link w:val="Kop2Char"/>
    <w:uiPriority w:val="9"/>
    <w:qFormat/>
    <w:locked/>
    <w:rsid w:val="004041EC"/>
    <w:pPr>
      <w:keepNext/>
      <w:keepLines/>
      <w:numPr>
        <w:ilvl w:val="1"/>
        <w:numId w:val="3"/>
      </w:numPr>
      <w:outlineLvl w:val="1"/>
    </w:pPr>
    <w:rPr>
      <w:b/>
      <w:bCs/>
      <w:sz w:val="20"/>
      <w:szCs w:val="24"/>
    </w:rPr>
  </w:style>
  <w:style w:type="paragraph" w:styleId="Kop3">
    <w:name w:val="heading 3"/>
    <w:basedOn w:val="Standaard"/>
    <w:next w:val="Standaard"/>
    <w:link w:val="Kop3Char"/>
    <w:uiPriority w:val="9"/>
    <w:qFormat/>
    <w:locked/>
    <w:rsid w:val="004041EC"/>
    <w:pPr>
      <w:keepNext/>
      <w:keepLines/>
      <w:numPr>
        <w:ilvl w:val="2"/>
        <w:numId w:val="3"/>
      </w:numPr>
      <w:outlineLvl w:val="2"/>
    </w:pPr>
    <w:rPr>
      <w:rFonts w:eastAsiaTheme="majorEastAsia" w:cstheme="majorBidi"/>
      <w:b/>
      <w:sz w:val="20"/>
    </w:rPr>
  </w:style>
  <w:style w:type="paragraph" w:styleId="Kop4">
    <w:name w:val="heading 4"/>
    <w:basedOn w:val="Standaard"/>
    <w:next w:val="Standaard"/>
    <w:link w:val="Kop4Char"/>
    <w:uiPriority w:val="9"/>
    <w:unhideWhenUsed/>
    <w:locked/>
    <w:rsid w:val="000A065D"/>
    <w:pPr>
      <w:keepNext/>
      <w:keepLines/>
      <w:numPr>
        <w:ilvl w:val="3"/>
        <w:numId w:val="3"/>
      </w:numPr>
      <w:outlineLvl w:val="3"/>
    </w:pPr>
    <w:rPr>
      <w:rFonts w:asciiTheme="majorHAnsi" w:eastAsiaTheme="majorEastAsia" w:hAnsiTheme="majorHAnsi" w:cstheme="majorBidi"/>
      <w:b/>
      <w:iCs/>
      <w:noProof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qFormat/>
    <w:locked/>
    <w:rsid w:val="004B7122"/>
    <w:pPr>
      <w:keepNext/>
      <w:keepLines/>
      <w:numPr>
        <w:ilvl w:val="4"/>
        <w:numId w:val="3"/>
      </w:numPr>
      <w:spacing w:before="40"/>
      <w:outlineLvl w:val="4"/>
    </w:pPr>
    <w:rPr>
      <w:rFonts w:asciiTheme="majorHAnsi" w:eastAsiaTheme="majorEastAsia" w:hAnsiTheme="majorHAnsi" w:cstheme="majorBidi"/>
      <w:color w:val="912943" w:themeColor="accent1" w:themeShade="BF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qFormat/>
    <w:locked/>
    <w:rsid w:val="004B7122"/>
    <w:pPr>
      <w:keepNext/>
      <w:keepLines/>
      <w:numPr>
        <w:ilvl w:val="5"/>
        <w:numId w:val="3"/>
      </w:numPr>
      <w:spacing w:before="40"/>
      <w:outlineLvl w:val="5"/>
    </w:pPr>
    <w:rPr>
      <w:rFonts w:asciiTheme="majorHAnsi" w:eastAsiaTheme="majorEastAsia" w:hAnsiTheme="majorHAnsi" w:cstheme="majorBidi"/>
      <w:color w:val="601B2C" w:themeColor="accent1" w:themeShade="7F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locked/>
    <w:rsid w:val="004B7122"/>
    <w:pPr>
      <w:keepNext/>
      <w:keepLines/>
      <w:numPr>
        <w:ilvl w:val="6"/>
        <w:numId w:val="3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601B2C" w:themeColor="accent1" w:themeShade="7F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locked/>
    <w:rsid w:val="004B7122"/>
    <w:pPr>
      <w:keepNext/>
      <w:keepLines/>
      <w:numPr>
        <w:ilvl w:val="7"/>
        <w:numId w:val="3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unhideWhenUsed/>
    <w:locked/>
    <w:rsid w:val="004B7122"/>
    <w:pPr>
      <w:keepNext/>
      <w:keepLines/>
      <w:numPr>
        <w:ilvl w:val="8"/>
        <w:numId w:val="3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customStyle="1" w:styleId="Onopgelostemelding1">
    <w:name w:val="Onopgeloste melding1"/>
    <w:basedOn w:val="Standaardalinea-lettertype"/>
    <w:uiPriority w:val="99"/>
    <w:semiHidden/>
    <w:unhideWhenUsed/>
    <w:locked/>
    <w:rsid w:val="00D20780"/>
    <w:rPr>
      <w:color w:val="605E5C"/>
      <w:shd w:val="clear" w:color="auto" w:fill="E1DFDD"/>
    </w:rPr>
  </w:style>
  <w:style w:type="character" w:customStyle="1" w:styleId="Kop1Char">
    <w:name w:val="Kop 1 Char"/>
    <w:basedOn w:val="Standaardalinea-lettertype"/>
    <w:link w:val="Kop1"/>
    <w:uiPriority w:val="2"/>
    <w:rsid w:val="00FC0295"/>
    <w:rPr>
      <w:rFonts w:asciiTheme="majorHAnsi" w:hAnsiTheme="majorHAnsi"/>
      <w:b/>
      <w:color w:val="656769"/>
      <w:sz w:val="28"/>
    </w:rPr>
  </w:style>
  <w:style w:type="character" w:customStyle="1" w:styleId="Kop2Char">
    <w:name w:val="Kop 2 Char"/>
    <w:basedOn w:val="Standaardalinea-lettertype"/>
    <w:link w:val="Kop2"/>
    <w:uiPriority w:val="9"/>
    <w:rsid w:val="004041EC"/>
    <w:rPr>
      <w:b/>
      <w:bCs/>
      <w:sz w:val="20"/>
      <w:szCs w:val="24"/>
    </w:rPr>
  </w:style>
  <w:style w:type="character" w:customStyle="1" w:styleId="Kop3Char">
    <w:name w:val="Kop 3 Char"/>
    <w:basedOn w:val="Standaardalinea-lettertype"/>
    <w:link w:val="Kop3"/>
    <w:uiPriority w:val="9"/>
    <w:rsid w:val="004041EC"/>
    <w:rPr>
      <w:rFonts w:eastAsiaTheme="majorEastAsia" w:cstheme="majorBidi"/>
      <w:b/>
      <w:sz w:val="20"/>
    </w:rPr>
  </w:style>
  <w:style w:type="character" w:customStyle="1" w:styleId="Kop4Char">
    <w:name w:val="Kop 4 Char"/>
    <w:basedOn w:val="Standaardalinea-lettertype"/>
    <w:link w:val="Kop4"/>
    <w:uiPriority w:val="9"/>
    <w:rsid w:val="000A065D"/>
    <w:rPr>
      <w:rFonts w:asciiTheme="majorHAnsi" w:eastAsiaTheme="majorEastAsia" w:hAnsiTheme="majorHAnsi" w:cstheme="majorBidi"/>
      <w:b/>
      <w:iCs/>
      <w:noProof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4B7122"/>
    <w:rPr>
      <w:rFonts w:asciiTheme="majorHAnsi" w:eastAsiaTheme="majorEastAsia" w:hAnsiTheme="majorHAnsi" w:cstheme="majorBidi"/>
      <w:color w:val="912943" w:themeColor="accent1" w:themeShade="BF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4B7122"/>
    <w:rPr>
      <w:rFonts w:asciiTheme="majorHAnsi" w:eastAsiaTheme="majorEastAsia" w:hAnsiTheme="majorHAnsi" w:cstheme="majorBidi"/>
      <w:color w:val="601B2C" w:themeColor="accent1" w:themeShade="7F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4B7122"/>
    <w:rPr>
      <w:rFonts w:asciiTheme="majorHAnsi" w:eastAsiaTheme="majorEastAsia" w:hAnsiTheme="majorHAnsi" w:cstheme="majorBidi"/>
      <w:i/>
      <w:iCs/>
      <w:color w:val="601B2C" w:themeColor="accent1" w:themeShade="7F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4B7122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Kop9Char">
    <w:name w:val="Kop 9 Char"/>
    <w:basedOn w:val="Standaardalinea-lettertype"/>
    <w:link w:val="Kop9"/>
    <w:uiPriority w:val="9"/>
    <w:rsid w:val="004B7122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Ballontekst">
    <w:name w:val="Balloon Text"/>
    <w:basedOn w:val="Standaard"/>
    <w:link w:val="BallontekstChar"/>
    <w:uiPriority w:val="99"/>
    <w:semiHidden/>
    <w:unhideWhenUsed/>
    <w:locked/>
    <w:rsid w:val="004B7122"/>
    <w:pPr>
      <w:spacing w:line="240" w:lineRule="auto"/>
    </w:pPr>
    <w:rPr>
      <w:rFonts w:ascii="Segoe UI" w:hAnsi="Segoe UI" w:cs="Segoe UI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4B7122"/>
    <w:rPr>
      <w:rFonts w:ascii="Segoe UI" w:hAnsi="Segoe UI" w:cs="Segoe UI"/>
      <w:sz w:val="18"/>
      <w:szCs w:val="18"/>
    </w:rPr>
  </w:style>
  <w:style w:type="paragraph" w:styleId="Koptekst">
    <w:name w:val="header"/>
    <w:basedOn w:val="Standaard"/>
    <w:link w:val="KoptekstChar"/>
    <w:uiPriority w:val="99"/>
    <w:unhideWhenUsed/>
    <w:locked/>
    <w:rsid w:val="00422883"/>
    <w:pPr>
      <w:tabs>
        <w:tab w:val="center" w:pos="4536"/>
        <w:tab w:val="right" w:pos="9072"/>
      </w:tabs>
      <w:spacing w:line="240" w:lineRule="auto"/>
    </w:pPr>
    <w:rPr>
      <w:b/>
      <w:caps/>
      <w:noProof/>
      <w:color w:val="C3375A" w:themeColor="accent1"/>
      <w:szCs w:val="40"/>
      <w:lang w:eastAsia="nl-NL"/>
    </w:rPr>
  </w:style>
  <w:style w:type="character" w:customStyle="1" w:styleId="KoptekstChar">
    <w:name w:val="Koptekst Char"/>
    <w:basedOn w:val="Standaardalinea-lettertype"/>
    <w:link w:val="Koptekst"/>
    <w:uiPriority w:val="99"/>
    <w:rsid w:val="00422883"/>
    <w:rPr>
      <w:b/>
      <w:caps/>
      <w:noProof/>
      <w:color w:val="C3375A" w:themeColor="accent1"/>
      <w:sz w:val="18"/>
      <w:szCs w:val="40"/>
      <w:lang w:eastAsia="nl-NL"/>
    </w:rPr>
  </w:style>
  <w:style w:type="paragraph" w:styleId="Voettekst">
    <w:name w:val="footer"/>
    <w:basedOn w:val="Standaard"/>
    <w:link w:val="VoettekstChar"/>
    <w:uiPriority w:val="99"/>
    <w:unhideWhenUsed/>
    <w:locked/>
    <w:rsid w:val="00A0564E"/>
    <w:pPr>
      <w:tabs>
        <w:tab w:val="clear" w:pos="227"/>
        <w:tab w:val="left" w:pos="6577"/>
        <w:tab w:val="left" w:pos="8647"/>
        <w:tab w:val="right" w:pos="9498"/>
      </w:tabs>
      <w:spacing w:line="240" w:lineRule="auto"/>
      <w:ind w:right="-1163"/>
    </w:pPr>
    <w:rPr>
      <w:rFonts w:asciiTheme="majorHAnsi" w:hAnsiTheme="majorHAnsi"/>
      <w:bCs/>
      <w:color w:val="FFFFFF" w:themeColor="background1"/>
      <w:sz w:val="16"/>
    </w:rPr>
  </w:style>
  <w:style w:type="character" w:customStyle="1" w:styleId="VoettekstChar">
    <w:name w:val="Voettekst Char"/>
    <w:basedOn w:val="Standaardalinea-lettertype"/>
    <w:link w:val="Voettekst"/>
    <w:uiPriority w:val="99"/>
    <w:rsid w:val="00A0564E"/>
    <w:rPr>
      <w:rFonts w:asciiTheme="majorHAnsi" w:hAnsiTheme="majorHAnsi"/>
      <w:bCs/>
      <w:color w:val="FFFFFF" w:themeColor="background1"/>
      <w:sz w:val="16"/>
    </w:rPr>
  </w:style>
  <w:style w:type="paragraph" w:customStyle="1" w:styleId="Opsomming">
    <w:name w:val="Opsomming"/>
    <w:basedOn w:val="Standaard"/>
    <w:uiPriority w:val="1"/>
    <w:qFormat/>
    <w:rsid w:val="00F93AED"/>
    <w:pPr>
      <w:numPr>
        <w:numId w:val="8"/>
      </w:numPr>
      <w:tabs>
        <w:tab w:val="clear" w:pos="227"/>
      </w:tabs>
      <w:contextualSpacing/>
    </w:pPr>
    <w:rPr>
      <w:rFonts w:cs="Arial"/>
    </w:rPr>
  </w:style>
  <w:style w:type="character" w:styleId="Voetnootmarkering">
    <w:name w:val="footnote reference"/>
    <w:basedOn w:val="Standaardalinea-lettertype"/>
    <w:uiPriority w:val="99"/>
    <w:semiHidden/>
    <w:unhideWhenUsed/>
    <w:locked/>
    <w:rsid w:val="00E50DDB"/>
    <w:rPr>
      <w:vertAlign w:val="superscript"/>
    </w:rPr>
  </w:style>
  <w:style w:type="paragraph" w:styleId="Titel">
    <w:name w:val="Title"/>
    <w:basedOn w:val="Standaard"/>
    <w:link w:val="TitelChar"/>
    <w:uiPriority w:val="99"/>
    <w:qFormat/>
    <w:rsid w:val="00367A27"/>
    <w:pPr>
      <w:framePr w:hSpace="142" w:wrap="around" w:vAnchor="page" w:hAnchor="text" w:x="1135" w:y="4821"/>
      <w:spacing w:after="80" w:line="240" w:lineRule="auto"/>
      <w:contextualSpacing/>
      <w:suppressOverlap/>
    </w:pPr>
    <w:rPr>
      <w:rFonts w:asciiTheme="majorHAnsi" w:hAnsiTheme="majorHAnsi"/>
      <w:b/>
      <w:color w:val="FFFFFF" w:themeColor="background1"/>
      <w:sz w:val="72"/>
      <w:szCs w:val="76"/>
    </w:rPr>
  </w:style>
  <w:style w:type="character" w:customStyle="1" w:styleId="TitelChar">
    <w:name w:val="Titel Char"/>
    <w:basedOn w:val="Standaardalinea-lettertype"/>
    <w:link w:val="Titel"/>
    <w:uiPriority w:val="99"/>
    <w:rsid w:val="00367A27"/>
    <w:rPr>
      <w:rFonts w:asciiTheme="majorHAnsi" w:hAnsiTheme="majorHAnsi"/>
      <w:b/>
      <w:color w:val="FFFFFF" w:themeColor="background1"/>
      <w:sz w:val="72"/>
      <w:szCs w:val="76"/>
    </w:rPr>
  </w:style>
  <w:style w:type="paragraph" w:customStyle="1" w:styleId="Nummering">
    <w:name w:val="Nummering"/>
    <w:basedOn w:val="Standaard"/>
    <w:uiPriority w:val="1"/>
    <w:qFormat/>
    <w:rsid w:val="00474070"/>
    <w:pPr>
      <w:numPr>
        <w:numId w:val="4"/>
      </w:numPr>
      <w:tabs>
        <w:tab w:val="clear" w:pos="227"/>
      </w:tabs>
      <w:ind w:left="227" w:hanging="227"/>
    </w:pPr>
  </w:style>
  <w:style w:type="table" w:styleId="Tabelraster">
    <w:name w:val="Table Grid"/>
    <w:basedOn w:val="Standaardtabel"/>
    <w:uiPriority w:val="59"/>
    <w:locked/>
    <w:rsid w:val="00531A8E"/>
    <w:pPr>
      <w:spacing w:line="240" w:lineRule="auto"/>
    </w:pPr>
    <w:tblPr/>
  </w:style>
  <w:style w:type="paragraph" w:styleId="Bijschrift">
    <w:name w:val="caption"/>
    <w:basedOn w:val="Standaard"/>
    <w:next w:val="Standaard"/>
    <w:link w:val="BijschriftChar"/>
    <w:uiPriority w:val="99"/>
    <w:qFormat/>
    <w:locked/>
    <w:rsid w:val="00474070"/>
    <w:pPr>
      <w:spacing w:before="120" w:after="120"/>
    </w:pPr>
    <w:rPr>
      <w:iCs/>
      <w:color w:val="C3375A" w:themeColor="accent1"/>
      <w:sz w:val="16"/>
    </w:rPr>
  </w:style>
  <w:style w:type="character" w:customStyle="1" w:styleId="BijschriftChar">
    <w:name w:val="Bijschrift Char"/>
    <w:basedOn w:val="Standaardalinea-lettertype"/>
    <w:link w:val="Bijschrift"/>
    <w:uiPriority w:val="99"/>
    <w:rsid w:val="00474070"/>
    <w:rPr>
      <w:iCs/>
      <w:color w:val="C3375A" w:themeColor="accent1"/>
      <w:sz w:val="16"/>
    </w:rPr>
  </w:style>
  <w:style w:type="character" w:styleId="Paginanummer">
    <w:name w:val="page number"/>
    <w:uiPriority w:val="99"/>
    <w:unhideWhenUsed/>
    <w:locked/>
    <w:rsid w:val="00084087"/>
    <w:rPr>
      <w:noProof/>
      <w:color w:val="FFFFFF" w:themeColor="background1"/>
    </w:rPr>
  </w:style>
  <w:style w:type="paragraph" w:styleId="Datum">
    <w:name w:val="Date"/>
    <w:basedOn w:val="Standaard"/>
    <w:next w:val="Standaard"/>
    <w:link w:val="DatumChar"/>
    <w:uiPriority w:val="99"/>
    <w:unhideWhenUsed/>
    <w:locked/>
    <w:rsid w:val="00725872"/>
    <w:pPr>
      <w:ind w:left="57"/>
    </w:pPr>
    <w:rPr>
      <w:b/>
      <w:color w:val="FFFFFF"/>
      <w:szCs w:val="18"/>
    </w:rPr>
  </w:style>
  <w:style w:type="character" w:customStyle="1" w:styleId="DatumChar">
    <w:name w:val="Datum Char"/>
    <w:basedOn w:val="Standaardalinea-lettertype"/>
    <w:link w:val="Datum"/>
    <w:uiPriority w:val="99"/>
    <w:rsid w:val="00725872"/>
    <w:rPr>
      <w:b/>
      <w:color w:val="FFFFFF"/>
      <w:sz w:val="18"/>
      <w:szCs w:val="18"/>
    </w:rPr>
  </w:style>
  <w:style w:type="character" w:styleId="Hyperlink">
    <w:name w:val="Hyperlink"/>
    <w:basedOn w:val="Standaardalinea-lettertype"/>
    <w:uiPriority w:val="99"/>
    <w:unhideWhenUsed/>
    <w:locked/>
    <w:rsid w:val="00A11982"/>
    <w:rPr>
      <w:color w:val="C3375A" w:themeColor="accent1"/>
      <w:u w:val="none"/>
    </w:rPr>
  </w:style>
  <w:style w:type="paragraph" w:styleId="Ondertitel">
    <w:name w:val="Subtitle"/>
    <w:basedOn w:val="Standaard"/>
    <w:link w:val="OndertitelChar"/>
    <w:uiPriority w:val="99"/>
    <w:qFormat/>
    <w:rsid w:val="00367A27"/>
    <w:pPr>
      <w:spacing w:line="360" w:lineRule="auto"/>
    </w:pPr>
    <w:rPr>
      <w:rFonts w:asciiTheme="majorHAnsi" w:hAnsiTheme="majorHAnsi"/>
      <w:color w:val="FFFFFF" w:themeColor="background1"/>
      <w:sz w:val="40"/>
      <w:szCs w:val="40"/>
    </w:rPr>
  </w:style>
  <w:style w:type="character" w:customStyle="1" w:styleId="OndertitelChar">
    <w:name w:val="Ondertitel Char"/>
    <w:basedOn w:val="Standaardalinea-lettertype"/>
    <w:link w:val="Ondertitel"/>
    <w:uiPriority w:val="99"/>
    <w:rsid w:val="00367A27"/>
    <w:rPr>
      <w:rFonts w:asciiTheme="majorHAnsi" w:hAnsiTheme="majorHAnsi"/>
      <w:color w:val="FFFFFF" w:themeColor="background1"/>
      <w:sz w:val="40"/>
      <w:szCs w:val="40"/>
    </w:rPr>
  </w:style>
  <w:style w:type="character" w:styleId="Tekstvantijdelijkeaanduiding">
    <w:name w:val="Placeholder Text"/>
    <w:basedOn w:val="Standaardalinea-lettertype"/>
    <w:uiPriority w:val="99"/>
    <w:semiHidden/>
    <w:locked/>
    <w:rsid w:val="00965E69"/>
    <w:rPr>
      <w:color w:val="808080"/>
    </w:rPr>
  </w:style>
  <w:style w:type="paragraph" w:styleId="Lijstalinea">
    <w:name w:val="List Paragraph"/>
    <w:basedOn w:val="Standaard"/>
    <w:uiPriority w:val="34"/>
    <w:locked/>
    <w:rsid w:val="0039440B"/>
    <w:pPr>
      <w:ind w:left="720"/>
      <w:contextualSpacing/>
    </w:pPr>
  </w:style>
  <w:style w:type="table" w:styleId="Tabelrasterlicht">
    <w:name w:val="Grid Table Light"/>
    <w:basedOn w:val="Standaardtabel"/>
    <w:uiPriority w:val="40"/>
    <w:locked/>
    <w:rsid w:val="00AF2665"/>
    <w:pPr>
      <w:spacing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Bijlage">
    <w:name w:val="Bijlage"/>
    <w:basedOn w:val="Standaard"/>
    <w:next w:val="Standaard"/>
    <w:uiPriority w:val="99"/>
    <w:qFormat/>
    <w:rsid w:val="00FC0295"/>
    <w:pPr>
      <w:keepNext/>
      <w:keepLines/>
      <w:numPr>
        <w:numId w:val="7"/>
      </w:numPr>
      <w:tabs>
        <w:tab w:val="clear" w:pos="227"/>
      </w:tabs>
      <w:spacing w:before="240" w:after="200"/>
    </w:pPr>
    <w:rPr>
      <w:rFonts w:asciiTheme="majorHAnsi" w:hAnsiTheme="majorHAnsi" w:cs="Arial"/>
      <w:b/>
      <w:bCs/>
      <w:color w:val="656769"/>
      <w:sz w:val="28"/>
      <w:szCs w:val="32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3B7294"/>
    <w:rPr>
      <w:color w:val="605E5C"/>
      <w:shd w:val="clear" w:color="auto" w:fill="E1DFDD"/>
    </w:rPr>
  </w:style>
  <w:style w:type="paragraph" w:styleId="Kopvaninhoudsopgave">
    <w:name w:val="TOC Heading"/>
    <w:basedOn w:val="Kop1"/>
    <w:next w:val="Standaard"/>
    <w:uiPriority w:val="39"/>
    <w:unhideWhenUsed/>
    <w:locked/>
    <w:rsid w:val="00FC0295"/>
    <w:pPr>
      <w:numPr>
        <w:numId w:val="0"/>
      </w:numPr>
      <w:tabs>
        <w:tab w:val="clear" w:pos="454"/>
        <w:tab w:val="left" w:pos="227"/>
      </w:tabs>
      <w:spacing w:before="0"/>
      <w:contextualSpacing w:val="0"/>
      <w:outlineLvl w:val="9"/>
    </w:pPr>
    <w:rPr>
      <w:rFonts w:eastAsiaTheme="majorEastAsia" w:cstheme="majorBidi"/>
      <w:bCs/>
      <w:szCs w:val="32"/>
    </w:rPr>
  </w:style>
  <w:style w:type="paragraph" w:customStyle="1" w:styleId="Voorwoord">
    <w:name w:val="Voorwoord"/>
    <w:basedOn w:val="Standaard"/>
    <w:next w:val="Standaard"/>
    <w:uiPriority w:val="19"/>
    <w:qFormat/>
    <w:rsid w:val="007B451A"/>
    <w:pPr>
      <w:keepNext/>
      <w:keepLines/>
      <w:spacing w:before="280" w:after="300"/>
    </w:pPr>
    <w:rPr>
      <w:rFonts w:asciiTheme="majorHAnsi" w:hAnsiTheme="majorHAnsi"/>
      <w:b/>
      <w:color w:val="656769"/>
      <w:sz w:val="28"/>
    </w:rPr>
  </w:style>
  <w:style w:type="paragraph" w:styleId="Inhopg1">
    <w:name w:val="toc 1"/>
    <w:basedOn w:val="Standaard"/>
    <w:next w:val="Standaard"/>
    <w:autoRedefine/>
    <w:uiPriority w:val="39"/>
    <w:unhideWhenUsed/>
    <w:locked/>
    <w:rsid w:val="00FC0295"/>
    <w:pPr>
      <w:tabs>
        <w:tab w:val="clear" w:pos="227"/>
        <w:tab w:val="right" w:pos="7797"/>
      </w:tabs>
      <w:spacing w:before="240"/>
      <w:ind w:left="340" w:right="1247" w:hanging="340"/>
    </w:pPr>
    <w:rPr>
      <w:noProof/>
    </w:rPr>
  </w:style>
  <w:style w:type="paragraph" w:styleId="Inhopg2">
    <w:name w:val="toc 2"/>
    <w:basedOn w:val="Standaard"/>
    <w:next w:val="Standaard"/>
    <w:autoRedefine/>
    <w:uiPriority w:val="39"/>
    <w:unhideWhenUsed/>
    <w:locked/>
    <w:rsid w:val="00FC0295"/>
    <w:pPr>
      <w:tabs>
        <w:tab w:val="clear" w:pos="227"/>
        <w:tab w:val="left" w:pos="1134"/>
        <w:tab w:val="right" w:pos="7797"/>
      </w:tabs>
      <w:ind w:left="794" w:right="1247" w:hanging="454"/>
    </w:pPr>
    <w:rPr>
      <w:noProof/>
    </w:rPr>
  </w:style>
  <w:style w:type="paragraph" w:styleId="Inhopg3">
    <w:name w:val="toc 3"/>
    <w:basedOn w:val="Standaard"/>
    <w:next w:val="Standaard"/>
    <w:autoRedefine/>
    <w:uiPriority w:val="39"/>
    <w:unhideWhenUsed/>
    <w:locked/>
    <w:rsid w:val="00404A3D"/>
    <w:pPr>
      <w:tabs>
        <w:tab w:val="clear" w:pos="227"/>
        <w:tab w:val="right" w:leader="dot" w:pos="9061"/>
      </w:tabs>
      <w:ind w:left="1134"/>
    </w:pPr>
    <w:rPr>
      <w:noProof/>
    </w:rPr>
  </w:style>
  <w:style w:type="table" w:customStyle="1" w:styleId="MijnTabel">
    <w:name w:val="Mijn Tabel"/>
    <w:basedOn w:val="Standaardtabel"/>
    <w:uiPriority w:val="99"/>
    <w:rsid w:val="00C210B5"/>
    <w:pPr>
      <w:spacing w:line="240" w:lineRule="auto"/>
    </w:pPr>
    <w:rPr>
      <w:color w:val="auto"/>
      <w:sz w:val="20"/>
    </w:rPr>
    <w:tblPr>
      <w:tblStyleRow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  <w:tblCellMar>
        <w:top w:w="28" w:type="dxa"/>
      </w:tblCellMar>
    </w:tblPr>
    <w:tblStylePr w:type="firstRow">
      <w:rPr>
        <w:b w:val="0"/>
        <w:i w:val="0"/>
        <w:caps w:val="0"/>
        <w:smallCaps w:val="0"/>
        <w:color w:val="FFFFFF" w:themeColor="background1"/>
      </w:rPr>
      <w:tblPr/>
      <w:tcPr>
        <w:shd w:val="clear" w:color="auto" w:fill="C3375A" w:themeFill="accent1"/>
      </w:tcPr>
    </w:tblStylePr>
    <w:tblStylePr w:type="lastRow">
      <w:tblPr/>
      <w:tcPr>
        <w:shd w:val="clear" w:color="auto" w:fill="C3375A" w:themeFill="accent1"/>
      </w:tcPr>
    </w:tblStylePr>
    <w:tblStylePr w:type="firstCol">
      <w:tblPr/>
      <w:tcPr>
        <w:shd w:val="clear" w:color="auto" w:fill="F9EBEE" w:themeFill="background2"/>
      </w:tcPr>
    </w:tblStylePr>
    <w:tblStylePr w:type="lastCol">
      <w:tblPr/>
      <w:tcPr>
        <w:shd w:val="clear" w:color="auto" w:fill="F9EBEE" w:themeFill="background2"/>
      </w:tcPr>
    </w:tblStylePr>
    <w:tblStylePr w:type="band1Horz">
      <w:tblPr/>
      <w:tcPr>
        <w:shd w:val="clear" w:color="auto" w:fill="F9EBEE" w:themeFill="background2"/>
      </w:tcPr>
    </w:tblStylePr>
    <w:tblStylePr w:type="band2Horz"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single" w:sz="4" w:space="0" w:color="000000" w:themeColor="text1"/>
          <w:insideV w:val="single" w:sz="4" w:space="0" w:color="000000" w:themeColor="text1"/>
        </w:tcBorders>
      </w:tcPr>
    </w:tblStylePr>
  </w:style>
  <w:style w:type="paragraph" w:customStyle="1" w:styleId="Voorwoord-tekst">
    <w:name w:val="Voorwoord-tekst"/>
    <w:basedOn w:val="Standaard"/>
    <w:uiPriority w:val="19"/>
    <w:qFormat/>
    <w:rsid w:val="004041EC"/>
    <w:pPr>
      <w:spacing w:line="444" w:lineRule="auto"/>
    </w:pPr>
  </w:style>
  <w:style w:type="table" w:customStyle="1" w:styleId="Tabelraster2">
    <w:name w:val="Tabelraster2"/>
    <w:basedOn w:val="Standaardtabel"/>
    <w:next w:val="Tabelraster"/>
    <w:uiPriority w:val="39"/>
    <w:rsid w:val="006A3E4E"/>
    <w:pPr>
      <w:spacing w:line="250" w:lineRule="atLeast"/>
    </w:pPr>
    <w:rPr>
      <w:rFonts w:ascii="Arial" w:eastAsia="Times New Roman" w:hAnsi="Arial" w:cs="Times New Roman"/>
      <w:color w:val="auto"/>
      <w:sz w:val="18"/>
      <w:szCs w:val="20"/>
      <w:lang w:eastAsia="nl-NL"/>
    </w:rPr>
    <w:tblPr>
      <w:tblStyleRowBandSize w:val="1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113" w:type="dxa"/>
        <w:left w:w="79" w:type="dxa"/>
        <w:bottom w:w="113" w:type="dxa"/>
        <w:right w:w="79" w:type="dxa"/>
      </w:tblCellMar>
    </w:tblPr>
    <w:tblStylePr w:type="firstRow">
      <w:pPr>
        <w:wordWrap/>
        <w:spacing w:line="250" w:lineRule="atLeast"/>
      </w:pPr>
      <w:rPr>
        <w:rFonts w:ascii="Arial" w:hAnsi="Arial"/>
        <w:color w:val="auto"/>
        <w:sz w:val="18"/>
      </w:rPr>
      <w:tblPr/>
      <w:tcPr>
        <w:shd w:val="clear" w:color="auto" w:fill="CBE3F2"/>
      </w:tcPr>
    </w:tblStylePr>
    <w:tblStylePr w:type="band1Horz">
      <w:pPr>
        <w:wordWrap/>
        <w:spacing w:line="250" w:lineRule="atLeast"/>
      </w:pPr>
      <w:rPr>
        <w:rFonts w:ascii="Arial" w:hAnsi="Arial"/>
        <w:sz w:val="18"/>
      </w:rPr>
    </w:tblStylePr>
    <w:tblStylePr w:type="band2Horz">
      <w:pPr>
        <w:wordWrap/>
        <w:spacing w:line="250" w:lineRule="atLeast"/>
      </w:pPr>
      <w:rPr>
        <w:rFonts w:ascii="Arial" w:hAnsi="Arial"/>
        <w:sz w:val="18"/>
      </w:rPr>
      <w:tblPr/>
      <w:tcPr>
        <w:shd w:val="clear" w:color="auto" w:fill="FEDEB4"/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952130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mailto:klachtenmeldpunt.aanbestedingen@nipv.nl" TargetMode="Externa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1.xml"/></Relationships>
</file>

<file path=word/_rels/footer2.xml.rels><?xml version="1.0" encoding="UTF-8" standalone="yes"?>
<Relationships xmlns="http://schemas.openxmlformats.org/package/2006/relationships"><Relationship Id="rId2" Type="http://schemas.openxmlformats.org/officeDocument/2006/relationships/image" Target="media/image3.svg"/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5A716FF0C044B20B8649C1FE65F70B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A6A3E65-1FE9-4B23-B5A2-8B518B8EC678}"/>
      </w:docPartPr>
      <w:docPartBody>
        <w:p w:rsidR="00E24240" w:rsidRDefault="00A77B04" w:rsidP="00A77B04">
          <w:pPr>
            <w:pStyle w:val="D5A716FF0C044B20B8649C1FE65F70BF"/>
          </w:pPr>
          <w:r w:rsidRPr="00354B6E">
            <w:rPr>
              <w:rStyle w:val="Tekstvantijdelijkeaanduiding"/>
            </w:rPr>
            <w:t>[</w:t>
          </w:r>
          <w:r>
            <w:rPr>
              <w:rStyle w:val="Tekstvantijdelijkeaanduiding"/>
            </w:rPr>
            <w:t>Kies maand/jaar</w:t>
          </w:r>
          <w:r w:rsidRPr="00354B6E">
            <w:rPr>
              <w:rStyle w:val="Tekstvantijdelijkeaanduiding"/>
            </w:rPr>
            <w:t>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Open Sans">
    <w:panose1 w:val="020B0606030504020204"/>
    <w:charset w:val="00"/>
    <w:family w:val="swiss"/>
    <w:pitch w:val="variable"/>
    <w:sig w:usb0="E00002EF" w:usb1="4000205B" w:usb2="00000028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8360965"/>
    <w:multiLevelType w:val="multilevel"/>
    <w:tmpl w:val="39AC0E40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num w:numId="1" w16cid:durableId="1909684992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47171"/>
    <w:rsid w:val="00012F3A"/>
    <w:rsid w:val="00074635"/>
    <w:rsid w:val="001005A4"/>
    <w:rsid w:val="00107382"/>
    <w:rsid w:val="001250CB"/>
    <w:rsid w:val="00144986"/>
    <w:rsid w:val="001C6DEE"/>
    <w:rsid w:val="00273CBD"/>
    <w:rsid w:val="00291A74"/>
    <w:rsid w:val="002F04BC"/>
    <w:rsid w:val="003F466C"/>
    <w:rsid w:val="00406F6F"/>
    <w:rsid w:val="00417495"/>
    <w:rsid w:val="0048534D"/>
    <w:rsid w:val="004867FA"/>
    <w:rsid w:val="004B3099"/>
    <w:rsid w:val="00626AB4"/>
    <w:rsid w:val="00720876"/>
    <w:rsid w:val="007B497B"/>
    <w:rsid w:val="008D4A49"/>
    <w:rsid w:val="00984FE6"/>
    <w:rsid w:val="009C06A4"/>
    <w:rsid w:val="009C5D1E"/>
    <w:rsid w:val="00A56251"/>
    <w:rsid w:val="00A77B04"/>
    <w:rsid w:val="00AD0A36"/>
    <w:rsid w:val="00AD3EB5"/>
    <w:rsid w:val="00B25556"/>
    <w:rsid w:val="00B44158"/>
    <w:rsid w:val="00B606F4"/>
    <w:rsid w:val="00C12A39"/>
    <w:rsid w:val="00C357EA"/>
    <w:rsid w:val="00C431FE"/>
    <w:rsid w:val="00C56FA6"/>
    <w:rsid w:val="00C63C9D"/>
    <w:rsid w:val="00CB6E98"/>
    <w:rsid w:val="00CE36E5"/>
    <w:rsid w:val="00D9515A"/>
    <w:rsid w:val="00DA6512"/>
    <w:rsid w:val="00DF215C"/>
    <w:rsid w:val="00E0717D"/>
    <w:rsid w:val="00E24240"/>
    <w:rsid w:val="00E47171"/>
    <w:rsid w:val="00E62492"/>
    <w:rsid w:val="00EB51E9"/>
    <w:rsid w:val="00EB54E4"/>
    <w:rsid w:val="00EB6123"/>
    <w:rsid w:val="00F0082F"/>
    <w:rsid w:val="00F13993"/>
    <w:rsid w:val="00F651A4"/>
    <w:rsid w:val="00FC39B3"/>
    <w:rsid w:val="00FD1310"/>
    <w:rsid w:val="00FD47D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en-GB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1005A4"/>
    <w:rPr>
      <w:color w:val="808080"/>
    </w:rPr>
  </w:style>
  <w:style w:type="paragraph" w:customStyle="1" w:styleId="D5A716FF0C044B20B8649C1FE65F70BF">
    <w:name w:val="D5A716FF0C044B20B8649C1FE65F70BF"/>
    <w:rsid w:val="00A77B04"/>
    <w:rPr>
      <w:lang w:val="nl-NL" w:eastAsia="nl-N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VGGM">
      <a:dk1>
        <a:sysClr val="windowText" lastClr="000000"/>
      </a:dk1>
      <a:lt1>
        <a:sysClr val="window" lastClr="FFFFFF"/>
      </a:lt1>
      <a:dk2>
        <a:srgbClr val="C3375A"/>
      </a:dk2>
      <a:lt2>
        <a:srgbClr val="F9EBEE"/>
      </a:lt2>
      <a:accent1>
        <a:srgbClr val="C3375A"/>
      </a:accent1>
      <a:accent2>
        <a:srgbClr val="292D68"/>
      </a:accent2>
      <a:accent3>
        <a:srgbClr val="F9EBEE"/>
      </a:accent3>
      <a:accent4>
        <a:srgbClr val="C3375A"/>
      </a:accent4>
      <a:accent5>
        <a:srgbClr val="292D68"/>
      </a:accent5>
      <a:accent6>
        <a:srgbClr val="F9EBEE"/>
      </a:accent6>
      <a:hlink>
        <a:srgbClr val="C3375A"/>
      </a:hlink>
      <a:folHlink>
        <a:srgbClr val="C3375A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UI/customUI14.xml><?xml version="1.0" encoding="utf-8"?>
<customUI xmlns="http://schemas.microsoft.com/office/2009/07/customui">
  <ribbon startFromScratch="false">
    <tabs>
      <tab id="customTab1" label="MIJN DOCUMENT" insertBeforeMso="TabHome">
        <group id="Speciaal" label="Speciale functies">
          <button idMso="FileSaveAsPdfOrXps" image="pdf" label="Als PDF bewaren" size="large"/>
          <separator id="separator1"/>
          <button idMso="PasteTextOnly" size="large"/>
        </group>
        <group id="Foto" label="Fotovak">
          <gallery idMso="ShapeFillColorPicker" size="large"/>
          <button idMso="PictureFillCrop" size="large"/>
        </group>
        <group idMso="GroupStyles"/>
      </tab>
    </tabs>
  </ribbon>
</customUI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83CF9B048638498CED6975D4CC983C" ma:contentTypeVersion="4" ma:contentTypeDescription="Een nieuw document maken." ma:contentTypeScope="" ma:versionID="69c339e502d2019dc0e12f09e62c79e2">
  <xsd:schema xmlns:xsd="http://www.w3.org/2001/XMLSchema" xmlns:xs="http://www.w3.org/2001/XMLSchema" xmlns:p="http://schemas.microsoft.com/office/2006/metadata/properties" xmlns:ns2="244de437-5f5b-4d58-aa66-4455039eacc3" targetNamespace="http://schemas.microsoft.com/office/2006/metadata/properties" ma:root="true" ma:fieldsID="9fe0d46654b624c05b65fa06c1b8c0a4" ns2:_="">
    <xsd:import namespace="244de437-5f5b-4d58-aa66-4455039eacc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4de437-5f5b-4d58-aa66-4455039eacc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279B146E-CAC2-4A0E-B998-DB243F2E102A}"/>
</file>

<file path=customXml/itemProps3.xml><?xml version="1.0" encoding="utf-8"?>
<ds:datastoreItem xmlns:ds="http://schemas.openxmlformats.org/officeDocument/2006/customXml" ds:itemID="{6C6296CE-42AD-402B-BE9A-8132D43BB3C9}">
  <ds:schemaRefs>
    <ds:schemaRef ds:uri="http://schemas.microsoft.com/office/2006/metadata/properties"/>
    <ds:schemaRef ds:uri="http://schemas.microsoft.com/office/infopath/2007/PartnerControls"/>
    <ds:schemaRef ds:uri="c6059846-9b86-4e86-acdc-638ec10798b4"/>
    <ds:schemaRef ds:uri="35d5871e-09cc-47d7-9eeb-bea58cade8c8"/>
  </ds:schemaRefs>
</ds:datastoreItem>
</file>

<file path=customXml/itemProps4.xml><?xml version="1.0" encoding="utf-8"?>
<ds:datastoreItem xmlns:ds="http://schemas.openxmlformats.org/officeDocument/2006/customXml" ds:itemID="{2CB0B07C-C919-4417-9F92-E81F29F4EEAA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F7AB6E08-D79E-4178-BB4C-9428C74A7DC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3</Pages>
  <Words>209</Words>
  <Characters>1152</Characters>
  <Application>Microsoft Office Word</Application>
  <DocSecurity>0</DocSecurity>
  <Lines>9</Lines>
  <Paragraphs>2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VGGM</Company>
  <LinksUpToDate>false</LinksUpToDate>
  <CharactersWithSpaces>1359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Gerti Rijlaarsdam</dc:creator>
  <cp:keywords/>
  <dc:description/>
  <cp:lastModifiedBy>Gerti Rijlaarsdam</cp:lastModifiedBy>
  <cp:revision>5</cp:revision>
  <dcterms:created xsi:type="dcterms:W3CDTF">2025-07-21T13:02:00Z</dcterms:created>
  <dcterms:modified xsi:type="dcterms:W3CDTF">2025-10-27T09:49:00Z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0x0101002183CF9B048638498CED6975D4CC983C</vt:lpwstr>
  </property>
  <property fmtid="{D5CDD505-2E9C-101B-9397-08002B2CF9AE}" pid="3" name="MediaServiceImageTags">
    <vt:lpwstr/>
  </property>
  <property fmtid="{D5CDD505-2E9C-101B-9397-08002B2CF9AE}" pid="4" name="Order">
    <vt:r8>81500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TriggerFlowInfo">
    <vt:lpwstr/>
  </property>
  <property fmtid="{D5CDD505-2E9C-101B-9397-08002B2CF9AE}" pid="8" name="ComplianceAssetId">
    <vt:lpwstr/>
  </property>
  <property fmtid="{D5CDD505-2E9C-101B-9397-08002B2CF9AE}" pid="9" name="TemplateUrl">
    <vt:lpwstr/>
  </property>
  <property fmtid="{D5CDD505-2E9C-101B-9397-08002B2CF9AE}" pid="10" name="_ExtendedDescription">
    <vt:lpwstr/>
  </property>
  <property fmtid="{D5CDD505-2E9C-101B-9397-08002B2CF9AE}" pid="11" name="_SourceUrl">
    <vt:lpwstr/>
  </property>
  <property fmtid="{D5CDD505-2E9C-101B-9397-08002B2CF9AE}" pid="12" name="_SharedFileIndex">
    <vt:lpwstr/>
  </property>
</Properties>
</file>