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98" r:id="rId5"/>
    <p:sldId id="437" r:id="rId6"/>
    <p:sldId id="432" r:id="rId7"/>
    <p:sldId id="434" r:id="rId8"/>
    <p:sldId id="436" r:id="rId9"/>
    <p:sldId id="399" r:id="rId10"/>
    <p:sldId id="355" r:id="rId11"/>
    <p:sldId id="411" r:id="rId12"/>
    <p:sldId id="413" r:id="rId13"/>
    <p:sldId id="431" r:id="rId14"/>
    <p:sldId id="296" r:id="rId15"/>
  </p:sldIdLst>
  <p:sldSz cx="12192000" cy="6858000"/>
  <p:notesSz cx="7104063" cy="10234613"/>
  <p:defaultTextStyle>
    <a:defPPr rtl="0"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23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94140A-4701-46A7-B790-DABBB7F9EFE9}" v="30" dt="2025-10-27T08:29:17.085"/>
  </p1510:revLst>
</p1510:revInfo>
</file>

<file path=ppt/tableStyles.xml><?xml version="1.0" encoding="utf-8"?>
<a:tblStyleLst xmlns:a="http://schemas.openxmlformats.org/drawingml/2006/main" def="{073A0DAA-6AF3-43AB-8588-CEC1D06C72B9}"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04" autoAdjust="0"/>
    <p:restoredTop sz="94574" autoAdjust="0"/>
  </p:normalViewPr>
  <p:slideViewPr>
    <p:cSldViewPr snapToGrid="0">
      <p:cViewPr varScale="1">
        <p:scale>
          <a:sx n="95" d="100"/>
          <a:sy n="95" d="100"/>
        </p:scale>
        <p:origin x="197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5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s Bakkenes" userId="511070b0-5aa6-42ce-9d5e-eae0ba9ed58e" providerId="ADAL" clId="{2694140A-4701-46A7-B790-DABBB7F9EFE9}"/>
    <pc:docChg chg="undo custSel addSld delSld modSld sldOrd">
      <pc:chgData name="Bas Bakkenes" userId="511070b0-5aa6-42ce-9d5e-eae0ba9ed58e" providerId="ADAL" clId="{2694140A-4701-46A7-B790-DABBB7F9EFE9}" dt="2025-10-27T08:29:28.503" v="1418" actId="20577"/>
      <pc:docMkLst>
        <pc:docMk/>
      </pc:docMkLst>
      <pc:sldChg chg="addSp delSp modSp mod">
        <pc:chgData name="Bas Bakkenes" userId="511070b0-5aa6-42ce-9d5e-eae0ba9ed58e" providerId="ADAL" clId="{2694140A-4701-46A7-B790-DABBB7F9EFE9}" dt="2025-10-27T07:07:49.771" v="34" actId="478"/>
        <pc:sldMkLst>
          <pc:docMk/>
          <pc:sldMk cId="4153678306" sldId="296"/>
        </pc:sldMkLst>
        <pc:spChg chg="add del mod">
          <ac:chgData name="Bas Bakkenes" userId="511070b0-5aa6-42ce-9d5e-eae0ba9ed58e" providerId="ADAL" clId="{2694140A-4701-46A7-B790-DABBB7F9EFE9}" dt="2025-10-27T07:07:49.771" v="34" actId="478"/>
          <ac:spMkLst>
            <pc:docMk/>
            <pc:sldMk cId="4153678306" sldId="296"/>
            <ac:spMk id="3" creationId="{DECBE4CF-A27A-A348-11EB-85E56A12DF87}"/>
          </ac:spMkLst>
        </pc:spChg>
        <pc:picChg chg="del">
          <ac:chgData name="Bas Bakkenes" userId="511070b0-5aa6-42ce-9d5e-eae0ba9ed58e" providerId="ADAL" clId="{2694140A-4701-46A7-B790-DABBB7F9EFE9}" dt="2025-10-27T07:07:47.819" v="33" actId="478"/>
          <ac:picMkLst>
            <pc:docMk/>
            <pc:sldMk cId="4153678306" sldId="296"/>
            <ac:picMk id="23" creationId="{6AC1F569-757B-9924-CD62-380248831D1F}"/>
          </ac:picMkLst>
        </pc:picChg>
      </pc:sldChg>
      <pc:sldChg chg="modSp del mod">
        <pc:chgData name="Bas Bakkenes" userId="511070b0-5aa6-42ce-9d5e-eae0ba9ed58e" providerId="ADAL" clId="{2694140A-4701-46A7-B790-DABBB7F9EFE9}" dt="2025-10-27T07:38:25.227" v="898" actId="47"/>
        <pc:sldMkLst>
          <pc:docMk/>
          <pc:sldMk cId="1588905562" sldId="368"/>
        </pc:sldMkLst>
        <pc:spChg chg="mod">
          <ac:chgData name="Bas Bakkenes" userId="511070b0-5aa6-42ce-9d5e-eae0ba9ed58e" providerId="ADAL" clId="{2694140A-4701-46A7-B790-DABBB7F9EFE9}" dt="2025-10-27T07:38:18.388" v="895" actId="21"/>
          <ac:spMkLst>
            <pc:docMk/>
            <pc:sldMk cId="1588905562" sldId="368"/>
            <ac:spMk id="9" creationId="{22B5F43F-5F33-1F2D-4E40-F791D89AECBB}"/>
          </ac:spMkLst>
        </pc:spChg>
      </pc:sldChg>
      <pc:sldChg chg="del">
        <pc:chgData name="Bas Bakkenes" userId="511070b0-5aa6-42ce-9d5e-eae0ba9ed58e" providerId="ADAL" clId="{2694140A-4701-46A7-B790-DABBB7F9EFE9}" dt="2025-10-27T08:28:30.503" v="1409" actId="47"/>
        <pc:sldMkLst>
          <pc:docMk/>
          <pc:sldMk cId="427641290" sldId="371"/>
        </pc:sldMkLst>
      </pc:sldChg>
      <pc:sldChg chg="modSp mod">
        <pc:chgData name="Bas Bakkenes" userId="511070b0-5aa6-42ce-9d5e-eae0ba9ed58e" providerId="ADAL" clId="{2694140A-4701-46A7-B790-DABBB7F9EFE9}" dt="2025-10-27T07:41:02.091" v="1006" actId="20577"/>
        <pc:sldMkLst>
          <pc:docMk/>
          <pc:sldMk cId="140652794" sldId="399"/>
        </pc:sldMkLst>
        <pc:spChg chg="mod">
          <ac:chgData name="Bas Bakkenes" userId="511070b0-5aa6-42ce-9d5e-eae0ba9ed58e" providerId="ADAL" clId="{2694140A-4701-46A7-B790-DABBB7F9EFE9}" dt="2025-10-27T07:41:02.091" v="1006" actId="20577"/>
          <ac:spMkLst>
            <pc:docMk/>
            <pc:sldMk cId="140652794" sldId="399"/>
            <ac:spMk id="9" creationId="{22B5F43F-5F33-1F2D-4E40-F791D89AECBB}"/>
          </ac:spMkLst>
        </pc:spChg>
      </pc:sldChg>
      <pc:sldChg chg="addSp delSp modSp mod">
        <pc:chgData name="Bas Bakkenes" userId="511070b0-5aa6-42ce-9d5e-eae0ba9ed58e" providerId="ADAL" clId="{2694140A-4701-46A7-B790-DABBB7F9EFE9}" dt="2025-10-27T07:29:32.372" v="654" actId="478"/>
        <pc:sldMkLst>
          <pc:docMk/>
          <pc:sldMk cId="1847899080" sldId="413"/>
        </pc:sldMkLst>
        <pc:spChg chg="add mod">
          <ac:chgData name="Bas Bakkenes" userId="511070b0-5aa6-42ce-9d5e-eae0ba9ed58e" providerId="ADAL" clId="{2694140A-4701-46A7-B790-DABBB7F9EFE9}" dt="2025-10-27T07:29:13.438" v="649" actId="14100"/>
          <ac:spMkLst>
            <pc:docMk/>
            <pc:sldMk cId="1847899080" sldId="413"/>
            <ac:spMk id="6" creationId="{4A005694-EC1D-2CD7-FDCA-5AA64C1D6B58}"/>
          </ac:spMkLst>
        </pc:spChg>
        <pc:spChg chg="add mod">
          <ac:chgData name="Bas Bakkenes" userId="511070b0-5aa6-42ce-9d5e-eae0ba9ed58e" providerId="ADAL" clId="{2694140A-4701-46A7-B790-DABBB7F9EFE9}" dt="2025-10-27T07:25:26.166" v="595" actId="20577"/>
          <ac:spMkLst>
            <pc:docMk/>
            <pc:sldMk cId="1847899080" sldId="413"/>
            <ac:spMk id="10" creationId="{DBD8F8B0-95B5-3BC9-728B-482EBEBE9D67}"/>
          </ac:spMkLst>
        </pc:spChg>
        <pc:spChg chg="add mod">
          <ac:chgData name="Bas Bakkenes" userId="511070b0-5aa6-42ce-9d5e-eae0ba9ed58e" providerId="ADAL" clId="{2694140A-4701-46A7-B790-DABBB7F9EFE9}" dt="2025-10-27T07:25:41.420" v="596"/>
          <ac:spMkLst>
            <pc:docMk/>
            <pc:sldMk cId="1847899080" sldId="413"/>
            <ac:spMk id="11" creationId="{673D1817-AF49-071E-9D39-5CB963FD222A}"/>
          </ac:spMkLst>
        </pc:spChg>
        <pc:spChg chg="add mod">
          <ac:chgData name="Bas Bakkenes" userId="511070b0-5aa6-42ce-9d5e-eae0ba9ed58e" providerId="ADAL" clId="{2694140A-4701-46A7-B790-DABBB7F9EFE9}" dt="2025-10-27T07:26:51.670" v="624" actId="14100"/>
          <ac:spMkLst>
            <pc:docMk/>
            <pc:sldMk cId="1847899080" sldId="413"/>
            <ac:spMk id="13" creationId="{C1729A00-2560-413A-80E2-D5C0CF4EC0A9}"/>
          </ac:spMkLst>
        </pc:spChg>
        <pc:spChg chg="add mod">
          <ac:chgData name="Bas Bakkenes" userId="511070b0-5aa6-42ce-9d5e-eae0ba9ed58e" providerId="ADAL" clId="{2694140A-4701-46A7-B790-DABBB7F9EFE9}" dt="2025-10-27T07:26:20.123" v="602"/>
          <ac:spMkLst>
            <pc:docMk/>
            <pc:sldMk cId="1847899080" sldId="413"/>
            <ac:spMk id="16" creationId="{93E462FE-0BCE-CD9B-46F3-9A13E83F20CC}"/>
          </ac:spMkLst>
        </pc:spChg>
        <pc:spChg chg="add mod">
          <ac:chgData name="Bas Bakkenes" userId="511070b0-5aa6-42ce-9d5e-eae0ba9ed58e" providerId="ADAL" clId="{2694140A-4701-46A7-B790-DABBB7F9EFE9}" dt="2025-10-27T07:28:24.459" v="642"/>
          <ac:spMkLst>
            <pc:docMk/>
            <pc:sldMk cId="1847899080" sldId="413"/>
            <ac:spMk id="19" creationId="{B0A2ED04-2F8E-4244-8515-A5BE3F51BF65}"/>
          </ac:spMkLst>
        </pc:spChg>
        <pc:spChg chg="add mod">
          <ac:chgData name="Bas Bakkenes" userId="511070b0-5aa6-42ce-9d5e-eae0ba9ed58e" providerId="ADAL" clId="{2694140A-4701-46A7-B790-DABBB7F9EFE9}" dt="2025-10-27T07:28:35.932" v="644"/>
          <ac:spMkLst>
            <pc:docMk/>
            <pc:sldMk cId="1847899080" sldId="413"/>
            <ac:spMk id="21" creationId="{212A7CB7-368C-2135-6EBE-DBE516E87B1E}"/>
          </ac:spMkLst>
        </pc:spChg>
        <pc:spChg chg="add mod">
          <ac:chgData name="Bas Bakkenes" userId="511070b0-5aa6-42ce-9d5e-eae0ba9ed58e" providerId="ADAL" clId="{2694140A-4701-46A7-B790-DABBB7F9EFE9}" dt="2025-10-27T07:29:01.580" v="646"/>
          <ac:spMkLst>
            <pc:docMk/>
            <pc:sldMk cId="1847899080" sldId="413"/>
            <ac:spMk id="29" creationId="{29101553-C7B0-320E-B87B-22C84417097C}"/>
          </ac:spMkLst>
        </pc:spChg>
        <pc:spChg chg="add mod">
          <ac:chgData name="Bas Bakkenes" userId="511070b0-5aa6-42ce-9d5e-eae0ba9ed58e" providerId="ADAL" clId="{2694140A-4701-46A7-B790-DABBB7F9EFE9}" dt="2025-10-27T07:29:01.580" v="646"/>
          <ac:spMkLst>
            <pc:docMk/>
            <pc:sldMk cId="1847899080" sldId="413"/>
            <ac:spMk id="31" creationId="{66B0A1A8-9A15-3A09-DFD2-34C77244106C}"/>
          </ac:spMkLst>
        </pc:spChg>
        <pc:spChg chg="mod">
          <ac:chgData name="Bas Bakkenes" userId="511070b0-5aa6-42ce-9d5e-eae0ba9ed58e" providerId="ADAL" clId="{2694140A-4701-46A7-B790-DABBB7F9EFE9}" dt="2025-10-27T07:29:18.478" v="650" actId="1076"/>
          <ac:spMkLst>
            <pc:docMk/>
            <pc:sldMk cId="1847899080" sldId="413"/>
            <ac:spMk id="32" creationId="{1B0B5F9B-E0C9-C691-AC38-435DD4553594}"/>
          </ac:spMkLst>
        </pc:spChg>
        <pc:picChg chg="del">
          <ac:chgData name="Bas Bakkenes" userId="511070b0-5aa6-42ce-9d5e-eae0ba9ed58e" providerId="ADAL" clId="{2694140A-4701-46A7-B790-DABBB7F9EFE9}" dt="2025-10-27T07:29:32.372" v="654" actId="478"/>
          <ac:picMkLst>
            <pc:docMk/>
            <pc:sldMk cId="1847899080" sldId="413"/>
            <ac:picMk id="48" creationId="{7FFE4636-9CDE-CB42-6F7E-7AA7A5D85C06}"/>
          </ac:picMkLst>
        </pc:picChg>
        <pc:picChg chg="del mod">
          <ac:chgData name="Bas Bakkenes" userId="511070b0-5aa6-42ce-9d5e-eae0ba9ed58e" providerId="ADAL" clId="{2694140A-4701-46A7-B790-DABBB7F9EFE9}" dt="2025-10-27T07:29:28.276" v="653" actId="478"/>
          <ac:picMkLst>
            <pc:docMk/>
            <pc:sldMk cId="1847899080" sldId="413"/>
            <ac:picMk id="52" creationId="{44662ACC-8AB1-5783-11E3-F5ABB270A3B8}"/>
          </ac:picMkLst>
        </pc:picChg>
        <pc:cxnChg chg="add mod">
          <ac:chgData name="Bas Bakkenes" userId="511070b0-5aa6-42ce-9d5e-eae0ba9ed58e" providerId="ADAL" clId="{2694140A-4701-46A7-B790-DABBB7F9EFE9}" dt="2025-10-27T07:24:38.872" v="542" actId="14100"/>
          <ac:cxnSpMkLst>
            <pc:docMk/>
            <pc:sldMk cId="1847899080" sldId="413"/>
            <ac:cxnSpMk id="4" creationId="{B91D063C-C438-86EE-9466-9D961953B520}"/>
          </ac:cxnSpMkLst>
        </pc:cxnChg>
        <pc:cxnChg chg="add mod">
          <ac:chgData name="Bas Bakkenes" userId="511070b0-5aa6-42ce-9d5e-eae0ba9ed58e" providerId="ADAL" clId="{2694140A-4701-46A7-B790-DABBB7F9EFE9}" dt="2025-10-27T07:25:09.615" v="578" actId="14100"/>
          <ac:cxnSpMkLst>
            <pc:docMk/>
            <pc:sldMk cId="1847899080" sldId="413"/>
            <ac:cxnSpMk id="7" creationId="{1C9A87F4-0008-95B9-8333-7979C94E2DDC}"/>
          </ac:cxnSpMkLst>
        </pc:cxnChg>
        <pc:cxnChg chg="add mod">
          <ac:chgData name="Bas Bakkenes" userId="511070b0-5aa6-42ce-9d5e-eae0ba9ed58e" providerId="ADAL" clId="{2694140A-4701-46A7-B790-DABBB7F9EFE9}" dt="2025-10-27T07:26:10.823" v="600" actId="14100"/>
          <ac:cxnSpMkLst>
            <pc:docMk/>
            <pc:sldMk cId="1847899080" sldId="413"/>
            <ac:cxnSpMk id="12" creationId="{2B0A8491-BD9B-EFDC-3F11-050A6CF7C7A4}"/>
          </ac:cxnSpMkLst>
        </pc:cxnChg>
        <pc:cxnChg chg="add mod">
          <ac:chgData name="Bas Bakkenes" userId="511070b0-5aa6-42ce-9d5e-eae0ba9ed58e" providerId="ADAL" clId="{2694140A-4701-46A7-B790-DABBB7F9EFE9}" dt="2025-10-27T07:26:39.440" v="604" actId="14100"/>
          <ac:cxnSpMkLst>
            <pc:docMk/>
            <pc:sldMk cId="1847899080" sldId="413"/>
            <ac:cxnSpMk id="17" creationId="{761F0482-144A-9255-083E-A104E4F23E02}"/>
          </ac:cxnSpMkLst>
        </pc:cxnChg>
        <pc:cxnChg chg="add mod">
          <ac:chgData name="Bas Bakkenes" userId="511070b0-5aa6-42ce-9d5e-eae0ba9ed58e" providerId="ADAL" clId="{2694140A-4701-46A7-B790-DABBB7F9EFE9}" dt="2025-10-27T07:28:41.095" v="645" actId="14100"/>
          <ac:cxnSpMkLst>
            <pc:docMk/>
            <pc:sldMk cId="1847899080" sldId="413"/>
            <ac:cxnSpMk id="20" creationId="{A89FD6FE-2607-F90D-DD77-8C257351F047}"/>
          </ac:cxnSpMkLst>
        </pc:cxnChg>
        <pc:cxnChg chg="mod">
          <ac:chgData name="Bas Bakkenes" userId="511070b0-5aa6-42ce-9d5e-eae0ba9ed58e" providerId="ADAL" clId="{2694140A-4701-46A7-B790-DABBB7F9EFE9}" dt="2025-10-27T07:29:07.479" v="647" actId="14100"/>
          <ac:cxnSpMkLst>
            <pc:docMk/>
            <pc:sldMk cId="1847899080" sldId="413"/>
            <ac:cxnSpMk id="28" creationId="{361E2D0A-2427-E128-8078-E4CF7747A27A}"/>
          </ac:cxnSpMkLst>
        </pc:cxnChg>
        <pc:cxnChg chg="add mod">
          <ac:chgData name="Bas Bakkenes" userId="511070b0-5aa6-42ce-9d5e-eae0ba9ed58e" providerId="ADAL" clId="{2694140A-4701-46A7-B790-DABBB7F9EFE9}" dt="2025-10-27T07:29:21.590" v="651" actId="14100"/>
          <ac:cxnSpMkLst>
            <pc:docMk/>
            <pc:sldMk cId="1847899080" sldId="413"/>
            <ac:cxnSpMk id="30" creationId="{ACB8E08F-367C-DD8C-361C-CB23DEFB0656}"/>
          </ac:cxnSpMkLst>
        </pc:cxnChg>
      </pc:sldChg>
      <pc:sldChg chg="del">
        <pc:chgData name="Bas Bakkenes" userId="511070b0-5aa6-42ce-9d5e-eae0ba9ed58e" providerId="ADAL" clId="{2694140A-4701-46A7-B790-DABBB7F9EFE9}" dt="2025-10-27T07:40:35.281" v="992" actId="47"/>
        <pc:sldMkLst>
          <pc:docMk/>
          <pc:sldMk cId="3083525962" sldId="414"/>
        </pc:sldMkLst>
      </pc:sldChg>
      <pc:sldChg chg="del">
        <pc:chgData name="Bas Bakkenes" userId="511070b0-5aa6-42ce-9d5e-eae0ba9ed58e" providerId="ADAL" clId="{2694140A-4701-46A7-B790-DABBB7F9EFE9}" dt="2025-10-27T07:29:57.589" v="655" actId="47"/>
        <pc:sldMkLst>
          <pc:docMk/>
          <pc:sldMk cId="3764538579" sldId="427"/>
        </pc:sldMkLst>
      </pc:sldChg>
      <pc:sldChg chg="del">
        <pc:chgData name="Bas Bakkenes" userId="511070b0-5aa6-42ce-9d5e-eae0ba9ed58e" providerId="ADAL" clId="{2694140A-4701-46A7-B790-DABBB7F9EFE9}" dt="2025-10-27T07:40:36.464" v="993" actId="47"/>
        <pc:sldMkLst>
          <pc:docMk/>
          <pc:sldMk cId="2672845490" sldId="430"/>
        </pc:sldMkLst>
      </pc:sldChg>
      <pc:sldChg chg="modSp mod">
        <pc:chgData name="Bas Bakkenes" userId="511070b0-5aa6-42ce-9d5e-eae0ba9ed58e" providerId="ADAL" clId="{2694140A-4701-46A7-B790-DABBB7F9EFE9}" dt="2025-10-27T07:44:44.005" v="1276" actId="113"/>
        <pc:sldMkLst>
          <pc:docMk/>
          <pc:sldMk cId="2801636878" sldId="431"/>
        </pc:sldMkLst>
        <pc:spChg chg="mod">
          <ac:chgData name="Bas Bakkenes" userId="511070b0-5aa6-42ce-9d5e-eae0ba9ed58e" providerId="ADAL" clId="{2694140A-4701-46A7-B790-DABBB7F9EFE9}" dt="2025-10-27T07:44:44.005" v="1276" actId="113"/>
          <ac:spMkLst>
            <pc:docMk/>
            <pc:sldMk cId="2801636878" sldId="431"/>
            <ac:spMk id="9" creationId="{E445581B-A7C5-F49B-1238-B32AD5229A0F}"/>
          </ac:spMkLst>
        </pc:spChg>
      </pc:sldChg>
      <pc:sldChg chg="modSp mod ord">
        <pc:chgData name="Bas Bakkenes" userId="511070b0-5aa6-42ce-9d5e-eae0ba9ed58e" providerId="ADAL" clId="{2694140A-4701-46A7-B790-DABBB7F9EFE9}" dt="2025-10-27T08:29:17.485" v="1416" actId="20577"/>
        <pc:sldMkLst>
          <pc:docMk/>
          <pc:sldMk cId="41198611" sldId="432"/>
        </pc:sldMkLst>
        <pc:spChg chg="mod">
          <ac:chgData name="Bas Bakkenes" userId="511070b0-5aa6-42ce-9d5e-eae0ba9ed58e" providerId="ADAL" clId="{2694140A-4701-46A7-B790-DABBB7F9EFE9}" dt="2025-10-27T07:45:19.751" v="1294" actId="20577"/>
          <ac:spMkLst>
            <pc:docMk/>
            <pc:sldMk cId="41198611" sldId="432"/>
            <ac:spMk id="2" creationId="{DCC9B54B-D6EC-2C98-901E-820F14B8BF0A}"/>
          </ac:spMkLst>
        </pc:spChg>
        <pc:spChg chg="mod">
          <ac:chgData name="Bas Bakkenes" userId="511070b0-5aa6-42ce-9d5e-eae0ba9ed58e" providerId="ADAL" clId="{2694140A-4701-46A7-B790-DABBB7F9EFE9}" dt="2025-10-27T08:29:17.485" v="1416" actId="20577"/>
          <ac:spMkLst>
            <pc:docMk/>
            <pc:sldMk cId="41198611" sldId="432"/>
            <ac:spMk id="9" creationId="{0021E850-51AB-107C-7F0B-E8339F102EF9}"/>
          </ac:spMkLst>
        </pc:spChg>
      </pc:sldChg>
      <pc:sldChg chg="modSp del mod">
        <pc:chgData name="Bas Bakkenes" userId="511070b0-5aa6-42ce-9d5e-eae0ba9ed58e" providerId="ADAL" clId="{2694140A-4701-46A7-B790-DABBB7F9EFE9}" dt="2025-10-27T08:28:17.328" v="1408" actId="47"/>
        <pc:sldMkLst>
          <pc:docMk/>
          <pc:sldMk cId="3738639021" sldId="433"/>
        </pc:sldMkLst>
        <pc:spChg chg="mod">
          <ac:chgData name="Bas Bakkenes" userId="511070b0-5aa6-42ce-9d5e-eae0ba9ed58e" providerId="ADAL" clId="{2694140A-4701-46A7-B790-DABBB7F9EFE9}" dt="2025-10-27T07:07:27.683" v="32" actId="20577"/>
          <ac:spMkLst>
            <pc:docMk/>
            <pc:sldMk cId="3738639021" sldId="433"/>
            <ac:spMk id="9" creationId="{7DB87465-F3BC-9FB4-7E9F-5CCF1FBBA724}"/>
          </ac:spMkLst>
        </pc:spChg>
      </pc:sldChg>
      <pc:sldChg chg="modSp add mod">
        <pc:chgData name="Bas Bakkenes" userId="511070b0-5aa6-42ce-9d5e-eae0ba9ed58e" providerId="ADAL" clId="{2694140A-4701-46A7-B790-DABBB7F9EFE9}" dt="2025-10-27T08:29:28.503" v="1418" actId="20577"/>
        <pc:sldMkLst>
          <pc:docMk/>
          <pc:sldMk cId="2413711230" sldId="434"/>
        </pc:sldMkLst>
        <pc:spChg chg="mod">
          <ac:chgData name="Bas Bakkenes" userId="511070b0-5aa6-42ce-9d5e-eae0ba9ed58e" providerId="ADAL" clId="{2694140A-4701-46A7-B790-DABBB7F9EFE9}" dt="2025-10-27T07:08:38.387" v="58" actId="20577"/>
          <ac:spMkLst>
            <pc:docMk/>
            <pc:sldMk cId="2413711230" sldId="434"/>
            <ac:spMk id="2" creationId="{20850B71-E24E-77D7-C837-D982A8B4687C}"/>
          </ac:spMkLst>
        </pc:spChg>
        <pc:spChg chg="mod">
          <ac:chgData name="Bas Bakkenes" userId="511070b0-5aa6-42ce-9d5e-eae0ba9ed58e" providerId="ADAL" clId="{2694140A-4701-46A7-B790-DABBB7F9EFE9}" dt="2025-10-27T08:29:28.503" v="1418" actId="20577"/>
          <ac:spMkLst>
            <pc:docMk/>
            <pc:sldMk cId="2413711230" sldId="434"/>
            <ac:spMk id="9" creationId="{D1C17472-B5C7-E386-B311-E972E2A95815}"/>
          </ac:spMkLst>
        </pc:spChg>
      </pc:sldChg>
      <pc:sldChg chg="new del">
        <pc:chgData name="Bas Bakkenes" userId="511070b0-5aa6-42ce-9d5e-eae0ba9ed58e" providerId="ADAL" clId="{2694140A-4701-46A7-B790-DABBB7F9EFE9}" dt="2025-10-27T07:21:25.270" v="522" actId="47"/>
        <pc:sldMkLst>
          <pc:docMk/>
          <pc:sldMk cId="4270336106" sldId="435"/>
        </pc:sldMkLst>
      </pc:sldChg>
      <pc:sldChg chg="addSp modSp add mod">
        <pc:chgData name="Bas Bakkenes" userId="511070b0-5aa6-42ce-9d5e-eae0ba9ed58e" providerId="ADAL" clId="{2694140A-4701-46A7-B790-DABBB7F9EFE9}" dt="2025-10-27T07:37:15.779" v="862" actId="14100"/>
        <pc:sldMkLst>
          <pc:docMk/>
          <pc:sldMk cId="3441354234" sldId="436"/>
        </pc:sldMkLst>
        <pc:spChg chg="mod">
          <ac:chgData name="Bas Bakkenes" userId="511070b0-5aa6-42ce-9d5e-eae0ba9ed58e" providerId="ADAL" clId="{2694140A-4701-46A7-B790-DABBB7F9EFE9}" dt="2025-10-27T07:36:01.924" v="721" actId="21"/>
          <ac:spMkLst>
            <pc:docMk/>
            <pc:sldMk cId="3441354234" sldId="436"/>
            <ac:spMk id="9" creationId="{C2D2128C-7EFD-9B41-6DC0-67B373CE8A71}"/>
          </ac:spMkLst>
        </pc:spChg>
        <pc:picChg chg="add mod ord modCrop">
          <ac:chgData name="Bas Bakkenes" userId="511070b0-5aa6-42ce-9d5e-eae0ba9ed58e" providerId="ADAL" clId="{2694140A-4701-46A7-B790-DABBB7F9EFE9}" dt="2025-10-27T07:37:15.779" v="862" actId="14100"/>
          <ac:picMkLst>
            <pc:docMk/>
            <pc:sldMk cId="3441354234" sldId="436"/>
            <ac:picMk id="5" creationId="{C1A8929F-C7F4-B859-574F-7E59F736611F}"/>
          </ac:picMkLst>
        </pc:picChg>
      </pc:sldChg>
      <pc:sldChg chg="modSp add mod">
        <pc:chgData name="Bas Bakkenes" userId="511070b0-5aa6-42ce-9d5e-eae0ba9ed58e" providerId="ADAL" clId="{2694140A-4701-46A7-B790-DABBB7F9EFE9}" dt="2025-10-27T08:28:14.927" v="1407" actId="20577"/>
        <pc:sldMkLst>
          <pc:docMk/>
          <pc:sldMk cId="3114863238" sldId="437"/>
        </pc:sldMkLst>
        <pc:spChg chg="mod">
          <ac:chgData name="Bas Bakkenes" userId="511070b0-5aa6-42ce-9d5e-eae0ba9ed58e" providerId="ADAL" clId="{2694140A-4701-46A7-B790-DABBB7F9EFE9}" dt="2025-10-27T08:28:14.927" v="1407" actId="20577"/>
          <ac:spMkLst>
            <pc:docMk/>
            <pc:sldMk cId="3114863238" sldId="437"/>
            <ac:spMk id="2" creationId="{DDA5A9CE-A023-2251-5CF3-EB3FB8B9007A}"/>
          </ac:spMkLst>
        </pc:spChg>
        <pc:spChg chg="mod">
          <ac:chgData name="Bas Bakkenes" userId="511070b0-5aa6-42ce-9d5e-eae0ba9ed58e" providerId="ADAL" clId="{2694140A-4701-46A7-B790-DABBB7F9EFE9}" dt="2025-10-27T08:28:06.569" v="1379" actId="113"/>
          <ac:spMkLst>
            <pc:docMk/>
            <pc:sldMk cId="3114863238" sldId="437"/>
            <ac:spMk id="9" creationId="{75F783F6-D5AC-6F6C-9C5D-756C186B2D5F}"/>
          </ac:spMkLst>
        </pc:spChg>
      </pc:sldChg>
    </pc:docChg>
  </pc:docChgLst>
  <pc:docChgLst>
    <pc:chgData name="Bas Bakkenes" userId="511070b0-5aa6-42ce-9d5e-eae0ba9ed58e" providerId="ADAL" clId="{366C8324-3D46-45D2-B95E-1FAD702C3EF0}"/>
    <pc:docChg chg="undo custSel modSld">
      <pc:chgData name="Bas Bakkenes" userId="511070b0-5aa6-42ce-9d5e-eae0ba9ed58e" providerId="ADAL" clId="{366C8324-3D46-45D2-B95E-1FAD702C3EF0}" dt="2025-10-09T10:35:16.092" v="56" actId="6549"/>
      <pc:docMkLst>
        <pc:docMk/>
      </pc:docMkLst>
      <pc:sldChg chg="modSp mod">
        <pc:chgData name="Bas Bakkenes" userId="511070b0-5aa6-42ce-9d5e-eae0ba9ed58e" providerId="ADAL" clId="{366C8324-3D46-45D2-B95E-1FAD702C3EF0}" dt="2025-10-09T10:35:16.092" v="56" actId="6549"/>
        <pc:sldMkLst>
          <pc:docMk/>
          <pc:sldMk cId="140652794" sldId="399"/>
        </pc:sldMkLst>
        <pc:spChg chg="mod">
          <ac:chgData name="Bas Bakkenes" userId="511070b0-5aa6-42ce-9d5e-eae0ba9ed58e" providerId="ADAL" clId="{366C8324-3D46-45D2-B95E-1FAD702C3EF0}" dt="2025-10-09T10:35:16.092" v="56" actId="6549"/>
          <ac:spMkLst>
            <pc:docMk/>
            <pc:sldMk cId="140652794" sldId="399"/>
            <ac:spMk id="9" creationId="{22B5F43F-5F33-1F2D-4E40-F791D89AECBB}"/>
          </ac:spMkLst>
        </pc:spChg>
      </pc:sldChg>
      <pc:sldChg chg="modSp mod">
        <pc:chgData name="Bas Bakkenes" userId="511070b0-5aa6-42ce-9d5e-eae0ba9ed58e" providerId="ADAL" clId="{366C8324-3D46-45D2-B95E-1FAD702C3EF0}" dt="2025-10-09T10:34:28.148" v="25" actId="20577"/>
        <pc:sldMkLst>
          <pc:docMk/>
          <pc:sldMk cId="41198611" sldId="432"/>
        </pc:sldMkLst>
        <pc:spChg chg="mod">
          <ac:chgData name="Bas Bakkenes" userId="511070b0-5aa6-42ce-9d5e-eae0ba9ed58e" providerId="ADAL" clId="{366C8324-3D46-45D2-B95E-1FAD702C3EF0}" dt="2025-10-09T10:34:28.148" v="25" actId="20577"/>
          <ac:spMkLst>
            <pc:docMk/>
            <pc:sldMk cId="41198611" sldId="432"/>
            <ac:spMk id="9" creationId="{0021E850-51AB-107C-7F0B-E8339F102EF9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pPr rtl="0"/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pPr rtl="0"/>
            <a:fld id="{98A5BE0F-C39D-40D4-83BC-84FFE04C8AE1}" type="datetime1">
              <a:rPr lang="nl-NL" smtClean="0"/>
              <a:t>27-10-2025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pPr rtl="0"/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pPr rtl="0"/>
            <a:fld id="{682C0B10-7CAE-41E4-AB02-7E8B1FF2B898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pPr rtl="0"/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0E75ABA4-2F5F-4409-8CF8-3CF393B0A87C}" type="datetime1">
              <a:rPr lang="nl-NL" smtClean="0"/>
              <a:pPr/>
              <a:t>27-10-2025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pPr rtl="0"/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pPr rtl="0"/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pPr rtl="0"/>
            <a:fld id="{8530193B-564F-4854-8A52-728F3FB19C8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845336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6A9AD-778B-254A-BA89-5F8D1EF039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97E4E59-1877-D465-DB71-69C3E37030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2AA83E8-E1D9-C8A9-C6BF-EA0B011903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195612F-24AF-663D-6BD9-9A4E981D04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nl-NL" smtClean="0"/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748032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nl-NL" smtClean="0"/>
              <a:t>11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79189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9FFFC-8275-F4F3-75AF-DD05E0195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FEA0B8C-B735-F730-AE1C-4FF312556B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D8389FE-58FB-EE77-61F2-F8F7A7A152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943C62B-349E-86FB-1D73-5A81A9C3C3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nl-NL" smtClean="0"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8714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59771-6994-7EC0-5441-945B470A5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F994ACC-2254-B896-4165-8D240A4F88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47BDA26-FB9F-58A4-4785-19FE963730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4BFE73-C50B-378A-5EE8-09C0E69D91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nl-NL" smtClean="0"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715563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EDBF28-ACF7-A566-F4B0-19FAF15A4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9C00EE1-B8BA-FFA8-F3FA-BE2BB92099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60B636B-29E3-59BD-8549-397C3AD0AD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E214AA6-FB2D-40A7-4D67-FCDA671358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nl-NL" smtClean="0"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528116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D8C7D-208C-9525-1BD6-4CE6E79DE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8B1B4C5-F231-2038-EE0D-CB43E6B7C5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AC22C55-00A0-41CE-0403-D421C499C8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6B608DE-CC7B-71F6-AA74-8BEC5069B2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nl-NL" smtClean="0"/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56743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25F9C-E462-31D3-57A7-65BA75924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440047B-9172-96CE-DFFB-E63C8CA52A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1774B1E-F10E-E706-5FE7-4A9686FC60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26A32F0-2A39-E569-55D1-667B5B613B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nl-NL" smtClean="0"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262240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25F9C-E462-31D3-57A7-65BA75924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440047B-9172-96CE-DFFB-E63C8CA52A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1774B1E-F10E-E706-5FE7-4A9686FC60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26A32F0-2A39-E569-55D1-667B5B613B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nl-NL" smtClean="0"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809866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25F9C-E462-31D3-57A7-65BA75924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440047B-9172-96CE-DFFB-E63C8CA52A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1774B1E-F10E-E706-5FE7-4A9686FC60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26A32F0-2A39-E569-55D1-667B5B613B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nl-NL" smtClean="0"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103675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81E360-8C7A-D0D4-856D-4B77F5952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CB5A452-AAA5-82EA-C832-5FF7E17F9C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183679D0-5B9D-F427-A9F2-0E6580CBDE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76E33B9-8410-6B7C-C476-973A6ED538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nl-NL" smtClean="0"/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95546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jdelijke aanduiding voor afbeelding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804025"/>
          </a:xfrm>
          <a:solidFill>
            <a:schemeClr val="bg1">
              <a:lumMod val="85000"/>
            </a:schemeClr>
          </a:solidFill>
        </p:spPr>
        <p:txBody>
          <a:bodyPr tIns="1728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nl-NL" dirty="0"/>
              <a:t>Hier uw foto invoegen of slepen en neerzetten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00400" y="2811053"/>
            <a:ext cx="8991600" cy="1261295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4300" b="1" spc="-300" dirty="0"/>
            </a:lvl1pPr>
          </a:lstStyle>
          <a:p>
            <a:pPr lvl="0" algn="r" rtl="0"/>
            <a:r>
              <a:rPr lang="nl-NL" dirty="0"/>
              <a:t>Klikken om presentatietitel te bewerken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00400" y="4061039"/>
            <a:ext cx="6580188" cy="580921"/>
          </a:xfrm>
          <a:solidFill>
            <a:schemeClr val="tx1">
              <a:alpha val="80000"/>
            </a:schemeClr>
          </a:solidFill>
        </p:spPr>
        <p:txBody>
          <a:bodyPr vert="horz" lIns="180000" tIns="180000" rIns="180000" bIns="180000" rtlCol="0">
            <a:noAutofit/>
          </a:bodyPr>
          <a:lstStyle>
            <a:lvl1pPr marL="0" indent="0" algn="r">
              <a:buNone/>
              <a:defRPr lang="en-ZA" dirty="0">
                <a:solidFill>
                  <a:schemeClr val="bg1"/>
                </a:solidFill>
              </a:defRPr>
            </a:lvl1pPr>
          </a:lstStyle>
          <a:p>
            <a:pPr marL="266700" lvl="0" indent="-266700" algn="ctr" rtl="0"/>
            <a:r>
              <a:rPr lang="nl-NL" dirty="0"/>
              <a:t>Klik om de subtitelstijl van het model te bewerken</a:t>
            </a: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269861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Klikken om paginatitel te bewerken</a:t>
            </a:r>
          </a:p>
        </p:txBody>
      </p:sp>
      <p:sp>
        <p:nvSpPr>
          <p:cNvPr id="7" name="Subtitel 2">
            <a:extLst>
              <a:ext uri="{FF2B5EF4-FFF2-40B4-BE49-F238E27FC236}">
                <a16:creationId xmlns:a16="http://schemas.microsoft.com/office/drawing/2014/main" id="{7DEBF36F-ADC5-48FF-BFAF-3BED06924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nl-NL" dirty="0"/>
              <a:t>Subtitel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512000"/>
            <a:ext cx="5472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6" name="Tijdelijke aanduiding voor tekst 4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9887" y="1511250"/>
            <a:ext cx="5472113" cy="4680000"/>
          </a:xfrm>
        </p:spPr>
        <p:txBody>
          <a:bodyPr rtlCol="0"/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Klikken om paginatitel te bewerken</a:t>
            </a:r>
          </a:p>
        </p:txBody>
      </p:sp>
      <p:sp>
        <p:nvSpPr>
          <p:cNvPr id="9" name="Subtitel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nl-NL" dirty="0"/>
              <a:t>Subtitel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512000"/>
            <a:ext cx="360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01550" y="1511476"/>
            <a:ext cx="3600450" cy="4679249"/>
          </a:xfrm>
        </p:spPr>
        <p:txBody>
          <a:bodyPr rtlCol="0"/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11" name="Tijdelijke aanduiding voor tekst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71550" y="1511475"/>
            <a:ext cx="3600450" cy="4679250"/>
          </a:xfrm>
        </p:spPr>
        <p:txBody>
          <a:bodyPr rtlCol="0"/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Klikken om paginatitel te bewerken</a:t>
            </a:r>
          </a:p>
        </p:txBody>
      </p:sp>
      <p:sp>
        <p:nvSpPr>
          <p:cNvPr id="10" name="Subtitel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nl-NL" dirty="0"/>
              <a:t>Subtitel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512000"/>
            <a:ext cx="216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26412" y="1512000"/>
            <a:ext cx="2160588" cy="4679250"/>
          </a:xfrm>
        </p:spPr>
        <p:txBody>
          <a:bodyPr rtlCol="0"/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13" name="Tijdelijke aanduiding voor tekst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1412" y="1512000"/>
            <a:ext cx="2160588" cy="4679250"/>
          </a:xfrm>
        </p:spPr>
        <p:txBody>
          <a:bodyPr rtlCol="0"/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15" name="Tijdelijke aanduiding voor tekst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6412" y="1507535"/>
            <a:ext cx="2160588" cy="4679250"/>
          </a:xfrm>
        </p:spPr>
        <p:txBody>
          <a:bodyPr rtlCol="0"/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17" name="Tijdelijke aanduiding voor tekst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11412" y="1507535"/>
            <a:ext cx="2160588" cy="4683715"/>
          </a:xfrm>
        </p:spPr>
        <p:txBody>
          <a:bodyPr rtlCol="0"/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9ABD5E-B8F1-4246-B167-09138760AD7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Klikken om paginatitel te bewerken</a:t>
            </a:r>
          </a:p>
        </p:txBody>
      </p:sp>
      <p:sp>
        <p:nvSpPr>
          <p:cNvPr id="5" name="Subtitel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nl-NL" dirty="0"/>
              <a:t>Subtitel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53CF994-8B2C-443F-B695-7378DD360DAA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0694D9D-C633-4D52-965E-E5BBD98830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dirty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delerdia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jdelijke aanduiding voor afbeelding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nl-NL" dirty="0"/>
              <a:t>Hier uw foto invoegen of </a:t>
            </a:r>
            <a:br>
              <a:rPr lang="nl-NL" dirty="0"/>
            </a:br>
            <a:r>
              <a:rPr lang="nl-NL" dirty="0"/>
              <a:t>slepen en neerzetten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5700" y="2204792"/>
            <a:ext cx="5956300" cy="1944000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4300" b="1" spc="-300" dirty="0"/>
            </a:lvl1pPr>
          </a:lstStyle>
          <a:p>
            <a:pPr lvl="0" algn="r" rtl="0"/>
            <a:r>
              <a:rPr lang="nl-NL" dirty="0"/>
              <a:t>Klikken om sectieverdeler te bewerken</a:t>
            </a:r>
          </a:p>
        </p:txBody>
      </p:sp>
      <p:sp>
        <p:nvSpPr>
          <p:cNvPr id="7" name="Subtitel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5700" y="41488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180000" tIns="180000" rIns="252000" bIns="180000" rtlCol="0"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nl-NL" dirty="0"/>
              <a:t>Klik om de subtitelstijl van het model te bewerken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524778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  <p:pic>
        <p:nvPicPr>
          <p:cNvPr id="6" name="Afbeelding 5" descr="Afbeelding met tekst, Lettertype, schermopname, logo&#10;&#10;Automatisch gegenereerde beschrijving">
            <a:extLst>
              <a:ext uri="{FF2B5EF4-FFF2-40B4-BE49-F238E27FC236}">
                <a16:creationId xmlns:a16="http://schemas.microsoft.com/office/drawing/2014/main" id="{6938495A-C498-6F49-326B-AE1414C5FE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40586" y="6374660"/>
            <a:ext cx="1719413" cy="43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159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delerdia 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jdelijke aanduiding voor afbeelding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1412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nl-NL" dirty="0"/>
              <a:t>Hier uw foto invoegen of </a:t>
            </a:r>
            <a:br>
              <a:rPr lang="nl-NL" dirty="0"/>
            </a:br>
            <a:r>
              <a:rPr lang="nl-NL" dirty="0"/>
              <a:t>slepen en neerzetten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E473AB13-DFF9-4538-9907-E261659E0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700" y="2156226"/>
            <a:ext cx="5958000" cy="1958400"/>
          </a:xfrm>
          <a:solidFill>
            <a:schemeClr val="bg1"/>
          </a:solidFill>
        </p:spPr>
        <p:txBody>
          <a:bodyPr lIns="252000" tIns="180000" rIns="180000" bIns="180000" rtlCol="0"/>
          <a:lstStyle>
            <a:lvl1pPr>
              <a:defRPr sz="4300" b="1" spc="-3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nl-NL" dirty="0"/>
              <a:t>Klikken om sectieverdeler te bewerken</a:t>
            </a:r>
          </a:p>
        </p:txBody>
      </p:sp>
      <p:sp>
        <p:nvSpPr>
          <p:cNvPr id="7" name="Subtitel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107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252000" tIns="180000" rIns="180000" bIns="180000" rtlCol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nl-NL" dirty="0"/>
              <a:t>Klik om de subtitelstijl van het model te bewerken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0" y="5209682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nl-NL" dirty="0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  <p:pic>
        <p:nvPicPr>
          <p:cNvPr id="2" name="Afbeelding 1" descr="Afbeelding met tekst, Lettertype, schermopname, logo&#10;&#10;Automatisch gegenereerde beschrijving">
            <a:extLst>
              <a:ext uri="{FF2B5EF4-FFF2-40B4-BE49-F238E27FC236}">
                <a16:creationId xmlns:a16="http://schemas.microsoft.com/office/drawing/2014/main" id="{9A2A8360-4FA9-2D93-2ADA-BAAF67E59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32984" y="6378051"/>
            <a:ext cx="1719413" cy="43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85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sindeling teks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nl-NL" dirty="0"/>
              <a:t>Uw foto invoegen of slepen en neerzetten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11800" y="3802899"/>
            <a:ext cx="4648200" cy="985000"/>
          </a:xfrm>
          <a:solidFill>
            <a:schemeClr val="bg1"/>
          </a:solidFill>
        </p:spPr>
        <p:txBody>
          <a:bodyPr lIns="180000" tIns="180000" rIns="180000" bIns="180000" rtlCol="0"/>
          <a:lstStyle>
            <a:lvl1pPr algn="r">
              <a:defRPr sz="43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Paginatitel bewerken</a:t>
            </a:r>
          </a:p>
        </p:txBody>
      </p:sp>
      <p:sp>
        <p:nvSpPr>
          <p:cNvPr id="10" name="Subtitel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11800" y="4787900"/>
            <a:ext cx="4648200" cy="1162800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nl-NL" dirty="0"/>
              <a:t>Subtitel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2668686"/>
            <a:ext cx="5472000" cy="2999426"/>
          </a:xfrm>
        </p:spPr>
        <p:txBody>
          <a:bodyPr rtlCol="0"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508F53F-6AA2-4060-904A-BC90211DC043}"/>
              </a:ext>
            </a:extLst>
          </p:cNvPr>
          <p:cNvSpPr/>
          <p:nvPr userDrawn="1"/>
        </p:nvSpPr>
        <p:spPr>
          <a:xfrm>
            <a:off x="9348588" y="3700775"/>
            <a:ext cx="2411412" cy="1148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50103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sindeling teks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nl-NL" dirty="0"/>
              <a:t>Uw foto invoegen of slepen en neerzetten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8100" y="1869795"/>
            <a:ext cx="6641900" cy="1124345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/>
          <a:lstStyle>
            <a:lvl1pPr algn="l">
              <a:defRPr sz="43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Klikken om paginatitel te bewerken</a:t>
            </a:r>
          </a:p>
        </p:txBody>
      </p:sp>
      <p:sp>
        <p:nvSpPr>
          <p:cNvPr id="10" name="Subtitel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18334" y="2994141"/>
            <a:ext cx="6641626" cy="590155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nl-NL" dirty="0"/>
              <a:t>Subtitel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88000" y="3763648"/>
            <a:ext cx="5472000" cy="2428351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FA5285E0-8F27-49C4-AADF-92A3B72D41FD}"/>
              </a:ext>
            </a:extLst>
          </p:cNvPr>
          <p:cNvSpPr/>
          <p:nvPr userDrawn="1"/>
        </p:nvSpPr>
        <p:spPr>
          <a:xfrm>
            <a:off x="9775824" y="1762069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4389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Klikken om paginatitel te bewerken</a:t>
            </a:r>
          </a:p>
        </p:txBody>
      </p:sp>
      <p:sp>
        <p:nvSpPr>
          <p:cNvPr id="9" name="Subtitel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nl-NL" dirty="0"/>
              <a:t>Subtitel</a:t>
            </a:r>
          </a:p>
        </p:txBody>
      </p:sp>
      <p:sp>
        <p:nvSpPr>
          <p:cNvPr id="3" name="Linker tijdelijke aanduiding vergelijking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2000" y="1515834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dirty="0"/>
              <a:t>Tekststijlen van het model bewerken</a:t>
            </a:r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2000" y="2023668"/>
            <a:ext cx="5472000" cy="4168332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12" name="Linker tijdelijke aanduiding vergelijking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00000" y="1516359"/>
            <a:ext cx="5472000" cy="358775"/>
          </a:xfrm>
        </p:spPr>
        <p:txBody>
          <a:bodyPr rtlCol="0"/>
          <a:lstStyle>
            <a:lvl1pPr marL="0" indent="0">
              <a:buNone/>
              <a:defRPr sz="2400" b="1"/>
            </a:lvl1pPr>
          </a:lstStyle>
          <a:p>
            <a:pPr lvl="0" rtl="0"/>
            <a:r>
              <a:rPr lang="nl-NL" dirty="0"/>
              <a:t>Tekststijlen van het model bewerken</a:t>
            </a:r>
          </a:p>
        </p:txBody>
      </p:sp>
      <p:sp>
        <p:nvSpPr>
          <p:cNvPr id="8" name="Tijdelijke aanduiding voor tekst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9887" y="2020359"/>
            <a:ext cx="5472113" cy="4170891"/>
          </a:xfrm>
        </p:spPr>
        <p:txBody>
          <a:bodyPr rtlCol="0"/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8733E7E-50D2-4F6C-9DF2-CF4C98C4B8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  <p:pic>
        <p:nvPicPr>
          <p:cNvPr id="10" name="Afbeelding 9" descr="Afbeelding met tekst, Lettertype, schermopname, logo&#10;&#10;Automatisch gegenereerde beschrijving">
            <a:extLst>
              <a:ext uri="{FF2B5EF4-FFF2-40B4-BE49-F238E27FC236}">
                <a16:creationId xmlns:a16="http://schemas.microsoft.com/office/drawing/2014/main" id="{0A80BD3E-A21A-798B-4572-A2B0EE4E74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47164" y="6237727"/>
            <a:ext cx="2224149" cy="565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955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6371350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nl-NL" dirty="0"/>
              <a:t>Uw foto invoegen of slepen en neerzetten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096000" y="5359400"/>
            <a:ext cx="5664000" cy="565899"/>
          </a:xfrm>
          <a:solidFill>
            <a:schemeClr val="tx1"/>
          </a:solidFill>
        </p:spPr>
        <p:txBody>
          <a:bodyPr lIns="180000" tIns="180000" rIns="180000" bIns="180000" rtlCol="0" anchor="ctr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nl-NL" dirty="0"/>
              <a:t>Voer uw bijschrift in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8B3D119C-DBF5-4B4F-BE38-7BD7B5C8A5D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F8E7C83-06D7-4C5B-85B7-0E5713B4FA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dirty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987784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dank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jdelijke aanduiding voor afbeelding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102" cy="6804025"/>
          </a:xfrm>
          <a:solidFill>
            <a:schemeClr val="bg1">
              <a:lumMod val="85000"/>
            </a:schemeClr>
          </a:solidFill>
        </p:spPr>
        <p:txBody>
          <a:bodyPr tIns="0"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nl-NL" dirty="0"/>
              <a:t>Hier uw foto invoegen of slepen en neerzetten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58200" y="2798354"/>
            <a:ext cx="3733800" cy="1013684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6000" b="1" spc="-300" dirty="0"/>
            </a:lvl1pPr>
          </a:lstStyle>
          <a:p>
            <a:pPr lvl="0" algn="r" rtl="0"/>
            <a:r>
              <a:rPr lang="nl-NL" dirty="0"/>
              <a:t>Bedankt</a:t>
            </a:r>
          </a:p>
        </p:txBody>
      </p:sp>
      <p:sp>
        <p:nvSpPr>
          <p:cNvPr id="9" name="Tijdelijke aanduiding voor tekst 5">
            <a:extLst>
              <a:ext uri="{FF2B5EF4-FFF2-40B4-BE49-F238E27FC236}">
                <a16:creationId xmlns:a16="http://schemas.microsoft.com/office/drawing/2014/main" id="{52FA7FC9-E40E-4144-84E4-34E3722E9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8200" y="3957705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nl-NL" dirty="0"/>
              <a:t>Volledige naam</a:t>
            </a:r>
          </a:p>
        </p:txBody>
      </p:sp>
      <p:sp>
        <p:nvSpPr>
          <p:cNvPr id="10" name="Tijdelijke aanduiding voor tekst 6">
            <a:extLst>
              <a:ext uri="{FF2B5EF4-FFF2-40B4-BE49-F238E27FC236}">
                <a16:creationId xmlns:a16="http://schemas.microsoft.com/office/drawing/2014/main" id="{97289182-4FE6-4A18-9775-4588D5801C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306722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nl-NL" dirty="0"/>
              <a:t>Telefoonnummer</a:t>
            </a:r>
          </a:p>
        </p:txBody>
      </p:sp>
      <p:sp>
        <p:nvSpPr>
          <p:cNvPr id="11" name="Tijdelijke aanduiding voor tekst 7">
            <a:extLst>
              <a:ext uri="{FF2B5EF4-FFF2-40B4-BE49-F238E27FC236}">
                <a16:creationId xmlns:a16="http://schemas.microsoft.com/office/drawing/2014/main" id="{BD4E94C7-6CAF-4FEE-9E02-D3D3A2AC5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58200" y="4655739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nl-NL" dirty="0"/>
              <a:t>E-mailadres of sociale media-handle</a:t>
            </a:r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0DE421A3-3C59-48FC-BC3B-007ADFBEB4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58200" y="5004756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nl-NL" dirty="0"/>
              <a:t>Website van bedrijf</a:t>
            </a: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8458200" y="2685912"/>
            <a:ext cx="3733800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22FB6A7-1E80-487C-93E6-DCAA8751EF2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49663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Klikken om paginatitel te bewerken</a:t>
            </a:r>
          </a:p>
        </p:txBody>
      </p:sp>
      <p:sp>
        <p:nvSpPr>
          <p:cNvPr id="7" name="Subtitel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nl-NL" dirty="0"/>
              <a:t>Subtitel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3EB0D177-9AA4-42F4-9CD7-CD206217CA6D}"/>
              </a:ext>
            </a:extLst>
          </p:cNvPr>
          <p:cNvSpPr/>
          <p:nvPr userDrawn="1"/>
        </p:nvSpPr>
        <p:spPr>
          <a:xfrm>
            <a:off x="9780101" y="6371351"/>
            <a:ext cx="1979897" cy="431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8" name="Rechthoek 27">
            <a:extLst>
              <a:ext uri="{FF2B5EF4-FFF2-40B4-BE49-F238E27FC236}">
                <a16:creationId xmlns:a16="http://schemas.microsoft.com/office/drawing/2014/main" id="{C825DB53-D610-4A40-AFDC-EBC47DB613CE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31" name="Vrije vorm: Shape 30">
            <a:extLst>
              <a:ext uri="{FF2B5EF4-FFF2-40B4-BE49-F238E27FC236}">
                <a16:creationId xmlns:a16="http://schemas.microsoft.com/office/drawing/2014/main" id="{C2B9A6A4-83D0-40B1-8B15-964C84BF0705}"/>
              </a:ext>
            </a:extLst>
          </p:cNvPr>
          <p:cNvSpPr/>
          <p:nvPr userDrawn="1"/>
        </p:nvSpPr>
        <p:spPr>
          <a:xfrm>
            <a:off x="0" y="6371351"/>
            <a:ext cx="9780102" cy="432000"/>
          </a:xfrm>
          <a:custGeom>
            <a:avLst/>
            <a:gdLst>
              <a:gd name="connsiteX0" fmla="*/ 0 w 9780102"/>
              <a:gd name="connsiteY0" fmla="*/ 0 h 432000"/>
              <a:gd name="connsiteX1" fmla="*/ 9780102 w 9780102"/>
              <a:gd name="connsiteY1" fmla="*/ 0 h 432000"/>
              <a:gd name="connsiteX2" fmla="*/ 9780102 w 9780102"/>
              <a:gd name="connsiteY2" fmla="*/ 432000 h 432000"/>
              <a:gd name="connsiteX3" fmla="*/ 0 w 9780102"/>
              <a:gd name="connsiteY3" fmla="*/ 43200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80102" h="432000">
                <a:moveTo>
                  <a:pt x="0" y="0"/>
                </a:moveTo>
                <a:lnTo>
                  <a:pt x="9780102" y="0"/>
                </a:lnTo>
                <a:lnTo>
                  <a:pt x="9780102" y="432000"/>
                </a:lnTo>
                <a:lnTo>
                  <a:pt x="0" y="432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8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nl-NL" dirty="0"/>
              <a:t>Klikken om paginatitel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11328000" cy="467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439820"/>
            <a:ext cx="5664000" cy="295062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0000" y="6371351"/>
            <a:ext cx="432000" cy="432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4FDC6F9-37F9-4E25-AECA-D307B8421C73}"/>
              </a:ext>
            </a:extLst>
          </p:cNvPr>
          <p:cNvSpPr txBox="1"/>
          <p:nvPr userDrawn="1"/>
        </p:nvSpPr>
        <p:spPr>
          <a:xfrm>
            <a:off x="10243100" y="6422491"/>
            <a:ext cx="1053900" cy="380860"/>
          </a:xfrm>
          <a:prstGeom prst="rect">
            <a:avLst/>
          </a:prstGeom>
          <a:noFill/>
        </p:spPr>
        <p:txBody>
          <a:bodyPr wrap="square" tIns="108000" bIns="0" rtlCol="0" anchor="ctr">
            <a:spAutoFit/>
          </a:bodyPr>
          <a:lstStyle/>
          <a:p>
            <a:pPr algn="r" rtl="0">
              <a:lnSpc>
                <a:spcPts val="1000"/>
              </a:lnSpc>
            </a:pPr>
            <a:r>
              <a:rPr lang="nl-NL" sz="2500" b="1" i="0" spc="-100" dirty="0">
                <a:solidFill>
                  <a:schemeClr val="accent1"/>
                </a:solidFill>
                <a:latin typeface="+mj-lt"/>
              </a:rPr>
              <a:t>TREY</a:t>
            </a:r>
            <a:r>
              <a:rPr lang="nl-NL" sz="1600" b="1" i="0" spc="-100" dirty="0">
                <a:solidFill>
                  <a:schemeClr val="accent1"/>
                </a:solidFill>
                <a:latin typeface="+mj-lt"/>
              </a:rPr>
              <a:t> </a:t>
            </a:r>
            <a:br>
              <a:rPr lang="nl-NL" sz="1600" b="1" i="0" spc="-100" baseline="0" dirty="0">
                <a:solidFill>
                  <a:schemeClr val="accent1"/>
                </a:solidFill>
                <a:latin typeface="+mj-lt"/>
              </a:rPr>
            </a:br>
            <a:r>
              <a:rPr lang="nl-NL" sz="1200" b="0" i="0" spc="14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Research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4BC39664-EB8B-4A32-915A-D4308F79277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9B49670D-8F18-44A8-B217-67B412095C0D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030FA059-EC32-4FFF-9673-48849B2FA43A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371351"/>
            <a:ext cx="12191999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Afbeelding 7" descr="Afbeelding met tekst, Lettertype, schermopname, logo&#10;&#10;Automatisch gegenereerde beschrijving">
            <a:extLst>
              <a:ext uri="{FF2B5EF4-FFF2-40B4-BE49-F238E27FC236}">
                <a16:creationId xmlns:a16="http://schemas.microsoft.com/office/drawing/2014/main" id="{20A532C1-B96B-F2B4-9C06-8BDA73AF6959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0040586" y="6374660"/>
            <a:ext cx="1719413" cy="43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58" r:id="rId4"/>
    <p:sldLayoutId id="2147483666" r:id="rId5"/>
    <p:sldLayoutId id="2147483659" r:id="rId6"/>
    <p:sldLayoutId id="2147483660" r:id="rId7"/>
    <p:sldLayoutId id="2147483664" r:id="rId8"/>
    <p:sldLayoutId id="2147483650" r:id="rId9"/>
    <p:sldLayoutId id="2147483652" r:id="rId10"/>
    <p:sldLayoutId id="2147483656" r:id="rId11"/>
    <p:sldLayoutId id="2147483657" r:id="rId12"/>
    <p:sldLayoutId id="2147483654" r:id="rId13"/>
    <p:sldLayoutId id="2147483655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15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70EA5BB-AD8B-AECE-335A-AC22EED30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-3700" y="-416689"/>
            <a:ext cx="12195700" cy="7220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0" y="2431142"/>
            <a:ext cx="8991600" cy="1261295"/>
          </a:xfrm>
          <a:solidFill>
            <a:schemeClr val="bg1">
              <a:alpha val="70000"/>
            </a:schemeClr>
          </a:solidFill>
        </p:spPr>
        <p:txBody>
          <a:bodyPr rtlCol="0"/>
          <a:lstStyle/>
          <a:p>
            <a:pPr algn="l" rtl="0"/>
            <a:r>
              <a:rPr lang="nl-NL" sz="5000" b="0" dirty="0"/>
              <a:t>Laadplein: </a:t>
            </a:r>
            <a:r>
              <a:rPr lang="nl-NL" sz="5000" dirty="0"/>
              <a:t>de schouw </a:t>
            </a:r>
            <a:endParaRPr lang="nl-NL" sz="5000" spc="0" dirty="0">
              <a:solidFill>
                <a:srgbClr val="FF0000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pic>
        <p:nvPicPr>
          <p:cNvPr id="8" name="Afbeelding 7" descr="Afbeelding met tekst, Lettertype, schermopname, logo&#10;&#10;Automatisch gegenereerde beschrijving">
            <a:extLst>
              <a:ext uri="{FF2B5EF4-FFF2-40B4-BE49-F238E27FC236}">
                <a16:creationId xmlns:a16="http://schemas.microsoft.com/office/drawing/2014/main" id="{E9EF50D5-032C-6A8A-1706-ADF10619CE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0588" y="6366761"/>
            <a:ext cx="1719413" cy="437264"/>
          </a:xfrm>
          <a:prstGeom prst="rect">
            <a:avLst/>
          </a:prstGeom>
        </p:spPr>
      </p:pic>
      <p:sp>
        <p:nvSpPr>
          <p:cNvPr id="9" name="Subtitel 3">
            <a:extLst>
              <a:ext uri="{FF2B5EF4-FFF2-40B4-BE49-F238E27FC236}">
                <a16:creationId xmlns:a16="http://schemas.microsoft.com/office/drawing/2014/main" id="{A6EBC62C-176C-FFC4-3DC5-CBF037CC47E4}"/>
              </a:ext>
            </a:extLst>
          </p:cNvPr>
          <p:cNvSpPr txBox="1">
            <a:spLocks/>
          </p:cNvSpPr>
          <p:nvPr/>
        </p:nvSpPr>
        <p:spPr>
          <a:xfrm>
            <a:off x="3200400" y="3692437"/>
            <a:ext cx="6580188" cy="1150533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180000" tIns="180000" rIns="180000" bIns="180000" rtlCol="0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ZA"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261C846F-C632-3257-1E9B-610C6509A2CB}"/>
              </a:ext>
            </a:extLst>
          </p:cNvPr>
          <p:cNvSpPr txBox="1"/>
          <p:nvPr/>
        </p:nvSpPr>
        <p:spPr>
          <a:xfrm rot="21414188">
            <a:off x="4003703" y="3939461"/>
            <a:ext cx="7904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solidFill>
                  <a:srgbClr val="FFC000"/>
                </a:solidFill>
                <a:latin typeface="Lucida Handwriting" panose="03010101010101010101" pitchFamily="66" charset="0"/>
                <a:ea typeface="STXingkai" panose="020B0503020204020204" pitchFamily="2" charset="-122"/>
                <a:cs typeface="Arabic Typesetting" panose="020F0502020204030204" pitchFamily="66" charset="-78"/>
              </a:rPr>
              <a:t>Opladen voor een schone stad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9F86DFCE-EEE6-94E0-EA9A-AD39A0F85500}"/>
              </a:ext>
            </a:extLst>
          </p:cNvPr>
          <p:cNvSpPr txBox="1"/>
          <p:nvPr/>
        </p:nvSpPr>
        <p:spPr>
          <a:xfrm>
            <a:off x="8520157" y="4586596"/>
            <a:ext cx="16535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27 oktober 2025</a:t>
            </a:r>
          </a:p>
        </p:txBody>
      </p:sp>
    </p:spTree>
    <p:extLst>
      <p:ext uri="{BB962C8B-B14F-4D97-AF65-F5344CB8AC3E}">
        <p14:creationId xmlns:p14="http://schemas.microsoft.com/office/powerpoint/2010/main" val="3989923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69C7C7-CBA4-2FB0-2F1A-6D6C1A077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301852-9C99-3FC7-9C91-E25BA9C16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 dirty="0"/>
              <a:t>Schouw</a:t>
            </a:r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D1590289-D38A-D833-9EC8-4A314000590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10</a:t>
            </a:fld>
            <a:endParaRPr lang="nl-NL" dirty="0"/>
          </a:p>
        </p:txBody>
      </p:sp>
      <p:sp>
        <p:nvSpPr>
          <p:cNvPr id="3" name="Tijdelijke aanduiding voor inhoud 3">
            <a:extLst>
              <a:ext uri="{FF2B5EF4-FFF2-40B4-BE49-F238E27FC236}">
                <a16:creationId xmlns:a16="http://schemas.microsoft.com/office/drawing/2014/main" id="{D08B3D84-D99A-3EA7-B70E-C53CC54E2BCC}"/>
              </a:ext>
            </a:extLst>
          </p:cNvPr>
          <p:cNvSpPr txBox="1">
            <a:spLocks/>
          </p:cNvSpPr>
          <p:nvPr/>
        </p:nvSpPr>
        <p:spPr>
          <a:xfrm>
            <a:off x="6096000" y="2023668"/>
            <a:ext cx="5472000" cy="41683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  <a:p>
            <a:endParaRPr lang="nl-NL" dirty="0"/>
          </a:p>
        </p:txBody>
      </p:sp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E445581B-A7C5-F49B-1238-B32AD5229A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000" y="1533509"/>
            <a:ext cx="11328000" cy="4168332"/>
          </a:xfrm>
        </p:spPr>
        <p:txBody>
          <a:bodyPr/>
          <a:lstStyle/>
          <a:p>
            <a:pPr marL="0" indent="0">
              <a:buNone/>
            </a:pPr>
            <a:r>
              <a:rPr lang="nl-NL" b="1" dirty="0"/>
              <a:t>Route</a:t>
            </a:r>
          </a:p>
          <a:p>
            <a:r>
              <a:rPr lang="nl-NL" dirty="0"/>
              <a:t>Inkoopstation + transformator (personeelsingang)</a:t>
            </a:r>
          </a:p>
          <a:p>
            <a:r>
              <a:rPr lang="nl-NL" dirty="0"/>
              <a:t>Beoogde locatie 20 x laadplekken voor personenvoertuigen</a:t>
            </a:r>
          </a:p>
          <a:p>
            <a:r>
              <a:rPr lang="nl-NL" dirty="0"/>
              <a:t>Beoogde locatie 30 x laadplekken voor vrachtwagens</a:t>
            </a:r>
          </a:p>
          <a:p>
            <a:r>
              <a:rPr lang="nl-NL" dirty="0"/>
              <a:t>Inkoopstation + transformator (weegbrug)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b="1" dirty="0"/>
              <a:t>Speciale aandacht</a:t>
            </a:r>
          </a:p>
          <a:p>
            <a:pPr>
              <a:buFontTx/>
              <a:buChar char="-"/>
            </a:pPr>
            <a:r>
              <a:rPr lang="nl-NL" dirty="0"/>
              <a:t>Op dit terrein zijn de regels van toepassing zoals bedoeld in de Wegenverkeerswet</a:t>
            </a:r>
          </a:p>
          <a:p>
            <a:pPr>
              <a:buFontTx/>
              <a:buChar char="-"/>
            </a:pPr>
            <a:r>
              <a:rPr lang="nl-NL" dirty="0"/>
              <a:t>Gebruik de looppaden, tenzij anders wordt aangegeven</a:t>
            </a:r>
          </a:p>
          <a:p>
            <a:pPr>
              <a:buFontTx/>
              <a:buChar char="-"/>
            </a:pPr>
            <a:r>
              <a:rPr lang="nl-NL" dirty="0"/>
              <a:t>Wees extra alert op grote voertuigen/machines</a:t>
            </a:r>
          </a:p>
          <a:p>
            <a:pPr>
              <a:buFontTx/>
              <a:buChar char="-"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636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6C38D7A9-9299-4108-BB08-026F4B9CAE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nl-NL" dirty="0"/>
              <a:t>Bedankt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91814EC9-246A-4C6E-941E-5774FE72F08E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11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53678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1462B8-02AF-7029-E5DA-077AC01D5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A5A9CE-A023-2251-5CF3-EB3FB8B90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 dirty="0"/>
              <a:t>Planning + wie zijn wij?</a:t>
            </a:r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E54390EB-28E2-9AB5-21B0-C9C22E2D445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2</a:t>
            </a:fld>
            <a:endParaRPr lang="nl-NL" dirty="0"/>
          </a:p>
        </p:txBody>
      </p:sp>
      <p:sp>
        <p:nvSpPr>
          <p:cNvPr id="3" name="Tijdelijke aanduiding voor inhoud 3">
            <a:extLst>
              <a:ext uri="{FF2B5EF4-FFF2-40B4-BE49-F238E27FC236}">
                <a16:creationId xmlns:a16="http://schemas.microsoft.com/office/drawing/2014/main" id="{370CEB24-7F06-E47F-22F3-A09EF1BDCE84}"/>
              </a:ext>
            </a:extLst>
          </p:cNvPr>
          <p:cNvSpPr txBox="1">
            <a:spLocks/>
          </p:cNvSpPr>
          <p:nvPr/>
        </p:nvSpPr>
        <p:spPr>
          <a:xfrm>
            <a:off x="6096000" y="2023668"/>
            <a:ext cx="5472000" cy="41683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  <a:p>
            <a:endParaRPr lang="nl-NL" dirty="0"/>
          </a:p>
        </p:txBody>
      </p:sp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75F783F6-D5AC-6F6C-9C5D-756C186B2D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000" y="1533509"/>
            <a:ext cx="11328000" cy="4168332"/>
          </a:xfrm>
        </p:spPr>
        <p:txBody>
          <a:bodyPr/>
          <a:lstStyle/>
          <a:p>
            <a:pPr marL="0" indent="0">
              <a:buNone/>
            </a:pPr>
            <a:r>
              <a:rPr lang="nl-NL" b="1" dirty="0"/>
              <a:t>Planning schouw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b="1" dirty="0"/>
              <a:t>Wie zijn wij?</a:t>
            </a:r>
          </a:p>
          <a:p>
            <a:pPr>
              <a:buFontTx/>
              <a:buChar char="-"/>
            </a:pPr>
            <a:r>
              <a:rPr lang="nl-NL" dirty="0"/>
              <a:t>Bas Bakkenes				Projectleider</a:t>
            </a:r>
          </a:p>
          <a:p>
            <a:pPr>
              <a:buFontTx/>
              <a:buChar char="-"/>
            </a:pPr>
            <a:r>
              <a:rPr lang="nl-NL" dirty="0"/>
              <a:t>Johan Krediet				Manager Locaties &amp; Techniek</a:t>
            </a:r>
          </a:p>
          <a:p>
            <a:pPr>
              <a:buFontTx/>
              <a:buChar char="-"/>
            </a:pPr>
            <a:r>
              <a:rPr lang="nl-NL" dirty="0"/>
              <a:t>Albert Mosmüller			Materieelbeheerder</a:t>
            </a:r>
          </a:p>
          <a:p>
            <a:pPr>
              <a:buFontTx/>
              <a:buChar char="-"/>
            </a:pPr>
            <a:r>
              <a:rPr lang="nl-NL" dirty="0"/>
              <a:t>Gérard van Agtmaal			Inkoopadviseur</a:t>
            </a:r>
          </a:p>
          <a:p>
            <a:pPr>
              <a:buFontTx/>
              <a:buChar char="-"/>
            </a:pPr>
            <a:endParaRPr lang="nl-NL" dirty="0"/>
          </a:p>
          <a:p>
            <a:pPr>
              <a:buFontTx/>
              <a:buChar char="-"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863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98FE2-72DE-A275-6733-134324336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C9B54B-D6EC-2C98-901E-820F14B8B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 dirty="0"/>
              <a:t>Aandachtspunten</a:t>
            </a:r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15B68820-10E8-733A-FADD-7A6EF7E301BA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3</a:t>
            </a:fld>
            <a:endParaRPr lang="nl-NL" dirty="0"/>
          </a:p>
        </p:txBody>
      </p:sp>
      <p:sp>
        <p:nvSpPr>
          <p:cNvPr id="3" name="Tijdelijke aanduiding voor inhoud 3">
            <a:extLst>
              <a:ext uri="{FF2B5EF4-FFF2-40B4-BE49-F238E27FC236}">
                <a16:creationId xmlns:a16="http://schemas.microsoft.com/office/drawing/2014/main" id="{946FE543-81A5-CF07-D91B-94EA115551B4}"/>
              </a:ext>
            </a:extLst>
          </p:cNvPr>
          <p:cNvSpPr txBox="1">
            <a:spLocks/>
          </p:cNvSpPr>
          <p:nvPr/>
        </p:nvSpPr>
        <p:spPr>
          <a:xfrm>
            <a:off x="6096000" y="2023668"/>
            <a:ext cx="5472000" cy="41683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  <a:p>
            <a:endParaRPr lang="nl-NL" dirty="0"/>
          </a:p>
        </p:txBody>
      </p:sp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0021E850-51AB-107C-7F0B-E8339F102E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000" y="1533509"/>
            <a:ext cx="11328000" cy="4168332"/>
          </a:xfrm>
        </p:spPr>
        <p:txBody>
          <a:bodyPr/>
          <a:lstStyle/>
          <a:p>
            <a:pPr marL="0" indent="0">
              <a:buNone/>
            </a:pPr>
            <a:r>
              <a:rPr lang="nl-NL" b="1" dirty="0"/>
              <a:t>Belangrijk</a:t>
            </a:r>
            <a:endParaRPr lang="nl-NL" dirty="0"/>
          </a:p>
          <a:p>
            <a:pPr marL="0" indent="0">
              <a:buNone/>
            </a:pPr>
            <a:r>
              <a:rPr lang="nl-NL" dirty="0"/>
              <a:t>- Slides op </a:t>
            </a:r>
            <a:r>
              <a:rPr lang="nl-NL" dirty="0" err="1"/>
              <a:t>TenderNed</a:t>
            </a:r>
            <a:endParaRPr lang="nl-NL" dirty="0"/>
          </a:p>
          <a:p>
            <a:pPr marL="0" indent="0">
              <a:buNone/>
            </a:pPr>
            <a:r>
              <a:rPr lang="nl-NL" dirty="0"/>
              <a:t>- Inhoudelijke vragen en antwoorden via nota van inlichtingen</a:t>
            </a:r>
          </a:p>
          <a:p>
            <a:pPr marL="0" indent="0">
              <a:buNone/>
            </a:pPr>
            <a:r>
              <a:rPr lang="nl-NL" dirty="0"/>
              <a:t>- Geen foto’s van medewerkers/personen i.v.m. AVG</a:t>
            </a:r>
          </a:p>
          <a:p>
            <a:pPr marL="0" indent="0">
              <a:buNone/>
            </a:pPr>
            <a:r>
              <a:rPr lang="nl-NL" dirty="0"/>
              <a:t>- Hesje + veiligheidsschoenen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>
              <a:buFontTx/>
              <a:buChar char="-"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8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CEC89B-892A-208B-6BF0-6725AF755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850B71-E24E-77D7-C837-D982A8B46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 dirty="0"/>
              <a:t>De Afvalstoffendienst</a:t>
            </a:r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F9899262-5154-DCAE-F13C-3D5D71748142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4</a:t>
            </a:fld>
            <a:endParaRPr lang="nl-NL" dirty="0"/>
          </a:p>
        </p:txBody>
      </p:sp>
      <p:sp>
        <p:nvSpPr>
          <p:cNvPr id="3" name="Tijdelijke aanduiding voor inhoud 3">
            <a:extLst>
              <a:ext uri="{FF2B5EF4-FFF2-40B4-BE49-F238E27FC236}">
                <a16:creationId xmlns:a16="http://schemas.microsoft.com/office/drawing/2014/main" id="{9783ACF2-8FD3-ECF0-E590-886BCC64268B}"/>
              </a:ext>
            </a:extLst>
          </p:cNvPr>
          <p:cNvSpPr txBox="1">
            <a:spLocks/>
          </p:cNvSpPr>
          <p:nvPr/>
        </p:nvSpPr>
        <p:spPr>
          <a:xfrm>
            <a:off x="6096000" y="2023668"/>
            <a:ext cx="5472000" cy="41683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  <a:p>
            <a:endParaRPr lang="nl-NL" dirty="0"/>
          </a:p>
        </p:txBody>
      </p:sp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D1C17472-B5C7-E386-B311-E972E2A958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000" y="1533509"/>
            <a:ext cx="11328000" cy="4168332"/>
          </a:xfrm>
        </p:spPr>
        <p:txBody>
          <a:bodyPr/>
          <a:lstStyle/>
          <a:p>
            <a:pPr>
              <a:buFontTx/>
              <a:buChar char="-"/>
            </a:pPr>
            <a:r>
              <a:rPr lang="nl-NL" dirty="0"/>
              <a:t>Gemeentelijke dienst </a:t>
            </a:r>
          </a:p>
          <a:p>
            <a:pPr>
              <a:buFontTx/>
              <a:buChar char="-"/>
            </a:pPr>
            <a:r>
              <a:rPr lang="nl-NL" dirty="0"/>
              <a:t>125 jaar Den Bosch (77.000 </a:t>
            </a:r>
            <a:r>
              <a:rPr lang="nl-NL" dirty="0" err="1"/>
              <a:t>wha</a:t>
            </a:r>
            <a:r>
              <a:rPr lang="nl-NL" dirty="0"/>
              <a:t>)</a:t>
            </a:r>
          </a:p>
          <a:p>
            <a:pPr>
              <a:buFontTx/>
              <a:buChar char="-"/>
            </a:pPr>
            <a:r>
              <a:rPr lang="nl-NL" dirty="0"/>
              <a:t>35 jaar voor overige gemeenten en bedrijven. </a:t>
            </a:r>
          </a:p>
          <a:p>
            <a:pPr>
              <a:buFontTx/>
              <a:buChar char="-"/>
            </a:pPr>
            <a:r>
              <a:rPr lang="nl-NL" dirty="0"/>
              <a:t>Vught, Heusden, Oisterwijk, Bernheze en Altena (85.000 </a:t>
            </a:r>
            <a:r>
              <a:rPr lang="nl-NL" dirty="0" err="1"/>
              <a:t>wha</a:t>
            </a:r>
            <a:r>
              <a:rPr lang="nl-NL" dirty="0"/>
              <a:t>)</a:t>
            </a:r>
          </a:p>
          <a:p>
            <a:pPr>
              <a:buFontTx/>
              <a:buChar char="-"/>
            </a:pPr>
            <a:r>
              <a:rPr lang="nl-NL" dirty="0"/>
              <a:t>4.000 bedrijven</a:t>
            </a:r>
          </a:p>
          <a:p>
            <a:pPr>
              <a:buFontTx/>
              <a:buChar char="-"/>
            </a:pPr>
            <a:endParaRPr lang="nl-NL" dirty="0"/>
          </a:p>
          <a:p>
            <a:pPr>
              <a:buFontTx/>
              <a:buChar char="-"/>
            </a:pPr>
            <a:r>
              <a:rPr lang="nl-NL" dirty="0"/>
              <a:t>210 medewerkers en 68 inzamelvoertuigen</a:t>
            </a:r>
          </a:p>
          <a:p>
            <a:pPr>
              <a:buFontTx/>
              <a:buChar char="-"/>
            </a:pPr>
            <a:r>
              <a:rPr lang="nl-NL" dirty="0">
                <a:solidFill>
                  <a:srgbClr val="2D2343"/>
                </a:solidFill>
              </a:rPr>
              <a:t>Overslaghal, emballage, garage, gevaarlijk afvaldepot, Milieustations, biomassacentrale</a:t>
            </a:r>
          </a:p>
          <a:p>
            <a:pPr marL="0" indent="0">
              <a:buNone/>
            </a:pPr>
            <a:endParaRPr lang="nl-NL" dirty="0"/>
          </a:p>
          <a:p>
            <a:pPr>
              <a:buFontTx/>
              <a:buChar char="-"/>
            </a:pPr>
            <a:endParaRPr lang="nl-NL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711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00E6B-FB23-C938-119B-C03B763A5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C1A8929F-C7F4-B859-574F-7E59F73661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152" t="36392" r="24490" b="26372"/>
          <a:stretch>
            <a:fillRect/>
          </a:stretch>
        </p:blipFill>
        <p:spPr>
          <a:xfrm>
            <a:off x="444000" y="1156159"/>
            <a:ext cx="11124000" cy="480263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CC22391-9B6A-D763-8F58-D65F79CDA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 dirty="0"/>
              <a:t>De Afvalstoffendienst</a:t>
            </a:r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B4EA7A56-951A-401E-1803-5E155581547C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5</a:t>
            </a:fld>
            <a:endParaRPr lang="nl-NL" dirty="0"/>
          </a:p>
        </p:txBody>
      </p:sp>
      <p:sp>
        <p:nvSpPr>
          <p:cNvPr id="3" name="Tijdelijke aanduiding voor inhoud 3">
            <a:extLst>
              <a:ext uri="{FF2B5EF4-FFF2-40B4-BE49-F238E27FC236}">
                <a16:creationId xmlns:a16="http://schemas.microsoft.com/office/drawing/2014/main" id="{A15EFB40-6E45-28A2-C38E-DE1B4BD06B1D}"/>
              </a:ext>
            </a:extLst>
          </p:cNvPr>
          <p:cNvSpPr txBox="1">
            <a:spLocks/>
          </p:cNvSpPr>
          <p:nvPr/>
        </p:nvSpPr>
        <p:spPr>
          <a:xfrm>
            <a:off x="6096000" y="2023668"/>
            <a:ext cx="5472000" cy="41683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  <a:p>
            <a:endParaRPr lang="nl-NL" dirty="0"/>
          </a:p>
        </p:txBody>
      </p:sp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C2D2128C-7EFD-9B41-6DC0-67B373CE8A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000" y="1533509"/>
            <a:ext cx="11328000" cy="4168332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nl-NL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354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27FA1-7353-9925-1D7E-BDF1C9DA1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31FC59-F0ED-7D8C-9A73-390FA40B1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 dirty="0"/>
              <a:t>Aanleiding elektrificatie</a:t>
            </a:r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A63F5F85-E2F7-C6FC-0335-345BC22D5084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6</a:t>
            </a:fld>
            <a:endParaRPr lang="nl-NL" dirty="0"/>
          </a:p>
        </p:txBody>
      </p:sp>
      <p:sp>
        <p:nvSpPr>
          <p:cNvPr id="3" name="Tijdelijke aanduiding voor inhoud 3">
            <a:extLst>
              <a:ext uri="{FF2B5EF4-FFF2-40B4-BE49-F238E27FC236}">
                <a16:creationId xmlns:a16="http://schemas.microsoft.com/office/drawing/2014/main" id="{D362F7C4-9AF9-6333-B6AF-0C984960198B}"/>
              </a:ext>
            </a:extLst>
          </p:cNvPr>
          <p:cNvSpPr txBox="1">
            <a:spLocks/>
          </p:cNvSpPr>
          <p:nvPr/>
        </p:nvSpPr>
        <p:spPr>
          <a:xfrm>
            <a:off x="6096000" y="2023668"/>
            <a:ext cx="5472000" cy="41683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  <a:p>
            <a:endParaRPr lang="nl-NL" dirty="0"/>
          </a:p>
        </p:txBody>
      </p:sp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22B5F43F-5F33-1F2D-4E40-F791D89AE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000" y="1533509"/>
            <a:ext cx="11328000" cy="4168332"/>
          </a:xfrm>
        </p:spPr>
        <p:txBody>
          <a:bodyPr/>
          <a:lstStyle/>
          <a:p>
            <a:r>
              <a:rPr lang="nl-NL" dirty="0"/>
              <a:t>Beperken stikstofuitstoot</a:t>
            </a:r>
          </a:p>
          <a:p>
            <a:r>
              <a:rPr lang="nl-NL" dirty="0"/>
              <a:t>Schone lucht voor bewoners en medewerkers</a:t>
            </a:r>
          </a:p>
          <a:p>
            <a:r>
              <a:rPr lang="nl-NL" dirty="0"/>
              <a:t>Zero-emissie zone</a:t>
            </a:r>
          </a:p>
          <a:p>
            <a:r>
              <a:rPr lang="nl-NL" dirty="0"/>
              <a:t>Convenant Duurzame Voertuigen en Brandstoffen in de Reinigingsbranche </a:t>
            </a:r>
          </a:p>
          <a:p>
            <a:r>
              <a:rPr lang="nl-NL" dirty="0"/>
              <a:t>Regeling bevordering schone wegvoertuigen</a:t>
            </a:r>
          </a:p>
          <a:p>
            <a:r>
              <a:rPr lang="nl-NL" dirty="0"/>
              <a:t>Afbouw productie dieseltrucks</a:t>
            </a:r>
          </a:p>
          <a:p>
            <a:r>
              <a:rPr lang="nl-NL" dirty="0"/>
              <a:t>Richtlijn energieprestatie gebouwen</a:t>
            </a:r>
          </a:p>
          <a:p>
            <a:pPr marL="0" indent="0">
              <a:buNone/>
            </a:pPr>
            <a:endParaRPr lang="nl-NL" b="1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52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27FA1-7353-9925-1D7E-BDF1C9DA1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31FC59-F0ED-7D8C-9A73-390FA40B1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 dirty="0"/>
              <a:t>Vervangingsschema </a:t>
            </a:r>
            <a:r>
              <a:rPr lang="nl-NL" dirty="0" err="1"/>
              <a:t>eTrucks</a:t>
            </a:r>
            <a:endParaRPr lang="nl-NL" dirty="0">
              <a:highlight>
                <a:srgbClr val="FFFF00"/>
              </a:highlight>
            </a:endParaRPr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A63F5F85-E2F7-C6FC-0335-345BC22D5084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7</a:t>
            </a:fld>
            <a:endParaRPr lang="nl-NL" dirty="0"/>
          </a:p>
        </p:txBody>
      </p:sp>
      <p:sp>
        <p:nvSpPr>
          <p:cNvPr id="3" name="Tijdelijke aanduiding voor inhoud 3">
            <a:extLst>
              <a:ext uri="{FF2B5EF4-FFF2-40B4-BE49-F238E27FC236}">
                <a16:creationId xmlns:a16="http://schemas.microsoft.com/office/drawing/2014/main" id="{D362F7C4-9AF9-6333-B6AF-0C984960198B}"/>
              </a:ext>
            </a:extLst>
          </p:cNvPr>
          <p:cNvSpPr txBox="1">
            <a:spLocks/>
          </p:cNvSpPr>
          <p:nvPr/>
        </p:nvSpPr>
        <p:spPr>
          <a:xfrm>
            <a:off x="6096000" y="2023668"/>
            <a:ext cx="5472000" cy="41683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D3E6142-A47F-D13C-AE41-44FAEE65A6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174" y="1624110"/>
            <a:ext cx="5005250" cy="398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501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27FA1-7353-9925-1D7E-BDF1C9DA1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31FC59-F0ED-7D8C-9A73-390FA40B1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 dirty="0"/>
              <a:t>Vervangingsschema </a:t>
            </a:r>
            <a:r>
              <a:rPr lang="nl-NL" dirty="0" err="1"/>
              <a:t>eTrucks</a:t>
            </a:r>
            <a:endParaRPr lang="nl-NL" dirty="0">
              <a:highlight>
                <a:srgbClr val="FFFF00"/>
              </a:highlight>
            </a:endParaRPr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A63F5F85-E2F7-C6FC-0335-345BC22D5084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8</a:t>
            </a:fld>
            <a:endParaRPr lang="nl-NL" dirty="0"/>
          </a:p>
        </p:txBody>
      </p:sp>
      <p:sp>
        <p:nvSpPr>
          <p:cNvPr id="3" name="Tijdelijke aanduiding voor inhoud 3">
            <a:extLst>
              <a:ext uri="{FF2B5EF4-FFF2-40B4-BE49-F238E27FC236}">
                <a16:creationId xmlns:a16="http://schemas.microsoft.com/office/drawing/2014/main" id="{D362F7C4-9AF9-6333-B6AF-0C984960198B}"/>
              </a:ext>
            </a:extLst>
          </p:cNvPr>
          <p:cNvSpPr txBox="1">
            <a:spLocks/>
          </p:cNvSpPr>
          <p:nvPr/>
        </p:nvSpPr>
        <p:spPr>
          <a:xfrm>
            <a:off x="6096000" y="2023668"/>
            <a:ext cx="5472000" cy="41683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3E477230-7B47-3CA6-051B-849AF77C8B69}"/>
              </a:ext>
            </a:extLst>
          </p:cNvPr>
          <p:cNvSpPr txBox="1"/>
          <p:nvPr/>
        </p:nvSpPr>
        <p:spPr>
          <a:xfrm>
            <a:off x="6532997" y="4107834"/>
            <a:ext cx="2076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trafo 1</a:t>
            </a:r>
          </a:p>
        </p:txBody>
      </p:sp>
      <p:sp>
        <p:nvSpPr>
          <p:cNvPr id="10" name="Linkeraccolade 9">
            <a:extLst>
              <a:ext uri="{FF2B5EF4-FFF2-40B4-BE49-F238E27FC236}">
                <a16:creationId xmlns:a16="http://schemas.microsoft.com/office/drawing/2014/main" id="{D1434C7D-5C6A-2043-EB63-D4420A5F9481}"/>
              </a:ext>
            </a:extLst>
          </p:cNvPr>
          <p:cNvSpPr/>
          <p:nvPr/>
        </p:nvSpPr>
        <p:spPr>
          <a:xfrm rot="10800000">
            <a:off x="5498524" y="3617675"/>
            <a:ext cx="1034473" cy="1400249"/>
          </a:xfrm>
          <a:prstGeom prst="leftBrac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9643DEF3-E730-A945-6F4F-F91BF2DA5416}"/>
              </a:ext>
            </a:extLst>
          </p:cNvPr>
          <p:cNvSpPr txBox="1"/>
          <p:nvPr/>
        </p:nvSpPr>
        <p:spPr>
          <a:xfrm>
            <a:off x="6532997" y="2730870"/>
            <a:ext cx="2076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trafo 2</a:t>
            </a:r>
          </a:p>
        </p:txBody>
      </p:sp>
      <p:sp>
        <p:nvSpPr>
          <p:cNvPr id="13" name="Linkeraccolade 12">
            <a:extLst>
              <a:ext uri="{FF2B5EF4-FFF2-40B4-BE49-F238E27FC236}">
                <a16:creationId xmlns:a16="http://schemas.microsoft.com/office/drawing/2014/main" id="{EABAC096-76D9-F6F8-6B6D-0ECC898AD9C6}"/>
              </a:ext>
            </a:extLst>
          </p:cNvPr>
          <p:cNvSpPr/>
          <p:nvPr/>
        </p:nvSpPr>
        <p:spPr>
          <a:xfrm rot="10800000">
            <a:off x="5498524" y="2217426"/>
            <a:ext cx="1034473" cy="1400249"/>
          </a:xfrm>
          <a:prstGeom prst="leftBrac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9802B2B-DB6D-D560-5C61-AE4893134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448" y="1621062"/>
            <a:ext cx="5310076" cy="399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2113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6F734E-6B18-0614-663E-8FFBE587E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8485B0-AA41-3ACF-E85A-BD96CC303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 dirty="0"/>
              <a:t>Laadplein fase 1</a:t>
            </a:r>
            <a:endParaRPr lang="nl-NL" dirty="0">
              <a:highlight>
                <a:srgbClr val="FFFF00"/>
              </a:highlight>
            </a:endParaRPr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CB2206DD-4E46-4FF2-1C06-A0914AF20C8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9</a:t>
            </a:fld>
            <a:endParaRPr lang="nl-NL" dirty="0"/>
          </a:p>
        </p:txBody>
      </p:sp>
      <p:sp>
        <p:nvSpPr>
          <p:cNvPr id="3" name="Tijdelijke aanduiding voor inhoud 3">
            <a:extLst>
              <a:ext uri="{FF2B5EF4-FFF2-40B4-BE49-F238E27FC236}">
                <a16:creationId xmlns:a16="http://schemas.microsoft.com/office/drawing/2014/main" id="{466CC8E0-8563-5A51-F4F9-5EAD3099A327}"/>
              </a:ext>
            </a:extLst>
          </p:cNvPr>
          <p:cNvSpPr txBox="1">
            <a:spLocks/>
          </p:cNvSpPr>
          <p:nvPr/>
        </p:nvSpPr>
        <p:spPr>
          <a:xfrm>
            <a:off x="6096000" y="2023668"/>
            <a:ext cx="5472000" cy="41683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  <a:p>
            <a:endParaRPr lang="nl-NL" dirty="0"/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773BF569-E351-342E-83C0-5566879832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23" t="30945" r="40911" b="20368"/>
          <a:stretch/>
        </p:blipFill>
        <p:spPr>
          <a:xfrm>
            <a:off x="432000" y="1427148"/>
            <a:ext cx="7924991" cy="3795483"/>
          </a:xfrm>
          <a:prstGeom prst="rect">
            <a:avLst/>
          </a:prstGeom>
        </p:spPr>
      </p:pic>
      <p:sp>
        <p:nvSpPr>
          <p:cNvPr id="23" name="Rechthoek 22">
            <a:extLst>
              <a:ext uri="{FF2B5EF4-FFF2-40B4-BE49-F238E27FC236}">
                <a16:creationId xmlns:a16="http://schemas.microsoft.com/office/drawing/2014/main" id="{C1FAE241-556D-04E6-9A9C-916511E3F4EB}"/>
              </a:ext>
            </a:extLst>
          </p:cNvPr>
          <p:cNvSpPr/>
          <p:nvPr/>
        </p:nvSpPr>
        <p:spPr>
          <a:xfrm>
            <a:off x="1956987" y="2606467"/>
            <a:ext cx="3401226" cy="159767"/>
          </a:xfrm>
          <a:prstGeom prst="rect">
            <a:avLst/>
          </a:prstGeom>
          <a:solidFill>
            <a:srgbClr val="FFFF00">
              <a:alpha val="50000"/>
            </a:srgbClr>
          </a:solidFill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Rechthoek 23">
            <a:extLst>
              <a:ext uri="{FF2B5EF4-FFF2-40B4-BE49-F238E27FC236}">
                <a16:creationId xmlns:a16="http://schemas.microsoft.com/office/drawing/2014/main" id="{DA57E4E6-E73C-8ADE-2FCC-48563E504A77}"/>
              </a:ext>
            </a:extLst>
          </p:cNvPr>
          <p:cNvSpPr/>
          <p:nvPr/>
        </p:nvSpPr>
        <p:spPr>
          <a:xfrm rot="5400000">
            <a:off x="741943" y="3048162"/>
            <a:ext cx="606742" cy="227323"/>
          </a:xfrm>
          <a:prstGeom prst="rect">
            <a:avLst/>
          </a:prstGeom>
          <a:solidFill>
            <a:srgbClr val="FFFF00">
              <a:alpha val="50000"/>
            </a:srgbClr>
          </a:solidFill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F700B979-B7F2-879F-A661-9363DDB02440}"/>
              </a:ext>
            </a:extLst>
          </p:cNvPr>
          <p:cNvSpPr/>
          <p:nvPr/>
        </p:nvSpPr>
        <p:spPr>
          <a:xfrm rot="5400000">
            <a:off x="5749873" y="3140193"/>
            <a:ext cx="226492" cy="160967"/>
          </a:xfrm>
          <a:prstGeom prst="rect">
            <a:avLst/>
          </a:prstGeom>
          <a:solidFill>
            <a:srgbClr val="FFFF00">
              <a:alpha val="50000"/>
            </a:srgbClr>
          </a:solidFill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Rechthoek 25">
            <a:extLst>
              <a:ext uri="{FF2B5EF4-FFF2-40B4-BE49-F238E27FC236}">
                <a16:creationId xmlns:a16="http://schemas.microsoft.com/office/drawing/2014/main" id="{1C121DF3-6D2D-9FC8-D510-ABE7E1E5A31C}"/>
              </a:ext>
            </a:extLst>
          </p:cNvPr>
          <p:cNvSpPr/>
          <p:nvPr/>
        </p:nvSpPr>
        <p:spPr>
          <a:xfrm rot="5400000">
            <a:off x="7274894" y="3140194"/>
            <a:ext cx="226492" cy="160967"/>
          </a:xfrm>
          <a:prstGeom prst="rect">
            <a:avLst/>
          </a:prstGeom>
          <a:solidFill>
            <a:srgbClr val="FFFF00">
              <a:alpha val="50000"/>
            </a:srgbClr>
          </a:solidFill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28" name="Rechte verbindingslijn met pijl 27">
            <a:extLst>
              <a:ext uri="{FF2B5EF4-FFF2-40B4-BE49-F238E27FC236}">
                <a16:creationId xmlns:a16="http://schemas.microsoft.com/office/drawing/2014/main" id="{361E2D0A-2427-E128-8078-E4CF7747A27A}"/>
              </a:ext>
            </a:extLst>
          </p:cNvPr>
          <p:cNvCxnSpPr>
            <a:cxnSpLocks/>
          </p:cNvCxnSpPr>
          <p:nvPr/>
        </p:nvCxnSpPr>
        <p:spPr>
          <a:xfrm flipV="1">
            <a:off x="3828476" y="1427148"/>
            <a:ext cx="1591403" cy="1323301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kstvak 31">
            <a:extLst>
              <a:ext uri="{FF2B5EF4-FFF2-40B4-BE49-F238E27FC236}">
                <a16:creationId xmlns:a16="http://schemas.microsoft.com/office/drawing/2014/main" id="{1B0B5F9B-E0C9-C691-AC38-435DD4553594}"/>
              </a:ext>
            </a:extLst>
          </p:cNvPr>
          <p:cNvSpPr txBox="1"/>
          <p:nvPr/>
        </p:nvSpPr>
        <p:spPr>
          <a:xfrm>
            <a:off x="4869504" y="982882"/>
            <a:ext cx="7924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27 x 50kw DC-laadplekken. Na iedere zes voertuigen </a:t>
            </a:r>
            <a:r>
              <a:rPr lang="nl-NL" sz="1200" b="1" dirty="0"/>
              <a:t>brandwerende wand </a:t>
            </a:r>
            <a:r>
              <a:rPr lang="nl-NL" sz="1200" dirty="0"/>
              <a:t>(240 min.)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8624EBFF-1B21-F971-963C-B1875D15A9A1}"/>
              </a:ext>
            </a:extLst>
          </p:cNvPr>
          <p:cNvSpPr txBox="1"/>
          <p:nvPr/>
        </p:nvSpPr>
        <p:spPr>
          <a:xfrm>
            <a:off x="9358584" y="4670306"/>
            <a:ext cx="2251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/>
              <a:t>Bestaand</a:t>
            </a:r>
            <a:r>
              <a:rPr lang="nl-NL" sz="1200" dirty="0"/>
              <a:t>: 4 x 63a 3 fasen AC-lader (40kw) t.b.v. overslagmaterieel tegen brandwerende gevel. </a:t>
            </a:r>
          </a:p>
        </p:txBody>
      </p:sp>
      <p:cxnSp>
        <p:nvCxnSpPr>
          <p:cNvPr id="34" name="Rechte verbindingslijn met pijl 33">
            <a:extLst>
              <a:ext uri="{FF2B5EF4-FFF2-40B4-BE49-F238E27FC236}">
                <a16:creationId xmlns:a16="http://schemas.microsoft.com/office/drawing/2014/main" id="{6B03630E-A556-3148-6C67-79F88CC32179}"/>
              </a:ext>
            </a:extLst>
          </p:cNvPr>
          <p:cNvCxnSpPr>
            <a:cxnSpLocks/>
            <a:endCxn id="33" idx="1"/>
          </p:cNvCxnSpPr>
          <p:nvPr/>
        </p:nvCxnSpPr>
        <p:spPr>
          <a:xfrm>
            <a:off x="5863119" y="3332758"/>
            <a:ext cx="3495465" cy="1753047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echte verbindingslijn met pijl 35">
            <a:extLst>
              <a:ext uri="{FF2B5EF4-FFF2-40B4-BE49-F238E27FC236}">
                <a16:creationId xmlns:a16="http://schemas.microsoft.com/office/drawing/2014/main" id="{DAB6060F-7ECD-91A1-2491-2774C75E703E}"/>
              </a:ext>
            </a:extLst>
          </p:cNvPr>
          <p:cNvCxnSpPr>
            <a:cxnSpLocks/>
            <a:endCxn id="33" idx="1"/>
          </p:cNvCxnSpPr>
          <p:nvPr/>
        </p:nvCxnSpPr>
        <p:spPr>
          <a:xfrm>
            <a:off x="7468624" y="3347798"/>
            <a:ext cx="1889960" cy="1738007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chte verbindingslijn met pijl 39">
            <a:extLst>
              <a:ext uri="{FF2B5EF4-FFF2-40B4-BE49-F238E27FC236}">
                <a16:creationId xmlns:a16="http://schemas.microsoft.com/office/drawing/2014/main" id="{3C7F10D4-F160-D3B0-253A-806A16E3033A}"/>
              </a:ext>
            </a:extLst>
          </p:cNvPr>
          <p:cNvCxnSpPr>
            <a:cxnSpLocks/>
          </p:cNvCxnSpPr>
          <p:nvPr/>
        </p:nvCxnSpPr>
        <p:spPr>
          <a:xfrm>
            <a:off x="1207770" y="3131465"/>
            <a:ext cx="1018194" cy="2233677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kstvak 41">
            <a:extLst>
              <a:ext uri="{FF2B5EF4-FFF2-40B4-BE49-F238E27FC236}">
                <a16:creationId xmlns:a16="http://schemas.microsoft.com/office/drawing/2014/main" id="{ED4C99AE-B54F-DC38-F3BC-8CEC578ED673}"/>
              </a:ext>
            </a:extLst>
          </p:cNvPr>
          <p:cNvSpPr txBox="1"/>
          <p:nvPr/>
        </p:nvSpPr>
        <p:spPr>
          <a:xfrm>
            <a:off x="2386932" y="5222631"/>
            <a:ext cx="2251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20 x 22 </a:t>
            </a:r>
            <a:r>
              <a:rPr lang="nl-NL" sz="1200" dirty="0" err="1"/>
              <a:t>kw</a:t>
            </a:r>
            <a:r>
              <a:rPr lang="nl-NL" sz="1200" dirty="0"/>
              <a:t> AC-lader t.b.v.  personenvoertuigen</a:t>
            </a:r>
          </a:p>
        </p:txBody>
      </p:sp>
      <p:sp>
        <p:nvSpPr>
          <p:cNvPr id="43" name="Rechthoek 42">
            <a:extLst>
              <a:ext uri="{FF2B5EF4-FFF2-40B4-BE49-F238E27FC236}">
                <a16:creationId xmlns:a16="http://schemas.microsoft.com/office/drawing/2014/main" id="{95AEF812-249B-FF8B-FC06-FF129F027F7E}"/>
              </a:ext>
            </a:extLst>
          </p:cNvPr>
          <p:cNvSpPr/>
          <p:nvPr/>
        </p:nvSpPr>
        <p:spPr>
          <a:xfrm>
            <a:off x="5419879" y="2602806"/>
            <a:ext cx="356643" cy="159767"/>
          </a:xfrm>
          <a:prstGeom prst="rect">
            <a:avLst/>
          </a:prstGeom>
          <a:solidFill>
            <a:srgbClr val="FFFF00">
              <a:alpha val="50000"/>
            </a:srgbClr>
          </a:solidFill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45" name="Rechte verbindingslijn met pijl 44">
            <a:extLst>
              <a:ext uri="{FF2B5EF4-FFF2-40B4-BE49-F238E27FC236}">
                <a16:creationId xmlns:a16="http://schemas.microsoft.com/office/drawing/2014/main" id="{590DD28D-57B1-BE92-5DD8-A8B8DF84A493}"/>
              </a:ext>
            </a:extLst>
          </p:cNvPr>
          <p:cNvCxnSpPr>
            <a:cxnSpLocks/>
          </p:cNvCxnSpPr>
          <p:nvPr/>
        </p:nvCxnSpPr>
        <p:spPr>
          <a:xfrm>
            <a:off x="5863119" y="2769610"/>
            <a:ext cx="3357793" cy="477792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kstvak 46">
            <a:extLst>
              <a:ext uri="{FF2B5EF4-FFF2-40B4-BE49-F238E27FC236}">
                <a16:creationId xmlns:a16="http://schemas.microsoft.com/office/drawing/2014/main" id="{F7B85F03-773D-A3DB-F6A2-ABCDAEAC2B83}"/>
              </a:ext>
            </a:extLst>
          </p:cNvPr>
          <p:cNvSpPr txBox="1"/>
          <p:nvPr/>
        </p:nvSpPr>
        <p:spPr>
          <a:xfrm>
            <a:off x="9349669" y="2966961"/>
            <a:ext cx="25164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3 x 350kw DC-laadplekken</a:t>
            </a:r>
          </a:p>
        </p:txBody>
      </p:sp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B91D063C-C438-86EE-9466-9D961953B520}"/>
              </a:ext>
            </a:extLst>
          </p:cNvPr>
          <p:cNvCxnSpPr>
            <a:cxnSpLocks/>
          </p:cNvCxnSpPr>
          <p:nvPr/>
        </p:nvCxnSpPr>
        <p:spPr>
          <a:xfrm flipV="1">
            <a:off x="867768" y="1242482"/>
            <a:ext cx="0" cy="1440207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vak 5">
            <a:extLst>
              <a:ext uri="{FF2B5EF4-FFF2-40B4-BE49-F238E27FC236}">
                <a16:creationId xmlns:a16="http://schemas.microsoft.com/office/drawing/2014/main" id="{4A005694-EC1D-2CD7-FDCA-5AA64C1D6B58}"/>
              </a:ext>
            </a:extLst>
          </p:cNvPr>
          <p:cNvSpPr txBox="1"/>
          <p:nvPr/>
        </p:nvSpPr>
        <p:spPr>
          <a:xfrm>
            <a:off x="367964" y="997687"/>
            <a:ext cx="25650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err="1"/>
              <a:t>Inkoopst</a:t>
            </a:r>
            <a:r>
              <a:rPr lang="nl-NL" sz="1200" dirty="0"/>
              <a:t>. 1.750KW + trafo: 1.750 KW</a:t>
            </a: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1C9A87F4-0008-95B9-8333-7979C94E2DDC}"/>
              </a:ext>
            </a:extLst>
          </p:cNvPr>
          <p:cNvCxnSpPr>
            <a:cxnSpLocks/>
          </p:cNvCxnSpPr>
          <p:nvPr/>
        </p:nvCxnSpPr>
        <p:spPr>
          <a:xfrm>
            <a:off x="5531783" y="4163031"/>
            <a:ext cx="0" cy="1401007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kstvak 9">
            <a:extLst>
              <a:ext uri="{FF2B5EF4-FFF2-40B4-BE49-F238E27FC236}">
                <a16:creationId xmlns:a16="http://schemas.microsoft.com/office/drawing/2014/main" id="{DBD8F8B0-95B5-3BC9-728B-482EBEBE9D67}"/>
              </a:ext>
            </a:extLst>
          </p:cNvPr>
          <p:cNvSpPr txBox="1"/>
          <p:nvPr/>
        </p:nvSpPr>
        <p:spPr>
          <a:xfrm>
            <a:off x="4869504" y="5589992"/>
            <a:ext cx="7924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Inkoopstation(1750KW + trafo: 630) KW</a:t>
            </a:r>
          </a:p>
        </p:txBody>
      </p:sp>
      <p:cxnSp>
        <p:nvCxnSpPr>
          <p:cNvPr id="12" name="Rechte verbindingslijn met pijl 11">
            <a:extLst>
              <a:ext uri="{FF2B5EF4-FFF2-40B4-BE49-F238E27FC236}">
                <a16:creationId xmlns:a16="http://schemas.microsoft.com/office/drawing/2014/main" id="{2B0A8491-BD9B-EFDC-3F11-050A6CF7C7A4}"/>
              </a:ext>
            </a:extLst>
          </p:cNvPr>
          <p:cNvCxnSpPr>
            <a:cxnSpLocks/>
          </p:cNvCxnSpPr>
          <p:nvPr/>
        </p:nvCxnSpPr>
        <p:spPr>
          <a:xfrm>
            <a:off x="1956987" y="3103650"/>
            <a:ext cx="668782" cy="1841982"/>
          </a:xfrm>
          <a:prstGeom prst="straightConnector1">
            <a:avLst/>
          </a:prstGeom>
          <a:ln w="317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kstvak 12">
            <a:extLst>
              <a:ext uri="{FF2B5EF4-FFF2-40B4-BE49-F238E27FC236}">
                <a16:creationId xmlns:a16="http://schemas.microsoft.com/office/drawing/2014/main" id="{C1729A00-2560-413A-80E2-D5C0CF4EC0A9}"/>
              </a:ext>
            </a:extLst>
          </p:cNvPr>
          <p:cNvSpPr txBox="1"/>
          <p:nvPr/>
        </p:nvSpPr>
        <p:spPr>
          <a:xfrm>
            <a:off x="2558281" y="4808805"/>
            <a:ext cx="27009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CNG-pomp + opslag        distributie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93E462FE-0BCE-CD9B-46F3-9A13E83F20CC}"/>
              </a:ext>
            </a:extLst>
          </p:cNvPr>
          <p:cNvSpPr/>
          <p:nvPr/>
        </p:nvSpPr>
        <p:spPr>
          <a:xfrm>
            <a:off x="1862983" y="3067941"/>
            <a:ext cx="2085174" cy="73673"/>
          </a:xfrm>
          <a:prstGeom prst="rect">
            <a:avLst/>
          </a:prstGeom>
          <a:ln w="25400">
            <a:solidFill>
              <a:srgbClr val="2D23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7" name="Rechte verbindingslijn met pijl 16">
            <a:extLst>
              <a:ext uri="{FF2B5EF4-FFF2-40B4-BE49-F238E27FC236}">
                <a16:creationId xmlns:a16="http://schemas.microsoft.com/office/drawing/2014/main" id="{761F0482-144A-9255-083E-A104E4F23E02}"/>
              </a:ext>
            </a:extLst>
          </p:cNvPr>
          <p:cNvCxnSpPr>
            <a:cxnSpLocks/>
          </p:cNvCxnSpPr>
          <p:nvPr/>
        </p:nvCxnSpPr>
        <p:spPr>
          <a:xfrm>
            <a:off x="3437620" y="3121956"/>
            <a:ext cx="892840" cy="1823676"/>
          </a:xfrm>
          <a:prstGeom prst="straightConnector1">
            <a:avLst/>
          </a:prstGeom>
          <a:ln w="317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hthoek 18">
            <a:extLst>
              <a:ext uri="{FF2B5EF4-FFF2-40B4-BE49-F238E27FC236}">
                <a16:creationId xmlns:a16="http://schemas.microsoft.com/office/drawing/2014/main" id="{B0A2ED04-2F8E-4244-8515-A5BE3F51BF65}"/>
              </a:ext>
            </a:extLst>
          </p:cNvPr>
          <p:cNvSpPr/>
          <p:nvPr/>
        </p:nvSpPr>
        <p:spPr>
          <a:xfrm rot="5400000">
            <a:off x="731342" y="3658483"/>
            <a:ext cx="118216" cy="118943"/>
          </a:xfrm>
          <a:prstGeom prst="rect">
            <a:avLst/>
          </a:prstGeom>
          <a:solidFill>
            <a:srgbClr val="FFFF00">
              <a:alpha val="50000"/>
            </a:srgbClr>
          </a:solidFill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20" name="Rechte verbindingslijn met pijl 19">
            <a:extLst>
              <a:ext uri="{FF2B5EF4-FFF2-40B4-BE49-F238E27FC236}">
                <a16:creationId xmlns:a16="http://schemas.microsoft.com/office/drawing/2014/main" id="{A89FD6FE-2607-F90D-DD77-8C257351F047}"/>
              </a:ext>
            </a:extLst>
          </p:cNvPr>
          <p:cNvCxnSpPr>
            <a:cxnSpLocks/>
          </p:cNvCxnSpPr>
          <p:nvPr/>
        </p:nvCxnSpPr>
        <p:spPr>
          <a:xfrm>
            <a:off x="794607" y="3799635"/>
            <a:ext cx="1272805" cy="2119407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kstvak 20">
            <a:extLst>
              <a:ext uri="{FF2B5EF4-FFF2-40B4-BE49-F238E27FC236}">
                <a16:creationId xmlns:a16="http://schemas.microsoft.com/office/drawing/2014/main" id="{212A7CB7-368C-2135-6EBE-DBE516E87B1E}"/>
              </a:ext>
            </a:extLst>
          </p:cNvPr>
          <p:cNvSpPr txBox="1"/>
          <p:nvPr/>
        </p:nvSpPr>
        <p:spPr>
          <a:xfrm>
            <a:off x="2067412" y="5919042"/>
            <a:ext cx="2251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bestaand: laadplekken personenvoertuigen</a:t>
            </a:r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29101553-C7B0-320E-B87B-22C84417097C}"/>
              </a:ext>
            </a:extLst>
          </p:cNvPr>
          <p:cNvSpPr/>
          <p:nvPr/>
        </p:nvSpPr>
        <p:spPr>
          <a:xfrm rot="5400000">
            <a:off x="1746218" y="2590791"/>
            <a:ext cx="169916" cy="236487"/>
          </a:xfrm>
          <a:prstGeom prst="rect">
            <a:avLst/>
          </a:prstGeom>
          <a:solidFill>
            <a:schemeClr val="bg1">
              <a:alpha val="50000"/>
            </a:schemeClr>
          </a:solidFill>
          <a:ln w="412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30" name="Rechte verbindingslijn met pijl 29">
            <a:extLst>
              <a:ext uri="{FF2B5EF4-FFF2-40B4-BE49-F238E27FC236}">
                <a16:creationId xmlns:a16="http://schemas.microsoft.com/office/drawing/2014/main" id="{ACB8E08F-367C-DD8C-361C-CB23DEFB0656}"/>
              </a:ext>
            </a:extLst>
          </p:cNvPr>
          <p:cNvCxnSpPr>
            <a:cxnSpLocks/>
          </p:cNvCxnSpPr>
          <p:nvPr/>
        </p:nvCxnSpPr>
        <p:spPr>
          <a:xfrm flipV="1">
            <a:off x="1851073" y="1284637"/>
            <a:ext cx="1900704" cy="1316238"/>
          </a:xfrm>
          <a:prstGeom prst="straightConnector1">
            <a:avLst/>
          </a:prstGeom>
          <a:ln w="317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kstvak 30">
            <a:extLst>
              <a:ext uri="{FF2B5EF4-FFF2-40B4-BE49-F238E27FC236}">
                <a16:creationId xmlns:a16="http://schemas.microsoft.com/office/drawing/2014/main" id="{66B0A1A8-9A15-3A09-DFD2-34C77244106C}"/>
              </a:ext>
            </a:extLst>
          </p:cNvPr>
          <p:cNvSpPr txBox="1"/>
          <p:nvPr/>
        </p:nvSpPr>
        <p:spPr>
          <a:xfrm>
            <a:off x="3150592" y="1009196"/>
            <a:ext cx="1669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tank diesel + </a:t>
            </a:r>
            <a:r>
              <a:rPr lang="nl-NL" sz="1200" dirty="0" err="1"/>
              <a:t>AdBlue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1847899080"/>
      </p:ext>
    </p:extLst>
  </p:cSld>
  <p:clrMapOvr>
    <a:masterClrMapping/>
  </p:clrMapOvr>
</p:sld>
</file>

<file path=ppt/theme/theme1.xml><?xml version="1.0" encoding="utf-8"?>
<a:theme xmlns:a="http://schemas.openxmlformats.org/drawingml/2006/main" name="Aangepast">
  <a:themeElements>
    <a:clrScheme name="Custom 129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25C6E3"/>
      </a:accent1>
      <a:accent2>
        <a:srgbClr val="E80554"/>
      </a:accent2>
      <a:accent3>
        <a:srgbClr val="A9E26F"/>
      </a:accent3>
      <a:accent4>
        <a:srgbClr val="EAD000"/>
      </a:accent4>
      <a:accent5>
        <a:srgbClr val="1A0F49"/>
      </a:accent5>
      <a:accent6>
        <a:srgbClr val="FF4A01"/>
      </a:accent6>
      <a:hlink>
        <a:srgbClr val="25C6E3"/>
      </a:hlink>
      <a:folHlink>
        <a:srgbClr val="25C6E3"/>
      </a:folHlink>
    </a:clrScheme>
    <a:fontScheme name="Custom 149">
      <a:majorFont>
        <a:latin typeface="Corbel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19715694_TF16411250.potx" id="{675E8371-EC70-4345-8B64-A71003B56298}" vid="{0F92AA19-00D6-4C71-B13F-219D7994A0BF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4d7566a-24b6-4b7a-98e2-682b78674aa9" xsi:nil="true"/>
    <lcf76f155ced4ddcb4097134ff3c332f xmlns="bebfc62d-717d-4a8f-bece-ac40b3d9f77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B3C9753A5585C41ABA5B0E2B297FFC0" ma:contentTypeVersion="13" ma:contentTypeDescription="Een nieuw document maken." ma:contentTypeScope="" ma:versionID="424cb366581de22187ae9ce62b808df3">
  <xsd:schema xmlns:xsd="http://www.w3.org/2001/XMLSchema" xmlns:xs="http://www.w3.org/2001/XMLSchema" xmlns:p="http://schemas.microsoft.com/office/2006/metadata/properties" xmlns:ns2="bebfc62d-717d-4a8f-bece-ac40b3d9f77d" xmlns:ns3="b4d7566a-24b6-4b7a-98e2-682b78674aa9" targetNamespace="http://schemas.microsoft.com/office/2006/metadata/properties" ma:root="true" ma:fieldsID="02e13aaa8dc5879b3408d9491290c6d5" ns2:_="" ns3:_="">
    <xsd:import namespace="bebfc62d-717d-4a8f-bece-ac40b3d9f77d"/>
    <xsd:import namespace="b4d7566a-24b6-4b7a-98e2-682b78674aa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bfc62d-717d-4a8f-bece-ac40b3d9f77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316ed7d9-15b5-47e9-844d-373de3abdf4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d7566a-24b6-4b7a-98e2-682b78674aa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b3426e5-c114-423a-a9d5-51c9f7fc3865}" ma:internalName="TaxCatchAll" ma:showField="CatchAllData" ma:web="b4d7566a-24b6-4b7a-98e2-682b78674aa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BDDDBDC-9E03-4590-B1B6-E96E37C4BE7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B2218FC-8412-44B9-9E82-D51F1F531141}">
  <ds:schemaRefs>
    <ds:schemaRef ds:uri="http://purl.org/dc/elements/1.1/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purl.org/dc/terms/"/>
    <ds:schemaRef ds:uri="http://schemas.openxmlformats.org/package/2006/metadata/core-properties"/>
    <ds:schemaRef ds:uri="eb7c072f-6f5a-4ba6-9260-ea4ab72ab29f"/>
    <ds:schemaRef ds:uri="http://schemas.microsoft.com/office/2006/metadata/properties"/>
    <ds:schemaRef ds:uri="b4d7566a-24b6-4b7a-98e2-682b78674aa9"/>
    <ds:schemaRef ds:uri="bebfc62d-717d-4a8f-bece-ac40b3d9f77d"/>
  </ds:schemaRefs>
</ds:datastoreItem>
</file>

<file path=customXml/itemProps3.xml><?xml version="1.0" encoding="utf-8"?>
<ds:datastoreItem xmlns:ds="http://schemas.openxmlformats.org/officeDocument/2006/customXml" ds:itemID="{92B50C33-2DDA-46FC-95F6-E65D1446B1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ebfc62d-717d-4a8f-bece-ac40b3d9f77d"/>
    <ds:schemaRef ds:uri="b4d7566a-24b6-4b7a-98e2-682b78674a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{5B34054B-21BD-443E-A7C8-8C7411DC9155}tf16411250_win32</Template>
  <TotalTime>14425</TotalTime>
  <Words>345</Words>
  <Application>Microsoft Office PowerPoint</Application>
  <PresentationFormat>Breedbeeld</PresentationFormat>
  <Paragraphs>107</Paragraphs>
  <Slides>11</Slides>
  <Notes>11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9" baseType="lpstr">
      <vt:lpstr>Aharoni</vt:lpstr>
      <vt:lpstr>Arial</vt:lpstr>
      <vt:lpstr>Calibri</vt:lpstr>
      <vt:lpstr>Candara</vt:lpstr>
      <vt:lpstr>Corbel</vt:lpstr>
      <vt:lpstr>Lucida Handwriting</vt:lpstr>
      <vt:lpstr>Times New Roman</vt:lpstr>
      <vt:lpstr>Aangepast</vt:lpstr>
      <vt:lpstr>Laadplein: de schouw </vt:lpstr>
      <vt:lpstr>Planning + wie zijn wij?</vt:lpstr>
      <vt:lpstr>Aandachtspunten</vt:lpstr>
      <vt:lpstr>De Afvalstoffendienst</vt:lpstr>
      <vt:lpstr>De Afvalstoffendienst</vt:lpstr>
      <vt:lpstr>Aanleiding elektrificatie</vt:lpstr>
      <vt:lpstr>Vervangingsschema eTrucks</vt:lpstr>
      <vt:lpstr>Vervangingsschema eTrucks</vt:lpstr>
      <vt:lpstr>Laadplein fase 1</vt:lpstr>
      <vt:lpstr>Schouw</vt:lpstr>
      <vt:lpstr>Bedankt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Presentatietitel</dc:title>
  <dc:creator>AfvalNL Bas Bakkenes</dc:creator>
  <cp:lastModifiedBy>Bas Bakkenes</cp:lastModifiedBy>
  <cp:revision>603</cp:revision>
  <cp:lastPrinted>2024-08-22T12:50:06Z</cp:lastPrinted>
  <dcterms:created xsi:type="dcterms:W3CDTF">2023-11-10T13:49:52Z</dcterms:created>
  <dcterms:modified xsi:type="dcterms:W3CDTF">2025-10-27T08:29:36Z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0x010100EB3C9753A5585C41ABA5B0E2B297FFC0</vt:lpwstr>
  </property>
  <property fmtid="{D5CDD505-2E9C-101B-9397-08002B2CF9AE}" pid="3" name="MediaServiceImageTags">
    <vt:lpwstr/>
  </property>
</Properties>
</file>