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63" r:id="rId2"/>
    <p:sldId id="364" r:id="rId3"/>
  </p:sldIdLst>
  <p:sldSz cx="12192000" cy="6858000"/>
  <p:notesSz cx="7099300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3" autoAdjust="0"/>
    <p:restoredTop sz="94660"/>
  </p:normalViewPr>
  <p:slideViewPr>
    <p:cSldViewPr snapToGrid="0">
      <p:cViewPr varScale="1">
        <p:scale>
          <a:sx n="65" d="100"/>
          <a:sy n="65" d="100"/>
        </p:scale>
        <p:origin x="7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38C55-6261-43BF-A747-9E277051D0F1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9DA32C-0F87-48A4-977B-6AEE6DDAA06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07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79940D-D835-49BF-ABDA-4919DB9EA053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146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11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8418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217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0495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0594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368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7707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238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706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5611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647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8FF58-D83D-4D80-969D-A9B8F2C5C33B}" type="datetimeFigureOut">
              <a:rPr lang="nl-NL" smtClean="0"/>
              <a:t>27-5-2025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F11CE-C802-43FA-8DCD-55A0E51DCE6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615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Rectangle 1086">
            <a:extLst>
              <a:ext uri="{FF2B5EF4-FFF2-40B4-BE49-F238E27FC236}">
                <a16:creationId xmlns:a16="http://schemas.microsoft.com/office/drawing/2014/main" id="{6BAB2EC4-660D-47D7-7815-7E2D70D441CA}"/>
              </a:ext>
            </a:extLst>
          </p:cNvPr>
          <p:cNvSpPr/>
          <p:nvPr/>
        </p:nvSpPr>
        <p:spPr>
          <a:xfrm>
            <a:off x="10799153" y="526292"/>
            <a:ext cx="1130167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6" name="Rectangle 1085">
            <a:extLst>
              <a:ext uri="{FF2B5EF4-FFF2-40B4-BE49-F238E27FC236}">
                <a16:creationId xmlns:a16="http://schemas.microsoft.com/office/drawing/2014/main" id="{A1DC94CC-BC36-A702-BAD3-E746BFD93F2D}"/>
              </a:ext>
            </a:extLst>
          </p:cNvPr>
          <p:cNvSpPr/>
          <p:nvPr/>
        </p:nvSpPr>
        <p:spPr>
          <a:xfrm>
            <a:off x="8474216" y="535436"/>
            <a:ext cx="2230653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5" name="Rectangle 1084">
            <a:extLst>
              <a:ext uri="{FF2B5EF4-FFF2-40B4-BE49-F238E27FC236}">
                <a16:creationId xmlns:a16="http://schemas.microsoft.com/office/drawing/2014/main" id="{13D32EF3-80F7-849A-A29D-C049487468BB}"/>
              </a:ext>
            </a:extLst>
          </p:cNvPr>
          <p:cNvSpPr/>
          <p:nvPr/>
        </p:nvSpPr>
        <p:spPr>
          <a:xfrm>
            <a:off x="4732452" y="528115"/>
            <a:ext cx="1942831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4" name="Rectangle 1083">
            <a:extLst>
              <a:ext uri="{FF2B5EF4-FFF2-40B4-BE49-F238E27FC236}">
                <a16:creationId xmlns:a16="http://schemas.microsoft.com/office/drawing/2014/main" id="{8D109980-2405-F07A-A68B-7D758CB726B6}"/>
              </a:ext>
            </a:extLst>
          </p:cNvPr>
          <p:cNvSpPr/>
          <p:nvPr/>
        </p:nvSpPr>
        <p:spPr>
          <a:xfrm>
            <a:off x="2410287" y="528116"/>
            <a:ext cx="2237909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3" name="Rectangle 1082">
            <a:extLst>
              <a:ext uri="{FF2B5EF4-FFF2-40B4-BE49-F238E27FC236}">
                <a16:creationId xmlns:a16="http://schemas.microsoft.com/office/drawing/2014/main" id="{06AE2A71-3D76-8B33-142F-C68A5A9B4BF6}"/>
              </a:ext>
            </a:extLst>
          </p:cNvPr>
          <p:cNvSpPr/>
          <p:nvPr/>
        </p:nvSpPr>
        <p:spPr>
          <a:xfrm>
            <a:off x="292240" y="521206"/>
            <a:ext cx="2049306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D47B1B-68A0-7AF7-7747-A8498018D1E4}"/>
              </a:ext>
            </a:extLst>
          </p:cNvPr>
          <p:cNvSpPr/>
          <p:nvPr/>
        </p:nvSpPr>
        <p:spPr>
          <a:xfrm>
            <a:off x="4717765" y="529202"/>
            <a:ext cx="1957518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Produceren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A0328B-44FA-6347-E9AF-50EDA46530AC}"/>
              </a:ext>
            </a:extLst>
          </p:cNvPr>
          <p:cNvSpPr/>
          <p:nvPr/>
        </p:nvSpPr>
        <p:spPr>
          <a:xfrm>
            <a:off x="2378364" y="507357"/>
            <a:ext cx="2253374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Voorbereiden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9E4BDFA-FF7A-3131-9683-42D6C5C5EBE7}"/>
              </a:ext>
            </a:extLst>
          </p:cNvPr>
          <p:cNvSpPr/>
          <p:nvPr/>
        </p:nvSpPr>
        <p:spPr>
          <a:xfrm>
            <a:off x="292241" y="521208"/>
            <a:ext cx="2050502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Document creatie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3" name="Rectangle 1052">
            <a:extLst>
              <a:ext uri="{FF2B5EF4-FFF2-40B4-BE49-F238E27FC236}">
                <a16:creationId xmlns:a16="http://schemas.microsoft.com/office/drawing/2014/main" id="{699D1070-6046-9670-4840-4A86BE6391E0}"/>
              </a:ext>
            </a:extLst>
          </p:cNvPr>
          <p:cNvSpPr/>
          <p:nvPr/>
        </p:nvSpPr>
        <p:spPr>
          <a:xfrm>
            <a:off x="2678506" y="5405775"/>
            <a:ext cx="1569046" cy="1246038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solidFill>
              <a:srgbClr val="A5002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78B07E30-8BE0-ACF6-A049-C40EF07A8D20}"/>
              </a:ext>
            </a:extLst>
          </p:cNvPr>
          <p:cNvSpPr/>
          <p:nvPr/>
        </p:nvSpPr>
        <p:spPr>
          <a:xfrm>
            <a:off x="2602967" y="1372138"/>
            <a:ext cx="4017812" cy="93036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solidFill>
              <a:srgbClr val="C0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PostNL logo in (.EPS + .AI) vector free download - Seeklogo.net">
            <a:extLst>
              <a:ext uri="{FF2B5EF4-FFF2-40B4-BE49-F238E27FC236}">
                <a16:creationId xmlns:a16="http://schemas.microsoft.com/office/drawing/2014/main" id="{045F7F1F-6F3C-926F-45F3-372C91C12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734" y="3321289"/>
            <a:ext cx="796549" cy="78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68C114-B5E5-5623-8BF2-EC11CF1D21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6535" y="3291302"/>
            <a:ext cx="1597698" cy="7925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0DA10A3-8CAF-61EB-F968-7D7330B0A1AB}"/>
              </a:ext>
            </a:extLst>
          </p:cNvPr>
          <p:cNvSpPr txBox="1"/>
          <p:nvPr/>
        </p:nvSpPr>
        <p:spPr>
          <a:xfrm>
            <a:off x="2557247" y="1364414"/>
            <a:ext cx="3382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Extene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partner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9AAB512-BFA4-E9EA-BD8E-CCAECFB2AE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3464" y="2082966"/>
            <a:ext cx="1343839" cy="60211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0837EE7-B826-2633-9B95-7794EB96AB2B}"/>
              </a:ext>
            </a:extLst>
          </p:cNvPr>
          <p:cNvSpPr txBox="1"/>
          <p:nvPr/>
        </p:nvSpPr>
        <p:spPr>
          <a:xfrm>
            <a:off x="8412235" y="2831566"/>
            <a:ext cx="22588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Neopost DS-200 I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4A1CED-A4F4-1691-4FE5-AB55B817E662}"/>
              </a:ext>
            </a:extLst>
          </p:cNvPr>
          <p:cNvSpPr txBox="1"/>
          <p:nvPr/>
        </p:nvSpPr>
        <p:spPr>
          <a:xfrm>
            <a:off x="8425079" y="4240028"/>
            <a:ext cx="22358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Kern 2500</a:t>
            </a:r>
          </a:p>
        </p:txBody>
      </p:sp>
      <p:pic>
        <p:nvPicPr>
          <p:cNvPr id="1030" name="Picture 1029">
            <a:extLst>
              <a:ext uri="{FF2B5EF4-FFF2-40B4-BE49-F238E27FC236}">
                <a16:creationId xmlns:a16="http://schemas.microsoft.com/office/drawing/2014/main" id="{5D026E46-D394-364D-FA47-5A54F2F109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881" y="1595246"/>
            <a:ext cx="563486" cy="1072791"/>
          </a:xfrm>
          <a:prstGeom prst="rect">
            <a:avLst/>
          </a:prstGeom>
        </p:spPr>
      </p:pic>
      <p:sp>
        <p:nvSpPr>
          <p:cNvPr id="1032" name="TextBox 1031">
            <a:extLst>
              <a:ext uri="{FF2B5EF4-FFF2-40B4-BE49-F238E27FC236}">
                <a16:creationId xmlns:a16="http://schemas.microsoft.com/office/drawing/2014/main" id="{E2EB9BFD-D312-61E0-B67B-A75FC2BBE205}"/>
              </a:ext>
            </a:extLst>
          </p:cNvPr>
          <p:cNvSpPr txBox="1"/>
          <p:nvPr/>
        </p:nvSpPr>
        <p:spPr>
          <a:xfrm>
            <a:off x="313903" y="3560439"/>
            <a:ext cx="20270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Samenstellen print job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Opmaak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Batching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Toevoegen couverteertekens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Toevoegen reprintcodes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459A71-9FBC-418D-2ED2-9126079F4524}"/>
              </a:ext>
            </a:extLst>
          </p:cNvPr>
          <p:cNvSpPr txBox="1"/>
          <p:nvPr/>
        </p:nvSpPr>
        <p:spPr>
          <a:xfrm>
            <a:off x="226616" y="100000"/>
            <a:ext cx="6650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78D2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Proces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552F75-69BA-2260-60D7-6E5A7164A5A2}"/>
              </a:ext>
            </a:extLst>
          </p:cNvPr>
          <p:cNvSpPr/>
          <p:nvPr/>
        </p:nvSpPr>
        <p:spPr>
          <a:xfrm>
            <a:off x="8462644" y="529202"/>
            <a:ext cx="2242225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Couverteren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B7FDD-CCEB-EF92-AEB4-AA45BC10B30A}"/>
              </a:ext>
            </a:extLst>
          </p:cNvPr>
          <p:cNvSpPr/>
          <p:nvPr/>
        </p:nvSpPr>
        <p:spPr>
          <a:xfrm>
            <a:off x="10799154" y="521207"/>
            <a:ext cx="1130167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Verzenden</a:t>
            </a:r>
          </a:p>
        </p:txBody>
      </p:sp>
      <p:pic>
        <p:nvPicPr>
          <p:cNvPr id="25" name="Graphic 24" descr="Database with solid fill">
            <a:extLst>
              <a:ext uri="{FF2B5EF4-FFF2-40B4-BE49-F238E27FC236}">
                <a16:creationId xmlns:a16="http://schemas.microsoft.com/office/drawing/2014/main" id="{3671A884-95D3-E70F-90B3-C9DA2D3784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9361" y="3201796"/>
            <a:ext cx="540000" cy="540000"/>
          </a:xfrm>
          <a:prstGeom prst="rect">
            <a:avLst/>
          </a:prstGeom>
        </p:spPr>
      </p:pic>
      <p:sp>
        <p:nvSpPr>
          <p:cNvPr id="1038" name="Arrow: Right 1037">
            <a:extLst>
              <a:ext uri="{FF2B5EF4-FFF2-40B4-BE49-F238E27FC236}">
                <a16:creationId xmlns:a16="http://schemas.microsoft.com/office/drawing/2014/main" id="{F4927323-4D65-0FFD-4C03-00826C3B6BC6}"/>
              </a:ext>
            </a:extLst>
          </p:cNvPr>
          <p:cNvSpPr/>
          <p:nvPr/>
        </p:nvSpPr>
        <p:spPr>
          <a:xfrm rot="16200000">
            <a:off x="2271503" y="2372122"/>
            <a:ext cx="1252496" cy="360000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Beveiligde export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DFC75DC4-97FC-E577-EF68-F75D0C2A8A51}"/>
              </a:ext>
            </a:extLst>
          </p:cNvPr>
          <p:cNvSpPr txBox="1"/>
          <p:nvPr/>
        </p:nvSpPr>
        <p:spPr>
          <a:xfrm>
            <a:off x="2972594" y="1925210"/>
            <a:ext cx="928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Uitwijk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</p:txBody>
      </p:sp>
      <p:pic>
        <p:nvPicPr>
          <p:cNvPr id="1060" name="Graphic 1059" descr="Database with solid fill">
            <a:extLst>
              <a:ext uri="{FF2B5EF4-FFF2-40B4-BE49-F238E27FC236}">
                <a16:creationId xmlns:a16="http://schemas.microsoft.com/office/drawing/2014/main" id="{ECE27640-6D11-6A06-F8B0-6A8B6A126B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1621" y="5914346"/>
            <a:ext cx="540000" cy="540000"/>
          </a:xfrm>
          <a:prstGeom prst="rect">
            <a:avLst/>
          </a:prstGeom>
        </p:spPr>
      </p:pic>
      <p:sp>
        <p:nvSpPr>
          <p:cNvPr id="1040" name="TextBox 1039">
            <a:extLst>
              <a:ext uri="{FF2B5EF4-FFF2-40B4-BE49-F238E27FC236}">
                <a16:creationId xmlns:a16="http://schemas.microsoft.com/office/drawing/2014/main" id="{6FC05634-9F4F-6CB5-8DA9-81BB2520427B}"/>
              </a:ext>
            </a:extLst>
          </p:cNvPr>
          <p:cNvSpPr txBox="1"/>
          <p:nvPr/>
        </p:nvSpPr>
        <p:spPr>
          <a:xfrm>
            <a:off x="916172" y="900601"/>
            <a:ext cx="1687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Outputmanagement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MOM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BAD3C329-2495-0498-2597-EA5642E4DFEA}"/>
              </a:ext>
            </a:extLst>
          </p:cNvPr>
          <p:cNvSpPr txBox="1"/>
          <p:nvPr/>
        </p:nvSpPr>
        <p:spPr>
          <a:xfrm>
            <a:off x="2632762" y="901784"/>
            <a:ext cx="2235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Planner/operator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31A0CC78-9BA1-144E-1CA8-D9BFB07BFF7D}"/>
              </a:ext>
            </a:extLst>
          </p:cNvPr>
          <p:cNvSpPr txBox="1"/>
          <p:nvPr/>
        </p:nvSpPr>
        <p:spPr>
          <a:xfrm>
            <a:off x="4523252" y="901784"/>
            <a:ext cx="2823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Print operator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3C26C368-F6C4-A334-890F-B96C816CBF55}"/>
              </a:ext>
            </a:extLst>
          </p:cNvPr>
          <p:cNvSpPr txBox="1"/>
          <p:nvPr/>
        </p:nvSpPr>
        <p:spPr>
          <a:xfrm>
            <a:off x="9004794" y="913277"/>
            <a:ext cx="1597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Couverteer operator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DC588B83-4857-3208-146E-51CA3BDB667C}"/>
              </a:ext>
            </a:extLst>
          </p:cNvPr>
          <p:cNvSpPr txBox="1"/>
          <p:nvPr/>
        </p:nvSpPr>
        <p:spPr>
          <a:xfrm>
            <a:off x="4577209" y="6275221"/>
            <a:ext cx="22386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Canon imagePRESS V1000</a:t>
            </a:r>
          </a:p>
        </p:txBody>
      </p:sp>
      <p:pic>
        <p:nvPicPr>
          <p:cNvPr id="1064" name="Picture 1063">
            <a:extLst>
              <a:ext uri="{FF2B5EF4-FFF2-40B4-BE49-F238E27FC236}">
                <a16:creationId xmlns:a16="http://schemas.microsoft.com/office/drawing/2014/main" id="{D02B4AE8-E5B1-929E-3CA1-A76329D6F1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984" y="3782843"/>
            <a:ext cx="1276694" cy="446794"/>
          </a:xfrm>
          <a:prstGeom prst="rect">
            <a:avLst/>
          </a:prstGeom>
        </p:spPr>
      </p:pic>
      <p:pic>
        <p:nvPicPr>
          <p:cNvPr id="1067" name="Picture 1066">
            <a:extLst>
              <a:ext uri="{FF2B5EF4-FFF2-40B4-BE49-F238E27FC236}">
                <a16:creationId xmlns:a16="http://schemas.microsoft.com/office/drawing/2014/main" id="{AFF05B0A-685B-54E4-54E8-14D8044319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4131" y="3017951"/>
            <a:ext cx="1276694" cy="4467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1C3C04-B494-2CF3-0DCC-1833F35154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3250" y="5184928"/>
            <a:ext cx="1276694" cy="446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FBE5BF-4C1D-9F35-54F1-278571550A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393" y="4472647"/>
            <a:ext cx="1276694" cy="44679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68BC10C0-13D1-8DB6-A8BA-58F1B36227F2}"/>
              </a:ext>
            </a:extLst>
          </p:cNvPr>
          <p:cNvSpPr txBox="1"/>
          <p:nvPr/>
        </p:nvSpPr>
        <p:spPr>
          <a:xfrm>
            <a:off x="6010085" y="2839839"/>
            <a:ext cx="88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Alfa</a:t>
            </a:r>
          </a:p>
        </p:txBody>
      </p:sp>
      <p:sp>
        <p:nvSpPr>
          <p:cNvPr id="1057" name="TextBox 1056">
            <a:extLst>
              <a:ext uri="{FF2B5EF4-FFF2-40B4-BE49-F238E27FC236}">
                <a16:creationId xmlns:a16="http://schemas.microsoft.com/office/drawing/2014/main" id="{11B74466-E7B6-2EE6-9D07-BD24235E1043}"/>
              </a:ext>
            </a:extLst>
          </p:cNvPr>
          <p:cNvSpPr txBox="1"/>
          <p:nvPr/>
        </p:nvSpPr>
        <p:spPr>
          <a:xfrm>
            <a:off x="5929623" y="3601634"/>
            <a:ext cx="88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Bravo</a:t>
            </a:r>
          </a:p>
        </p:txBody>
      </p:sp>
      <p:sp>
        <p:nvSpPr>
          <p:cNvPr id="1059" name="TextBox 1058">
            <a:extLst>
              <a:ext uri="{FF2B5EF4-FFF2-40B4-BE49-F238E27FC236}">
                <a16:creationId xmlns:a16="http://schemas.microsoft.com/office/drawing/2014/main" id="{83EA3B09-5378-F258-2C19-678939E676E4}"/>
              </a:ext>
            </a:extLst>
          </p:cNvPr>
          <p:cNvSpPr txBox="1"/>
          <p:nvPr/>
        </p:nvSpPr>
        <p:spPr>
          <a:xfrm>
            <a:off x="5832111" y="4323404"/>
            <a:ext cx="88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Charlie</a:t>
            </a:r>
          </a:p>
        </p:txBody>
      </p:sp>
      <p:sp>
        <p:nvSpPr>
          <p:cNvPr id="1062" name="TextBox 1061">
            <a:extLst>
              <a:ext uri="{FF2B5EF4-FFF2-40B4-BE49-F238E27FC236}">
                <a16:creationId xmlns:a16="http://schemas.microsoft.com/office/drawing/2014/main" id="{4199BD86-38AD-9E6B-3F86-3EE0EF6447E1}"/>
              </a:ext>
            </a:extLst>
          </p:cNvPr>
          <p:cNvSpPr txBox="1"/>
          <p:nvPr/>
        </p:nvSpPr>
        <p:spPr>
          <a:xfrm>
            <a:off x="5990889" y="5031008"/>
            <a:ext cx="88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Delta</a:t>
            </a:r>
          </a:p>
        </p:txBody>
      </p:sp>
      <p:pic>
        <p:nvPicPr>
          <p:cNvPr id="1072" name="Picture 2" descr="VarioPrint i300 - Cut Sheet Colour Printers - Canon Europe">
            <a:extLst>
              <a:ext uri="{FF2B5EF4-FFF2-40B4-BE49-F238E27FC236}">
                <a16:creationId xmlns:a16="http://schemas.microsoft.com/office/drawing/2014/main" id="{4C23ABFC-CE53-DA0C-F4F4-9CC02091B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913" y="1255180"/>
            <a:ext cx="1500454" cy="126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3" name="TextBox 1072">
            <a:extLst>
              <a:ext uri="{FF2B5EF4-FFF2-40B4-BE49-F238E27FC236}">
                <a16:creationId xmlns:a16="http://schemas.microsoft.com/office/drawing/2014/main" id="{A9A6E684-0730-9FFF-FD9A-3795CF6F8419}"/>
              </a:ext>
            </a:extLst>
          </p:cNvPr>
          <p:cNvSpPr txBox="1"/>
          <p:nvPr/>
        </p:nvSpPr>
        <p:spPr>
          <a:xfrm>
            <a:off x="3051490" y="6212552"/>
            <a:ext cx="9283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Mirror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074" name="Picture 4" descr="C:\Users\BoschmaI\AppData\Local\Microsoft\Windows\Temporary Internet Files\Content.IE5\GNSR4MCT\MC900433941[1].png">
            <a:extLst>
              <a:ext uri="{FF2B5EF4-FFF2-40B4-BE49-F238E27FC236}">
                <a16:creationId xmlns:a16="http://schemas.microsoft.com/office/drawing/2014/main" id="{38306FFC-7524-C32A-4705-4796BBFFE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6043" y="857145"/>
            <a:ext cx="478093" cy="478093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4" descr="C:\Users\BoschmaI\AppData\Local\Microsoft\Windows\Temporary Internet Files\Content.IE5\GNSR4MCT\MC900433941[1].png">
            <a:extLst>
              <a:ext uri="{FF2B5EF4-FFF2-40B4-BE49-F238E27FC236}">
                <a16:creationId xmlns:a16="http://schemas.microsoft.com/office/drawing/2014/main" id="{2C474C8A-AE59-F780-4030-5AA989B90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3354" y="873989"/>
            <a:ext cx="478093" cy="478093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4" descr="C:\Users\BoschmaI\AppData\Local\Microsoft\Windows\Temporary Internet Files\Content.IE5\GNSR4MCT\MC900433941[1].png">
            <a:extLst>
              <a:ext uri="{FF2B5EF4-FFF2-40B4-BE49-F238E27FC236}">
                <a16:creationId xmlns:a16="http://schemas.microsoft.com/office/drawing/2014/main" id="{C31A45B6-EE78-D8EB-23B7-12DB6BEC3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9959" y="908553"/>
            <a:ext cx="478093" cy="478093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" descr="C:\Users\WittensT\AppData\Local\Microsoft\Windows\Temporary Internet Files\Content.IE5\9Z5KRM3Q\MC900434883[1].png">
            <a:extLst>
              <a:ext uri="{FF2B5EF4-FFF2-40B4-BE49-F238E27FC236}">
                <a16:creationId xmlns:a16="http://schemas.microsoft.com/office/drawing/2014/main" id="{50D7D730-BC5A-D05F-4EEC-83D77C0B7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272" y="947704"/>
            <a:ext cx="439025" cy="44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1" name="Rectangle 1090">
            <a:extLst>
              <a:ext uri="{FF2B5EF4-FFF2-40B4-BE49-F238E27FC236}">
                <a16:creationId xmlns:a16="http://schemas.microsoft.com/office/drawing/2014/main" id="{1C14BD94-EF76-51E7-A050-069DC39C096E}"/>
              </a:ext>
            </a:extLst>
          </p:cNvPr>
          <p:cNvSpPr/>
          <p:nvPr/>
        </p:nvSpPr>
        <p:spPr>
          <a:xfrm>
            <a:off x="6776115" y="535436"/>
            <a:ext cx="1607059" cy="3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2" name="Rectangle 1091">
            <a:extLst>
              <a:ext uri="{FF2B5EF4-FFF2-40B4-BE49-F238E27FC236}">
                <a16:creationId xmlns:a16="http://schemas.microsoft.com/office/drawing/2014/main" id="{5B0FBFB0-4985-FDEE-65CF-12ECA95250F3}"/>
              </a:ext>
            </a:extLst>
          </p:cNvPr>
          <p:cNvSpPr/>
          <p:nvPr/>
        </p:nvSpPr>
        <p:spPr>
          <a:xfrm>
            <a:off x="6761427" y="536523"/>
            <a:ext cx="1618013" cy="62403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Repro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95" name="Picture 4" descr="C:\Users\BoschmaI\AppData\Local\Microsoft\Windows\Temporary Internet Files\Content.IE5\GNSR4MCT\MC900433941[1].png">
            <a:extLst>
              <a:ext uri="{FF2B5EF4-FFF2-40B4-BE49-F238E27FC236}">
                <a16:creationId xmlns:a16="http://schemas.microsoft.com/office/drawing/2014/main" id="{6CF5252F-3F27-0776-5227-E7774AE3C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2168" y="917703"/>
            <a:ext cx="478093" cy="478093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5" name="Arrow: Up-Down 1064">
            <a:extLst>
              <a:ext uri="{FF2B5EF4-FFF2-40B4-BE49-F238E27FC236}">
                <a16:creationId xmlns:a16="http://schemas.microsoft.com/office/drawing/2014/main" id="{B0FE23D2-DD4D-2812-1FE6-BB51DD9B0DE0}"/>
              </a:ext>
            </a:extLst>
          </p:cNvPr>
          <p:cNvSpPr/>
          <p:nvPr/>
        </p:nvSpPr>
        <p:spPr>
          <a:xfrm>
            <a:off x="2733393" y="3712980"/>
            <a:ext cx="360000" cy="2019504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synchronisatie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635E5E-B43C-0AA9-392F-089004D13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5722" y="4604142"/>
            <a:ext cx="1597698" cy="79259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5824E5-EAD6-ECA6-8C03-ED52074B6E11}"/>
              </a:ext>
            </a:extLst>
          </p:cNvPr>
          <p:cNvSpPr txBox="1"/>
          <p:nvPr/>
        </p:nvSpPr>
        <p:spPr>
          <a:xfrm>
            <a:off x="8426807" y="5449556"/>
            <a:ext cx="22358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Kern 2500</a:t>
            </a: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A5D12070-E284-556A-194C-5B5C7FD93D8C}"/>
              </a:ext>
            </a:extLst>
          </p:cNvPr>
          <p:cNvSpPr/>
          <p:nvPr/>
        </p:nvSpPr>
        <p:spPr>
          <a:xfrm>
            <a:off x="1870505" y="3235143"/>
            <a:ext cx="792175" cy="461665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9" name="Picture 1028">
            <a:extLst>
              <a:ext uri="{FF2B5EF4-FFF2-40B4-BE49-F238E27FC236}">
                <a16:creationId xmlns:a16="http://schemas.microsoft.com/office/drawing/2014/main" id="{922FF5E1-2454-132D-144A-B294A4A74C8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13116" y="2202209"/>
            <a:ext cx="389556" cy="55568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sp>
        <p:nvSpPr>
          <p:cNvPr id="1031" name="Arrow: Right 1030">
            <a:extLst>
              <a:ext uri="{FF2B5EF4-FFF2-40B4-BE49-F238E27FC236}">
                <a16:creationId xmlns:a16="http://schemas.microsoft.com/office/drawing/2014/main" id="{75FC20CA-8D83-AC5F-3FB8-3A8EB611CA96}"/>
              </a:ext>
            </a:extLst>
          </p:cNvPr>
          <p:cNvSpPr/>
          <p:nvPr/>
        </p:nvSpPr>
        <p:spPr>
          <a:xfrm>
            <a:off x="4296472" y="2984558"/>
            <a:ext cx="576000" cy="504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3" name="Arrow: Right 1032">
            <a:extLst>
              <a:ext uri="{FF2B5EF4-FFF2-40B4-BE49-F238E27FC236}">
                <a16:creationId xmlns:a16="http://schemas.microsoft.com/office/drawing/2014/main" id="{69D4B629-E4D1-69A3-39BE-E3286B5E6B6A}"/>
              </a:ext>
            </a:extLst>
          </p:cNvPr>
          <p:cNvSpPr/>
          <p:nvPr/>
        </p:nvSpPr>
        <p:spPr>
          <a:xfrm>
            <a:off x="4320754" y="3998176"/>
            <a:ext cx="576000" cy="504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4" name="Arrow: Right 1033">
            <a:extLst>
              <a:ext uri="{FF2B5EF4-FFF2-40B4-BE49-F238E27FC236}">
                <a16:creationId xmlns:a16="http://schemas.microsoft.com/office/drawing/2014/main" id="{2B2C4DA3-7659-599F-85E6-04B9056BC55F}"/>
              </a:ext>
            </a:extLst>
          </p:cNvPr>
          <p:cNvSpPr/>
          <p:nvPr/>
        </p:nvSpPr>
        <p:spPr>
          <a:xfrm>
            <a:off x="4310961" y="5807153"/>
            <a:ext cx="576000" cy="5040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2B9F6B97-F9F9-BC5D-86B6-CBD3DFCD32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036" y="2403458"/>
            <a:ext cx="1276694" cy="446794"/>
          </a:xfrm>
          <a:prstGeom prst="rect">
            <a:avLst/>
          </a:prstGeom>
        </p:spPr>
      </p:pic>
      <p:sp>
        <p:nvSpPr>
          <p:cNvPr id="28" name="TextBox 1061">
            <a:extLst>
              <a:ext uri="{FF2B5EF4-FFF2-40B4-BE49-F238E27FC236}">
                <a16:creationId xmlns:a16="http://schemas.microsoft.com/office/drawing/2014/main" id="{EE4C9900-7943-F078-7EFB-7A245C5E22DA}"/>
              </a:ext>
            </a:extLst>
          </p:cNvPr>
          <p:cNvSpPr txBox="1"/>
          <p:nvPr/>
        </p:nvSpPr>
        <p:spPr>
          <a:xfrm>
            <a:off x="5923465" y="5773425"/>
            <a:ext cx="88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Echo</a:t>
            </a:r>
          </a:p>
        </p:txBody>
      </p:sp>
      <p:pic>
        <p:nvPicPr>
          <p:cNvPr id="20" name="Picture 1060" descr="A blue arrow with a black background&#10;&#10;Description automatically generated">
            <a:extLst>
              <a:ext uri="{FF2B5EF4-FFF2-40B4-BE49-F238E27FC236}">
                <a16:creationId xmlns:a16="http://schemas.microsoft.com/office/drawing/2014/main" id="{6E768E77-C90C-F14C-5890-8575217F422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9" y="5983175"/>
            <a:ext cx="663583" cy="563420"/>
          </a:xfrm>
          <a:prstGeom prst="rect">
            <a:avLst/>
          </a:prstGeom>
        </p:spPr>
      </p:pic>
      <p:pic>
        <p:nvPicPr>
          <p:cNvPr id="29" name="Picture 1062" descr="A red and white logo&#10;&#10;Description automatically generated">
            <a:extLst>
              <a:ext uri="{FF2B5EF4-FFF2-40B4-BE49-F238E27FC236}">
                <a16:creationId xmlns:a16="http://schemas.microsoft.com/office/drawing/2014/main" id="{E0BB6F42-201E-CB73-F5AA-227139B0EC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62" y="6117782"/>
            <a:ext cx="1041924" cy="34730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29AB161-6EFC-B864-D8B9-137472116AF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59794" y="2384480"/>
            <a:ext cx="1315346" cy="125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2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510ED91-492E-7AD4-7843-3E5AD4C51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391" y="622468"/>
            <a:ext cx="11527217" cy="412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4825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0CA212B10AAD4BBC6E765BEB5B24AE" ma:contentTypeVersion="14" ma:contentTypeDescription="Een nieuw document maken." ma:contentTypeScope="" ma:versionID="32c9aced6eee87264e6e3a8c48078ca4">
  <xsd:schema xmlns:xsd="http://www.w3.org/2001/XMLSchema" xmlns:xs="http://www.w3.org/2001/XMLSchema" xmlns:p="http://schemas.microsoft.com/office/2006/metadata/properties" xmlns:ns2="5976950d-f5c8-4a84-b442-8b9faad1e7e2" xmlns:ns3="c892affd-9aea-4100-a63a-0b29159ee2f9" targetNamespace="http://schemas.microsoft.com/office/2006/metadata/properties" ma:root="true" ma:fieldsID="fbfe7ef1f16ff0f47df47cb0d6f8c668" ns2:_="" ns3:_="">
    <xsd:import namespace="5976950d-f5c8-4a84-b442-8b9faad1e7e2"/>
    <xsd:import namespace="c892affd-9aea-4100-a63a-0b29159ee2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6950d-f5c8-4a84-b442-8b9faad1e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Afbeeldingtags" ma:readOnly="false" ma:fieldId="{5cf76f15-5ced-4ddc-b409-7134ff3c332f}" ma:taxonomyMulti="true" ma:sspId="ecadf510-6fd9-4589-915b-e40c5db06c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2affd-9aea-4100-a63a-0b29159ee2f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fff7ca9-7038-4af9-a51d-708bc48961f0}" ma:internalName="TaxCatchAll" ma:showField="CatchAllData" ma:web="c892affd-9aea-4100-a63a-0b29159ee2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ecadf510-6fd9-4589-915b-e40c5db06ce5" ContentTypeId="0x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892affd-9aea-4100-a63a-0b29159ee2f9" xsi:nil="true"/>
    <lcf76f155ced4ddcb4097134ff3c332f xmlns="5976950d-f5c8-4a84-b442-8b9faad1e7e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CF2CBB7-DB8F-43DF-9F86-7F4BCCE26AF8}"/>
</file>

<file path=customXml/itemProps2.xml><?xml version="1.0" encoding="utf-8"?>
<ds:datastoreItem xmlns:ds="http://schemas.openxmlformats.org/officeDocument/2006/customXml" ds:itemID="{5DDE2C2A-736F-4FE4-B49B-16F1BEC725EF}"/>
</file>

<file path=customXml/itemProps3.xml><?xml version="1.0" encoding="utf-8"?>
<ds:datastoreItem xmlns:ds="http://schemas.openxmlformats.org/officeDocument/2006/customXml" ds:itemID="{72557F73-2CB2-42CD-9714-64FC5A481693}"/>
</file>

<file path=customXml/itemProps4.xml><?xml version="1.0" encoding="utf-8"?>
<ds:datastoreItem xmlns:ds="http://schemas.openxmlformats.org/officeDocument/2006/customXml" ds:itemID="{8EDF1733-CB53-4936-A9EB-F30FB7E11F6E}"/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50</Words>
  <Application>Microsoft Office PowerPoint</Application>
  <PresentationFormat>Breedbeeld</PresentationFormat>
  <Paragraphs>32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Century Gothic</vt:lpstr>
      <vt:lpstr>Verdana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Bijl, Jobert (J.M.)</dc:creator>
  <cp:lastModifiedBy>Kop, Hans (J.C.)</cp:lastModifiedBy>
  <cp:revision>33</cp:revision>
  <cp:lastPrinted>2023-08-10T10:21:28Z</cp:lastPrinted>
  <dcterms:created xsi:type="dcterms:W3CDTF">2022-05-11T11:57:15Z</dcterms:created>
  <dcterms:modified xsi:type="dcterms:W3CDTF">2025-05-27T05:09:21Z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5dc6714-9f23-4030-b547-8c94b19e0b7a_Enabled">
    <vt:lpwstr>true</vt:lpwstr>
  </property>
  <property fmtid="{D5CDD505-2E9C-101B-9397-08002B2CF9AE}" pid="3" name="MSIP_Label_f5dc6714-9f23-4030-b547-8c94b19e0b7a_SetDate">
    <vt:lpwstr>2023-08-09T12:15:12Z</vt:lpwstr>
  </property>
  <property fmtid="{D5CDD505-2E9C-101B-9397-08002B2CF9AE}" pid="4" name="MSIP_Label_f5dc6714-9f23-4030-b547-8c94b19e0b7a_Method">
    <vt:lpwstr>Standard</vt:lpwstr>
  </property>
  <property fmtid="{D5CDD505-2E9C-101B-9397-08002B2CF9AE}" pid="5" name="MSIP_Label_f5dc6714-9f23-4030-b547-8c94b19e0b7a_Name">
    <vt:lpwstr>Internal Information (R3)</vt:lpwstr>
  </property>
  <property fmtid="{D5CDD505-2E9C-101B-9397-08002B2CF9AE}" pid="6" name="MSIP_Label_f5dc6714-9f23-4030-b547-8c94b19e0b7a_SiteId">
    <vt:lpwstr>acbd4e6b-e845-4677-853c-a8d24faf3655</vt:lpwstr>
  </property>
  <property fmtid="{D5CDD505-2E9C-101B-9397-08002B2CF9AE}" pid="7" name="MSIP_Label_f5dc6714-9f23-4030-b547-8c94b19e0b7a_ActionId">
    <vt:lpwstr>4fce44c6-6e1d-47c6-8564-8833f407ab08</vt:lpwstr>
  </property>
  <property fmtid="{D5CDD505-2E9C-101B-9397-08002B2CF9AE}" pid="8" name="MSIP_Label_f5dc6714-9f23-4030-b547-8c94b19e0b7a_ContentBits">
    <vt:lpwstr>0</vt:lpwstr>
  </property>
  <property fmtid="{D5CDD505-2E9C-101B-9397-08002B2CF9AE}" pid="9" name="ContentTypeId">
    <vt:lpwstr>0x010100B30CA212B10AAD4BBC6E765BEB5B24AE</vt:lpwstr>
  </property>
</Properties>
</file>