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98" r:id="rId2"/>
    <p:sldId id="285" r:id="rId3"/>
    <p:sldId id="301" r:id="rId4"/>
    <p:sldId id="304" r:id="rId5"/>
    <p:sldId id="287" r:id="rId6"/>
    <p:sldId id="28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820189-6053-4835-8C8B-C6BE79CDDAEE}" v="5" dt="2025-06-03T14:52:59.6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8" d="100"/>
          <a:sy n="58" d="100"/>
        </p:scale>
        <p:origin x="964" y="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Gorissen" userId="49a54b9e-a9dc-4cc8-a212-2174d78d21ee" providerId="ADAL" clId="{FC047DED-5B0D-46F0-BE0D-D82B09C6738A}"/>
    <pc:docChg chg="undo custSel addSld delSld modSld sldOrd">
      <pc:chgData name="Frank Gorissen" userId="49a54b9e-a9dc-4cc8-a212-2174d78d21ee" providerId="ADAL" clId="{FC047DED-5B0D-46F0-BE0D-D82B09C6738A}" dt="2024-03-20T21:05:19.271" v="1079" actId="1076"/>
      <pc:docMkLst>
        <pc:docMk/>
      </pc:docMkLst>
      <pc:sldChg chg="del">
        <pc:chgData name="Frank Gorissen" userId="49a54b9e-a9dc-4cc8-a212-2174d78d21ee" providerId="ADAL" clId="{FC047DED-5B0D-46F0-BE0D-D82B09C6738A}" dt="2024-03-20T21:02:37.514" v="886" actId="47"/>
        <pc:sldMkLst>
          <pc:docMk/>
          <pc:sldMk cId="3590679369" sldId="282"/>
        </pc:sldMkLst>
      </pc:sldChg>
      <pc:sldChg chg="del">
        <pc:chgData name="Frank Gorissen" userId="49a54b9e-a9dc-4cc8-a212-2174d78d21ee" providerId="ADAL" clId="{FC047DED-5B0D-46F0-BE0D-D82B09C6738A}" dt="2024-03-20T20:32:47.856" v="0" actId="47"/>
        <pc:sldMkLst>
          <pc:docMk/>
          <pc:sldMk cId="1653009162" sldId="284"/>
        </pc:sldMkLst>
      </pc:sldChg>
      <pc:sldChg chg="modSp mod">
        <pc:chgData name="Frank Gorissen" userId="49a54b9e-a9dc-4cc8-a212-2174d78d21ee" providerId="ADAL" clId="{FC047DED-5B0D-46F0-BE0D-D82B09C6738A}" dt="2024-03-20T20:33:15.729" v="82" actId="20577"/>
        <pc:sldMkLst>
          <pc:docMk/>
          <pc:sldMk cId="1577706259" sldId="285"/>
        </pc:sldMkLst>
      </pc:sldChg>
      <pc:sldChg chg="addSp delSp modSp add mod">
        <pc:chgData name="Frank Gorissen" userId="49a54b9e-a9dc-4cc8-a212-2174d78d21ee" providerId="ADAL" clId="{FC047DED-5B0D-46F0-BE0D-D82B09C6738A}" dt="2024-03-20T21:05:19.271" v="1079" actId="1076"/>
        <pc:sldMkLst>
          <pc:docMk/>
          <pc:sldMk cId="2901814039" sldId="286"/>
        </pc:sldMkLst>
      </pc:sldChg>
      <pc:sldChg chg="addSp delSp modSp add mod ord">
        <pc:chgData name="Frank Gorissen" userId="49a54b9e-a9dc-4cc8-a212-2174d78d21ee" providerId="ADAL" clId="{FC047DED-5B0D-46F0-BE0D-D82B09C6738A}" dt="2024-03-20T21:05:02.255" v="1077" actId="1076"/>
        <pc:sldMkLst>
          <pc:docMk/>
          <pc:sldMk cId="1719927420" sldId="287"/>
        </pc:sldMkLst>
      </pc:sldChg>
    </pc:docChg>
  </pc:docChgLst>
  <pc:docChgLst>
    <pc:chgData name="Frank Gorissen" userId="49a54b9e-a9dc-4cc8-a212-2174d78d21ee" providerId="ADAL" clId="{E61D62B9-474F-414B-A240-551936DA4965}"/>
    <pc:docChg chg="modSld">
      <pc:chgData name="Frank Gorissen" userId="49a54b9e-a9dc-4cc8-a212-2174d78d21ee" providerId="ADAL" clId="{E61D62B9-474F-414B-A240-551936DA4965}" dt="2023-09-26T09:00:32.130" v="163" actId="20577"/>
      <pc:docMkLst>
        <pc:docMk/>
      </pc:docMkLst>
      <pc:sldChg chg="modSp mod">
        <pc:chgData name="Frank Gorissen" userId="49a54b9e-a9dc-4cc8-a212-2174d78d21ee" providerId="ADAL" clId="{E61D62B9-474F-414B-A240-551936DA4965}" dt="2023-09-26T09:00:20.165" v="151" actId="20577"/>
        <pc:sldMkLst>
          <pc:docMk/>
          <pc:sldMk cId="749492501" sldId="264"/>
        </pc:sldMkLst>
      </pc:sldChg>
      <pc:sldChg chg="modSp mod">
        <pc:chgData name="Frank Gorissen" userId="49a54b9e-a9dc-4cc8-a212-2174d78d21ee" providerId="ADAL" clId="{E61D62B9-474F-414B-A240-551936DA4965}" dt="2023-09-26T09:00:32.130" v="163" actId="20577"/>
        <pc:sldMkLst>
          <pc:docMk/>
          <pc:sldMk cId="2246967649" sldId="280"/>
        </pc:sldMkLst>
      </pc:sldChg>
    </pc:docChg>
  </pc:docChgLst>
  <pc:docChgLst>
    <pc:chgData name="Frank Gorissen" userId="49a54b9e-a9dc-4cc8-a212-2174d78d21ee" providerId="ADAL" clId="{9DF1BAE7-E535-418B-9DF2-A659F39F2DA4}"/>
    <pc:docChg chg="custSel addSld delSld modSld sldOrd">
      <pc:chgData name="Frank Gorissen" userId="49a54b9e-a9dc-4cc8-a212-2174d78d21ee" providerId="ADAL" clId="{9DF1BAE7-E535-418B-9DF2-A659F39F2DA4}" dt="2023-09-13T06:28:04.072" v="1127"/>
      <pc:docMkLst>
        <pc:docMk/>
      </pc:docMkLst>
      <pc:sldChg chg="modSp mod">
        <pc:chgData name="Frank Gorissen" userId="49a54b9e-a9dc-4cc8-a212-2174d78d21ee" providerId="ADAL" clId="{9DF1BAE7-E535-418B-9DF2-A659F39F2DA4}" dt="2023-09-12T19:38:54.570" v="761" actId="2711"/>
        <pc:sldMkLst>
          <pc:docMk/>
          <pc:sldMk cId="1891755056" sldId="257"/>
        </pc:sldMkLst>
      </pc:sldChg>
      <pc:sldChg chg="modSp mod">
        <pc:chgData name="Frank Gorissen" userId="49a54b9e-a9dc-4cc8-a212-2174d78d21ee" providerId="ADAL" clId="{9DF1BAE7-E535-418B-9DF2-A659F39F2DA4}" dt="2023-09-12T19:38:46.641" v="759" actId="2711"/>
        <pc:sldMkLst>
          <pc:docMk/>
          <pc:sldMk cId="749492501" sldId="264"/>
        </pc:sldMkLst>
      </pc:sldChg>
      <pc:sldChg chg="modSp mod">
        <pc:chgData name="Frank Gorissen" userId="49a54b9e-a9dc-4cc8-a212-2174d78d21ee" providerId="ADAL" clId="{9DF1BAE7-E535-418B-9DF2-A659F39F2DA4}" dt="2023-09-12T19:38:31.248" v="756" actId="2711"/>
        <pc:sldMkLst>
          <pc:docMk/>
          <pc:sldMk cId="1210363449" sldId="267"/>
        </pc:sldMkLst>
      </pc:sldChg>
      <pc:sldChg chg="del">
        <pc:chgData name="Frank Gorissen" userId="49a54b9e-a9dc-4cc8-a212-2174d78d21ee" providerId="ADAL" clId="{9DF1BAE7-E535-418B-9DF2-A659F39F2DA4}" dt="2023-09-12T19:29:08.229" v="43" actId="47"/>
        <pc:sldMkLst>
          <pc:docMk/>
          <pc:sldMk cId="2123888608" sldId="268"/>
        </pc:sldMkLst>
      </pc:sldChg>
      <pc:sldChg chg="del">
        <pc:chgData name="Frank Gorissen" userId="49a54b9e-a9dc-4cc8-a212-2174d78d21ee" providerId="ADAL" clId="{9DF1BAE7-E535-418B-9DF2-A659F39F2DA4}" dt="2023-09-12T19:29:07.172" v="41" actId="47"/>
        <pc:sldMkLst>
          <pc:docMk/>
          <pc:sldMk cId="716826395" sldId="269"/>
        </pc:sldMkLst>
      </pc:sldChg>
      <pc:sldChg chg="del">
        <pc:chgData name="Frank Gorissen" userId="49a54b9e-a9dc-4cc8-a212-2174d78d21ee" providerId="ADAL" clId="{9DF1BAE7-E535-418B-9DF2-A659F39F2DA4}" dt="2023-09-12T19:29:07.439" v="42" actId="47"/>
        <pc:sldMkLst>
          <pc:docMk/>
          <pc:sldMk cId="1206978093" sldId="270"/>
        </pc:sldMkLst>
      </pc:sldChg>
      <pc:sldChg chg="del">
        <pc:chgData name="Frank Gorissen" userId="49a54b9e-a9dc-4cc8-a212-2174d78d21ee" providerId="ADAL" clId="{9DF1BAE7-E535-418B-9DF2-A659F39F2DA4}" dt="2023-09-12T19:29:05.772" v="40" actId="47"/>
        <pc:sldMkLst>
          <pc:docMk/>
          <pc:sldMk cId="2617898196" sldId="279"/>
        </pc:sldMkLst>
      </pc:sldChg>
      <pc:sldChg chg="modSp mod">
        <pc:chgData name="Frank Gorissen" userId="49a54b9e-a9dc-4cc8-a212-2174d78d21ee" providerId="ADAL" clId="{9DF1BAE7-E535-418B-9DF2-A659F39F2DA4}" dt="2023-09-12T19:41:06.590" v="878" actId="20577"/>
        <pc:sldMkLst>
          <pc:docMk/>
          <pc:sldMk cId="2246967649" sldId="280"/>
        </pc:sldMkLst>
      </pc:sldChg>
      <pc:sldChg chg="modSp mod">
        <pc:chgData name="Frank Gorissen" userId="49a54b9e-a9dc-4cc8-a212-2174d78d21ee" providerId="ADAL" clId="{9DF1BAE7-E535-418B-9DF2-A659F39F2DA4}" dt="2023-09-12T19:38:36.153" v="757" actId="2711"/>
        <pc:sldMkLst>
          <pc:docMk/>
          <pc:sldMk cId="3155627917" sldId="281"/>
        </pc:sldMkLst>
      </pc:sldChg>
      <pc:sldChg chg="addSp delSp modSp add mod ord">
        <pc:chgData name="Frank Gorissen" userId="49a54b9e-a9dc-4cc8-a212-2174d78d21ee" providerId="ADAL" clId="{9DF1BAE7-E535-418B-9DF2-A659F39F2DA4}" dt="2023-09-12T19:41:17.137" v="880" actId="403"/>
        <pc:sldMkLst>
          <pc:docMk/>
          <pc:sldMk cId="2852161830" sldId="282"/>
        </pc:sldMkLst>
      </pc:sldChg>
      <pc:sldChg chg="modSp add mod modAnim">
        <pc:chgData name="Frank Gorissen" userId="49a54b9e-a9dc-4cc8-a212-2174d78d21ee" providerId="ADAL" clId="{9DF1BAE7-E535-418B-9DF2-A659F39F2DA4}" dt="2023-09-12T19:43:09" v="1075" actId="20577"/>
        <pc:sldMkLst>
          <pc:docMk/>
          <pc:sldMk cId="855811684" sldId="283"/>
        </pc:sldMkLst>
      </pc:sldChg>
      <pc:sldChg chg="modSp add mod">
        <pc:chgData name="Frank Gorissen" userId="49a54b9e-a9dc-4cc8-a212-2174d78d21ee" providerId="ADAL" clId="{9DF1BAE7-E535-418B-9DF2-A659F39F2DA4}" dt="2023-09-12T19:39:46.361" v="829" actId="20577"/>
        <pc:sldMkLst>
          <pc:docMk/>
          <pc:sldMk cId="741707352" sldId="284"/>
        </pc:sldMkLst>
      </pc:sldChg>
      <pc:sldChg chg="modSp add mod">
        <pc:chgData name="Frank Gorissen" userId="49a54b9e-a9dc-4cc8-a212-2174d78d21ee" providerId="ADAL" clId="{9DF1BAE7-E535-418B-9DF2-A659F39F2DA4}" dt="2023-09-12T19:42:13.653" v="930" actId="20577"/>
        <pc:sldMkLst>
          <pc:docMk/>
          <pc:sldMk cId="290465062" sldId="285"/>
        </pc:sldMkLst>
      </pc:sldChg>
      <pc:sldChg chg="add del">
        <pc:chgData name="Frank Gorissen" userId="49a54b9e-a9dc-4cc8-a212-2174d78d21ee" providerId="ADAL" clId="{9DF1BAE7-E535-418B-9DF2-A659F39F2DA4}" dt="2023-09-12T19:40:13.980" v="831" actId="47"/>
        <pc:sldMkLst>
          <pc:docMk/>
          <pc:sldMk cId="833890214" sldId="285"/>
        </pc:sldMkLst>
      </pc:sldChg>
      <pc:sldChg chg="addSp delSp modSp add mod ord modAnim">
        <pc:chgData name="Frank Gorissen" userId="49a54b9e-a9dc-4cc8-a212-2174d78d21ee" providerId="ADAL" clId="{9DF1BAE7-E535-418B-9DF2-A659F39F2DA4}" dt="2023-09-13T06:28:04.072" v="1127"/>
        <pc:sldMkLst>
          <pc:docMk/>
          <pc:sldMk cId="1881263175" sldId="286"/>
        </pc:sldMkLst>
      </pc:sldChg>
    </pc:docChg>
  </pc:docChgLst>
  <pc:docChgLst>
    <pc:chgData name="Frank Gorissen" userId="49a54b9e-a9dc-4cc8-a212-2174d78d21ee" providerId="ADAL" clId="{95C9DA17-B0C6-4A9E-B7E6-303EDCCFAAB9}"/>
    <pc:docChg chg="modSld">
      <pc:chgData name="Frank Gorissen" userId="49a54b9e-a9dc-4cc8-a212-2174d78d21ee" providerId="ADAL" clId="{95C9DA17-B0C6-4A9E-B7E6-303EDCCFAAB9}" dt="2023-09-13T07:17:42.617" v="0" actId="2711"/>
      <pc:docMkLst>
        <pc:docMk/>
      </pc:docMkLst>
      <pc:sldChg chg="modSp mod">
        <pc:chgData name="Frank Gorissen" userId="49a54b9e-a9dc-4cc8-a212-2174d78d21ee" providerId="ADAL" clId="{95C9DA17-B0C6-4A9E-B7E6-303EDCCFAAB9}" dt="2023-09-13T07:17:42.617" v="0" actId="2711"/>
        <pc:sldMkLst>
          <pc:docMk/>
          <pc:sldMk cId="1891755056" sldId="257"/>
        </pc:sldMkLst>
      </pc:sldChg>
    </pc:docChg>
  </pc:docChgLst>
  <pc:docChgLst>
    <pc:chgData name="Frank Gorissen" userId="49a54b9e-a9dc-4cc8-a212-2174d78d21ee" providerId="ADAL" clId="{F2014433-81FE-420D-83AB-E424D4030E59}"/>
    <pc:docChg chg="undo custSel addSld delSld modSld">
      <pc:chgData name="Frank Gorissen" userId="49a54b9e-a9dc-4cc8-a212-2174d78d21ee" providerId="ADAL" clId="{F2014433-81FE-420D-83AB-E424D4030E59}" dt="2023-12-03T21:10:15.763" v="38"/>
      <pc:docMkLst>
        <pc:docMk/>
      </pc:docMkLst>
      <pc:sldChg chg="addSp delSp modSp mod">
        <pc:chgData name="Frank Gorissen" userId="49a54b9e-a9dc-4cc8-a212-2174d78d21ee" providerId="ADAL" clId="{F2014433-81FE-420D-83AB-E424D4030E59}" dt="2023-12-03T21:09:49.311" v="28"/>
        <pc:sldMkLst>
          <pc:docMk/>
          <pc:sldMk cId="749492501" sldId="264"/>
        </pc:sldMkLst>
      </pc:sldChg>
      <pc:sldChg chg="modSp add del mod">
        <pc:chgData name="Frank Gorissen" userId="49a54b9e-a9dc-4cc8-a212-2174d78d21ee" providerId="ADAL" clId="{F2014433-81FE-420D-83AB-E424D4030E59}" dt="2023-12-03T21:10:15.763" v="38"/>
        <pc:sldMkLst>
          <pc:docMk/>
          <pc:sldMk cId="2246967649" sldId="280"/>
        </pc:sldMkLst>
      </pc:sldChg>
      <pc:sldChg chg="del">
        <pc:chgData name="Frank Gorissen" userId="49a54b9e-a9dc-4cc8-a212-2174d78d21ee" providerId="ADAL" clId="{F2014433-81FE-420D-83AB-E424D4030E59}" dt="2023-12-03T21:09:33.786" v="20" actId="47"/>
        <pc:sldMkLst>
          <pc:docMk/>
          <pc:sldMk cId="2080406710" sldId="281"/>
        </pc:sldMkLst>
      </pc:sldChg>
      <pc:sldChg chg="del">
        <pc:chgData name="Frank Gorissen" userId="49a54b9e-a9dc-4cc8-a212-2174d78d21ee" providerId="ADAL" clId="{F2014433-81FE-420D-83AB-E424D4030E59}" dt="2023-12-03T21:09:34.027" v="21" actId="47"/>
        <pc:sldMkLst>
          <pc:docMk/>
          <pc:sldMk cId="3577625473" sldId="283"/>
        </pc:sldMkLst>
      </pc:sldChg>
      <pc:sldChg chg="add del">
        <pc:chgData name="Frank Gorissen" userId="49a54b9e-a9dc-4cc8-a212-2174d78d21ee" providerId="ADAL" clId="{F2014433-81FE-420D-83AB-E424D4030E59}" dt="2023-12-03T21:10:03.493" v="34" actId="47"/>
        <pc:sldMkLst>
          <pc:docMk/>
          <pc:sldMk cId="3756502607" sldId="284"/>
        </pc:sldMkLst>
      </pc:sldChg>
      <pc:sldChg chg="add del">
        <pc:chgData name="Frank Gorissen" userId="49a54b9e-a9dc-4cc8-a212-2174d78d21ee" providerId="ADAL" clId="{F2014433-81FE-420D-83AB-E424D4030E59}" dt="2023-12-03T21:10:05.595" v="35"/>
        <pc:sldMkLst>
          <pc:docMk/>
          <pc:sldMk cId="658459938" sldId="293"/>
        </pc:sldMkLst>
      </pc:sldChg>
      <pc:sldChg chg="add del">
        <pc:chgData name="Frank Gorissen" userId="49a54b9e-a9dc-4cc8-a212-2174d78d21ee" providerId="ADAL" clId="{F2014433-81FE-420D-83AB-E424D4030E59}" dt="2023-12-03T21:10:05.595" v="35"/>
        <pc:sldMkLst>
          <pc:docMk/>
          <pc:sldMk cId="1502602918" sldId="294"/>
        </pc:sldMkLst>
      </pc:sldChg>
      <pc:sldChg chg="add del">
        <pc:chgData name="Frank Gorissen" userId="49a54b9e-a9dc-4cc8-a212-2174d78d21ee" providerId="ADAL" clId="{F2014433-81FE-420D-83AB-E424D4030E59}" dt="2023-12-03T21:10:05.595" v="35"/>
        <pc:sldMkLst>
          <pc:docMk/>
          <pc:sldMk cId="2335847287" sldId="295"/>
        </pc:sldMkLst>
      </pc:sldChg>
    </pc:docChg>
  </pc:docChgLst>
  <pc:docChgLst>
    <pc:chgData name="Frank Gorissen" userId="49a54b9e-a9dc-4cc8-a212-2174d78d21ee" providerId="ADAL" clId="{0B384673-0A53-48D4-A83E-6505DCEB4216}"/>
    <pc:docChg chg="delSld modSld">
      <pc:chgData name="Frank Gorissen" userId="49a54b9e-a9dc-4cc8-a212-2174d78d21ee" providerId="ADAL" clId="{0B384673-0A53-48D4-A83E-6505DCEB4216}" dt="2023-09-24T18:58:01.093" v="96" actId="20577"/>
      <pc:docMkLst>
        <pc:docMk/>
      </pc:docMkLst>
      <pc:sldChg chg="modSp mod">
        <pc:chgData name="Frank Gorissen" userId="49a54b9e-a9dc-4cc8-a212-2174d78d21ee" providerId="ADAL" clId="{0B384673-0A53-48D4-A83E-6505DCEB4216}" dt="2023-09-24T18:57:06.192" v="56" actId="20577"/>
        <pc:sldMkLst>
          <pc:docMk/>
          <pc:sldMk cId="749492501" sldId="264"/>
        </pc:sldMkLst>
      </pc:sldChg>
      <pc:sldChg chg="del">
        <pc:chgData name="Frank Gorissen" userId="49a54b9e-a9dc-4cc8-a212-2174d78d21ee" providerId="ADAL" clId="{0B384673-0A53-48D4-A83E-6505DCEB4216}" dt="2023-09-24T18:57:08.740" v="57" actId="47"/>
        <pc:sldMkLst>
          <pc:docMk/>
          <pc:sldMk cId="2266026170" sldId="279"/>
        </pc:sldMkLst>
      </pc:sldChg>
      <pc:sldChg chg="modSp mod">
        <pc:chgData name="Frank Gorissen" userId="49a54b9e-a9dc-4cc8-a212-2174d78d21ee" providerId="ADAL" clId="{0B384673-0A53-48D4-A83E-6505DCEB4216}" dt="2023-09-24T18:58:01.093" v="96" actId="20577"/>
        <pc:sldMkLst>
          <pc:docMk/>
          <pc:sldMk cId="2246967649" sldId="280"/>
        </pc:sldMkLst>
      </pc:sldChg>
      <pc:sldChg chg="del">
        <pc:chgData name="Frank Gorissen" userId="49a54b9e-a9dc-4cc8-a212-2174d78d21ee" providerId="ADAL" clId="{0B384673-0A53-48D4-A83E-6505DCEB4216}" dt="2023-09-24T18:57:09.065" v="58" actId="47"/>
        <pc:sldMkLst>
          <pc:docMk/>
          <pc:sldMk cId="3367999568" sldId="287"/>
        </pc:sldMkLst>
      </pc:sldChg>
    </pc:docChg>
  </pc:docChgLst>
  <pc:docChgLst>
    <pc:chgData name="Frank Gorissen" userId="49a54b9e-a9dc-4cc8-a212-2174d78d21ee" providerId="ADAL" clId="{E322C828-AD90-4E64-8D8C-93D28E4EDF7B}"/>
    <pc:docChg chg="custSel addSld delSld modSld">
      <pc:chgData name="Frank Gorissen" userId="49a54b9e-a9dc-4cc8-a212-2174d78d21ee" providerId="ADAL" clId="{E322C828-AD90-4E64-8D8C-93D28E4EDF7B}" dt="2024-03-27T07:30:39.644" v="8" actId="1076"/>
      <pc:docMkLst>
        <pc:docMk/>
      </pc:docMkLst>
      <pc:sldChg chg="del">
        <pc:chgData name="Frank Gorissen" userId="49a54b9e-a9dc-4cc8-a212-2174d78d21ee" providerId="ADAL" clId="{E322C828-AD90-4E64-8D8C-93D28E4EDF7B}" dt="2024-03-21T13:38:57.369" v="1" actId="47"/>
        <pc:sldMkLst>
          <pc:docMk/>
          <pc:sldMk cId="2901814039" sldId="286"/>
        </pc:sldMkLst>
      </pc:sldChg>
      <pc:sldChg chg="addSp modSp">
        <pc:chgData name="Frank Gorissen" userId="49a54b9e-a9dc-4cc8-a212-2174d78d21ee" providerId="ADAL" clId="{E322C828-AD90-4E64-8D8C-93D28E4EDF7B}" dt="2024-03-27T07:30:39.644" v="8" actId="1076"/>
        <pc:sldMkLst>
          <pc:docMk/>
          <pc:sldMk cId="2402757073" sldId="298"/>
        </pc:sldMkLst>
      </pc:sldChg>
      <pc:sldChg chg="modSp add mod">
        <pc:chgData name="Frank Gorissen" userId="49a54b9e-a9dc-4cc8-a212-2174d78d21ee" providerId="ADAL" clId="{E322C828-AD90-4E64-8D8C-93D28E4EDF7B}" dt="2024-03-21T13:44:51.867" v="6" actId="20577"/>
        <pc:sldMkLst>
          <pc:docMk/>
          <pc:sldMk cId="1264012569" sldId="299"/>
        </pc:sldMkLst>
      </pc:sldChg>
    </pc:docChg>
  </pc:docChgLst>
  <pc:docChgLst>
    <pc:chgData name="Frank Gorissen" userId="49a54b9e-a9dc-4cc8-a212-2174d78d21ee" providerId="ADAL" clId="{AB5985E3-F120-4B4B-B00A-F911F2BCA137}"/>
    <pc:docChg chg="undo custSel modSld">
      <pc:chgData name="Frank Gorissen" userId="49a54b9e-a9dc-4cc8-a212-2174d78d21ee" providerId="ADAL" clId="{AB5985E3-F120-4B4B-B00A-F911F2BCA137}" dt="2023-12-13T05:56:42.408" v="4"/>
      <pc:docMkLst>
        <pc:docMk/>
      </pc:docMkLst>
      <pc:sldChg chg="modSp mod">
        <pc:chgData name="Frank Gorissen" userId="49a54b9e-a9dc-4cc8-a212-2174d78d21ee" providerId="ADAL" clId="{AB5985E3-F120-4B4B-B00A-F911F2BCA137}" dt="2023-12-13T05:56:22.938" v="1" actId="27636"/>
        <pc:sldMkLst>
          <pc:docMk/>
          <pc:sldMk cId="749492501" sldId="264"/>
        </pc:sldMkLst>
      </pc:sldChg>
      <pc:sldChg chg="modSp mod">
        <pc:chgData name="Frank Gorissen" userId="49a54b9e-a9dc-4cc8-a212-2174d78d21ee" providerId="ADAL" clId="{AB5985E3-F120-4B4B-B00A-F911F2BCA137}" dt="2023-12-13T05:56:42.408" v="4"/>
        <pc:sldMkLst>
          <pc:docMk/>
          <pc:sldMk cId="2246967649" sldId="280"/>
        </pc:sldMkLst>
      </pc:sldChg>
    </pc:docChg>
  </pc:docChgLst>
  <pc:docChgLst>
    <pc:chgData name="Frank Gorissen" userId="49a54b9e-a9dc-4cc8-a212-2174d78d21ee" providerId="ADAL" clId="{8FDA9192-DA54-4CAA-99BA-1C464B903B61}"/>
    <pc:docChg chg="undo custSel addSld delSld modSld">
      <pc:chgData name="Frank Gorissen" userId="49a54b9e-a9dc-4cc8-a212-2174d78d21ee" providerId="ADAL" clId="{8FDA9192-DA54-4CAA-99BA-1C464B903B61}" dt="2023-11-29T21:28:38.817" v="766" actId="47"/>
      <pc:docMkLst>
        <pc:docMk/>
      </pc:docMkLst>
      <pc:sldChg chg="modSp mod">
        <pc:chgData name="Frank Gorissen" userId="49a54b9e-a9dc-4cc8-a212-2174d78d21ee" providerId="ADAL" clId="{8FDA9192-DA54-4CAA-99BA-1C464B903B61}" dt="2023-11-29T20:49:16.025" v="750" actId="6549"/>
        <pc:sldMkLst>
          <pc:docMk/>
          <pc:sldMk cId="749492501" sldId="264"/>
        </pc:sldMkLst>
      </pc:sldChg>
      <pc:sldChg chg="modSp mod">
        <pc:chgData name="Frank Gorissen" userId="49a54b9e-a9dc-4cc8-a212-2174d78d21ee" providerId="ADAL" clId="{8FDA9192-DA54-4CAA-99BA-1C464B903B61}" dt="2023-11-29T20:20:00.863" v="3" actId="115"/>
        <pc:sldMkLst>
          <pc:docMk/>
          <pc:sldMk cId="2246967649" sldId="280"/>
        </pc:sldMkLst>
      </pc:sldChg>
      <pc:sldChg chg="addSp delSp modSp add mod modAnim">
        <pc:chgData name="Frank Gorissen" userId="49a54b9e-a9dc-4cc8-a212-2174d78d21ee" providerId="ADAL" clId="{8FDA9192-DA54-4CAA-99BA-1C464B903B61}" dt="2023-11-29T21:27:42.347" v="755" actId="1076"/>
        <pc:sldMkLst>
          <pc:docMk/>
          <pc:sldMk cId="2080406710" sldId="281"/>
        </pc:sldMkLst>
      </pc:sldChg>
      <pc:sldChg chg="addSp delSp modSp add del mod modAnim">
        <pc:chgData name="Frank Gorissen" userId="49a54b9e-a9dc-4cc8-a212-2174d78d21ee" providerId="ADAL" clId="{8FDA9192-DA54-4CAA-99BA-1C464B903B61}" dt="2023-11-29T21:28:38.817" v="766" actId="47"/>
        <pc:sldMkLst>
          <pc:docMk/>
          <pc:sldMk cId="2470298095" sldId="282"/>
        </pc:sldMkLst>
      </pc:sldChg>
      <pc:sldChg chg="addSp delSp modSp add mod">
        <pc:chgData name="Frank Gorissen" userId="49a54b9e-a9dc-4cc8-a212-2174d78d21ee" providerId="ADAL" clId="{8FDA9192-DA54-4CAA-99BA-1C464B903B61}" dt="2023-11-29T21:28:19.177" v="761" actId="1076"/>
        <pc:sldMkLst>
          <pc:docMk/>
          <pc:sldMk cId="3577625473" sldId="283"/>
        </pc:sldMkLst>
      </pc:sldChg>
      <pc:sldChg chg="addSp delSp modSp add mod">
        <pc:chgData name="Frank Gorissen" userId="49a54b9e-a9dc-4cc8-a212-2174d78d21ee" providerId="ADAL" clId="{8FDA9192-DA54-4CAA-99BA-1C464B903B61}" dt="2023-11-29T21:28:36.602" v="765" actId="1076"/>
        <pc:sldMkLst>
          <pc:docMk/>
          <pc:sldMk cId="3756502607" sldId="284"/>
        </pc:sldMkLst>
      </pc:sldChg>
    </pc:docChg>
  </pc:docChgLst>
  <pc:docChgLst>
    <pc:chgData name="Frank Gorissen" userId="49a54b9e-a9dc-4cc8-a212-2174d78d21ee" providerId="ADAL" clId="{C20EBFF0-D76C-48F1-ADE4-A816278FC5F7}"/>
    <pc:docChg chg="custSel modSld">
      <pc:chgData name="Frank Gorissen" userId="49a54b9e-a9dc-4cc8-a212-2174d78d21ee" providerId="ADAL" clId="{C20EBFF0-D76C-48F1-ADE4-A816278FC5F7}" dt="2023-09-11T07:16:28.245" v="5" actId="6549"/>
      <pc:docMkLst>
        <pc:docMk/>
      </pc:docMkLst>
      <pc:sldChg chg="modSp mod">
        <pc:chgData name="Frank Gorissen" userId="49a54b9e-a9dc-4cc8-a212-2174d78d21ee" providerId="ADAL" clId="{C20EBFF0-D76C-48F1-ADE4-A816278FC5F7}" dt="2023-09-11T06:36:07.191" v="4" actId="27636"/>
        <pc:sldMkLst>
          <pc:docMk/>
          <pc:sldMk cId="749492501" sldId="264"/>
        </pc:sldMkLst>
      </pc:sldChg>
      <pc:sldChg chg="modSp mod">
        <pc:chgData name="Frank Gorissen" userId="49a54b9e-a9dc-4cc8-a212-2174d78d21ee" providerId="ADAL" clId="{C20EBFF0-D76C-48F1-ADE4-A816278FC5F7}" dt="2023-09-11T07:16:28.245" v="5" actId="6549"/>
        <pc:sldMkLst>
          <pc:docMk/>
          <pc:sldMk cId="2246967649" sldId="280"/>
        </pc:sldMkLst>
      </pc:sldChg>
    </pc:docChg>
  </pc:docChgLst>
  <pc:docChgLst>
    <pc:chgData name="Frank Gorissen" userId="49a54b9e-a9dc-4cc8-a212-2174d78d21ee" providerId="ADAL" clId="{E7C8E386-7A97-45E9-91C8-C269555570F5}"/>
    <pc:docChg chg="addSld delSld modSld">
      <pc:chgData name="Frank Gorissen" userId="49a54b9e-a9dc-4cc8-a212-2174d78d21ee" providerId="ADAL" clId="{E7C8E386-7A97-45E9-91C8-C269555570F5}" dt="2024-02-27T21:52:00.806" v="12"/>
      <pc:docMkLst>
        <pc:docMk/>
      </pc:docMkLst>
      <pc:sldChg chg="del">
        <pc:chgData name="Frank Gorissen" userId="49a54b9e-a9dc-4cc8-a212-2174d78d21ee" providerId="ADAL" clId="{E7C8E386-7A97-45E9-91C8-C269555570F5}" dt="2024-02-27T21:50:46.141" v="0" actId="47"/>
        <pc:sldMkLst>
          <pc:docMk/>
          <pc:sldMk cId="749492501" sldId="264"/>
        </pc:sldMkLst>
      </pc:sldChg>
      <pc:sldChg chg="add">
        <pc:chgData name="Frank Gorissen" userId="49a54b9e-a9dc-4cc8-a212-2174d78d21ee" providerId="ADAL" clId="{E7C8E386-7A97-45E9-91C8-C269555570F5}" dt="2024-02-27T21:52:00.806" v="12"/>
        <pc:sldMkLst>
          <pc:docMk/>
          <pc:sldMk cId="1864668838" sldId="271"/>
        </pc:sldMkLst>
      </pc:sldChg>
      <pc:sldChg chg="add">
        <pc:chgData name="Frank Gorissen" userId="49a54b9e-a9dc-4cc8-a212-2174d78d21ee" providerId="ADAL" clId="{E7C8E386-7A97-45E9-91C8-C269555570F5}" dt="2024-02-27T21:50:50.069" v="4"/>
        <pc:sldMkLst>
          <pc:docMk/>
          <pc:sldMk cId="4145023511" sldId="272"/>
        </pc:sldMkLst>
      </pc:sldChg>
      <pc:sldChg chg="add">
        <pc:chgData name="Frank Gorissen" userId="49a54b9e-a9dc-4cc8-a212-2174d78d21ee" providerId="ADAL" clId="{E7C8E386-7A97-45E9-91C8-C269555570F5}" dt="2024-02-27T21:52:00.806" v="12"/>
        <pc:sldMkLst>
          <pc:docMk/>
          <pc:sldMk cId="697791583" sldId="273"/>
        </pc:sldMkLst>
      </pc:sldChg>
      <pc:sldChg chg="add">
        <pc:chgData name="Frank Gorissen" userId="49a54b9e-a9dc-4cc8-a212-2174d78d21ee" providerId="ADAL" clId="{E7C8E386-7A97-45E9-91C8-C269555570F5}" dt="2024-02-27T21:50:50.069" v="4"/>
        <pc:sldMkLst>
          <pc:docMk/>
          <pc:sldMk cId="3148246692" sldId="274"/>
        </pc:sldMkLst>
      </pc:sldChg>
      <pc:sldChg chg="add">
        <pc:chgData name="Frank Gorissen" userId="49a54b9e-a9dc-4cc8-a212-2174d78d21ee" providerId="ADAL" clId="{E7C8E386-7A97-45E9-91C8-C269555570F5}" dt="2024-02-27T21:50:50.069" v="4"/>
        <pc:sldMkLst>
          <pc:docMk/>
          <pc:sldMk cId="2788195929" sldId="275"/>
        </pc:sldMkLst>
      </pc:sldChg>
      <pc:sldChg chg="modSp mod">
        <pc:chgData name="Frank Gorissen" userId="49a54b9e-a9dc-4cc8-a212-2174d78d21ee" providerId="ADAL" clId="{E7C8E386-7A97-45E9-91C8-C269555570F5}" dt="2024-02-27T21:51:29.030" v="11" actId="6549"/>
        <pc:sldMkLst>
          <pc:docMk/>
          <pc:sldMk cId="3590679369" sldId="282"/>
        </pc:sldMkLst>
      </pc:sldChg>
      <pc:sldChg chg="del">
        <pc:chgData name="Frank Gorissen" userId="49a54b9e-a9dc-4cc8-a212-2174d78d21ee" providerId="ADAL" clId="{E7C8E386-7A97-45E9-91C8-C269555570F5}" dt="2024-02-27T21:50:46.443" v="1" actId="47"/>
        <pc:sldMkLst>
          <pc:docMk/>
          <pc:sldMk cId="211630141" sldId="284"/>
        </pc:sldMkLst>
      </pc:sldChg>
      <pc:sldChg chg="del">
        <pc:chgData name="Frank Gorissen" userId="49a54b9e-a9dc-4cc8-a212-2174d78d21ee" providerId="ADAL" clId="{E7C8E386-7A97-45E9-91C8-C269555570F5}" dt="2024-02-27T21:50:46.837" v="2" actId="47"/>
        <pc:sldMkLst>
          <pc:docMk/>
          <pc:sldMk cId="57351717" sldId="285"/>
        </pc:sldMkLst>
      </pc:sldChg>
      <pc:sldChg chg="del">
        <pc:chgData name="Frank Gorissen" userId="49a54b9e-a9dc-4cc8-a212-2174d78d21ee" providerId="ADAL" clId="{E7C8E386-7A97-45E9-91C8-C269555570F5}" dt="2024-02-27T21:50:47.762" v="3" actId="47"/>
        <pc:sldMkLst>
          <pc:docMk/>
          <pc:sldMk cId="3698800167" sldId="287"/>
        </pc:sldMkLst>
      </pc:sldChg>
    </pc:docChg>
  </pc:docChgLst>
  <pc:docChgLst>
    <pc:chgData name="Frank Gorissen" userId="49a54b9e-a9dc-4cc8-a212-2174d78d21ee" providerId="ADAL" clId="{C0CF89BC-B705-4634-9AAF-E936B7EA0981}"/>
    <pc:docChg chg="undo custSel delSld modSld">
      <pc:chgData name="Frank Gorissen" userId="49a54b9e-a9dc-4cc8-a212-2174d78d21ee" providerId="ADAL" clId="{C0CF89BC-B705-4634-9AAF-E936B7EA0981}" dt="2023-11-22T18:41:40.640" v="79"/>
      <pc:docMkLst>
        <pc:docMk/>
      </pc:docMkLst>
      <pc:sldChg chg="addSp delSp modSp mod">
        <pc:chgData name="Frank Gorissen" userId="49a54b9e-a9dc-4cc8-a212-2174d78d21ee" providerId="ADAL" clId="{C0CF89BC-B705-4634-9AAF-E936B7EA0981}" dt="2023-11-22T18:41:08.929" v="2" actId="1076"/>
        <pc:sldMkLst>
          <pc:docMk/>
          <pc:sldMk cId="1891755056" sldId="257"/>
        </pc:sldMkLst>
      </pc:sldChg>
      <pc:sldChg chg="modSp mod">
        <pc:chgData name="Frank Gorissen" userId="49a54b9e-a9dc-4cc8-a212-2174d78d21ee" providerId="ADAL" clId="{C0CF89BC-B705-4634-9AAF-E936B7EA0981}" dt="2023-11-22T18:41:27.377" v="74" actId="20577"/>
        <pc:sldMkLst>
          <pc:docMk/>
          <pc:sldMk cId="749492501" sldId="264"/>
        </pc:sldMkLst>
      </pc:sldChg>
      <pc:sldChg chg="modSp mod">
        <pc:chgData name="Frank Gorissen" userId="49a54b9e-a9dc-4cc8-a212-2174d78d21ee" providerId="ADAL" clId="{C0CF89BC-B705-4634-9AAF-E936B7EA0981}" dt="2023-11-22T18:41:40.640" v="79"/>
        <pc:sldMkLst>
          <pc:docMk/>
          <pc:sldMk cId="2246967649" sldId="280"/>
        </pc:sldMkLst>
      </pc:sldChg>
      <pc:sldChg chg="del">
        <pc:chgData name="Frank Gorissen" userId="49a54b9e-a9dc-4cc8-a212-2174d78d21ee" providerId="ADAL" clId="{C0CF89BC-B705-4634-9AAF-E936B7EA0981}" dt="2023-11-22T18:41:29.019" v="75" actId="47"/>
        <pc:sldMkLst>
          <pc:docMk/>
          <pc:sldMk cId="1961415749" sldId="281"/>
        </pc:sldMkLst>
      </pc:sldChg>
      <pc:sldChg chg="del">
        <pc:chgData name="Frank Gorissen" userId="49a54b9e-a9dc-4cc8-a212-2174d78d21ee" providerId="ADAL" clId="{C0CF89BC-B705-4634-9AAF-E936B7EA0981}" dt="2023-11-22T18:41:29.292" v="76" actId="47"/>
        <pc:sldMkLst>
          <pc:docMk/>
          <pc:sldMk cId="1820274351" sldId="282"/>
        </pc:sldMkLst>
      </pc:sldChg>
    </pc:docChg>
  </pc:docChgLst>
  <pc:docChgLst>
    <pc:chgData name="Frank Gorissen" userId="49a54b9e-a9dc-4cc8-a212-2174d78d21ee" providerId="ADAL" clId="{F7D5136A-C57D-4735-A774-86A1730C2EFF}"/>
    <pc:docChg chg="modSld">
      <pc:chgData name="Frank Gorissen" userId="49a54b9e-a9dc-4cc8-a212-2174d78d21ee" providerId="ADAL" clId="{F7D5136A-C57D-4735-A774-86A1730C2EFF}" dt="2023-11-23T13:10:16.741" v="1" actId="1076"/>
      <pc:docMkLst>
        <pc:docMk/>
      </pc:docMkLst>
    </pc:docChg>
  </pc:docChgLst>
  <pc:docChgLst>
    <pc:chgData name="Frank Gorissen" userId="49a54b9e-a9dc-4cc8-a212-2174d78d21ee" providerId="ADAL" clId="{A965B987-A804-42F9-BF62-16AF4A45335B}"/>
    <pc:docChg chg="undo custSel addSld delSld modSld">
      <pc:chgData name="Frank Gorissen" userId="49a54b9e-a9dc-4cc8-a212-2174d78d21ee" providerId="ADAL" clId="{A965B987-A804-42F9-BF62-16AF4A45335B}" dt="2023-12-05T19:13:51.843" v="125" actId="6549"/>
      <pc:docMkLst>
        <pc:docMk/>
      </pc:docMkLst>
      <pc:sldChg chg="modSp mod">
        <pc:chgData name="Frank Gorissen" userId="49a54b9e-a9dc-4cc8-a212-2174d78d21ee" providerId="ADAL" clId="{A965B987-A804-42F9-BF62-16AF4A45335B}" dt="2023-12-05T19:11:07.647" v="6" actId="20577"/>
        <pc:sldMkLst>
          <pc:docMk/>
          <pc:sldMk cId="2246967649" sldId="280"/>
        </pc:sldMkLst>
      </pc:sldChg>
      <pc:sldChg chg="addSp delSp modSp add mod">
        <pc:chgData name="Frank Gorissen" userId="49a54b9e-a9dc-4cc8-a212-2174d78d21ee" providerId="ADAL" clId="{A965B987-A804-42F9-BF62-16AF4A45335B}" dt="2023-12-05T19:11:58.315" v="69" actId="20577"/>
        <pc:sldMkLst>
          <pc:docMk/>
          <pc:sldMk cId="4048753358" sldId="281"/>
        </pc:sldMkLst>
      </pc:sldChg>
      <pc:sldChg chg="modSp add mod">
        <pc:chgData name="Frank Gorissen" userId="49a54b9e-a9dc-4cc8-a212-2174d78d21ee" providerId="ADAL" clId="{A965B987-A804-42F9-BF62-16AF4A45335B}" dt="2023-12-05T19:12:02.366" v="74" actId="20577"/>
        <pc:sldMkLst>
          <pc:docMk/>
          <pc:sldMk cId="1124445916" sldId="282"/>
        </pc:sldMkLst>
      </pc:sldChg>
      <pc:sldChg chg="modSp add mod">
        <pc:chgData name="Frank Gorissen" userId="49a54b9e-a9dc-4cc8-a212-2174d78d21ee" providerId="ADAL" clId="{A965B987-A804-42F9-BF62-16AF4A45335B}" dt="2023-12-05T19:12:30.720" v="84" actId="20577"/>
        <pc:sldMkLst>
          <pc:docMk/>
          <pc:sldMk cId="153451379" sldId="283"/>
        </pc:sldMkLst>
      </pc:sldChg>
      <pc:sldChg chg="modSp add mod">
        <pc:chgData name="Frank Gorissen" userId="49a54b9e-a9dc-4cc8-a212-2174d78d21ee" providerId="ADAL" clId="{A965B987-A804-42F9-BF62-16AF4A45335B}" dt="2023-12-05T19:12:41.613" v="90" actId="20577"/>
        <pc:sldMkLst>
          <pc:docMk/>
          <pc:sldMk cId="3305785363" sldId="284"/>
        </pc:sldMkLst>
      </pc:sldChg>
      <pc:sldChg chg="modSp add mod">
        <pc:chgData name="Frank Gorissen" userId="49a54b9e-a9dc-4cc8-a212-2174d78d21ee" providerId="ADAL" clId="{A965B987-A804-42F9-BF62-16AF4A45335B}" dt="2023-12-05T19:13:32.956" v="112" actId="6549"/>
        <pc:sldMkLst>
          <pc:docMk/>
          <pc:sldMk cId="3780413072" sldId="285"/>
        </pc:sldMkLst>
      </pc:sldChg>
      <pc:sldChg chg="modSp add mod">
        <pc:chgData name="Frank Gorissen" userId="49a54b9e-a9dc-4cc8-a212-2174d78d21ee" providerId="ADAL" clId="{A965B987-A804-42F9-BF62-16AF4A45335B}" dt="2023-12-05T19:13:51.843" v="125" actId="6549"/>
        <pc:sldMkLst>
          <pc:docMk/>
          <pc:sldMk cId="812100600" sldId="286"/>
        </pc:sldMkLst>
      </pc:sldChg>
      <pc:sldChg chg="del">
        <pc:chgData name="Frank Gorissen" userId="49a54b9e-a9dc-4cc8-a212-2174d78d21ee" providerId="ADAL" clId="{A965B987-A804-42F9-BF62-16AF4A45335B}" dt="2023-12-05T19:10:56.189" v="0" actId="47"/>
        <pc:sldMkLst>
          <pc:docMk/>
          <pc:sldMk cId="658459938" sldId="293"/>
        </pc:sldMkLst>
      </pc:sldChg>
      <pc:sldChg chg="del">
        <pc:chgData name="Frank Gorissen" userId="49a54b9e-a9dc-4cc8-a212-2174d78d21ee" providerId="ADAL" clId="{A965B987-A804-42F9-BF62-16AF4A45335B}" dt="2023-12-05T19:10:57.274" v="2" actId="47"/>
        <pc:sldMkLst>
          <pc:docMk/>
          <pc:sldMk cId="1502602918" sldId="294"/>
        </pc:sldMkLst>
      </pc:sldChg>
      <pc:sldChg chg="del">
        <pc:chgData name="Frank Gorissen" userId="49a54b9e-a9dc-4cc8-a212-2174d78d21ee" providerId="ADAL" clId="{A965B987-A804-42F9-BF62-16AF4A45335B}" dt="2023-12-05T19:10:56.476" v="1" actId="47"/>
        <pc:sldMkLst>
          <pc:docMk/>
          <pc:sldMk cId="2335847287" sldId="295"/>
        </pc:sldMkLst>
      </pc:sldChg>
    </pc:docChg>
  </pc:docChgLst>
  <pc:docChgLst>
    <pc:chgData name="Frank Gorissen" userId="49a54b9e-a9dc-4cc8-a212-2174d78d21ee" providerId="ADAL" clId="{566D06E5-24B7-4DB8-8789-1D4E988CEE72}"/>
    <pc:docChg chg="modSld">
      <pc:chgData name="Frank Gorissen" userId="49a54b9e-a9dc-4cc8-a212-2174d78d21ee" providerId="ADAL" clId="{566D06E5-24B7-4DB8-8789-1D4E988CEE72}" dt="2023-12-11T07:42:07.731" v="4" actId="20577"/>
      <pc:docMkLst>
        <pc:docMk/>
      </pc:docMkLst>
      <pc:sldChg chg="addSp delSp modSp mod">
        <pc:chgData name="Frank Gorissen" userId="49a54b9e-a9dc-4cc8-a212-2174d78d21ee" providerId="ADAL" clId="{566D06E5-24B7-4DB8-8789-1D4E988CEE72}" dt="2023-12-11T07:33:26.419" v="3" actId="1076"/>
        <pc:sldMkLst>
          <pc:docMk/>
          <pc:sldMk cId="1891755056" sldId="257"/>
        </pc:sldMkLst>
      </pc:sldChg>
    </pc:docChg>
  </pc:docChgLst>
  <pc:docChgLst>
    <pc:chgData name="Frank Gorissen" userId="49a54b9e-a9dc-4cc8-a212-2174d78d21ee" providerId="ADAL" clId="{1CEC3EA0-17B1-42B1-BFA6-943ABA2CA0C3}"/>
    <pc:docChg chg="custSel modSld">
      <pc:chgData name="Frank Gorissen" userId="49a54b9e-a9dc-4cc8-a212-2174d78d21ee" providerId="ADAL" clId="{1CEC3EA0-17B1-42B1-BFA6-943ABA2CA0C3}" dt="2023-09-10T18:08:54.112" v="14" actId="20577"/>
      <pc:docMkLst>
        <pc:docMk/>
      </pc:docMkLst>
      <pc:sldChg chg="addSp delSp modSp mod">
        <pc:chgData name="Frank Gorissen" userId="49a54b9e-a9dc-4cc8-a212-2174d78d21ee" providerId="ADAL" clId="{1CEC3EA0-17B1-42B1-BFA6-943ABA2CA0C3}" dt="2023-09-10T18:03:04.794" v="5" actId="1076"/>
        <pc:sldMkLst>
          <pc:docMk/>
          <pc:sldMk cId="1891755056" sldId="257"/>
        </pc:sldMkLst>
      </pc:sldChg>
      <pc:sldChg chg="modSp mod">
        <pc:chgData name="Frank Gorissen" userId="49a54b9e-a9dc-4cc8-a212-2174d78d21ee" providerId="ADAL" clId="{1CEC3EA0-17B1-42B1-BFA6-943ABA2CA0C3}" dt="2023-09-10T18:08:54.112" v="14" actId="20577"/>
        <pc:sldMkLst>
          <pc:docMk/>
          <pc:sldMk cId="3155627917" sldId="281"/>
        </pc:sldMkLst>
      </pc:sldChg>
    </pc:docChg>
  </pc:docChgLst>
  <pc:docChgLst>
    <pc:chgData name="Frank Gorissen" userId="49a54b9e-a9dc-4cc8-a212-2174d78d21ee" providerId="ADAL" clId="{D7AF76B9-952F-430F-A9C4-D42C76662134}"/>
    <pc:docChg chg="undo custSel addSld delSld modSld sldOrd">
      <pc:chgData name="Frank Gorissen" userId="49a54b9e-a9dc-4cc8-a212-2174d78d21ee" providerId="ADAL" clId="{D7AF76B9-952F-430F-A9C4-D42C76662134}" dt="2023-11-12T19:39:12.912" v="895" actId="6549"/>
      <pc:docMkLst>
        <pc:docMk/>
      </pc:docMkLst>
      <pc:sldChg chg="addSp delSp modSp mod">
        <pc:chgData name="Frank Gorissen" userId="49a54b9e-a9dc-4cc8-a212-2174d78d21ee" providerId="ADAL" clId="{D7AF76B9-952F-430F-A9C4-D42C76662134}" dt="2023-11-12T19:06:03.839" v="34" actId="14100"/>
        <pc:sldMkLst>
          <pc:docMk/>
          <pc:sldMk cId="1891755056" sldId="257"/>
        </pc:sldMkLst>
      </pc:sldChg>
      <pc:sldChg chg="addSp delSp modSp add mod">
        <pc:chgData name="Frank Gorissen" userId="49a54b9e-a9dc-4cc8-a212-2174d78d21ee" providerId="ADAL" clId="{D7AF76B9-952F-430F-A9C4-D42C76662134}" dt="2023-11-12T19:35:14.517" v="635" actId="20577"/>
        <pc:sldMkLst>
          <pc:docMk/>
          <pc:sldMk cId="1935757012" sldId="265"/>
        </pc:sldMkLst>
      </pc:sldChg>
      <pc:sldChg chg="addSp modSp add mod">
        <pc:chgData name="Frank Gorissen" userId="49a54b9e-a9dc-4cc8-a212-2174d78d21ee" providerId="ADAL" clId="{D7AF76B9-952F-430F-A9C4-D42C76662134}" dt="2023-11-12T19:36:18.007" v="668" actId="20577"/>
        <pc:sldMkLst>
          <pc:docMk/>
          <pc:sldMk cId="1434203929" sldId="266"/>
        </pc:sldMkLst>
      </pc:sldChg>
      <pc:sldChg chg="addSp delSp modSp add mod ord">
        <pc:chgData name="Frank Gorissen" userId="49a54b9e-a9dc-4cc8-a212-2174d78d21ee" providerId="ADAL" clId="{D7AF76B9-952F-430F-A9C4-D42C76662134}" dt="2023-11-12T19:39:12.912" v="895" actId="6549"/>
        <pc:sldMkLst>
          <pc:docMk/>
          <pc:sldMk cId="2720962005" sldId="267"/>
        </pc:sldMkLst>
      </pc:sldChg>
    </pc:docChg>
  </pc:docChgLst>
  <pc:docChgLst>
    <pc:chgData name="Frank Gorissen" userId="49a54b9e-a9dc-4cc8-a212-2174d78d21ee" providerId="ADAL" clId="{6C1C193A-4472-4BC2-99B3-BC03DE9E4745}"/>
    <pc:docChg chg="undo redo custSel addSld delSld modSld">
      <pc:chgData name="Frank Gorissen" userId="49a54b9e-a9dc-4cc8-a212-2174d78d21ee" providerId="ADAL" clId="{6C1C193A-4472-4BC2-99B3-BC03DE9E4745}" dt="2025-04-08T17:31:43.807" v="538" actId="478"/>
      <pc:docMkLst>
        <pc:docMk/>
      </pc:docMkLst>
      <pc:sldChg chg="modSp mod">
        <pc:chgData name="Frank Gorissen" userId="49a54b9e-a9dc-4cc8-a212-2174d78d21ee" providerId="ADAL" clId="{6C1C193A-4472-4BC2-99B3-BC03DE9E4745}" dt="2025-04-08T17:19:27.103" v="75" actId="20577"/>
        <pc:sldMkLst>
          <pc:docMk/>
          <pc:sldMk cId="1577706259" sldId="285"/>
        </pc:sldMkLst>
        <pc:spChg chg="mod">
          <ac:chgData name="Frank Gorissen" userId="49a54b9e-a9dc-4cc8-a212-2174d78d21ee" providerId="ADAL" clId="{6C1C193A-4472-4BC2-99B3-BC03DE9E4745}" dt="2025-04-08T17:19:27.103" v="75" actId="20577"/>
          <ac:spMkLst>
            <pc:docMk/>
            <pc:sldMk cId="1577706259" sldId="285"/>
            <ac:spMk id="3" creationId="{D227E944-84A8-3F19-02EE-5087C127E470}"/>
          </ac:spMkLst>
        </pc:spChg>
      </pc:sldChg>
      <pc:sldChg chg="modSp mod">
        <pc:chgData name="Frank Gorissen" userId="49a54b9e-a9dc-4cc8-a212-2174d78d21ee" providerId="ADAL" clId="{6C1C193A-4472-4BC2-99B3-BC03DE9E4745}" dt="2025-04-08T17:29:05.751" v="510" actId="20577"/>
        <pc:sldMkLst>
          <pc:docMk/>
          <pc:sldMk cId="1719927420" sldId="287"/>
        </pc:sldMkLst>
        <pc:spChg chg="mod">
          <ac:chgData name="Frank Gorissen" userId="49a54b9e-a9dc-4cc8-a212-2174d78d21ee" providerId="ADAL" clId="{6C1C193A-4472-4BC2-99B3-BC03DE9E4745}" dt="2025-04-08T17:29:05.751" v="510" actId="20577"/>
          <ac:spMkLst>
            <pc:docMk/>
            <pc:sldMk cId="1719927420" sldId="287"/>
            <ac:spMk id="3" creationId="{D227E944-84A8-3F19-02EE-5087C127E470}"/>
          </ac:spMkLst>
        </pc:spChg>
      </pc:sldChg>
      <pc:sldChg chg="addSp delSp modSp">
        <pc:chgData name="Frank Gorissen" userId="49a54b9e-a9dc-4cc8-a212-2174d78d21ee" providerId="ADAL" clId="{6C1C193A-4472-4BC2-99B3-BC03DE9E4745}" dt="2025-04-08T17:19:08.340" v="6" actId="1076"/>
        <pc:sldMkLst>
          <pc:docMk/>
          <pc:sldMk cId="2402757073" sldId="298"/>
        </pc:sldMkLst>
        <pc:picChg chg="add mod">
          <ac:chgData name="Frank Gorissen" userId="49a54b9e-a9dc-4cc8-a212-2174d78d21ee" providerId="ADAL" clId="{6C1C193A-4472-4BC2-99B3-BC03DE9E4745}" dt="2025-04-08T17:19:08.340" v="6" actId="1076"/>
          <ac:picMkLst>
            <pc:docMk/>
            <pc:sldMk cId="2402757073" sldId="298"/>
            <ac:picMk id="1026" creationId="{1E285952-1409-FAD8-9EDB-193808960480}"/>
          </ac:picMkLst>
        </pc:picChg>
      </pc:sldChg>
      <pc:sldChg chg="del">
        <pc:chgData name="Frank Gorissen" userId="49a54b9e-a9dc-4cc8-a212-2174d78d21ee" providerId="ADAL" clId="{6C1C193A-4472-4BC2-99B3-BC03DE9E4745}" dt="2025-04-08T17:21:43.646" v="76" actId="47"/>
        <pc:sldMkLst>
          <pc:docMk/>
          <pc:sldMk cId="1264012569" sldId="299"/>
        </pc:sldMkLst>
      </pc:sldChg>
      <pc:sldChg chg="addSp delSp modSp mod">
        <pc:chgData name="Frank Gorissen" userId="49a54b9e-a9dc-4cc8-a212-2174d78d21ee" providerId="ADAL" clId="{6C1C193A-4472-4BC2-99B3-BC03DE9E4745}" dt="2025-04-08T17:31:37.769" v="537" actId="1076"/>
        <pc:sldMkLst>
          <pc:docMk/>
          <pc:sldMk cId="2028210146" sldId="300"/>
        </pc:sldMkLst>
        <pc:spChg chg="mod">
          <ac:chgData name="Frank Gorissen" userId="49a54b9e-a9dc-4cc8-a212-2174d78d21ee" providerId="ADAL" clId="{6C1C193A-4472-4BC2-99B3-BC03DE9E4745}" dt="2025-04-08T17:26:58.051" v="497" actId="20577"/>
          <ac:spMkLst>
            <pc:docMk/>
            <pc:sldMk cId="2028210146" sldId="300"/>
            <ac:spMk id="3" creationId="{66ACE5B4-43B8-847B-BA60-DC1F8145046D}"/>
          </ac:spMkLst>
        </pc:spChg>
        <pc:spChg chg="add mod">
          <ac:chgData name="Frank Gorissen" userId="49a54b9e-a9dc-4cc8-a212-2174d78d21ee" providerId="ADAL" clId="{6C1C193A-4472-4BC2-99B3-BC03DE9E4745}" dt="2025-04-08T17:31:37.769" v="537" actId="1076"/>
          <ac:spMkLst>
            <pc:docMk/>
            <pc:sldMk cId="2028210146" sldId="300"/>
            <ac:spMk id="10" creationId="{2C92F4CA-9F7B-FA70-C50A-AFC5EA0E445E}"/>
          </ac:spMkLst>
        </pc:spChg>
        <pc:picChg chg="add mod">
          <ac:chgData name="Frank Gorissen" userId="49a54b9e-a9dc-4cc8-a212-2174d78d21ee" providerId="ADAL" clId="{6C1C193A-4472-4BC2-99B3-BC03DE9E4745}" dt="2025-04-08T17:22:27.641" v="165" actId="14100"/>
          <ac:picMkLst>
            <pc:docMk/>
            <pc:sldMk cId="2028210146" sldId="300"/>
            <ac:picMk id="9" creationId="{9F699060-2492-AC8A-5E10-D9719CE96E6B}"/>
          </ac:picMkLst>
        </pc:picChg>
      </pc:sldChg>
      <pc:sldChg chg="addSp delSp modSp add mod">
        <pc:chgData name="Frank Gorissen" userId="49a54b9e-a9dc-4cc8-a212-2174d78d21ee" providerId="ADAL" clId="{6C1C193A-4472-4BC2-99B3-BC03DE9E4745}" dt="2025-04-08T17:31:43.807" v="538" actId="478"/>
        <pc:sldMkLst>
          <pc:docMk/>
          <pc:sldMk cId="2089280534" sldId="301"/>
        </pc:sldMkLst>
        <pc:spChg chg="mod">
          <ac:chgData name="Frank Gorissen" userId="49a54b9e-a9dc-4cc8-a212-2174d78d21ee" providerId="ADAL" clId="{6C1C193A-4472-4BC2-99B3-BC03DE9E4745}" dt="2025-04-08T17:25:56.358" v="490" actId="20577"/>
          <ac:spMkLst>
            <pc:docMk/>
            <pc:sldMk cId="2089280534" sldId="301"/>
            <ac:spMk id="3" creationId="{6D5C58DF-607B-C02F-885F-F855ADDA3270}"/>
          </ac:spMkLst>
        </pc:spChg>
      </pc:sldChg>
      <pc:sldChg chg="addSp delSp modSp add mod">
        <pc:chgData name="Frank Gorissen" userId="49a54b9e-a9dc-4cc8-a212-2174d78d21ee" providerId="ADAL" clId="{6C1C193A-4472-4BC2-99B3-BC03DE9E4745}" dt="2025-04-08T17:31:34.712" v="536" actId="1076"/>
        <pc:sldMkLst>
          <pc:docMk/>
          <pc:sldMk cId="4264071039" sldId="302"/>
        </pc:sldMkLst>
        <pc:spChg chg="mod">
          <ac:chgData name="Frank Gorissen" userId="49a54b9e-a9dc-4cc8-a212-2174d78d21ee" providerId="ADAL" clId="{6C1C193A-4472-4BC2-99B3-BC03DE9E4745}" dt="2025-04-08T17:26:59.534" v="498" actId="20577"/>
          <ac:spMkLst>
            <pc:docMk/>
            <pc:sldMk cId="4264071039" sldId="302"/>
            <ac:spMk id="3" creationId="{79347022-F7C6-7847-6F40-A1C7D0BEDB69}"/>
          </ac:spMkLst>
        </pc:spChg>
        <pc:spChg chg="add mod">
          <ac:chgData name="Frank Gorissen" userId="49a54b9e-a9dc-4cc8-a212-2174d78d21ee" providerId="ADAL" clId="{6C1C193A-4472-4BC2-99B3-BC03DE9E4745}" dt="2025-04-08T17:31:34.712" v="536" actId="1076"/>
          <ac:spMkLst>
            <pc:docMk/>
            <pc:sldMk cId="4264071039" sldId="302"/>
            <ac:spMk id="5" creationId="{3E540C14-7523-05BA-BC8A-73DE69AD9E64}"/>
          </ac:spMkLst>
        </pc:spChg>
        <pc:picChg chg="add mod">
          <ac:chgData name="Frank Gorissen" userId="49a54b9e-a9dc-4cc8-a212-2174d78d21ee" providerId="ADAL" clId="{6C1C193A-4472-4BC2-99B3-BC03DE9E4745}" dt="2025-04-08T17:26:44.923" v="496" actId="14100"/>
          <ac:picMkLst>
            <pc:docMk/>
            <pc:sldMk cId="4264071039" sldId="302"/>
            <ac:picMk id="4" creationId="{116D6533-6BB9-2567-8495-56433DF86B75}"/>
          </ac:picMkLst>
        </pc:picChg>
      </pc:sldChg>
      <pc:sldChg chg="addSp delSp modSp add mod">
        <pc:chgData name="Frank Gorissen" userId="49a54b9e-a9dc-4cc8-a212-2174d78d21ee" providerId="ADAL" clId="{6C1C193A-4472-4BC2-99B3-BC03DE9E4745}" dt="2025-04-08T17:31:31.465" v="535" actId="1076"/>
        <pc:sldMkLst>
          <pc:docMk/>
          <pc:sldMk cId="3000584515" sldId="303"/>
        </pc:sldMkLst>
        <pc:spChg chg="add mod">
          <ac:chgData name="Frank Gorissen" userId="49a54b9e-a9dc-4cc8-a212-2174d78d21ee" providerId="ADAL" clId="{6C1C193A-4472-4BC2-99B3-BC03DE9E4745}" dt="2025-04-08T17:31:31.465" v="535" actId="1076"/>
          <ac:spMkLst>
            <pc:docMk/>
            <pc:sldMk cId="3000584515" sldId="303"/>
            <ac:spMk id="8" creationId="{4B39BFB6-49BD-3D49-DAFD-15ABE5491CC0}"/>
          </ac:spMkLst>
        </pc:spChg>
        <pc:picChg chg="add mod">
          <ac:chgData name="Frank Gorissen" userId="49a54b9e-a9dc-4cc8-a212-2174d78d21ee" providerId="ADAL" clId="{6C1C193A-4472-4BC2-99B3-BC03DE9E4745}" dt="2025-04-08T17:31:27.919" v="534" actId="1076"/>
          <ac:picMkLst>
            <pc:docMk/>
            <pc:sldMk cId="3000584515" sldId="303"/>
            <ac:picMk id="5" creationId="{FA245B8F-F767-6090-51D9-03D4098E857F}"/>
          </ac:picMkLst>
        </pc:picChg>
      </pc:sldChg>
      <pc:sldChg chg="addSp delSp modSp add mod">
        <pc:chgData name="Frank Gorissen" userId="49a54b9e-a9dc-4cc8-a212-2174d78d21ee" providerId="ADAL" clId="{6C1C193A-4472-4BC2-99B3-BC03DE9E4745}" dt="2025-04-08T17:31:16.976" v="532"/>
        <pc:sldMkLst>
          <pc:docMk/>
          <pc:sldMk cId="432818906" sldId="304"/>
        </pc:sldMkLst>
        <pc:spChg chg="add mod">
          <ac:chgData name="Frank Gorissen" userId="49a54b9e-a9dc-4cc8-a212-2174d78d21ee" providerId="ADAL" clId="{6C1C193A-4472-4BC2-99B3-BC03DE9E4745}" dt="2025-04-08T17:31:16.976" v="532"/>
          <ac:spMkLst>
            <pc:docMk/>
            <pc:sldMk cId="432818906" sldId="304"/>
            <ac:spMk id="8" creationId="{F5A53A50-AA49-B975-5772-DF6D90C7BC7C}"/>
          </ac:spMkLst>
        </pc:spChg>
        <pc:picChg chg="add mod">
          <ac:chgData name="Frank Gorissen" userId="49a54b9e-a9dc-4cc8-a212-2174d78d21ee" providerId="ADAL" clId="{6C1C193A-4472-4BC2-99B3-BC03DE9E4745}" dt="2025-04-08T17:28:56.486" v="508" actId="14100"/>
          <ac:picMkLst>
            <pc:docMk/>
            <pc:sldMk cId="432818906" sldId="304"/>
            <ac:picMk id="4" creationId="{5C934AD5-5DF9-3467-D765-6F25EFF68E2C}"/>
          </ac:picMkLst>
        </pc:picChg>
      </pc:sldChg>
    </pc:docChg>
  </pc:docChgLst>
  <pc:docChgLst>
    <pc:chgData name="Frank Gorissen" userId="49a54b9e-a9dc-4cc8-a212-2174d78d21ee" providerId="ADAL" clId="{04809494-3C59-4854-80E4-ED875D26C23C}"/>
    <pc:docChg chg="undo custSel addSld delSld modSld sldOrd">
      <pc:chgData name="Frank Gorissen" userId="49a54b9e-a9dc-4cc8-a212-2174d78d21ee" providerId="ADAL" clId="{04809494-3C59-4854-80E4-ED875D26C23C}" dt="2023-09-10T18:01:40.516" v="634" actId="12"/>
      <pc:docMkLst>
        <pc:docMk/>
      </pc:docMkLst>
      <pc:sldChg chg="addSp delSp modSp mod">
        <pc:chgData name="Frank Gorissen" userId="49a54b9e-a9dc-4cc8-a212-2174d78d21ee" providerId="ADAL" clId="{04809494-3C59-4854-80E4-ED875D26C23C}" dt="2023-09-10T17:47:45.132" v="4" actId="1076"/>
        <pc:sldMkLst>
          <pc:docMk/>
          <pc:sldMk cId="1891755056" sldId="257"/>
        </pc:sldMkLst>
      </pc:sldChg>
      <pc:sldChg chg="addSp delSp modSp mod">
        <pc:chgData name="Frank Gorissen" userId="49a54b9e-a9dc-4cc8-a212-2174d78d21ee" providerId="ADAL" clId="{04809494-3C59-4854-80E4-ED875D26C23C}" dt="2023-09-10T17:55:15.007" v="224" actId="1076"/>
        <pc:sldMkLst>
          <pc:docMk/>
          <pc:sldMk cId="1210363449" sldId="267"/>
        </pc:sldMkLst>
      </pc:sldChg>
      <pc:sldChg chg="modSp mod">
        <pc:chgData name="Frank Gorissen" userId="49a54b9e-a9dc-4cc8-a212-2174d78d21ee" providerId="ADAL" clId="{04809494-3C59-4854-80E4-ED875D26C23C}" dt="2023-09-10T17:58:41.975" v="370" actId="20577"/>
        <pc:sldMkLst>
          <pc:docMk/>
          <pc:sldMk cId="2123888608" sldId="268"/>
        </pc:sldMkLst>
      </pc:sldChg>
      <pc:sldChg chg="del">
        <pc:chgData name="Frank Gorissen" userId="49a54b9e-a9dc-4cc8-a212-2174d78d21ee" providerId="ADAL" clId="{04809494-3C59-4854-80E4-ED875D26C23C}" dt="2023-09-10T17:47:46.624" v="5" actId="47"/>
        <pc:sldMkLst>
          <pc:docMk/>
          <pc:sldMk cId="3910723064" sldId="272"/>
        </pc:sldMkLst>
      </pc:sldChg>
      <pc:sldChg chg="del">
        <pc:chgData name="Frank Gorissen" userId="49a54b9e-a9dc-4cc8-a212-2174d78d21ee" providerId="ADAL" clId="{04809494-3C59-4854-80E4-ED875D26C23C}" dt="2023-09-10T17:48:24.861" v="31" actId="47"/>
        <pc:sldMkLst>
          <pc:docMk/>
          <pc:sldMk cId="62086630" sldId="273"/>
        </pc:sldMkLst>
      </pc:sldChg>
      <pc:sldChg chg="add ord">
        <pc:chgData name="Frank Gorissen" userId="49a54b9e-a9dc-4cc8-a212-2174d78d21ee" providerId="ADAL" clId="{04809494-3C59-4854-80E4-ED875D26C23C}" dt="2023-09-10T17:48:26.857" v="34"/>
        <pc:sldMkLst>
          <pc:docMk/>
          <pc:sldMk cId="2617898196" sldId="279"/>
        </pc:sldMkLst>
      </pc:sldChg>
      <pc:sldChg chg="modSp add mod ord">
        <pc:chgData name="Frank Gorissen" userId="49a54b9e-a9dc-4cc8-a212-2174d78d21ee" providerId="ADAL" clId="{04809494-3C59-4854-80E4-ED875D26C23C}" dt="2023-09-10T18:01:40.516" v="634" actId="12"/>
        <pc:sldMkLst>
          <pc:docMk/>
          <pc:sldMk cId="3155627917" sldId="281"/>
        </pc:sldMkLst>
      </pc:sldChg>
    </pc:docChg>
  </pc:docChgLst>
  <pc:docChgLst>
    <pc:chgData name="Frank Gorissen" userId="49a54b9e-a9dc-4cc8-a212-2174d78d21ee" providerId="ADAL" clId="{ADB5C784-9BE2-4C57-BCF9-DE958E52DB81}"/>
    <pc:docChg chg="undo custSel addSld delSld modSld">
      <pc:chgData name="Frank Gorissen" userId="49a54b9e-a9dc-4cc8-a212-2174d78d21ee" providerId="ADAL" clId="{ADB5C784-9BE2-4C57-BCF9-DE958E52DB81}" dt="2024-02-14T08:07:57.605" v="16" actId="20577"/>
      <pc:docMkLst>
        <pc:docMk/>
      </pc:docMkLst>
      <pc:sldChg chg="del">
        <pc:chgData name="Frank Gorissen" userId="49a54b9e-a9dc-4cc8-a212-2174d78d21ee" providerId="ADAL" clId="{ADB5C784-9BE2-4C57-BCF9-DE958E52DB81}" dt="2024-02-13T15:46:59.966" v="1" actId="47"/>
        <pc:sldMkLst>
          <pc:docMk/>
          <pc:sldMk cId="4145023511" sldId="272"/>
        </pc:sldMkLst>
      </pc:sldChg>
      <pc:sldChg chg="del">
        <pc:chgData name="Frank Gorissen" userId="49a54b9e-a9dc-4cc8-a212-2174d78d21ee" providerId="ADAL" clId="{ADB5C784-9BE2-4C57-BCF9-DE958E52DB81}" dt="2024-02-13T15:47:00.603" v="2" actId="47"/>
        <pc:sldMkLst>
          <pc:docMk/>
          <pc:sldMk cId="4087424707" sldId="273"/>
        </pc:sldMkLst>
      </pc:sldChg>
      <pc:sldChg chg="del">
        <pc:chgData name="Frank Gorissen" userId="49a54b9e-a9dc-4cc8-a212-2174d78d21ee" providerId="ADAL" clId="{ADB5C784-9BE2-4C57-BCF9-DE958E52DB81}" dt="2024-02-13T15:46:59.233" v="0" actId="47"/>
        <pc:sldMkLst>
          <pc:docMk/>
          <pc:sldMk cId="3148246692" sldId="274"/>
        </pc:sldMkLst>
      </pc:sldChg>
      <pc:sldChg chg="add">
        <pc:chgData name="Frank Gorissen" userId="49a54b9e-a9dc-4cc8-a212-2174d78d21ee" providerId="ADAL" clId="{ADB5C784-9BE2-4C57-BCF9-DE958E52DB81}" dt="2024-02-13T15:47:03.440" v="4"/>
        <pc:sldMkLst>
          <pc:docMk/>
          <pc:sldMk cId="1021008802" sldId="278"/>
        </pc:sldMkLst>
      </pc:sldChg>
      <pc:sldChg chg="del">
        <pc:chgData name="Frank Gorissen" userId="49a54b9e-a9dc-4cc8-a212-2174d78d21ee" providerId="ADAL" clId="{ADB5C784-9BE2-4C57-BCF9-DE958E52DB81}" dt="2024-02-13T15:47:01.391" v="3" actId="47"/>
        <pc:sldMkLst>
          <pc:docMk/>
          <pc:sldMk cId="574475105" sldId="279"/>
        </pc:sldMkLst>
      </pc:sldChg>
      <pc:sldChg chg="modSp mod">
        <pc:chgData name="Frank Gorissen" userId="49a54b9e-a9dc-4cc8-a212-2174d78d21ee" providerId="ADAL" clId="{ADB5C784-9BE2-4C57-BCF9-DE958E52DB81}" dt="2024-02-14T08:07:57.605" v="16" actId="20577"/>
        <pc:sldMkLst>
          <pc:docMk/>
          <pc:sldMk cId="3590679369" sldId="282"/>
        </pc:sldMkLst>
      </pc:sldChg>
    </pc:docChg>
  </pc:docChgLst>
  <pc:docChgLst>
    <pc:chgData name="Frank Gorissen" userId="49a54b9e-a9dc-4cc8-a212-2174d78d21ee" providerId="ADAL" clId="{38CF1591-2C16-4FA5-829D-1789271963C9}"/>
    <pc:docChg chg="custSel addSld modSld sldOrd">
      <pc:chgData name="Frank Gorissen" userId="49a54b9e-a9dc-4cc8-a212-2174d78d21ee" providerId="ADAL" clId="{38CF1591-2C16-4FA5-829D-1789271963C9}" dt="2023-10-08T19:12:23.382" v="964"/>
      <pc:docMkLst>
        <pc:docMk/>
      </pc:docMkLst>
      <pc:sldChg chg="addSp delSp modSp add mod ord">
        <pc:chgData name="Frank Gorissen" userId="49a54b9e-a9dc-4cc8-a212-2174d78d21ee" providerId="ADAL" clId="{38CF1591-2C16-4FA5-829D-1789271963C9}" dt="2023-10-08T19:03:47.733" v="640"/>
        <pc:sldMkLst>
          <pc:docMk/>
          <pc:sldMk cId="1142691077" sldId="281"/>
        </pc:sldMkLst>
      </pc:sldChg>
      <pc:sldChg chg="modSp add mod">
        <pc:chgData name="Frank Gorissen" userId="49a54b9e-a9dc-4cc8-a212-2174d78d21ee" providerId="ADAL" clId="{38CF1591-2C16-4FA5-829D-1789271963C9}" dt="2023-10-08T19:12:09.229" v="963" actId="20577"/>
        <pc:sldMkLst>
          <pc:docMk/>
          <pc:sldMk cId="4266874553" sldId="282"/>
        </pc:sldMkLst>
      </pc:sldChg>
      <pc:sldChg chg="add">
        <pc:chgData name="Frank Gorissen" userId="49a54b9e-a9dc-4cc8-a212-2174d78d21ee" providerId="ADAL" clId="{38CF1591-2C16-4FA5-829D-1789271963C9}" dt="2023-10-08T19:12:23.382" v="964"/>
        <pc:sldMkLst>
          <pc:docMk/>
          <pc:sldMk cId="2522582665" sldId="283"/>
        </pc:sldMkLst>
      </pc:sldChg>
    </pc:docChg>
  </pc:docChgLst>
  <pc:docChgLst>
    <pc:chgData name="Frank Gorissen" userId="49a54b9e-a9dc-4cc8-a212-2174d78d21ee" providerId="ADAL" clId="{500D94B1-0360-441F-A7A0-65FD4D6A14B3}"/>
    <pc:docChg chg="modSld">
      <pc:chgData name="Frank Gorissen" userId="49a54b9e-a9dc-4cc8-a212-2174d78d21ee" providerId="ADAL" clId="{500D94B1-0360-441F-A7A0-65FD4D6A14B3}" dt="2023-12-18T07:49:31.120" v="14" actId="20577"/>
      <pc:docMkLst>
        <pc:docMk/>
      </pc:docMkLst>
      <pc:sldChg chg="modAnim">
        <pc:chgData name="Frank Gorissen" userId="49a54b9e-a9dc-4cc8-a212-2174d78d21ee" providerId="ADAL" clId="{500D94B1-0360-441F-A7A0-65FD4D6A14B3}" dt="2023-12-18T07:42:10.850" v="2"/>
        <pc:sldMkLst>
          <pc:docMk/>
          <pc:sldMk cId="680108284" sldId="281"/>
        </pc:sldMkLst>
      </pc:sldChg>
      <pc:sldChg chg="modAnim">
        <pc:chgData name="Frank Gorissen" userId="49a54b9e-a9dc-4cc8-a212-2174d78d21ee" providerId="ADAL" clId="{500D94B1-0360-441F-A7A0-65FD4D6A14B3}" dt="2023-12-18T07:44:15.922" v="13"/>
        <pc:sldMkLst>
          <pc:docMk/>
          <pc:sldMk cId="3123338677" sldId="282"/>
        </pc:sldMkLst>
      </pc:sldChg>
      <pc:sldChg chg="modSp modAnim">
        <pc:chgData name="Frank Gorissen" userId="49a54b9e-a9dc-4cc8-a212-2174d78d21ee" providerId="ADAL" clId="{500D94B1-0360-441F-A7A0-65FD4D6A14B3}" dt="2023-12-18T07:49:31.120" v="14" actId="20577"/>
        <pc:sldMkLst>
          <pc:docMk/>
          <pc:sldMk cId="3813696198" sldId="283"/>
        </pc:sldMkLst>
      </pc:sldChg>
      <pc:sldChg chg="modAnim">
        <pc:chgData name="Frank Gorissen" userId="49a54b9e-a9dc-4cc8-a212-2174d78d21ee" providerId="ADAL" clId="{500D94B1-0360-441F-A7A0-65FD4D6A14B3}" dt="2023-12-18T07:42:50.209" v="9"/>
        <pc:sldMkLst>
          <pc:docMk/>
          <pc:sldMk cId="804985260" sldId="284"/>
        </pc:sldMkLst>
      </pc:sldChg>
    </pc:docChg>
  </pc:docChgLst>
  <pc:docChgLst>
    <pc:chgData name="Frank Gorissen" userId="49a54b9e-a9dc-4cc8-a212-2174d78d21ee" providerId="ADAL" clId="{C29FC08E-3F6C-467C-B1CA-F3FB5EFC4197}"/>
    <pc:docChg chg="custSel modSld">
      <pc:chgData name="Frank Gorissen" userId="49a54b9e-a9dc-4cc8-a212-2174d78d21ee" providerId="ADAL" clId="{C29FC08E-3F6C-467C-B1CA-F3FB5EFC4197}" dt="2023-11-13T08:40:53.964" v="80" actId="20577"/>
      <pc:docMkLst>
        <pc:docMk/>
      </pc:docMkLst>
      <pc:sldChg chg="modSp mod">
        <pc:chgData name="Frank Gorissen" userId="49a54b9e-a9dc-4cc8-a212-2174d78d21ee" providerId="ADAL" clId="{C29FC08E-3F6C-467C-B1CA-F3FB5EFC4197}" dt="2023-11-13T07:44:43.211" v="76" actId="20577"/>
        <pc:sldMkLst>
          <pc:docMk/>
          <pc:sldMk cId="1935757012" sldId="265"/>
        </pc:sldMkLst>
      </pc:sldChg>
      <pc:sldChg chg="modSp mod">
        <pc:chgData name="Frank Gorissen" userId="49a54b9e-a9dc-4cc8-a212-2174d78d21ee" providerId="ADAL" clId="{C29FC08E-3F6C-467C-B1CA-F3FB5EFC4197}" dt="2023-11-13T07:44:51.855" v="78" actId="20577"/>
        <pc:sldMkLst>
          <pc:docMk/>
          <pc:sldMk cId="1434203929" sldId="266"/>
        </pc:sldMkLst>
      </pc:sldChg>
      <pc:sldChg chg="modSp mod">
        <pc:chgData name="Frank Gorissen" userId="49a54b9e-a9dc-4cc8-a212-2174d78d21ee" providerId="ADAL" clId="{C29FC08E-3F6C-467C-B1CA-F3FB5EFC4197}" dt="2023-11-13T08:40:53.964" v="80" actId="20577"/>
        <pc:sldMkLst>
          <pc:docMk/>
          <pc:sldMk cId="2720962005" sldId="267"/>
        </pc:sldMkLst>
      </pc:sldChg>
    </pc:docChg>
  </pc:docChgLst>
  <pc:docChgLst>
    <pc:chgData name="Frank Gorissen" userId="49a54b9e-a9dc-4cc8-a212-2174d78d21ee" providerId="ADAL" clId="{CDA7EEB7-9812-4403-80BF-F44F0F61D625}"/>
    <pc:docChg chg="modSld">
      <pc:chgData name="Frank Gorissen" userId="49a54b9e-a9dc-4cc8-a212-2174d78d21ee" providerId="ADAL" clId="{CDA7EEB7-9812-4403-80BF-F44F0F61D625}" dt="2023-09-21T12:21:15.372" v="7" actId="20577"/>
      <pc:docMkLst>
        <pc:docMk/>
      </pc:docMkLst>
    </pc:docChg>
  </pc:docChgLst>
  <pc:docChgLst>
    <pc:chgData name="Frank Gorissen" userId="49a54b9e-a9dc-4cc8-a212-2174d78d21ee" providerId="ADAL" clId="{55820189-6053-4835-8C8B-C6BE79CDDAEE}"/>
    <pc:docChg chg="custSel addSld delSld modSld">
      <pc:chgData name="Frank Gorissen" userId="49a54b9e-a9dc-4cc8-a212-2174d78d21ee" providerId="ADAL" clId="{55820189-6053-4835-8C8B-C6BE79CDDAEE}" dt="2025-06-03T14:53:06.223" v="60" actId="14100"/>
      <pc:docMkLst>
        <pc:docMk/>
      </pc:docMkLst>
      <pc:sldChg chg="del">
        <pc:chgData name="Frank Gorissen" userId="49a54b9e-a9dc-4cc8-a212-2174d78d21ee" providerId="ADAL" clId="{55820189-6053-4835-8C8B-C6BE79CDDAEE}" dt="2025-06-03T14:48:24.877" v="19" actId="47"/>
        <pc:sldMkLst>
          <pc:docMk/>
          <pc:sldMk cId="1426805439" sldId="283"/>
        </pc:sldMkLst>
      </pc:sldChg>
      <pc:sldChg chg="delSp modSp mod">
        <pc:chgData name="Frank Gorissen" userId="49a54b9e-a9dc-4cc8-a212-2174d78d21ee" providerId="ADAL" clId="{55820189-6053-4835-8C8B-C6BE79CDDAEE}" dt="2025-06-03T14:53:06.223" v="60" actId="14100"/>
        <pc:sldMkLst>
          <pc:docMk/>
          <pc:sldMk cId="1719927420" sldId="287"/>
        </pc:sldMkLst>
        <pc:spChg chg="mod">
          <ac:chgData name="Frank Gorissen" userId="49a54b9e-a9dc-4cc8-a212-2174d78d21ee" providerId="ADAL" clId="{55820189-6053-4835-8C8B-C6BE79CDDAEE}" dt="2025-06-03T14:49:32.860" v="57" actId="20577"/>
          <ac:spMkLst>
            <pc:docMk/>
            <pc:sldMk cId="1719927420" sldId="287"/>
            <ac:spMk id="3" creationId="{D227E944-84A8-3F19-02EE-5087C127E470}"/>
          </ac:spMkLst>
        </pc:spChg>
        <pc:picChg chg="del">
          <ac:chgData name="Frank Gorissen" userId="49a54b9e-a9dc-4cc8-a212-2174d78d21ee" providerId="ADAL" clId="{55820189-6053-4835-8C8B-C6BE79CDDAEE}" dt="2025-06-03T14:48:49.801" v="23" actId="478"/>
          <ac:picMkLst>
            <pc:docMk/>
            <pc:sldMk cId="1719927420" sldId="287"/>
            <ac:picMk id="4" creationId="{8037C2CA-0452-776A-EA94-9DD4B042D9C2}"/>
          </ac:picMkLst>
        </pc:picChg>
        <pc:picChg chg="mod">
          <ac:chgData name="Frank Gorissen" userId="49a54b9e-a9dc-4cc8-a212-2174d78d21ee" providerId="ADAL" clId="{55820189-6053-4835-8C8B-C6BE79CDDAEE}" dt="2025-06-03T14:53:06.223" v="60" actId="14100"/>
          <ac:picMkLst>
            <pc:docMk/>
            <pc:sldMk cId="1719927420" sldId="287"/>
            <ac:picMk id="9" creationId="{A2D06864-A788-B006-A568-A038ABAEF80B}"/>
          </ac:picMkLst>
        </pc:picChg>
      </pc:sldChg>
      <pc:sldChg chg="delSp modSp mod">
        <pc:chgData name="Frank Gorissen" userId="49a54b9e-a9dc-4cc8-a212-2174d78d21ee" providerId="ADAL" clId="{55820189-6053-4835-8C8B-C6BE79CDDAEE}" dt="2025-06-03T14:48:19.492" v="18" actId="20577"/>
        <pc:sldMkLst>
          <pc:docMk/>
          <pc:sldMk cId="2402757073" sldId="298"/>
        </pc:sldMkLst>
        <pc:spChg chg="mod">
          <ac:chgData name="Frank Gorissen" userId="49a54b9e-a9dc-4cc8-a212-2174d78d21ee" providerId="ADAL" clId="{55820189-6053-4835-8C8B-C6BE79CDDAEE}" dt="2025-06-03T14:48:19.492" v="18" actId="20577"/>
          <ac:spMkLst>
            <pc:docMk/>
            <pc:sldMk cId="2402757073" sldId="298"/>
            <ac:spMk id="3" creationId="{B4CDA384-5A8C-4D45-AA4A-5DF1ED1351D2}"/>
          </ac:spMkLst>
        </pc:spChg>
        <pc:picChg chg="del">
          <ac:chgData name="Frank Gorissen" userId="49a54b9e-a9dc-4cc8-a212-2174d78d21ee" providerId="ADAL" clId="{55820189-6053-4835-8C8B-C6BE79CDDAEE}" dt="2025-06-03T14:48:03.067" v="0" actId="478"/>
          <ac:picMkLst>
            <pc:docMk/>
            <pc:sldMk cId="2402757073" sldId="298"/>
            <ac:picMk id="7" creationId="{44AED920-DAC6-BF42-4A7E-8B67AD60DAE1}"/>
          </ac:picMkLst>
        </pc:picChg>
        <pc:picChg chg="mod">
          <ac:chgData name="Frank Gorissen" userId="49a54b9e-a9dc-4cc8-a212-2174d78d21ee" providerId="ADAL" clId="{55820189-6053-4835-8C8B-C6BE79CDDAEE}" dt="2025-06-03T14:48:09.188" v="2" actId="1076"/>
          <ac:picMkLst>
            <pc:docMk/>
            <pc:sldMk cId="2402757073" sldId="298"/>
            <ac:picMk id="1026" creationId="{1E285952-1409-FAD8-9EDB-193808960480}"/>
          </ac:picMkLst>
        </pc:picChg>
      </pc:sldChg>
      <pc:sldChg chg="del">
        <pc:chgData name="Frank Gorissen" userId="49a54b9e-a9dc-4cc8-a212-2174d78d21ee" providerId="ADAL" clId="{55820189-6053-4835-8C8B-C6BE79CDDAEE}" dt="2025-06-03T14:52:56.876" v="58" actId="47"/>
        <pc:sldMkLst>
          <pc:docMk/>
          <pc:sldMk cId="2028210146" sldId="300"/>
        </pc:sldMkLst>
      </pc:sldChg>
      <pc:sldChg chg="del">
        <pc:chgData name="Frank Gorissen" userId="49a54b9e-a9dc-4cc8-a212-2174d78d21ee" providerId="ADAL" clId="{55820189-6053-4835-8C8B-C6BE79CDDAEE}" dt="2025-06-03T14:48:42.587" v="20" actId="47"/>
        <pc:sldMkLst>
          <pc:docMk/>
          <pc:sldMk cId="4264071039" sldId="302"/>
        </pc:sldMkLst>
      </pc:sldChg>
      <pc:sldChg chg="del">
        <pc:chgData name="Frank Gorissen" userId="49a54b9e-a9dc-4cc8-a212-2174d78d21ee" providerId="ADAL" clId="{55820189-6053-4835-8C8B-C6BE79CDDAEE}" dt="2025-06-03T14:48:45.280" v="21" actId="47"/>
        <pc:sldMkLst>
          <pc:docMk/>
          <pc:sldMk cId="3000584515" sldId="303"/>
        </pc:sldMkLst>
      </pc:sldChg>
      <pc:sldChg chg="del">
        <pc:chgData name="Frank Gorissen" userId="49a54b9e-a9dc-4cc8-a212-2174d78d21ee" providerId="ADAL" clId="{55820189-6053-4835-8C8B-C6BE79CDDAEE}" dt="2025-06-03T14:48:45.961" v="22" actId="47"/>
        <pc:sldMkLst>
          <pc:docMk/>
          <pc:sldMk cId="432818906" sldId="304"/>
        </pc:sldMkLst>
      </pc:sldChg>
      <pc:sldChg chg="add">
        <pc:chgData name="Frank Gorissen" userId="49a54b9e-a9dc-4cc8-a212-2174d78d21ee" providerId="ADAL" clId="{55820189-6053-4835-8C8B-C6BE79CDDAEE}" dt="2025-06-03T14:52:59.640" v="59"/>
        <pc:sldMkLst>
          <pc:docMk/>
          <pc:sldMk cId="1064869215" sldId="304"/>
        </pc:sldMkLst>
      </pc:sldChg>
    </pc:docChg>
  </pc:docChgLst>
  <pc:docChgLst>
    <pc:chgData name="Frank Gorissen" userId="49a54b9e-a9dc-4cc8-a212-2174d78d21ee" providerId="ADAL" clId="{2CAB1026-ABC3-4CB9-B06E-920997CBD8A8}"/>
    <pc:docChg chg="custSel modSld">
      <pc:chgData name="Frank Gorissen" userId="49a54b9e-a9dc-4cc8-a212-2174d78d21ee" providerId="ADAL" clId="{2CAB1026-ABC3-4CB9-B06E-920997CBD8A8}" dt="2023-10-02T07:03:49.857" v="19" actId="20577"/>
      <pc:docMkLst>
        <pc:docMk/>
      </pc:docMkLst>
      <pc:sldChg chg="modSp mod">
        <pc:chgData name="Frank Gorissen" userId="49a54b9e-a9dc-4cc8-a212-2174d78d21ee" providerId="ADAL" clId="{2CAB1026-ABC3-4CB9-B06E-920997CBD8A8}" dt="2023-10-02T06:38:31.278" v="5" actId="403"/>
        <pc:sldMkLst>
          <pc:docMk/>
          <pc:sldMk cId="2229879154" sldId="281"/>
        </pc:sldMkLst>
      </pc:sldChg>
      <pc:sldChg chg="modSp mod">
        <pc:chgData name="Frank Gorissen" userId="49a54b9e-a9dc-4cc8-a212-2174d78d21ee" providerId="ADAL" clId="{2CAB1026-ABC3-4CB9-B06E-920997CBD8A8}" dt="2023-10-02T06:38:38.192" v="9" actId="403"/>
        <pc:sldMkLst>
          <pc:docMk/>
          <pc:sldMk cId="2218146921" sldId="282"/>
        </pc:sldMkLst>
      </pc:sldChg>
      <pc:sldChg chg="modSp mod">
        <pc:chgData name="Frank Gorissen" userId="49a54b9e-a9dc-4cc8-a212-2174d78d21ee" providerId="ADAL" clId="{2CAB1026-ABC3-4CB9-B06E-920997CBD8A8}" dt="2023-10-02T07:03:49.857" v="19" actId="20577"/>
        <pc:sldMkLst>
          <pc:docMk/>
          <pc:sldMk cId="1257880102" sldId="283"/>
        </pc:sldMkLst>
      </pc:sldChg>
    </pc:docChg>
  </pc:docChgLst>
  <pc:docChgLst>
    <pc:chgData name="Frank Gorissen" userId="49a54b9e-a9dc-4cc8-a212-2174d78d21ee" providerId="ADAL" clId="{0ACE4126-51B1-4CB4-AC58-83B4E3595CBF}"/>
    <pc:docChg chg="addSld delSld modSld">
      <pc:chgData name="Frank Gorissen" userId="49a54b9e-a9dc-4cc8-a212-2174d78d21ee" providerId="ADAL" clId="{0ACE4126-51B1-4CB4-AC58-83B4E3595CBF}" dt="2023-10-12T12:08:22.394" v="8" actId="6549"/>
      <pc:docMkLst>
        <pc:docMk/>
      </pc:docMkLst>
      <pc:sldChg chg="addSp delSp modSp">
        <pc:chgData name="Frank Gorissen" userId="49a54b9e-a9dc-4cc8-a212-2174d78d21ee" providerId="ADAL" clId="{0ACE4126-51B1-4CB4-AC58-83B4E3595CBF}" dt="2023-10-12T11:10:24.831" v="6"/>
        <pc:sldMkLst>
          <pc:docMk/>
          <pc:sldMk cId="1891755056" sldId="257"/>
        </pc:sldMkLst>
      </pc:sldChg>
      <pc:sldChg chg="del">
        <pc:chgData name="Frank Gorissen" userId="49a54b9e-a9dc-4cc8-a212-2174d78d21ee" providerId="ADAL" clId="{0ACE4126-51B1-4CB4-AC58-83B4E3595CBF}" dt="2023-10-12T11:10:10.434" v="2" actId="47"/>
        <pc:sldMkLst>
          <pc:docMk/>
          <pc:sldMk cId="1142691077" sldId="281"/>
        </pc:sldMkLst>
      </pc:sldChg>
      <pc:sldChg chg="del">
        <pc:chgData name="Frank Gorissen" userId="49a54b9e-a9dc-4cc8-a212-2174d78d21ee" providerId="ADAL" clId="{0ACE4126-51B1-4CB4-AC58-83B4E3595CBF}" dt="2023-10-12T11:10:10.594" v="3" actId="47"/>
        <pc:sldMkLst>
          <pc:docMk/>
          <pc:sldMk cId="4266874553" sldId="282"/>
        </pc:sldMkLst>
      </pc:sldChg>
      <pc:sldChg chg="del">
        <pc:chgData name="Frank Gorissen" userId="49a54b9e-a9dc-4cc8-a212-2174d78d21ee" providerId="ADAL" clId="{0ACE4126-51B1-4CB4-AC58-83B4E3595CBF}" dt="2023-10-12T11:10:10.875" v="4" actId="47"/>
        <pc:sldMkLst>
          <pc:docMk/>
          <pc:sldMk cId="2522582665" sldId="283"/>
        </pc:sldMkLst>
      </pc:sldChg>
    </pc:docChg>
  </pc:docChgLst>
  <pc:docChgLst>
    <pc:chgData name="Frank Gorissen" userId="49a54b9e-a9dc-4cc8-a212-2174d78d21ee" providerId="ADAL" clId="{C42AD436-2B9A-4166-9796-DE83282A2B77}"/>
    <pc:docChg chg="custSel modSld">
      <pc:chgData name="Frank Gorissen" userId="49a54b9e-a9dc-4cc8-a212-2174d78d21ee" providerId="ADAL" clId="{C42AD436-2B9A-4166-9796-DE83282A2B77}" dt="2023-10-09T07:09:12.169" v="164" actId="20577"/>
      <pc:docMkLst>
        <pc:docMk/>
      </pc:docMkLst>
      <pc:sldChg chg="addSp delSp modSp">
        <pc:chgData name="Frank Gorissen" userId="49a54b9e-a9dc-4cc8-a212-2174d78d21ee" providerId="ADAL" clId="{C42AD436-2B9A-4166-9796-DE83282A2B77}" dt="2023-10-09T06:30:04.689" v="4" actId="732"/>
        <pc:sldMkLst>
          <pc:docMk/>
          <pc:sldMk cId="1891755056" sldId="257"/>
        </pc:sldMkLst>
      </pc:sldChg>
      <pc:sldChg chg="modSp mod">
        <pc:chgData name="Frank Gorissen" userId="49a54b9e-a9dc-4cc8-a212-2174d78d21ee" providerId="ADAL" clId="{C42AD436-2B9A-4166-9796-DE83282A2B77}" dt="2023-10-09T06:59:05.125" v="163" actId="20577"/>
        <pc:sldMkLst>
          <pc:docMk/>
          <pc:sldMk cId="1142691077" sldId="281"/>
        </pc:sldMkLst>
      </pc:sldChg>
      <pc:sldChg chg="modSp mod">
        <pc:chgData name="Frank Gorissen" userId="49a54b9e-a9dc-4cc8-a212-2174d78d21ee" providerId="ADAL" clId="{C42AD436-2B9A-4166-9796-DE83282A2B77}" dt="2023-10-09T07:09:12.169" v="164" actId="20577"/>
        <pc:sldMkLst>
          <pc:docMk/>
          <pc:sldMk cId="4266874553" sldId="282"/>
        </pc:sldMkLst>
      </pc:sldChg>
    </pc:docChg>
  </pc:docChgLst>
  <pc:docChgLst>
    <pc:chgData name="Frank Gorissen" userId="49a54b9e-a9dc-4cc8-a212-2174d78d21ee" providerId="ADAL" clId="{EEDE53E3-5D66-4874-B6BE-B26DB9B08DE4}"/>
    <pc:docChg chg="custSel addSld modSld sldOrd">
      <pc:chgData name="Frank Gorissen" userId="49a54b9e-a9dc-4cc8-a212-2174d78d21ee" providerId="ADAL" clId="{EEDE53E3-5D66-4874-B6BE-B26DB9B08DE4}" dt="2023-12-06T08:31:05.048" v="148"/>
      <pc:docMkLst>
        <pc:docMk/>
      </pc:docMkLst>
      <pc:sldChg chg="modSp mod">
        <pc:chgData name="Frank Gorissen" userId="49a54b9e-a9dc-4cc8-a212-2174d78d21ee" providerId="ADAL" clId="{EEDE53E3-5D66-4874-B6BE-B26DB9B08DE4}" dt="2023-12-06T08:30:47.230" v="133"/>
        <pc:sldMkLst>
          <pc:docMk/>
          <pc:sldMk cId="4048753358" sldId="281"/>
        </pc:sldMkLst>
      </pc:sldChg>
      <pc:sldChg chg="modSp mod">
        <pc:chgData name="Frank Gorissen" userId="49a54b9e-a9dc-4cc8-a212-2174d78d21ee" providerId="ADAL" clId="{EEDE53E3-5D66-4874-B6BE-B26DB9B08DE4}" dt="2023-12-06T08:30:50.375" v="136"/>
        <pc:sldMkLst>
          <pc:docMk/>
          <pc:sldMk cId="1124445916" sldId="282"/>
        </pc:sldMkLst>
      </pc:sldChg>
      <pc:sldChg chg="modSp mod">
        <pc:chgData name="Frank Gorissen" userId="49a54b9e-a9dc-4cc8-a212-2174d78d21ee" providerId="ADAL" clId="{EEDE53E3-5D66-4874-B6BE-B26DB9B08DE4}" dt="2023-12-06T08:31:01.221" v="145"/>
        <pc:sldMkLst>
          <pc:docMk/>
          <pc:sldMk cId="153451379" sldId="283"/>
        </pc:sldMkLst>
      </pc:sldChg>
      <pc:sldChg chg="modSp mod">
        <pc:chgData name="Frank Gorissen" userId="49a54b9e-a9dc-4cc8-a212-2174d78d21ee" providerId="ADAL" clId="{EEDE53E3-5D66-4874-B6BE-B26DB9B08DE4}" dt="2023-12-06T08:31:05.048" v="148"/>
        <pc:sldMkLst>
          <pc:docMk/>
          <pc:sldMk cId="3305785363" sldId="284"/>
        </pc:sldMkLst>
      </pc:sldChg>
      <pc:sldChg chg="modSp mod">
        <pc:chgData name="Frank Gorissen" userId="49a54b9e-a9dc-4cc8-a212-2174d78d21ee" providerId="ADAL" clId="{EEDE53E3-5D66-4874-B6BE-B26DB9B08DE4}" dt="2023-12-06T08:30:53.474" v="139"/>
        <pc:sldMkLst>
          <pc:docMk/>
          <pc:sldMk cId="3780413072" sldId="285"/>
        </pc:sldMkLst>
      </pc:sldChg>
      <pc:sldChg chg="modSp mod">
        <pc:chgData name="Frank Gorissen" userId="49a54b9e-a9dc-4cc8-a212-2174d78d21ee" providerId="ADAL" clId="{EEDE53E3-5D66-4874-B6BE-B26DB9B08DE4}" dt="2023-12-06T08:30:57.536" v="142"/>
        <pc:sldMkLst>
          <pc:docMk/>
          <pc:sldMk cId="812100600" sldId="286"/>
        </pc:sldMkLst>
      </pc:sldChg>
      <pc:sldChg chg="modSp add mod ord">
        <pc:chgData name="Frank Gorissen" userId="49a54b9e-a9dc-4cc8-a212-2174d78d21ee" providerId="ADAL" clId="{EEDE53E3-5D66-4874-B6BE-B26DB9B08DE4}" dt="2023-12-06T08:30:42.034" v="130" actId="20577"/>
        <pc:sldMkLst>
          <pc:docMk/>
          <pc:sldMk cId="263376381" sldId="287"/>
        </pc:sldMkLst>
      </pc:sldChg>
    </pc:docChg>
  </pc:docChgLst>
  <pc:docChgLst>
    <pc:chgData name="Frank Gorissen" userId="49a54b9e-a9dc-4cc8-a212-2174d78d21ee" providerId="ADAL" clId="{C0F42A80-551B-47F4-A5A9-78A148AFE17F}"/>
    <pc:docChg chg="undo custSel addSld modSld">
      <pc:chgData name="Frank Gorissen" userId="49a54b9e-a9dc-4cc8-a212-2174d78d21ee" providerId="ADAL" clId="{C0F42A80-551B-47F4-A5A9-78A148AFE17F}" dt="2023-10-01T20:01:40.686" v="628" actId="20577"/>
      <pc:docMkLst>
        <pc:docMk/>
      </pc:docMkLst>
      <pc:sldChg chg="addSp delSp modSp add mod">
        <pc:chgData name="Frank Gorissen" userId="49a54b9e-a9dc-4cc8-a212-2174d78d21ee" providerId="ADAL" clId="{C0F42A80-551B-47F4-A5A9-78A148AFE17F}" dt="2023-10-01T19:54:31.866" v="78" actId="20577"/>
        <pc:sldMkLst>
          <pc:docMk/>
          <pc:sldMk cId="2229879154" sldId="281"/>
        </pc:sldMkLst>
      </pc:sldChg>
      <pc:sldChg chg="modSp add">
        <pc:chgData name="Frank Gorissen" userId="49a54b9e-a9dc-4cc8-a212-2174d78d21ee" providerId="ADAL" clId="{C0F42A80-551B-47F4-A5A9-78A148AFE17F}" dt="2023-10-01T19:55:38.783" v="112" actId="20577"/>
        <pc:sldMkLst>
          <pc:docMk/>
          <pc:sldMk cId="2218146921" sldId="282"/>
        </pc:sldMkLst>
      </pc:sldChg>
      <pc:sldChg chg="addSp modSp add mod modAnim">
        <pc:chgData name="Frank Gorissen" userId="49a54b9e-a9dc-4cc8-a212-2174d78d21ee" providerId="ADAL" clId="{C0F42A80-551B-47F4-A5A9-78A148AFE17F}" dt="2023-10-01T20:01:06.463" v="615" actId="20577"/>
        <pc:sldMkLst>
          <pc:docMk/>
          <pc:sldMk cId="1257880102" sldId="283"/>
        </pc:sldMkLst>
      </pc:sldChg>
    </pc:docChg>
  </pc:docChgLst>
  <pc:docChgLst>
    <pc:chgData name="Frank Gorissen" userId="49a54b9e-a9dc-4cc8-a212-2174d78d21ee" providerId="ADAL" clId="{26EFFC2D-402F-498A-9069-315EB0F6B2BF}"/>
    <pc:docChg chg="addSld modSld">
      <pc:chgData name="Frank Gorissen" userId="49a54b9e-a9dc-4cc8-a212-2174d78d21ee" providerId="ADAL" clId="{26EFFC2D-402F-498A-9069-315EB0F6B2BF}" dt="2024-02-05T12:59:52.968" v="4" actId="20577"/>
      <pc:docMkLst>
        <pc:docMk/>
      </pc:docMkLst>
      <pc:sldChg chg="modSp mod">
        <pc:chgData name="Frank Gorissen" userId="49a54b9e-a9dc-4cc8-a212-2174d78d21ee" providerId="ADAL" clId="{26EFFC2D-402F-498A-9069-315EB0F6B2BF}" dt="2024-02-05T12:59:52.968" v="4" actId="20577"/>
        <pc:sldMkLst>
          <pc:docMk/>
          <pc:sldMk cId="3590679369" sldId="282"/>
        </pc:sldMkLst>
      </pc:sldChg>
    </pc:docChg>
  </pc:docChgLst>
  <pc:docChgLst>
    <pc:chgData name="Frank Gorissen" userId="49a54b9e-a9dc-4cc8-a212-2174d78d21ee" providerId="ADAL" clId="{DCF51144-A4FF-4464-9522-F2A8B27ECCE8}"/>
    <pc:docChg chg="modSld">
      <pc:chgData name="Frank Gorissen" userId="49a54b9e-a9dc-4cc8-a212-2174d78d21ee" providerId="ADAL" clId="{DCF51144-A4FF-4464-9522-F2A8B27ECCE8}" dt="2024-03-05T21:13:18.396" v="9" actId="20577"/>
      <pc:docMkLst>
        <pc:docMk/>
      </pc:docMkLst>
      <pc:sldChg chg="modSp mod">
        <pc:chgData name="Frank Gorissen" userId="49a54b9e-a9dc-4cc8-a212-2174d78d21ee" providerId="ADAL" clId="{DCF51144-A4FF-4464-9522-F2A8B27ECCE8}" dt="2024-03-05T21:13:18.396" v="9" actId="20577"/>
        <pc:sldMkLst>
          <pc:docMk/>
          <pc:sldMk cId="3590679369" sldId="282"/>
        </pc:sldMkLst>
      </pc:sldChg>
    </pc:docChg>
  </pc:docChgLst>
  <pc:docChgLst>
    <pc:chgData name="Frank Gorissen" userId="49a54b9e-a9dc-4cc8-a212-2174d78d21ee" providerId="ADAL" clId="{11A4D43C-B1F5-4335-BFFD-0BD8E27B40BE}"/>
    <pc:docChg chg="addSld delSld modSld sldOrd">
      <pc:chgData name="Frank Gorissen" userId="49a54b9e-a9dc-4cc8-a212-2174d78d21ee" providerId="ADAL" clId="{11A4D43C-B1F5-4335-BFFD-0BD8E27B40BE}" dt="2024-02-28T19:46:28.662" v="3"/>
      <pc:docMkLst>
        <pc:docMk/>
      </pc:docMkLst>
    </pc:docChg>
  </pc:docChgLst>
  <pc:docChgLst>
    <pc:chgData name="Frank Gorissen" userId="49a54b9e-a9dc-4cc8-a212-2174d78d21ee" providerId="ADAL" clId="{C6BE4BEB-27A1-4542-8AED-F9B23557250B}"/>
    <pc:docChg chg="undo custSel addSld delSld modSld">
      <pc:chgData name="Frank Gorissen" userId="49a54b9e-a9dc-4cc8-a212-2174d78d21ee" providerId="ADAL" clId="{C6BE4BEB-27A1-4542-8AED-F9B23557250B}" dt="2023-11-21T19:19:11.955" v="118" actId="20577"/>
      <pc:docMkLst>
        <pc:docMk/>
      </pc:docMkLst>
      <pc:sldChg chg="del">
        <pc:chgData name="Frank Gorissen" userId="49a54b9e-a9dc-4cc8-a212-2174d78d21ee" providerId="ADAL" clId="{C6BE4BEB-27A1-4542-8AED-F9B23557250B}" dt="2023-11-21T19:17:01.685" v="1" actId="47"/>
        <pc:sldMkLst>
          <pc:docMk/>
          <pc:sldMk cId="1935757012" sldId="265"/>
        </pc:sldMkLst>
      </pc:sldChg>
      <pc:sldChg chg="del">
        <pc:chgData name="Frank Gorissen" userId="49a54b9e-a9dc-4cc8-a212-2174d78d21ee" providerId="ADAL" clId="{C6BE4BEB-27A1-4542-8AED-F9B23557250B}" dt="2023-11-21T19:17:01.919" v="2" actId="47"/>
        <pc:sldMkLst>
          <pc:docMk/>
          <pc:sldMk cId="1434203929" sldId="266"/>
        </pc:sldMkLst>
      </pc:sldChg>
      <pc:sldChg chg="del">
        <pc:chgData name="Frank Gorissen" userId="49a54b9e-a9dc-4cc8-a212-2174d78d21ee" providerId="ADAL" clId="{C6BE4BEB-27A1-4542-8AED-F9B23557250B}" dt="2023-11-21T19:17:02.443" v="3" actId="47"/>
        <pc:sldMkLst>
          <pc:docMk/>
          <pc:sldMk cId="2720962005" sldId="267"/>
        </pc:sldMkLst>
      </pc:sldChg>
      <pc:sldChg chg="addSp delSp modSp add mod">
        <pc:chgData name="Frank Gorissen" userId="49a54b9e-a9dc-4cc8-a212-2174d78d21ee" providerId="ADAL" clId="{C6BE4BEB-27A1-4542-8AED-F9B23557250B}" dt="2023-11-21T19:19:11.955" v="118" actId="20577"/>
        <pc:sldMkLst>
          <pc:docMk/>
          <pc:sldMk cId="1961415749" sldId="281"/>
        </pc:sldMkLst>
      </pc:sldChg>
      <pc:sldChg chg="addSp delSp add mod">
        <pc:chgData name="Frank Gorissen" userId="49a54b9e-a9dc-4cc8-a212-2174d78d21ee" providerId="ADAL" clId="{C6BE4BEB-27A1-4542-8AED-F9B23557250B}" dt="2023-11-21T19:18:40.134" v="100" actId="478"/>
        <pc:sldMkLst>
          <pc:docMk/>
          <pc:sldMk cId="1820274351" sldId="282"/>
        </pc:sldMkLst>
      </pc:sldChg>
    </pc:docChg>
  </pc:docChgLst>
  <pc:docChgLst>
    <pc:chgData name="Frank Gorissen" userId="49a54b9e-a9dc-4cc8-a212-2174d78d21ee" providerId="ADAL" clId="{2A18FE0A-CF88-4527-B8C1-ABB8B173C82D}"/>
    <pc:docChg chg="custSel addSld delSld modSld">
      <pc:chgData name="Frank Gorissen" userId="49a54b9e-a9dc-4cc8-a212-2174d78d21ee" providerId="ADAL" clId="{2A18FE0A-CF88-4527-B8C1-ABB8B173C82D}" dt="2023-09-14T12:10:40.361" v="875" actId="2711"/>
      <pc:docMkLst>
        <pc:docMk/>
      </pc:docMkLst>
      <pc:sldChg chg="del">
        <pc:chgData name="Frank Gorissen" userId="49a54b9e-a9dc-4cc8-a212-2174d78d21ee" providerId="ADAL" clId="{2A18FE0A-CF88-4527-B8C1-ABB8B173C82D}" dt="2023-09-13T11:48:12.123" v="147" actId="47"/>
        <pc:sldMkLst>
          <pc:docMk/>
          <pc:sldMk cId="1210363449" sldId="267"/>
        </pc:sldMkLst>
      </pc:sldChg>
      <pc:sldChg chg="modSp add mod modAnim">
        <pc:chgData name="Frank Gorissen" userId="49a54b9e-a9dc-4cc8-a212-2174d78d21ee" providerId="ADAL" clId="{2A18FE0A-CF88-4527-B8C1-ABB8B173C82D}" dt="2023-09-13T12:02:52.972" v="819" actId="20577"/>
        <pc:sldMkLst>
          <pc:docMk/>
          <pc:sldMk cId="2266026170" sldId="279"/>
        </pc:sldMkLst>
      </pc:sldChg>
      <pc:sldChg chg="del">
        <pc:chgData name="Frank Gorissen" userId="49a54b9e-a9dc-4cc8-a212-2174d78d21ee" providerId="ADAL" clId="{2A18FE0A-CF88-4527-B8C1-ABB8B173C82D}" dt="2023-09-13T11:48:07.048" v="145" actId="47"/>
        <pc:sldMkLst>
          <pc:docMk/>
          <pc:sldMk cId="3155627917" sldId="281"/>
        </pc:sldMkLst>
      </pc:sldChg>
      <pc:sldChg chg="addSp modSp mod modAnim">
        <pc:chgData name="Frank Gorissen" userId="49a54b9e-a9dc-4cc8-a212-2174d78d21ee" providerId="ADAL" clId="{2A18FE0A-CF88-4527-B8C1-ABB8B173C82D}" dt="2023-09-13T11:59:32.322" v="567" actId="14100"/>
        <pc:sldMkLst>
          <pc:docMk/>
          <pc:sldMk cId="2852161830" sldId="282"/>
        </pc:sldMkLst>
      </pc:sldChg>
      <pc:sldChg chg="modSp modAnim">
        <pc:chgData name="Frank Gorissen" userId="49a54b9e-a9dc-4cc8-a212-2174d78d21ee" providerId="ADAL" clId="{2A18FE0A-CF88-4527-B8C1-ABB8B173C82D}" dt="2023-09-13T12:01:17.795" v="712" actId="20577"/>
        <pc:sldMkLst>
          <pc:docMk/>
          <pc:sldMk cId="855811684" sldId="283"/>
        </pc:sldMkLst>
      </pc:sldChg>
      <pc:sldChg chg="del">
        <pc:chgData name="Frank Gorissen" userId="49a54b9e-a9dc-4cc8-a212-2174d78d21ee" providerId="ADAL" clId="{2A18FE0A-CF88-4527-B8C1-ABB8B173C82D}" dt="2023-09-13T12:01:25.451" v="713" actId="47"/>
        <pc:sldMkLst>
          <pc:docMk/>
          <pc:sldMk cId="741707352" sldId="284"/>
        </pc:sldMkLst>
      </pc:sldChg>
      <pc:sldChg chg="del">
        <pc:chgData name="Frank Gorissen" userId="49a54b9e-a9dc-4cc8-a212-2174d78d21ee" providerId="ADAL" clId="{2A18FE0A-CF88-4527-B8C1-ABB8B173C82D}" dt="2023-09-13T12:01:25.951" v="714" actId="47"/>
        <pc:sldMkLst>
          <pc:docMk/>
          <pc:sldMk cId="290465062" sldId="285"/>
        </pc:sldMkLst>
      </pc:sldChg>
      <pc:sldChg chg="del">
        <pc:chgData name="Frank Gorissen" userId="49a54b9e-a9dc-4cc8-a212-2174d78d21ee" providerId="ADAL" clId="{2A18FE0A-CF88-4527-B8C1-ABB8B173C82D}" dt="2023-09-13T11:48:07.809" v="146" actId="47"/>
        <pc:sldMkLst>
          <pc:docMk/>
          <pc:sldMk cId="1881263175" sldId="286"/>
        </pc:sldMkLst>
      </pc:sldChg>
      <pc:sldChg chg="modSp add mod modAnim">
        <pc:chgData name="Frank Gorissen" userId="49a54b9e-a9dc-4cc8-a212-2174d78d21ee" providerId="ADAL" clId="{2A18FE0A-CF88-4527-B8C1-ABB8B173C82D}" dt="2023-09-13T12:02:57.803" v="820"/>
        <pc:sldMkLst>
          <pc:docMk/>
          <pc:sldMk cId="3367999568" sldId="287"/>
        </pc:sldMkLst>
      </pc:sldChg>
      <pc:sldChg chg="modSp add mod modAnim">
        <pc:chgData name="Frank Gorissen" userId="49a54b9e-a9dc-4cc8-a212-2174d78d21ee" providerId="ADAL" clId="{2A18FE0A-CF88-4527-B8C1-ABB8B173C82D}" dt="2023-09-13T12:03:00.030" v="821"/>
        <pc:sldMkLst>
          <pc:docMk/>
          <pc:sldMk cId="1822812350" sldId="288"/>
        </pc:sldMkLst>
      </pc:sldChg>
      <pc:sldChg chg="modSp add mod modAnim">
        <pc:chgData name="Frank Gorissen" userId="49a54b9e-a9dc-4cc8-a212-2174d78d21ee" providerId="ADAL" clId="{2A18FE0A-CF88-4527-B8C1-ABB8B173C82D}" dt="2023-09-13T12:03:03.496" v="822"/>
        <pc:sldMkLst>
          <pc:docMk/>
          <pc:sldMk cId="4168953964" sldId="289"/>
        </pc:sldMkLst>
      </pc:sldChg>
    </pc:docChg>
  </pc:docChgLst>
  <pc:docChgLst>
    <pc:chgData name="Frank Gorissen" userId="49a54b9e-a9dc-4cc8-a212-2174d78d21ee" providerId="ADAL" clId="{35210A53-E109-44AC-A125-F87BCEE376D6}"/>
    <pc:docChg chg="undo redo custSel modSld">
      <pc:chgData name="Frank Gorissen" userId="49a54b9e-a9dc-4cc8-a212-2174d78d21ee" providerId="ADAL" clId="{35210A53-E109-44AC-A125-F87BCEE376D6}" dt="2023-10-01T20:04:17.923" v="9" actId="1076"/>
      <pc:docMkLst>
        <pc:docMk/>
      </pc:docMkLst>
    </pc:docChg>
  </pc:docChgLst>
  <pc:docChgLst>
    <pc:chgData name="Frank Gorissen" userId="49a54b9e-a9dc-4cc8-a212-2174d78d21ee" providerId="ADAL" clId="{E699223C-B9AD-4CF5-927F-1E56E818CDA4}"/>
    <pc:docChg chg="undo redo custSel addSld delSld modSld sldOrd">
      <pc:chgData name="Frank Gorissen" userId="49a54b9e-a9dc-4cc8-a212-2174d78d21ee" providerId="ADAL" clId="{E699223C-B9AD-4CF5-927F-1E56E818CDA4}" dt="2022-09-01T08:53:56.032" v="151" actId="20577"/>
      <pc:docMkLst>
        <pc:docMk/>
      </pc:docMkLst>
      <pc:sldChg chg="modSp mod">
        <pc:chgData name="Frank Gorissen" userId="49a54b9e-a9dc-4cc8-a212-2174d78d21ee" providerId="ADAL" clId="{E699223C-B9AD-4CF5-927F-1E56E818CDA4}" dt="2022-09-01T08:53:56.032" v="151" actId="20577"/>
        <pc:sldMkLst>
          <pc:docMk/>
          <pc:sldMk cId="1210363449" sldId="267"/>
        </pc:sldMkLst>
      </pc:sldChg>
      <pc:sldChg chg="addSp delSp modSp mod">
        <pc:chgData name="Frank Gorissen" userId="49a54b9e-a9dc-4cc8-a212-2174d78d21ee" providerId="ADAL" clId="{E699223C-B9AD-4CF5-927F-1E56E818CDA4}" dt="2022-09-01T08:48:40.960" v="120" actId="20577"/>
        <pc:sldMkLst>
          <pc:docMk/>
          <pc:sldMk cId="2123888608" sldId="268"/>
        </pc:sldMkLst>
      </pc:sldChg>
      <pc:sldChg chg="modSp mod">
        <pc:chgData name="Frank Gorissen" userId="49a54b9e-a9dc-4cc8-a212-2174d78d21ee" providerId="ADAL" clId="{E699223C-B9AD-4CF5-927F-1E56E818CDA4}" dt="2022-09-01T08:44:03.245" v="35" actId="1076"/>
        <pc:sldMkLst>
          <pc:docMk/>
          <pc:sldMk cId="716826395" sldId="269"/>
        </pc:sldMkLst>
      </pc:sldChg>
      <pc:sldChg chg="modSp mod">
        <pc:chgData name="Frank Gorissen" userId="49a54b9e-a9dc-4cc8-a212-2174d78d21ee" providerId="ADAL" clId="{E699223C-B9AD-4CF5-927F-1E56E818CDA4}" dt="2022-09-01T08:44:37.280" v="41" actId="14100"/>
        <pc:sldMkLst>
          <pc:docMk/>
          <pc:sldMk cId="1206978093" sldId="270"/>
        </pc:sldMkLst>
      </pc:sldChg>
      <pc:sldChg chg="modSp del mod ord">
        <pc:chgData name="Frank Gorissen" userId="49a54b9e-a9dc-4cc8-a212-2174d78d21ee" providerId="ADAL" clId="{E699223C-B9AD-4CF5-927F-1E56E818CDA4}" dt="2022-09-01T08:48:14.055" v="90" actId="47"/>
        <pc:sldMkLst>
          <pc:docMk/>
          <pc:sldMk cId="3567267945" sldId="271"/>
        </pc:sldMkLst>
      </pc:sldChg>
      <pc:sldChg chg="modSp add mod">
        <pc:chgData name="Frank Gorissen" userId="49a54b9e-a9dc-4cc8-a212-2174d78d21ee" providerId="ADAL" clId="{E699223C-B9AD-4CF5-927F-1E56E818CDA4}" dt="2022-08-31T15:41:21.413" v="30" actId="1076"/>
        <pc:sldMkLst>
          <pc:docMk/>
          <pc:sldMk cId="3910723064" sldId="272"/>
        </pc:sldMkLst>
      </pc:sldChg>
      <pc:sldChg chg="add">
        <pc:chgData name="Frank Gorissen" userId="49a54b9e-a9dc-4cc8-a212-2174d78d21ee" providerId="ADAL" clId="{E699223C-B9AD-4CF5-927F-1E56E818CDA4}" dt="2022-09-01T08:48:06.001" v="87"/>
        <pc:sldMkLst>
          <pc:docMk/>
          <pc:sldMk cId="62086630" sldId="273"/>
        </pc:sldMkLst>
      </pc:sldChg>
    </pc:docChg>
  </pc:docChgLst>
  <pc:docChgLst>
    <pc:chgData name="Frank Gorissen" userId="49a54b9e-a9dc-4cc8-a212-2174d78d21ee" providerId="ADAL" clId="{50FF0FA1-B429-47CE-BD5C-A348113A29D9}"/>
    <pc:docChg chg="custSel delSld modSld">
      <pc:chgData name="Frank Gorissen" userId="49a54b9e-a9dc-4cc8-a212-2174d78d21ee" providerId="ADAL" clId="{50FF0FA1-B429-47CE-BD5C-A348113A29D9}" dt="2023-09-17T19:48:39.726" v="338" actId="20577"/>
      <pc:docMkLst>
        <pc:docMk/>
      </pc:docMkLst>
      <pc:sldChg chg="delSp modSp mod modAnim">
        <pc:chgData name="Frank Gorissen" userId="49a54b9e-a9dc-4cc8-a212-2174d78d21ee" providerId="ADAL" clId="{50FF0FA1-B429-47CE-BD5C-A348113A29D9}" dt="2023-09-17T19:28:57.855" v="303" actId="20577"/>
        <pc:sldMkLst>
          <pc:docMk/>
          <pc:sldMk cId="2266026170" sldId="279"/>
        </pc:sldMkLst>
      </pc:sldChg>
      <pc:sldChg chg="del">
        <pc:chgData name="Frank Gorissen" userId="49a54b9e-a9dc-4cc8-a212-2174d78d21ee" providerId="ADAL" clId="{50FF0FA1-B429-47CE-BD5C-A348113A29D9}" dt="2023-09-17T19:48:20.472" v="331" actId="47"/>
        <pc:sldMkLst>
          <pc:docMk/>
          <pc:sldMk cId="2852161830" sldId="282"/>
        </pc:sldMkLst>
      </pc:sldChg>
      <pc:sldChg chg="del">
        <pc:chgData name="Frank Gorissen" userId="49a54b9e-a9dc-4cc8-a212-2174d78d21ee" providerId="ADAL" clId="{50FF0FA1-B429-47CE-BD5C-A348113A29D9}" dt="2023-09-17T19:48:20.900" v="332" actId="47"/>
        <pc:sldMkLst>
          <pc:docMk/>
          <pc:sldMk cId="855811684" sldId="283"/>
        </pc:sldMkLst>
      </pc:sldChg>
      <pc:sldChg chg="addSp delSp modSp mod delAnim">
        <pc:chgData name="Frank Gorissen" userId="49a54b9e-a9dc-4cc8-a212-2174d78d21ee" providerId="ADAL" clId="{50FF0FA1-B429-47CE-BD5C-A348113A29D9}" dt="2023-09-17T19:48:16.860" v="328" actId="14100"/>
        <pc:sldMkLst>
          <pc:docMk/>
          <pc:sldMk cId="3367999568" sldId="287"/>
        </pc:sldMkLst>
      </pc:sldChg>
      <pc:sldChg chg="del">
        <pc:chgData name="Frank Gorissen" userId="49a54b9e-a9dc-4cc8-a212-2174d78d21ee" providerId="ADAL" clId="{50FF0FA1-B429-47CE-BD5C-A348113A29D9}" dt="2023-09-17T19:48:19.350" v="329" actId="47"/>
        <pc:sldMkLst>
          <pc:docMk/>
          <pc:sldMk cId="1822812350" sldId="288"/>
        </pc:sldMkLst>
      </pc:sldChg>
      <pc:sldChg chg="del">
        <pc:chgData name="Frank Gorissen" userId="49a54b9e-a9dc-4cc8-a212-2174d78d21ee" providerId="ADAL" clId="{50FF0FA1-B429-47CE-BD5C-A348113A29D9}" dt="2023-09-17T19:48:19.692" v="330" actId="47"/>
        <pc:sldMkLst>
          <pc:docMk/>
          <pc:sldMk cId="4168953964" sldId="289"/>
        </pc:sldMkLst>
      </pc:sldChg>
    </pc:docChg>
  </pc:docChgLst>
  <pc:docChgLst>
    <pc:chgData name="Frank Gorissen" userId="49a54b9e-a9dc-4cc8-a212-2174d78d21ee" providerId="ADAL" clId="{87C447C5-15D2-447B-8148-0C86514F844A}"/>
    <pc:docChg chg="custSel addSld delSld modSld sldOrd">
      <pc:chgData name="Frank Gorissen" userId="49a54b9e-a9dc-4cc8-a212-2174d78d21ee" providerId="ADAL" clId="{87C447C5-15D2-447B-8148-0C86514F844A}" dt="2025-04-07T20:23:55.944" v="113" actId="20577"/>
      <pc:docMkLst>
        <pc:docMk/>
      </pc:docMkLst>
      <pc:sldChg chg="addSp delSp modSp mod">
        <pc:chgData name="Frank Gorissen" userId="49a54b9e-a9dc-4cc8-a212-2174d78d21ee" providerId="ADAL" clId="{87C447C5-15D2-447B-8148-0C86514F844A}" dt="2025-04-07T20:19:31.428" v="12" actId="1076"/>
        <pc:sldMkLst>
          <pc:docMk/>
          <pc:sldMk cId="1719927420" sldId="287"/>
        </pc:sldMkLst>
        <pc:picChg chg="add mod">
          <ac:chgData name="Frank Gorissen" userId="49a54b9e-a9dc-4cc8-a212-2174d78d21ee" providerId="ADAL" clId="{87C447C5-15D2-447B-8148-0C86514F844A}" dt="2025-04-07T20:17:54.689" v="9" actId="1076"/>
          <ac:picMkLst>
            <pc:docMk/>
            <pc:sldMk cId="1719927420" sldId="287"/>
            <ac:picMk id="4" creationId="{8037C2CA-0452-776A-EA94-9DD4B042D9C2}"/>
          </ac:picMkLst>
        </pc:picChg>
        <pc:picChg chg="mod">
          <ac:chgData name="Frank Gorissen" userId="49a54b9e-a9dc-4cc8-a212-2174d78d21ee" providerId="ADAL" clId="{87C447C5-15D2-447B-8148-0C86514F844A}" dt="2025-04-07T20:19:31.428" v="12" actId="1076"/>
          <ac:picMkLst>
            <pc:docMk/>
            <pc:sldMk cId="1719927420" sldId="287"/>
            <ac:picMk id="9" creationId="{A2D06864-A788-B006-A568-A038ABAEF80B}"/>
          </ac:picMkLst>
        </pc:picChg>
      </pc:sldChg>
      <pc:sldChg chg="addSp delSp modSp add mod ord">
        <pc:chgData name="Frank Gorissen" userId="49a54b9e-a9dc-4cc8-a212-2174d78d21ee" providerId="ADAL" clId="{87C447C5-15D2-447B-8148-0C86514F844A}" dt="2025-04-07T20:20:11.436" v="31" actId="1076"/>
        <pc:sldMkLst>
          <pc:docMk/>
          <pc:sldMk cId="2402757073" sldId="298"/>
        </pc:sldMkLst>
        <pc:spChg chg="mod">
          <ac:chgData name="Frank Gorissen" userId="49a54b9e-a9dc-4cc8-a212-2174d78d21ee" providerId="ADAL" clId="{87C447C5-15D2-447B-8148-0C86514F844A}" dt="2025-04-07T20:20:07.418" v="29" actId="1076"/>
          <ac:spMkLst>
            <pc:docMk/>
            <pc:sldMk cId="2402757073" sldId="298"/>
            <ac:spMk id="3" creationId="{B4CDA384-5A8C-4D45-AA4A-5DF1ED1351D2}"/>
          </ac:spMkLst>
        </pc:spChg>
      </pc:sldChg>
      <pc:sldChg chg="modSp mod">
        <pc:chgData name="Frank Gorissen" userId="49a54b9e-a9dc-4cc8-a212-2174d78d21ee" providerId="ADAL" clId="{87C447C5-15D2-447B-8148-0C86514F844A}" dt="2025-04-07T20:19:25.963" v="11" actId="20577"/>
        <pc:sldMkLst>
          <pc:docMk/>
          <pc:sldMk cId="1264012569" sldId="299"/>
        </pc:sldMkLst>
      </pc:sldChg>
      <pc:sldChg chg="modSp add mod ord">
        <pc:chgData name="Frank Gorissen" userId="49a54b9e-a9dc-4cc8-a212-2174d78d21ee" providerId="ADAL" clId="{87C447C5-15D2-447B-8148-0C86514F844A}" dt="2025-04-07T20:23:55.944" v="113" actId="20577"/>
        <pc:sldMkLst>
          <pc:docMk/>
          <pc:sldMk cId="2028210146" sldId="300"/>
        </pc:sldMkLst>
        <pc:spChg chg="mod">
          <ac:chgData name="Frank Gorissen" userId="49a54b9e-a9dc-4cc8-a212-2174d78d21ee" providerId="ADAL" clId="{87C447C5-15D2-447B-8148-0C86514F844A}" dt="2025-04-07T20:23:55.944" v="113" actId="20577"/>
          <ac:spMkLst>
            <pc:docMk/>
            <pc:sldMk cId="2028210146" sldId="300"/>
            <ac:spMk id="3" creationId="{66ACE5B4-43B8-847B-BA60-DC1F8145046D}"/>
          </ac:spMkLst>
        </pc:spChg>
      </pc:sldChg>
    </pc:docChg>
  </pc:docChgLst>
  <pc:docChgLst>
    <pc:chgData name="Frank Gorissen" userId="49a54b9e-a9dc-4cc8-a212-2174d78d21ee" providerId="ADAL" clId="{AC8AB26A-0DF6-4BCF-B442-54112039CFA0}"/>
    <pc:docChg chg="undo custSel addSld delSld modSld sldOrd">
      <pc:chgData name="Frank Gorissen" userId="49a54b9e-a9dc-4cc8-a212-2174d78d21ee" providerId="ADAL" clId="{AC8AB26A-0DF6-4BCF-B442-54112039CFA0}" dt="2024-02-15T19:52:53.585" v="495" actId="20577"/>
      <pc:docMkLst>
        <pc:docMk/>
      </pc:docMkLst>
      <pc:sldChg chg="del">
        <pc:chgData name="Frank Gorissen" userId="49a54b9e-a9dc-4cc8-a212-2174d78d21ee" providerId="ADAL" clId="{AC8AB26A-0DF6-4BCF-B442-54112039CFA0}" dt="2024-02-15T19:46:14.012" v="136" actId="47"/>
        <pc:sldMkLst>
          <pc:docMk/>
          <pc:sldMk cId="1021008802" sldId="278"/>
        </pc:sldMkLst>
      </pc:sldChg>
      <pc:sldChg chg="modSp add del mod">
        <pc:chgData name="Frank Gorissen" userId="49a54b9e-a9dc-4cc8-a212-2174d78d21ee" providerId="ADAL" clId="{AC8AB26A-0DF6-4BCF-B442-54112039CFA0}" dt="2024-02-15T19:52:53.585" v="495" actId="20577"/>
        <pc:sldMkLst>
          <pc:docMk/>
          <pc:sldMk cId="3590679369" sldId="282"/>
        </pc:sldMkLst>
      </pc:sldChg>
      <pc:sldChg chg="ord">
        <pc:chgData name="Frank Gorissen" userId="49a54b9e-a9dc-4cc8-a212-2174d78d21ee" providerId="ADAL" clId="{AC8AB26A-0DF6-4BCF-B442-54112039CFA0}" dt="2024-02-15T19:42:44.049" v="1"/>
        <pc:sldMkLst>
          <pc:docMk/>
          <pc:sldMk cId="1426805439" sldId="283"/>
        </pc:sldMkLst>
      </pc:sldChg>
      <pc:sldChg chg="modSp add mod">
        <pc:chgData name="Frank Gorissen" userId="49a54b9e-a9dc-4cc8-a212-2174d78d21ee" providerId="ADAL" clId="{AC8AB26A-0DF6-4BCF-B442-54112039CFA0}" dt="2024-02-15T19:43:57.066" v="122" actId="20577"/>
        <pc:sldMkLst>
          <pc:docMk/>
          <pc:sldMk cId="211630141" sldId="284"/>
        </pc:sldMkLst>
      </pc:sldChg>
      <pc:sldChg chg="addSp delSp modSp add mod">
        <pc:chgData name="Frank Gorissen" userId="49a54b9e-a9dc-4cc8-a212-2174d78d21ee" providerId="ADAL" clId="{AC8AB26A-0DF6-4BCF-B442-54112039CFA0}" dt="2024-02-15T19:45:26.453" v="135" actId="20577"/>
        <pc:sldMkLst>
          <pc:docMk/>
          <pc:sldMk cId="57351717" sldId="285"/>
        </pc:sldMkLst>
      </pc:sldChg>
      <pc:sldChg chg="addSp delSp modSp add del mod ord">
        <pc:chgData name="Frank Gorissen" userId="49a54b9e-a9dc-4cc8-a212-2174d78d21ee" providerId="ADAL" clId="{AC8AB26A-0DF6-4BCF-B442-54112039CFA0}" dt="2024-02-15T19:51:44.513" v="312" actId="47"/>
        <pc:sldMkLst>
          <pc:docMk/>
          <pc:sldMk cId="3740792190" sldId="286"/>
        </pc:sldMkLst>
      </pc:sldChg>
      <pc:sldChg chg="modSp add mod ord">
        <pc:chgData name="Frank Gorissen" userId="49a54b9e-a9dc-4cc8-a212-2174d78d21ee" providerId="ADAL" clId="{AC8AB26A-0DF6-4BCF-B442-54112039CFA0}" dt="2024-02-15T19:48:14.803" v="258" actId="6549"/>
        <pc:sldMkLst>
          <pc:docMk/>
          <pc:sldMk cId="3698800167" sldId="287"/>
        </pc:sldMkLst>
      </pc:sldChg>
    </pc:docChg>
  </pc:docChgLst>
  <pc:docChgLst>
    <pc:chgData name="Frank Gorissen" userId="49a54b9e-a9dc-4cc8-a212-2174d78d21ee" providerId="ADAL" clId="{C12BB3D4-F486-475E-854F-B351C9492AB7}"/>
    <pc:docChg chg="addSld delSld modSld">
      <pc:chgData name="Frank Gorissen" userId="49a54b9e-a9dc-4cc8-a212-2174d78d21ee" providerId="ADAL" clId="{C12BB3D4-F486-475E-854F-B351C9492AB7}" dt="2024-02-04T20:08:18.778" v="42" actId="20577"/>
      <pc:docMkLst>
        <pc:docMk/>
      </pc:docMkLst>
      <pc:sldChg chg="add">
        <pc:chgData name="Frank Gorissen" userId="49a54b9e-a9dc-4cc8-a212-2174d78d21ee" providerId="ADAL" clId="{C12BB3D4-F486-475E-854F-B351C9492AB7}" dt="2024-02-04T20:07:41.769" v="1"/>
        <pc:sldMkLst>
          <pc:docMk/>
          <pc:sldMk cId="3590679369" sldId="282"/>
        </pc:sldMkLst>
      </pc:sldChg>
      <pc:sldChg chg="add">
        <pc:chgData name="Frank Gorissen" userId="49a54b9e-a9dc-4cc8-a212-2174d78d21ee" providerId="ADAL" clId="{C12BB3D4-F486-475E-854F-B351C9492AB7}" dt="2024-02-04T20:07:56.027" v="3"/>
        <pc:sldMkLst>
          <pc:docMk/>
          <pc:sldMk cId="1426805439" sldId="283"/>
        </pc:sldMkLst>
      </pc:sldChg>
    </pc:docChg>
  </pc:docChgLst>
  <pc:docChgLst>
    <pc:chgData name="Frank Gorissen" userId="49a54b9e-a9dc-4cc8-a212-2174d78d21ee" providerId="ADAL" clId="{1D645415-BC26-436C-AE46-62C4D3C64008}"/>
    <pc:docChg chg="addSld delSld modSld">
      <pc:chgData name="Frank Gorissen" userId="49a54b9e-a9dc-4cc8-a212-2174d78d21ee" providerId="ADAL" clId="{1D645415-BC26-436C-AE46-62C4D3C64008}" dt="2024-03-01T10:37:55.530" v="1"/>
      <pc:docMkLst>
        <pc:docMk/>
      </pc:docMkLst>
      <pc:sldChg chg="add del">
        <pc:chgData name="Frank Gorissen" userId="49a54b9e-a9dc-4cc8-a212-2174d78d21ee" providerId="ADAL" clId="{1D645415-BC26-436C-AE46-62C4D3C64008}" dt="2024-03-01T10:37:55.530" v="1"/>
        <pc:sldMkLst>
          <pc:docMk/>
          <pc:sldMk cId="1884937752" sldId="281"/>
        </pc:sldMkLst>
      </pc:sldChg>
      <pc:sldChg chg="add del">
        <pc:chgData name="Frank Gorissen" userId="49a54b9e-a9dc-4cc8-a212-2174d78d21ee" providerId="ADAL" clId="{1D645415-BC26-436C-AE46-62C4D3C64008}" dt="2024-03-01T10:37:55.530" v="1"/>
        <pc:sldMkLst>
          <pc:docMk/>
          <pc:sldMk cId="3590679369" sldId="282"/>
        </pc:sldMkLst>
      </pc:sldChg>
      <pc:sldChg chg="add del">
        <pc:chgData name="Frank Gorissen" userId="49a54b9e-a9dc-4cc8-a212-2174d78d21ee" providerId="ADAL" clId="{1D645415-BC26-436C-AE46-62C4D3C64008}" dt="2024-03-01T10:37:55.530" v="1"/>
        <pc:sldMkLst>
          <pc:docMk/>
          <pc:sldMk cId="1426805439" sldId="283"/>
        </pc:sldMkLst>
      </pc:sldChg>
    </pc:docChg>
  </pc:docChgLst>
  <pc:docChgLst>
    <pc:chgData name="Frank Gorissen" userId="49a54b9e-a9dc-4cc8-a212-2174d78d21ee" providerId="ADAL" clId="{DAA4A678-3926-49FD-9BBF-E33F4C608A8C}"/>
    <pc:docChg chg="undo custSel addSld modSld sldOrd">
      <pc:chgData name="Frank Gorissen" userId="49a54b9e-a9dc-4cc8-a212-2174d78d21ee" providerId="ADAL" clId="{DAA4A678-3926-49FD-9BBF-E33F4C608A8C}" dt="2021-08-25T17:23:52.006" v="1934" actId="790"/>
      <pc:docMkLst>
        <pc:docMk/>
      </pc:docMkLst>
      <pc:sldChg chg="addSp delSp modSp mod modAnim">
        <pc:chgData name="Frank Gorissen" userId="49a54b9e-a9dc-4cc8-a212-2174d78d21ee" providerId="ADAL" clId="{DAA4A678-3926-49FD-9BBF-E33F4C608A8C}" dt="2021-08-25T11:50:37.961" v="1557" actId="20577"/>
        <pc:sldMkLst>
          <pc:docMk/>
          <pc:sldMk cId="2821543234" sldId="263"/>
        </pc:sldMkLst>
      </pc:sldChg>
      <pc:sldChg chg="addSp delSp modSp mod">
        <pc:chgData name="Frank Gorissen" userId="49a54b9e-a9dc-4cc8-a212-2174d78d21ee" providerId="ADAL" clId="{DAA4A678-3926-49FD-9BBF-E33F4C608A8C}" dt="2021-08-25T11:44:52.994" v="1425"/>
        <pc:sldMkLst>
          <pc:docMk/>
          <pc:sldMk cId="2696031143" sldId="265"/>
        </pc:sldMkLst>
      </pc:sldChg>
      <pc:sldChg chg="addSp delSp modSp mod">
        <pc:chgData name="Frank Gorissen" userId="49a54b9e-a9dc-4cc8-a212-2174d78d21ee" providerId="ADAL" clId="{DAA4A678-3926-49FD-9BBF-E33F4C608A8C}" dt="2021-08-25T17:20:22.966" v="1753" actId="20577"/>
        <pc:sldMkLst>
          <pc:docMk/>
          <pc:sldMk cId="2879272527" sldId="266"/>
        </pc:sldMkLst>
      </pc:sldChg>
      <pc:sldChg chg="addSp delSp modSp add mod">
        <pc:chgData name="Frank Gorissen" userId="49a54b9e-a9dc-4cc8-a212-2174d78d21ee" providerId="ADAL" clId="{DAA4A678-3926-49FD-9BBF-E33F4C608A8C}" dt="2021-08-25T17:22:30.814" v="1820" actId="20577"/>
        <pc:sldMkLst>
          <pc:docMk/>
          <pc:sldMk cId="1210363449" sldId="267"/>
        </pc:sldMkLst>
      </pc:sldChg>
      <pc:sldChg chg="delSp modSp add mod ord">
        <pc:chgData name="Frank Gorissen" userId="49a54b9e-a9dc-4cc8-a212-2174d78d21ee" providerId="ADAL" clId="{DAA4A678-3926-49FD-9BBF-E33F4C608A8C}" dt="2021-08-25T17:23:00.076" v="1933" actId="20577"/>
        <pc:sldMkLst>
          <pc:docMk/>
          <pc:sldMk cId="2123888608" sldId="268"/>
        </pc:sldMkLst>
      </pc:sldChg>
    </pc:docChg>
  </pc:docChgLst>
  <pc:docChgLst>
    <pc:chgData name="Frank Gorissen" userId="49a54b9e-a9dc-4cc8-a212-2174d78d21ee" providerId="ADAL" clId="{3B7D1979-4646-49BB-8E21-427752497F62}"/>
    <pc:docChg chg="modSld">
      <pc:chgData name="Frank Gorissen" userId="49a54b9e-a9dc-4cc8-a212-2174d78d21ee" providerId="ADAL" clId="{3B7D1979-4646-49BB-8E21-427752497F62}" dt="2023-09-22T10:53:53.175" v="3" actId="1076"/>
      <pc:docMkLst>
        <pc:docMk/>
      </pc:docMkLst>
    </pc:docChg>
  </pc:docChgLst>
  <pc:docChgLst>
    <pc:chgData name="Frank Gorissen" userId="49a54b9e-a9dc-4cc8-a212-2174d78d21ee" providerId="ADAL" clId="{CD100B02-3533-4516-85E0-A3E3F7BEB6B4}"/>
    <pc:docChg chg="custSel delSld modSld">
      <pc:chgData name="Frank Gorissen" userId="49a54b9e-a9dc-4cc8-a212-2174d78d21ee" providerId="ADAL" clId="{CD100B02-3533-4516-85E0-A3E3F7BEB6B4}" dt="2024-02-28T19:45:59.592" v="375" actId="20577"/>
      <pc:docMkLst>
        <pc:docMk/>
      </pc:docMkLst>
      <pc:sldChg chg="del">
        <pc:chgData name="Frank Gorissen" userId="49a54b9e-a9dc-4cc8-a212-2174d78d21ee" providerId="ADAL" clId="{CD100B02-3533-4516-85E0-A3E3F7BEB6B4}" dt="2024-02-28T19:41:36.455" v="1" actId="47"/>
        <pc:sldMkLst>
          <pc:docMk/>
          <pc:sldMk cId="1864668838" sldId="271"/>
        </pc:sldMkLst>
      </pc:sldChg>
      <pc:sldChg chg="del">
        <pc:chgData name="Frank Gorissen" userId="49a54b9e-a9dc-4cc8-a212-2174d78d21ee" providerId="ADAL" clId="{CD100B02-3533-4516-85E0-A3E3F7BEB6B4}" dt="2024-02-28T19:41:37.068" v="3" actId="47"/>
        <pc:sldMkLst>
          <pc:docMk/>
          <pc:sldMk cId="4145023511" sldId="272"/>
        </pc:sldMkLst>
      </pc:sldChg>
      <pc:sldChg chg="del">
        <pc:chgData name="Frank Gorissen" userId="49a54b9e-a9dc-4cc8-a212-2174d78d21ee" providerId="ADAL" clId="{CD100B02-3533-4516-85E0-A3E3F7BEB6B4}" dt="2024-02-28T19:41:36.703" v="2" actId="47"/>
        <pc:sldMkLst>
          <pc:docMk/>
          <pc:sldMk cId="697791583" sldId="273"/>
        </pc:sldMkLst>
      </pc:sldChg>
      <pc:sldChg chg="del">
        <pc:chgData name="Frank Gorissen" userId="49a54b9e-a9dc-4cc8-a212-2174d78d21ee" providerId="ADAL" clId="{CD100B02-3533-4516-85E0-A3E3F7BEB6B4}" dt="2024-02-28T19:41:36.218" v="0" actId="47"/>
        <pc:sldMkLst>
          <pc:docMk/>
          <pc:sldMk cId="3148246692" sldId="274"/>
        </pc:sldMkLst>
      </pc:sldChg>
      <pc:sldChg chg="del">
        <pc:chgData name="Frank Gorissen" userId="49a54b9e-a9dc-4cc8-a212-2174d78d21ee" providerId="ADAL" clId="{CD100B02-3533-4516-85E0-A3E3F7BEB6B4}" dt="2024-02-28T19:41:37.516" v="4" actId="47"/>
        <pc:sldMkLst>
          <pc:docMk/>
          <pc:sldMk cId="2788195929" sldId="275"/>
        </pc:sldMkLst>
      </pc:sldChg>
      <pc:sldChg chg="addSp modSp mod">
        <pc:chgData name="Frank Gorissen" userId="49a54b9e-a9dc-4cc8-a212-2174d78d21ee" providerId="ADAL" clId="{CD100B02-3533-4516-85E0-A3E3F7BEB6B4}" dt="2024-02-28T19:45:59.592" v="375" actId="20577"/>
        <pc:sldMkLst>
          <pc:docMk/>
          <pc:sldMk cId="3590679369" sldId="282"/>
        </pc:sldMkLst>
      </pc:sldChg>
    </pc:docChg>
  </pc:docChgLst>
  <pc:docChgLst>
    <pc:chgData name="Frank Gorissen" userId="49a54b9e-a9dc-4cc8-a212-2174d78d21ee" providerId="ADAL" clId="{68ED3412-A445-4792-BE46-7D4935069F1F}"/>
    <pc:docChg chg="undo custSel modSld">
      <pc:chgData name="Frank Gorissen" userId="49a54b9e-a9dc-4cc8-a212-2174d78d21ee" providerId="ADAL" clId="{68ED3412-A445-4792-BE46-7D4935069F1F}" dt="2023-12-10T20:35:19.715" v="173"/>
      <pc:docMkLst>
        <pc:docMk/>
      </pc:docMkLst>
    </pc:docChg>
  </pc:docChgLst>
  <pc:docChgLst>
    <pc:chgData name="Frank Gorissen" userId="49a54b9e-a9dc-4cc8-a212-2174d78d21ee" providerId="ADAL" clId="{67839599-FAA4-4479-A7EC-37A5BA270FE2}"/>
    <pc:docChg chg="delSld modSld">
      <pc:chgData name="Frank Gorissen" userId="49a54b9e-a9dc-4cc8-a212-2174d78d21ee" providerId="ADAL" clId="{67839599-FAA4-4479-A7EC-37A5BA270FE2}" dt="2023-10-04T17:57:18.632" v="93" actId="20577"/>
      <pc:docMkLst>
        <pc:docMk/>
      </pc:docMkLst>
      <pc:sldChg chg="del">
        <pc:chgData name="Frank Gorissen" userId="49a54b9e-a9dc-4cc8-a212-2174d78d21ee" providerId="ADAL" clId="{67839599-FAA4-4479-A7EC-37A5BA270FE2}" dt="2023-10-04T17:56:52.635" v="80" actId="47"/>
        <pc:sldMkLst>
          <pc:docMk/>
          <pc:sldMk cId="3250952673" sldId="284"/>
        </pc:sldMkLst>
      </pc:sldChg>
    </pc:docChg>
  </pc:docChgLst>
  <pc:docChgLst>
    <pc:chgData name="Frank Gorissen" userId="49a54b9e-a9dc-4cc8-a212-2174d78d21ee" providerId="ADAL" clId="{EBA556A8-F2C0-4A88-BF93-0C76D065F798}"/>
    <pc:docChg chg="custSel addSld delSld modSld">
      <pc:chgData name="Frank Gorissen" userId="49a54b9e-a9dc-4cc8-a212-2174d78d21ee" providerId="ADAL" clId="{EBA556A8-F2C0-4A88-BF93-0C76D065F798}" dt="2023-10-03T16:36:47.405" v="113" actId="27636"/>
      <pc:docMkLst>
        <pc:docMk/>
      </pc:docMkLst>
      <pc:sldChg chg="del">
        <pc:chgData name="Frank Gorissen" userId="49a54b9e-a9dc-4cc8-a212-2174d78d21ee" providerId="ADAL" clId="{EBA556A8-F2C0-4A88-BF93-0C76D065F798}" dt="2023-10-03T16:33:14.103" v="94" actId="47"/>
        <pc:sldMkLst>
          <pc:docMk/>
          <pc:sldMk cId="2229879154" sldId="281"/>
        </pc:sldMkLst>
      </pc:sldChg>
      <pc:sldChg chg="del">
        <pc:chgData name="Frank Gorissen" userId="49a54b9e-a9dc-4cc8-a212-2174d78d21ee" providerId="ADAL" clId="{EBA556A8-F2C0-4A88-BF93-0C76D065F798}" dt="2023-10-03T16:33:14.577" v="95" actId="47"/>
        <pc:sldMkLst>
          <pc:docMk/>
          <pc:sldMk cId="2218146921" sldId="282"/>
        </pc:sldMkLst>
      </pc:sldChg>
      <pc:sldChg chg="del">
        <pc:chgData name="Frank Gorissen" userId="49a54b9e-a9dc-4cc8-a212-2174d78d21ee" providerId="ADAL" clId="{EBA556A8-F2C0-4A88-BF93-0C76D065F798}" dt="2023-10-03T16:33:14.930" v="96" actId="47"/>
        <pc:sldMkLst>
          <pc:docMk/>
          <pc:sldMk cId="1257880102" sldId="283"/>
        </pc:sldMkLst>
      </pc:sldChg>
      <pc:sldChg chg="addSp delSp modSp add mod">
        <pc:chgData name="Frank Gorissen" userId="49a54b9e-a9dc-4cc8-a212-2174d78d21ee" providerId="ADAL" clId="{EBA556A8-F2C0-4A88-BF93-0C76D065F798}" dt="2023-10-03T16:33:13.091" v="93" actId="1076"/>
        <pc:sldMkLst>
          <pc:docMk/>
          <pc:sldMk cId="3250952673" sldId="284"/>
        </pc:sldMkLst>
      </pc:sldChg>
    </pc:docChg>
  </pc:docChgLst>
  <pc:docChgLst>
    <pc:chgData name="Frank Gorissen" userId="49a54b9e-a9dc-4cc8-a212-2174d78d21ee" providerId="ADAL" clId="{E2CABBAF-9A0F-46A7-BDAE-73FDDFCC4C07}"/>
    <pc:docChg chg="modSld">
      <pc:chgData name="Frank Gorissen" userId="49a54b9e-a9dc-4cc8-a212-2174d78d21ee" providerId="ADAL" clId="{E2CABBAF-9A0F-46A7-BDAE-73FDDFCC4C07}" dt="2023-10-04T08:59:46.950" v="0" actId="20577"/>
      <pc:docMkLst>
        <pc:docMk/>
      </pc:docMkLst>
      <pc:sldChg chg="modSp mod">
        <pc:chgData name="Frank Gorissen" userId="49a54b9e-a9dc-4cc8-a212-2174d78d21ee" providerId="ADAL" clId="{E2CABBAF-9A0F-46A7-BDAE-73FDDFCC4C07}" dt="2023-10-04T08:59:46.950" v="0" actId="20577"/>
        <pc:sldMkLst>
          <pc:docMk/>
          <pc:sldMk cId="3250952673" sldId="284"/>
        </pc:sldMkLst>
      </pc:sldChg>
    </pc:docChg>
  </pc:docChgLst>
  <pc:docChgLst>
    <pc:chgData name="Frank Gorissen" userId="49a54b9e-a9dc-4cc8-a212-2174d78d21ee" providerId="ADAL" clId="{E5B15B3B-41C2-497F-B489-E3C7DDBDB2DD}"/>
    <pc:docChg chg="custSel addSld modSld">
      <pc:chgData name="Frank Gorissen" userId="49a54b9e-a9dc-4cc8-a212-2174d78d21ee" providerId="ADAL" clId="{E5B15B3B-41C2-497F-B489-E3C7DDBDB2DD}" dt="2024-01-31T08:29:29.142" v="97" actId="20577"/>
      <pc:docMkLst>
        <pc:docMk/>
      </pc:docMkLst>
      <pc:sldChg chg="addSp delSp modSp add mod">
        <pc:chgData name="Frank Gorissen" userId="49a54b9e-a9dc-4cc8-a212-2174d78d21ee" providerId="ADAL" clId="{E5B15B3B-41C2-497F-B489-E3C7DDBDB2DD}" dt="2024-01-31T08:29:29.142" v="97" actId="20577"/>
        <pc:sldMkLst>
          <pc:docMk/>
          <pc:sldMk cId="1884937752" sldId="281"/>
        </pc:sldMkLst>
      </pc:sldChg>
    </pc:docChg>
  </pc:docChgLst>
  <pc:docChgLst>
    <pc:chgData name="Frank Gorissen" userId="49a54b9e-a9dc-4cc8-a212-2174d78d21ee" providerId="ADAL" clId="{FDD6505A-790F-4879-BA67-D8908A1761FC}"/>
    <pc:docChg chg="addSld modSld">
      <pc:chgData name="Frank Gorissen" userId="49a54b9e-a9dc-4cc8-a212-2174d78d21ee" providerId="ADAL" clId="{FDD6505A-790F-4879-BA67-D8908A1761FC}" dt="2024-02-07T21:39:49.859" v="92" actId="20577"/>
      <pc:docMkLst>
        <pc:docMk/>
      </pc:docMkLst>
      <pc:sldChg chg="add">
        <pc:chgData name="Frank Gorissen" userId="49a54b9e-a9dc-4cc8-a212-2174d78d21ee" providerId="ADAL" clId="{FDD6505A-790F-4879-BA67-D8908A1761FC}" dt="2024-02-07T21:39:01.990" v="66"/>
        <pc:sldMkLst>
          <pc:docMk/>
          <pc:sldMk cId="4145023511" sldId="272"/>
        </pc:sldMkLst>
      </pc:sldChg>
      <pc:sldChg chg="add">
        <pc:chgData name="Frank Gorissen" userId="49a54b9e-a9dc-4cc8-a212-2174d78d21ee" providerId="ADAL" clId="{FDD6505A-790F-4879-BA67-D8908A1761FC}" dt="2024-02-07T21:39:01.990" v="66"/>
        <pc:sldMkLst>
          <pc:docMk/>
          <pc:sldMk cId="4087424707" sldId="273"/>
        </pc:sldMkLst>
      </pc:sldChg>
      <pc:sldChg chg="add">
        <pc:chgData name="Frank Gorissen" userId="49a54b9e-a9dc-4cc8-a212-2174d78d21ee" providerId="ADAL" clId="{FDD6505A-790F-4879-BA67-D8908A1761FC}" dt="2024-02-07T21:39:01.990" v="66"/>
        <pc:sldMkLst>
          <pc:docMk/>
          <pc:sldMk cId="3148246692" sldId="274"/>
        </pc:sldMkLst>
      </pc:sldChg>
      <pc:sldChg chg="add">
        <pc:chgData name="Frank Gorissen" userId="49a54b9e-a9dc-4cc8-a212-2174d78d21ee" providerId="ADAL" clId="{FDD6505A-790F-4879-BA67-D8908A1761FC}" dt="2024-02-07T21:39:01.990" v="66"/>
        <pc:sldMkLst>
          <pc:docMk/>
          <pc:sldMk cId="574475105" sldId="279"/>
        </pc:sldMkLst>
      </pc:sldChg>
    </pc:docChg>
  </pc:docChgLst>
  <pc:docChgLst>
    <pc:chgData name="Frank Gorissen" userId="49a54b9e-a9dc-4cc8-a212-2174d78d21ee" providerId="ADAL" clId="{B298978D-6201-4B56-9FCA-5903A5172090}"/>
    <pc:docChg chg="custSel addSld modSld">
      <pc:chgData name="Frank Gorissen" userId="49a54b9e-a9dc-4cc8-a212-2174d78d21ee" providerId="ADAL" clId="{B298978D-6201-4B56-9FCA-5903A5172090}" dt="2024-03-07T12:19:00.878" v="100" actId="20577"/>
      <pc:docMkLst>
        <pc:docMk/>
      </pc:docMkLst>
      <pc:sldChg chg="delSp modSp add mod">
        <pc:chgData name="Frank Gorissen" userId="49a54b9e-a9dc-4cc8-a212-2174d78d21ee" providerId="ADAL" clId="{B298978D-6201-4B56-9FCA-5903A5172090}" dt="2024-03-07T12:19:00.878" v="100" actId="20577"/>
        <pc:sldMkLst>
          <pc:docMk/>
          <pc:sldMk cId="1577706259" sldId="285"/>
        </pc:sldMkLst>
      </pc:sldChg>
    </pc:docChg>
  </pc:docChgLst>
  <pc:docChgLst>
    <pc:chgData name="Frank Gorissen" userId="49a54b9e-a9dc-4cc8-a212-2174d78d21ee" providerId="ADAL" clId="{92461D83-B1BB-4D13-B26F-D0A4BC565512}"/>
    <pc:docChg chg="undo custSel modSld">
      <pc:chgData name="Frank Gorissen" userId="49a54b9e-a9dc-4cc8-a212-2174d78d21ee" providerId="ADAL" clId="{92461D83-B1BB-4D13-B26F-D0A4BC565512}" dt="2024-01-31T19:43:33.864" v="209" actId="20577"/>
      <pc:docMkLst>
        <pc:docMk/>
      </pc:docMkLst>
    </pc:docChg>
  </pc:docChgLst>
  <pc:docChgLst>
    <pc:chgData name="Frank Gorissen" userId="49a54b9e-a9dc-4cc8-a212-2174d78d21ee" providerId="ADAL" clId="{A80867C9-23CA-4FBC-BAC9-DBAD2332436C}"/>
    <pc:docChg chg="modSld">
      <pc:chgData name="Frank Gorissen" userId="49a54b9e-a9dc-4cc8-a212-2174d78d21ee" providerId="ADAL" clId="{A80867C9-23CA-4FBC-BAC9-DBAD2332436C}" dt="2023-12-07T12:47:37.362" v="19" actId="20577"/>
      <pc:docMkLst>
        <pc:docMk/>
      </pc:docMkLst>
    </pc:docChg>
  </pc:docChgLst>
  <pc:docChgLst>
    <pc:chgData name="Frank Gorissen" userId="49a54b9e-a9dc-4cc8-a212-2174d78d21ee" providerId="ADAL" clId="{AA7E86F1-2CC8-49B9-AA5D-114868B85A4D}"/>
    <pc:docChg chg="modSld">
      <pc:chgData name="Frank Gorissen" userId="49a54b9e-a9dc-4cc8-a212-2174d78d21ee" providerId="ADAL" clId="{AA7E86F1-2CC8-49B9-AA5D-114868B85A4D}" dt="2024-03-06T13:08:03.075" v="0" actId="6549"/>
      <pc:docMkLst>
        <pc:docMk/>
      </pc:docMkLst>
    </pc:docChg>
  </pc:docChgLst>
  <pc:docChgLst>
    <pc:chgData name="Frank Gorissen" userId="49a54b9e-a9dc-4cc8-a212-2174d78d21ee" providerId="ADAL" clId="{071E06D0-699D-4692-BA8D-76DD2B7D227B}"/>
    <pc:docChg chg="undo custSel delSld modSld">
      <pc:chgData name="Frank Gorissen" userId="49a54b9e-a9dc-4cc8-a212-2174d78d21ee" providerId="ADAL" clId="{071E06D0-699D-4692-BA8D-76DD2B7D227B}" dt="2023-12-06T20:10:53" v="67"/>
      <pc:docMkLst>
        <pc:docMk/>
      </pc:docMkLst>
      <pc:sldChg chg="del">
        <pc:chgData name="Frank Gorissen" userId="49a54b9e-a9dc-4cc8-a212-2174d78d21ee" providerId="ADAL" clId="{071E06D0-699D-4692-BA8D-76DD2B7D227B}" dt="2023-12-06T20:10:39.896" v="59" actId="47"/>
        <pc:sldMkLst>
          <pc:docMk/>
          <pc:sldMk cId="4048753358" sldId="281"/>
        </pc:sldMkLst>
      </pc:sldChg>
      <pc:sldChg chg="del">
        <pc:chgData name="Frank Gorissen" userId="49a54b9e-a9dc-4cc8-a212-2174d78d21ee" providerId="ADAL" clId="{071E06D0-699D-4692-BA8D-76DD2B7D227B}" dt="2023-12-06T20:10:40.076" v="60" actId="47"/>
        <pc:sldMkLst>
          <pc:docMk/>
          <pc:sldMk cId="1124445916" sldId="282"/>
        </pc:sldMkLst>
      </pc:sldChg>
      <pc:sldChg chg="del">
        <pc:chgData name="Frank Gorissen" userId="49a54b9e-a9dc-4cc8-a212-2174d78d21ee" providerId="ADAL" clId="{071E06D0-699D-4692-BA8D-76DD2B7D227B}" dt="2023-12-06T20:10:41.007" v="63" actId="47"/>
        <pc:sldMkLst>
          <pc:docMk/>
          <pc:sldMk cId="153451379" sldId="283"/>
        </pc:sldMkLst>
      </pc:sldChg>
      <pc:sldChg chg="del">
        <pc:chgData name="Frank Gorissen" userId="49a54b9e-a9dc-4cc8-a212-2174d78d21ee" providerId="ADAL" clId="{071E06D0-699D-4692-BA8D-76DD2B7D227B}" dt="2023-12-06T20:10:41.524" v="64" actId="47"/>
        <pc:sldMkLst>
          <pc:docMk/>
          <pc:sldMk cId="3305785363" sldId="284"/>
        </pc:sldMkLst>
      </pc:sldChg>
      <pc:sldChg chg="del">
        <pc:chgData name="Frank Gorissen" userId="49a54b9e-a9dc-4cc8-a212-2174d78d21ee" providerId="ADAL" clId="{071E06D0-699D-4692-BA8D-76DD2B7D227B}" dt="2023-12-06T20:10:40.300" v="61" actId="47"/>
        <pc:sldMkLst>
          <pc:docMk/>
          <pc:sldMk cId="3780413072" sldId="285"/>
        </pc:sldMkLst>
      </pc:sldChg>
      <pc:sldChg chg="del">
        <pc:chgData name="Frank Gorissen" userId="49a54b9e-a9dc-4cc8-a212-2174d78d21ee" providerId="ADAL" clId="{071E06D0-699D-4692-BA8D-76DD2B7D227B}" dt="2023-12-06T20:10:40.620" v="62" actId="47"/>
        <pc:sldMkLst>
          <pc:docMk/>
          <pc:sldMk cId="812100600" sldId="286"/>
        </pc:sldMkLst>
      </pc:sldChg>
      <pc:sldChg chg="del">
        <pc:chgData name="Frank Gorissen" userId="49a54b9e-a9dc-4cc8-a212-2174d78d21ee" providerId="ADAL" clId="{071E06D0-699D-4692-BA8D-76DD2B7D227B}" dt="2023-12-06T20:10:39.694" v="58" actId="47"/>
        <pc:sldMkLst>
          <pc:docMk/>
          <pc:sldMk cId="263376381" sldId="287"/>
        </pc:sldMkLst>
      </pc:sldChg>
    </pc:docChg>
  </pc:docChgLst>
  <pc:docChgLst>
    <pc:chgData name="Frank Gorissen" userId="49a54b9e-a9dc-4cc8-a212-2174d78d21ee" providerId="ADAL" clId="{3720859F-30EA-4251-B470-589B8DA4CDC7}"/>
    <pc:docChg chg="undo custSel addSld delSld modSld sldOrd">
      <pc:chgData name="Frank Gorissen" userId="49a54b9e-a9dc-4cc8-a212-2174d78d21ee" providerId="ADAL" clId="{3720859F-30EA-4251-B470-589B8DA4CDC7}" dt="2021-08-26T15:36:50.998" v="1697" actId="1076"/>
      <pc:docMkLst>
        <pc:docMk/>
      </pc:docMkLst>
      <pc:sldChg chg="del">
        <pc:chgData name="Frank Gorissen" userId="49a54b9e-a9dc-4cc8-a212-2174d78d21ee" providerId="ADAL" clId="{3720859F-30EA-4251-B470-589B8DA4CDC7}" dt="2021-08-26T15:07:11.296" v="110" actId="47"/>
        <pc:sldMkLst>
          <pc:docMk/>
          <pc:sldMk cId="2821543234" sldId="263"/>
        </pc:sldMkLst>
      </pc:sldChg>
      <pc:sldChg chg="del">
        <pc:chgData name="Frank Gorissen" userId="49a54b9e-a9dc-4cc8-a212-2174d78d21ee" providerId="ADAL" clId="{3720859F-30EA-4251-B470-589B8DA4CDC7}" dt="2021-08-26T15:07:10.337" v="108" actId="47"/>
        <pc:sldMkLst>
          <pc:docMk/>
          <pc:sldMk cId="2696031143" sldId="265"/>
        </pc:sldMkLst>
      </pc:sldChg>
      <pc:sldChg chg="del">
        <pc:chgData name="Frank Gorissen" userId="49a54b9e-a9dc-4cc8-a212-2174d78d21ee" providerId="ADAL" clId="{3720859F-30EA-4251-B470-589B8DA4CDC7}" dt="2021-08-26T15:07:10.863" v="109" actId="47"/>
        <pc:sldMkLst>
          <pc:docMk/>
          <pc:sldMk cId="2879272527" sldId="266"/>
        </pc:sldMkLst>
      </pc:sldChg>
      <pc:sldChg chg="addSp delSp modSp mod ord">
        <pc:chgData name="Frank Gorissen" userId="49a54b9e-a9dc-4cc8-a212-2174d78d21ee" providerId="ADAL" clId="{3720859F-30EA-4251-B470-589B8DA4CDC7}" dt="2021-08-26T15:35:17.307" v="1510"/>
        <pc:sldMkLst>
          <pc:docMk/>
          <pc:sldMk cId="1210363449" sldId="267"/>
        </pc:sldMkLst>
      </pc:sldChg>
      <pc:sldChg chg="addSp delSp modSp mod">
        <pc:chgData name="Frank Gorissen" userId="49a54b9e-a9dc-4cc8-a212-2174d78d21ee" providerId="ADAL" clId="{3720859F-30EA-4251-B470-589B8DA4CDC7}" dt="2021-08-26T15:29:10.586" v="1063" actId="1076"/>
        <pc:sldMkLst>
          <pc:docMk/>
          <pc:sldMk cId="2123888608" sldId="268"/>
        </pc:sldMkLst>
      </pc:sldChg>
      <pc:sldChg chg="addSp delSp modSp add mod">
        <pc:chgData name="Frank Gorissen" userId="49a54b9e-a9dc-4cc8-a212-2174d78d21ee" providerId="ADAL" clId="{3720859F-30EA-4251-B470-589B8DA4CDC7}" dt="2021-08-26T15:36:50.998" v="1697" actId="1076"/>
        <pc:sldMkLst>
          <pc:docMk/>
          <pc:sldMk cId="716826395" sldId="269"/>
        </pc:sldMkLst>
      </pc:sldChg>
      <pc:sldChg chg="addSp modSp add mod">
        <pc:chgData name="Frank Gorissen" userId="49a54b9e-a9dc-4cc8-a212-2174d78d21ee" providerId="ADAL" clId="{3720859F-30EA-4251-B470-589B8DA4CDC7}" dt="2021-08-26T15:29:43.034" v="1078" actId="1076"/>
        <pc:sldMkLst>
          <pc:docMk/>
          <pc:sldMk cId="1206978093" sldId="270"/>
        </pc:sldMkLst>
      </pc:sldChg>
      <pc:sldChg chg="add">
        <pc:chgData name="Frank Gorissen" userId="49a54b9e-a9dc-4cc8-a212-2174d78d21ee" providerId="ADAL" clId="{3720859F-30EA-4251-B470-589B8DA4CDC7}" dt="2021-08-26T15:35:27.760" v="1512"/>
        <pc:sldMkLst>
          <pc:docMk/>
          <pc:sldMk cId="3567267945" sldId="271"/>
        </pc:sldMkLst>
      </pc:sldChg>
      <pc:sldChg chg="add del ord">
        <pc:chgData name="Frank Gorissen" userId="49a54b9e-a9dc-4cc8-a212-2174d78d21ee" providerId="ADAL" clId="{3720859F-30EA-4251-B470-589B8DA4CDC7}" dt="2021-08-26T15:35:18.465" v="1511" actId="47"/>
        <pc:sldMkLst>
          <pc:docMk/>
          <pc:sldMk cId="3619380327" sldId="271"/>
        </pc:sldMkLst>
      </pc:sldChg>
    </pc:docChg>
  </pc:docChgLst>
  <pc:docChgLst>
    <pc:chgData name="Frank Gorissen" userId="49a54b9e-a9dc-4cc8-a212-2174d78d21ee" providerId="ADAL" clId="{879FFC7A-2A52-4541-8B42-5C3C4718B06D}"/>
    <pc:docChg chg="addSld delSld modSld">
      <pc:chgData name="Frank Gorissen" userId="49a54b9e-a9dc-4cc8-a212-2174d78d21ee" providerId="ADAL" clId="{879FFC7A-2A52-4541-8B42-5C3C4718B06D}" dt="2024-03-06T19:48:48.482" v="2"/>
      <pc:docMkLst>
        <pc:docMk/>
      </pc:docMkLst>
      <pc:sldChg chg="add del">
        <pc:chgData name="Frank Gorissen" userId="49a54b9e-a9dc-4cc8-a212-2174d78d21ee" providerId="ADAL" clId="{879FFC7A-2A52-4541-8B42-5C3C4718B06D}" dt="2024-03-06T19:48:48.482" v="2"/>
        <pc:sldMkLst>
          <pc:docMk/>
          <pc:sldMk cId="1884937752" sldId="281"/>
        </pc:sldMkLst>
      </pc:sldChg>
      <pc:sldChg chg="add">
        <pc:chgData name="Frank Gorissen" userId="49a54b9e-a9dc-4cc8-a212-2174d78d21ee" providerId="ADAL" clId="{879FFC7A-2A52-4541-8B42-5C3C4718B06D}" dt="2024-03-06T19:48:48.482" v="2"/>
        <pc:sldMkLst>
          <pc:docMk/>
          <pc:sldMk cId="1653009162" sldId="284"/>
        </pc:sldMkLst>
      </pc:sldChg>
    </pc:docChg>
  </pc:docChgLst>
  <pc:docChgLst>
    <pc:chgData name="Frank Gorissen" userId="49a54b9e-a9dc-4cc8-a212-2174d78d21ee" providerId="ADAL" clId="{337302DD-CF5A-4031-9A63-6DE8CE7CC8EA}"/>
    <pc:docChg chg="undo custSel modSld">
      <pc:chgData name="Frank Gorissen" userId="49a54b9e-a9dc-4cc8-a212-2174d78d21ee" providerId="ADAL" clId="{337302DD-CF5A-4031-9A63-6DE8CE7CC8EA}" dt="2023-12-13T20:27:09.078" v="2"/>
      <pc:docMkLst>
        <pc:docMk/>
      </pc:docMkLst>
    </pc:docChg>
  </pc:docChgLst>
  <pc:docChgLst>
    <pc:chgData name="Frank Gorissen" userId="49a54b9e-a9dc-4cc8-a212-2174d78d21ee" providerId="ADAL" clId="{D6770A55-FD72-43F6-9973-92D2280003A9}"/>
    <pc:docChg chg="delSld modSld">
      <pc:chgData name="Frank Gorissen" userId="49a54b9e-a9dc-4cc8-a212-2174d78d21ee" providerId="ADAL" clId="{D6770A55-FD72-43F6-9973-92D2280003A9}" dt="2024-01-30T19:30:30.342" v="62" actId="20577"/>
      <pc:docMkLst>
        <pc:docMk/>
      </pc:docMkLst>
      <pc:sldChg chg="del">
        <pc:chgData name="Frank Gorissen" userId="49a54b9e-a9dc-4cc8-a212-2174d78d21ee" providerId="ADAL" clId="{D6770A55-FD72-43F6-9973-92D2280003A9}" dt="2024-01-30T19:30:15.235" v="47" actId="47"/>
        <pc:sldMkLst>
          <pc:docMk/>
          <pc:sldMk cId="680108284" sldId="281"/>
        </pc:sldMkLst>
      </pc:sldChg>
      <pc:sldChg chg="del">
        <pc:chgData name="Frank Gorissen" userId="49a54b9e-a9dc-4cc8-a212-2174d78d21ee" providerId="ADAL" clId="{D6770A55-FD72-43F6-9973-92D2280003A9}" dt="2024-01-30T19:30:15.438" v="48" actId="47"/>
        <pc:sldMkLst>
          <pc:docMk/>
          <pc:sldMk cId="3123338677" sldId="282"/>
        </pc:sldMkLst>
      </pc:sldChg>
      <pc:sldChg chg="del">
        <pc:chgData name="Frank Gorissen" userId="49a54b9e-a9dc-4cc8-a212-2174d78d21ee" providerId="ADAL" clId="{D6770A55-FD72-43F6-9973-92D2280003A9}" dt="2024-01-30T19:30:15.682" v="49" actId="47"/>
        <pc:sldMkLst>
          <pc:docMk/>
          <pc:sldMk cId="3813696198" sldId="283"/>
        </pc:sldMkLst>
      </pc:sldChg>
      <pc:sldChg chg="del">
        <pc:chgData name="Frank Gorissen" userId="49a54b9e-a9dc-4cc8-a212-2174d78d21ee" providerId="ADAL" clId="{D6770A55-FD72-43F6-9973-92D2280003A9}" dt="2024-01-30T19:30:16.083" v="50" actId="47"/>
        <pc:sldMkLst>
          <pc:docMk/>
          <pc:sldMk cId="804985260" sldId="284"/>
        </pc:sldMkLst>
      </pc:sldChg>
      <pc:sldChg chg="del">
        <pc:chgData name="Frank Gorissen" userId="49a54b9e-a9dc-4cc8-a212-2174d78d21ee" providerId="ADAL" clId="{D6770A55-FD72-43F6-9973-92D2280003A9}" dt="2024-01-30T19:30:16.389" v="51" actId="47"/>
        <pc:sldMkLst>
          <pc:docMk/>
          <pc:sldMk cId="4169355883" sldId="285"/>
        </pc:sldMkLst>
      </pc:sldChg>
      <pc:sldChg chg="del">
        <pc:chgData name="Frank Gorissen" userId="49a54b9e-a9dc-4cc8-a212-2174d78d21ee" providerId="ADAL" clId="{D6770A55-FD72-43F6-9973-92D2280003A9}" dt="2024-01-30T19:30:16.836" v="52" actId="47"/>
        <pc:sldMkLst>
          <pc:docMk/>
          <pc:sldMk cId="604591551" sldId="286"/>
        </pc:sldMkLst>
      </pc:sldChg>
    </pc:docChg>
  </pc:docChgLst>
  <pc:docChgLst>
    <pc:chgData name="Frank Gorissen" userId="49a54b9e-a9dc-4cc8-a212-2174d78d21ee" providerId="ADAL" clId="{6D2F7CA3-44DA-48CC-873E-29AE6F7D5A61}"/>
    <pc:docChg chg="modSld">
      <pc:chgData name="Frank Gorissen" userId="49a54b9e-a9dc-4cc8-a212-2174d78d21ee" providerId="ADAL" clId="{6D2F7CA3-44DA-48CC-873E-29AE6F7D5A61}" dt="2023-12-13T09:05:10.841" v="55" actId="20577"/>
      <pc:docMkLst>
        <pc:docMk/>
      </pc:docMkLst>
    </pc:docChg>
  </pc:docChgLst>
  <pc:docChgLst>
    <pc:chgData name="Frank Gorissen" userId="49a54b9e-a9dc-4cc8-a212-2174d78d21ee" providerId="ADAL" clId="{14E9DF47-974F-426F-BFD3-963696DBD8D9}"/>
    <pc:docChg chg="modSld">
      <pc:chgData name="Frank Gorissen" userId="49a54b9e-a9dc-4cc8-a212-2174d78d21ee" providerId="ADAL" clId="{14E9DF47-974F-426F-BFD3-963696DBD8D9}" dt="2023-11-22T08:53:09.090" v="5" actId="20577"/>
      <pc:docMkLst>
        <pc:docMk/>
      </pc:docMkLst>
      <pc:sldChg chg="modSp mod">
        <pc:chgData name="Frank Gorissen" userId="49a54b9e-a9dc-4cc8-a212-2174d78d21ee" providerId="ADAL" clId="{14E9DF47-974F-426F-BFD3-963696DBD8D9}" dt="2023-11-22T08:42:44.121" v="3" actId="20577"/>
        <pc:sldMkLst>
          <pc:docMk/>
          <pc:sldMk cId="1961415749" sldId="281"/>
        </pc:sldMkLst>
      </pc:sldChg>
    </pc:docChg>
  </pc:docChgLst>
  <pc:docChgLst>
    <pc:chgData name="Frank Gorissen" userId="49a54b9e-a9dc-4cc8-a212-2174d78d21ee" providerId="ADAL" clId="{E9CDEBFA-DAEA-442A-9E95-0103F6D764E9}"/>
    <pc:docChg chg="undo custSel addSld modSld sldOrd">
      <pc:chgData name="Frank Gorissen" userId="49a54b9e-a9dc-4cc8-a212-2174d78d21ee" providerId="ADAL" clId="{E9CDEBFA-DAEA-442A-9E95-0103F6D764E9}" dt="2023-12-17T21:07:24.363" v="1168" actId="6549"/>
      <pc:docMkLst>
        <pc:docMk/>
      </pc:docMkLst>
      <pc:sldChg chg="addSp delSp modSp add mod setBg modAnim">
        <pc:chgData name="Frank Gorissen" userId="49a54b9e-a9dc-4cc8-a212-2174d78d21ee" providerId="ADAL" clId="{E9CDEBFA-DAEA-442A-9E95-0103F6D764E9}" dt="2023-12-17T21:00:59.825" v="541" actId="1076"/>
        <pc:sldMkLst>
          <pc:docMk/>
          <pc:sldMk cId="680108284" sldId="281"/>
        </pc:sldMkLst>
      </pc:sldChg>
      <pc:sldChg chg="addSp delSp modSp add mod">
        <pc:chgData name="Frank Gorissen" userId="49a54b9e-a9dc-4cc8-a212-2174d78d21ee" providerId="ADAL" clId="{E9CDEBFA-DAEA-442A-9E95-0103F6D764E9}" dt="2023-12-17T20:58:53.123" v="399" actId="478"/>
        <pc:sldMkLst>
          <pc:docMk/>
          <pc:sldMk cId="3123338677" sldId="282"/>
        </pc:sldMkLst>
      </pc:sldChg>
      <pc:sldChg chg="delSp modSp add mod ord">
        <pc:chgData name="Frank Gorissen" userId="49a54b9e-a9dc-4cc8-a212-2174d78d21ee" providerId="ADAL" clId="{E9CDEBFA-DAEA-442A-9E95-0103F6D764E9}" dt="2023-12-17T21:01:37.375" v="559" actId="20577"/>
        <pc:sldMkLst>
          <pc:docMk/>
          <pc:sldMk cId="3813696198" sldId="283"/>
        </pc:sldMkLst>
      </pc:sldChg>
      <pc:sldChg chg="addSp delSp modSp add mod addAnim delAnim">
        <pc:chgData name="Frank Gorissen" userId="49a54b9e-a9dc-4cc8-a212-2174d78d21ee" providerId="ADAL" clId="{E9CDEBFA-DAEA-442A-9E95-0103F6D764E9}" dt="2023-12-17T21:06:05.969" v="912" actId="20577"/>
        <pc:sldMkLst>
          <pc:docMk/>
          <pc:sldMk cId="804985260" sldId="284"/>
        </pc:sldMkLst>
      </pc:sldChg>
      <pc:sldChg chg="delSp modSp add mod">
        <pc:chgData name="Frank Gorissen" userId="49a54b9e-a9dc-4cc8-a212-2174d78d21ee" providerId="ADAL" clId="{E9CDEBFA-DAEA-442A-9E95-0103F6D764E9}" dt="2023-12-17T21:07:04.430" v="1113" actId="20577"/>
        <pc:sldMkLst>
          <pc:docMk/>
          <pc:sldMk cId="4169355883" sldId="285"/>
        </pc:sldMkLst>
      </pc:sldChg>
      <pc:sldChg chg="modSp add mod">
        <pc:chgData name="Frank Gorissen" userId="49a54b9e-a9dc-4cc8-a212-2174d78d21ee" providerId="ADAL" clId="{E9CDEBFA-DAEA-442A-9E95-0103F6D764E9}" dt="2023-12-17T21:07:24.363" v="1168" actId="6549"/>
        <pc:sldMkLst>
          <pc:docMk/>
          <pc:sldMk cId="604591551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B85F4-E287-498B-97F8-30A75E00B2CF}" type="datetimeFigureOut">
              <a:rPr lang="nl-NL" smtClean="0"/>
              <a:t>3-6-2025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DDBFD-B34A-47A1-9B32-8BAB3A7DFC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7243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64DA0-DEAD-4A4F-909F-D459A4C636E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9748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151F-8CF3-4991-8906-D9A166B87CD0}" type="datetimeFigureOut">
              <a:rPr lang="nl-NL" smtClean="0"/>
              <a:t>3-6-2025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A0DA-65F8-43A5-9F49-741F03261C4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93680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151F-8CF3-4991-8906-D9A166B87CD0}" type="datetimeFigureOut">
              <a:rPr lang="nl-NL" smtClean="0"/>
              <a:t>3-6-2025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A0DA-65F8-43A5-9F49-741F03261C4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280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151F-8CF3-4991-8906-D9A166B87CD0}" type="datetimeFigureOut">
              <a:rPr lang="nl-NL" smtClean="0"/>
              <a:t>3-6-2025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A0DA-65F8-43A5-9F49-741F03261C4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81938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151F-8CF3-4991-8906-D9A166B87CD0}" type="datetimeFigureOut">
              <a:rPr lang="nl-NL" smtClean="0"/>
              <a:t>3-6-2025</a:t>
            </a:fld>
            <a:endParaRPr lang="nl-N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A0DA-65F8-43A5-9F49-741F03261C4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9412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151F-8CF3-4991-8906-D9A166B87CD0}" type="datetimeFigureOut">
              <a:rPr lang="nl-NL" smtClean="0"/>
              <a:t>3-6-2025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A0DA-65F8-43A5-9F49-741F03261C4B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227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151F-8CF3-4991-8906-D9A166B87CD0}" type="datetimeFigureOut">
              <a:rPr lang="nl-NL" smtClean="0"/>
              <a:t>3-6-2025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A0DA-65F8-43A5-9F49-741F03261C4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085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151F-8CF3-4991-8906-D9A166B87CD0}" type="datetimeFigureOut">
              <a:rPr lang="nl-NL" smtClean="0"/>
              <a:t>3-6-2025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A0DA-65F8-43A5-9F49-741F03261C4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874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151F-8CF3-4991-8906-D9A166B87CD0}" type="datetimeFigureOut">
              <a:rPr lang="nl-NL" smtClean="0"/>
              <a:t>3-6-2025</a:t>
            </a:fld>
            <a:endParaRPr lang="nl-N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A0DA-65F8-43A5-9F49-741F03261C4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2959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B6F151F-8CF3-4991-8906-D9A166B87CD0}" type="datetimeFigureOut">
              <a:rPr lang="nl-NL" smtClean="0"/>
              <a:t>3-6-2025</a:t>
            </a:fld>
            <a:endParaRPr lang="nl-N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nl-N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A0DA-65F8-43A5-9F49-741F03261C4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6263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151F-8CF3-4991-8906-D9A166B87CD0}" type="datetimeFigureOut">
              <a:rPr lang="nl-NL" smtClean="0"/>
              <a:t>3-6-2025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A0DA-65F8-43A5-9F49-741F03261C4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7869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F151F-8CF3-4991-8906-D9A166B87CD0}" type="datetimeFigureOut">
              <a:rPr lang="nl-NL" smtClean="0"/>
              <a:t>3-6-2025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AA0DA-65F8-43A5-9F49-741F03261C4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7229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B6F151F-8CF3-4991-8906-D9A166B87CD0}" type="datetimeFigureOut">
              <a:rPr lang="nl-NL" smtClean="0"/>
              <a:t>3-6-2025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7AAA0DA-65F8-43A5-9F49-741F03261C4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345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3.png"/><Relationship Id="rId5" Type="http://schemas.openxmlformats.org/officeDocument/2006/relationships/image" Target="../media/image11.png"/><Relationship Id="rId10" Type="http://schemas.openxmlformats.org/officeDocument/2006/relationships/image" Target="NULL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het.colorado.edu/sims/html/graphing-slope-intercept/latest/graphing-slope-intercept_en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D342C6-A404-43B1-BB3B-D6D22E3C1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806" y="229427"/>
            <a:ext cx="7729728" cy="1188720"/>
          </a:xfrm>
        </p:spPr>
        <p:txBody>
          <a:bodyPr/>
          <a:lstStyle/>
          <a:p>
            <a:r>
              <a:rPr lang="nl-N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Welcome</a:t>
            </a: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mathematics</a:t>
            </a:r>
            <a:b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l-N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CDA384-5A8C-4D45-AA4A-5DF1ED135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822" y="5439853"/>
            <a:ext cx="7729728" cy="12006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dirty="0">
                <a:latin typeface="Calibri" panose="020F0502020204030204" pitchFamily="34" charset="0"/>
                <a:cs typeface="Calibri" panose="020F0502020204030204" pitchFamily="34" charset="0"/>
              </a:rPr>
              <a:t>Books out, 5 minutes of reading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please</a:t>
            </a:r>
            <a:r>
              <a:rPr lang="nl-NL" sz="2800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nl-NL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Eurasian</a:t>
            </a:r>
            <a:r>
              <a:rPr lang="nl-NL" sz="2800" i="1" dirty="0">
                <a:latin typeface="Calibri" panose="020F0502020204030204" pitchFamily="34" charset="0"/>
                <a:cs typeface="Calibri" panose="020F0502020204030204" pitchFamily="34" charset="0"/>
              </a:rPr>
              <a:t> Robin</a:t>
            </a:r>
            <a:endParaRPr lang="nl-N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09F4BED7-E3A5-4471-9EBA-06CCDAFA54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3" name="Picture 2" descr="NO DUTCH ZONE SPEAK ENGLISH Poster | engels | Keep Calm-o-Matic">
            <a:extLst>
              <a:ext uri="{FF2B5EF4-FFF2-40B4-BE49-F238E27FC236}">
                <a16:creationId xmlns:a16="http://schemas.microsoft.com/office/drawing/2014/main" id="{972C5E3E-9DFB-4611-B423-2C1E6F97C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744" y="2307700"/>
            <a:ext cx="3900256" cy="455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193EDB33-835B-4E97-A051-AFA176BA3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0" y="0"/>
            <a:ext cx="219075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e Robin (garden bird) - facts, products &amp; more">
            <a:extLst>
              <a:ext uri="{FF2B5EF4-FFF2-40B4-BE49-F238E27FC236}">
                <a16:creationId xmlns:a16="http://schemas.microsoft.com/office/drawing/2014/main" id="{1E285952-1409-FAD8-9EDB-1938089604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2" t="16857" r="26258" b="21503"/>
          <a:stretch/>
        </p:blipFill>
        <p:spPr bwMode="auto">
          <a:xfrm>
            <a:off x="495569" y="823787"/>
            <a:ext cx="3529782" cy="410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757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3CEA5-F06C-7746-139B-D854B47CB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5A2602-910D-54A0-6B78-CA9E8F280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today</a:t>
            </a:r>
            <a:endParaRPr lang="nl-N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27E944-84A8-3F19-02EE-5087C127E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3975" y="2638044"/>
            <a:ext cx="8636889" cy="3255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are able to derive the formula for a line from its graph.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3902C67-4B00-33FE-EC7C-EC0A39C3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0" y="0"/>
            <a:ext cx="219075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NO DUTCH ZONE SPEAK ENGLISH Poster | engels | Keep Calm-o-Matic">
            <a:extLst>
              <a:ext uri="{FF2B5EF4-FFF2-40B4-BE49-F238E27FC236}">
                <a16:creationId xmlns:a16="http://schemas.microsoft.com/office/drawing/2014/main" id="{8FF6B6D1-7DEE-5CAF-64A3-FB0515B31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4416" y="3944151"/>
            <a:ext cx="2497584" cy="291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706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CC995-4797-79B4-7713-30BE777D7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6D5C58DF-607B-C02F-885F-F855ADDA32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9240" y="396288"/>
                <a:ext cx="8636889" cy="404236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standard form for all linear formulas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𝑚𝑥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Where:</a:t>
                </a:r>
              </a:p>
              <a:p>
                <a:pPr marL="0" indent="0">
                  <a:buNone/>
                </a:pPr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the gradient: one step to the left means </a:t>
                </a:r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steps upwards; </a:t>
                </a:r>
              </a:p>
              <a:p>
                <a:pPr marL="0" indent="0">
                  <a:buNone/>
                </a:pPr>
                <a:endParaRPr lang="en-US" sz="2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en-US" sz="24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 </a:t>
                </a:r>
                <a:r>
                  <a:rPr lang="en-US" sz="2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is the y-intercept: the graphs intersects the y-axis in (0, b)</a:t>
                </a:r>
                <a:endParaRPr lang="en-US" sz="2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6D5C58DF-607B-C02F-885F-F855ADDA32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9240" y="396288"/>
                <a:ext cx="8636889" cy="4042361"/>
              </a:xfrm>
              <a:blipFill>
                <a:blip r:embed="rId2"/>
                <a:stretch>
                  <a:fillRect l="-1059" t="-1207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>
            <a:extLst>
              <a:ext uri="{FF2B5EF4-FFF2-40B4-BE49-F238E27FC236}">
                <a16:creationId xmlns:a16="http://schemas.microsoft.com/office/drawing/2014/main" id="{045FB0AB-76E5-FAB8-EBD2-B94ECC52E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0" y="0"/>
            <a:ext cx="219075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NO DUTCH ZONE SPEAK ENGLISH Poster | engels | Keep Calm-o-Matic">
            <a:extLst>
              <a:ext uri="{FF2B5EF4-FFF2-40B4-BE49-F238E27FC236}">
                <a16:creationId xmlns:a16="http://schemas.microsoft.com/office/drawing/2014/main" id="{53AA8994-E83C-D4EA-F76C-AA8DBECF9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4416" y="3944151"/>
            <a:ext cx="2497584" cy="291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280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Tabel 49">
            <a:extLst>
              <a:ext uri="{FF2B5EF4-FFF2-40B4-BE49-F238E27FC236}">
                <a16:creationId xmlns:a16="http://schemas.microsoft.com/office/drawing/2014/main" id="{B5279389-D289-42FF-B70F-1963A66E7416}"/>
              </a:ext>
            </a:extLst>
          </p:cNvPr>
          <p:cNvGraphicFramePr>
            <a:graphicFrameLocks noGrp="1"/>
          </p:cNvGraphicFramePr>
          <p:nvPr/>
        </p:nvGraphicFramePr>
        <p:xfrm>
          <a:off x="6935641" y="1265094"/>
          <a:ext cx="4276800" cy="456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94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374"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381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700" dirty="0"/>
                    </a:p>
                  </a:txBody>
                  <a:tcPr marL="81280" marR="81280" marT="40640" marB="4064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kstvak 51">
                <a:extLst>
                  <a:ext uri="{FF2B5EF4-FFF2-40B4-BE49-F238E27FC236}">
                    <a16:creationId xmlns:a16="http://schemas.microsoft.com/office/drawing/2014/main" id="{5568B3A0-07E4-47FB-AA4B-453F0BBDCD31}"/>
                  </a:ext>
                </a:extLst>
              </p:cNvPr>
              <p:cNvSpPr txBox="1"/>
              <p:nvPr/>
            </p:nvSpPr>
            <p:spPr>
              <a:xfrm>
                <a:off x="341570" y="2834559"/>
                <a:ext cx="60019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2000" b="1" dirty="0">
                    <a:solidFill>
                      <a:srgbClr val="EB690A"/>
                    </a:solidFill>
                    <a:latin typeface="Cambria" panose="02040503050406030204" pitchFamily="18" charset="0"/>
                  </a:rPr>
                  <a:t>Gradient-intercept form: </a:t>
                </a:r>
                <a14:m>
                  <m:oMath xmlns:m="http://schemas.openxmlformats.org/officeDocument/2006/math">
                    <m:r>
                      <a:rPr lang="nl-NL" sz="200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l-NL" sz="20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nl-NL" sz="20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l-NL" sz="200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200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l-NL" sz="2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2" name="Tekstvak 51">
                <a:extLst>
                  <a:ext uri="{FF2B5EF4-FFF2-40B4-BE49-F238E27FC236}">
                    <a16:creationId xmlns:a16="http://schemas.microsoft.com/office/drawing/2014/main" id="{5568B3A0-07E4-47FB-AA4B-453F0BBDCD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70" y="2834559"/>
                <a:ext cx="6001964" cy="400110"/>
              </a:xfrm>
              <a:prstGeom prst="rect">
                <a:avLst/>
              </a:prstGeom>
              <a:blipFill>
                <a:blip r:embed="rId3"/>
                <a:stretch>
                  <a:fillRect l="-1015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kstvak 52">
                <a:extLst>
                  <a:ext uri="{FF2B5EF4-FFF2-40B4-BE49-F238E27FC236}">
                    <a16:creationId xmlns:a16="http://schemas.microsoft.com/office/drawing/2014/main" id="{B53D4245-77D8-44EA-AB5A-57A0698972FC}"/>
                  </a:ext>
                </a:extLst>
              </p:cNvPr>
              <p:cNvSpPr txBox="1"/>
              <p:nvPr/>
            </p:nvSpPr>
            <p:spPr>
              <a:xfrm>
                <a:off x="338400" y="3635804"/>
                <a:ext cx="178356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l-NL" sz="2000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nl-NL" sz="20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nl-NL" sz="2000" dirty="0">
                    <a:latin typeface="Cambria" panose="02040503050406030204" pitchFamily="18" charset="0"/>
                  </a:rPr>
                  <a:t> </a:t>
                </a:r>
                <a:r>
                  <a:rPr lang="nl-NL" sz="2000" b="1" dirty="0">
                    <a:solidFill>
                      <a:srgbClr val="EB690A"/>
                    </a:solidFill>
                    <a:latin typeface="Cambria" panose="02040503050406030204" pitchFamily="18" charset="0"/>
                  </a:rPr>
                  <a:t>gradient</a:t>
                </a:r>
                <a:r>
                  <a:rPr lang="nl-NL" sz="2000" dirty="0">
                    <a:solidFill>
                      <a:srgbClr val="EB690A"/>
                    </a:solidFill>
                    <a:latin typeface="Cambria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3" name="Tekstvak 52">
                <a:extLst>
                  <a:ext uri="{FF2B5EF4-FFF2-40B4-BE49-F238E27FC236}">
                    <a16:creationId xmlns:a16="http://schemas.microsoft.com/office/drawing/2014/main" id="{B53D4245-77D8-44EA-AB5A-57A069897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400" y="3635804"/>
                <a:ext cx="1783565" cy="400110"/>
              </a:xfrm>
              <a:prstGeom prst="rect">
                <a:avLst/>
              </a:prstGeom>
              <a:blipFill>
                <a:blip r:embed="rId4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kstvak 53">
                <a:extLst>
                  <a:ext uri="{FF2B5EF4-FFF2-40B4-BE49-F238E27FC236}">
                    <a16:creationId xmlns:a16="http://schemas.microsoft.com/office/drawing/2014/main" id="{24F00CC8-3641-4948-A5C7-3486C5B08810}"/>
                  </a:ext>
                </a:extLst>
              </p:cNvPr>
              <p:cNvSpPr txBox="1"/>
              <p:nvPr/>
            </p:nvSpPr>
            <p:spPr>
              <a:xfrm>
                <a:off x="338400" y="5120645"/>
                <a:ext cx="200952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l-NL" sz="20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l-NL" sz="20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nl-NL" sz="2000" dirty="0">
                    <a:latin typeface="Cambria" panose="02040503050406030204" pitchFamily="18" charset="0"/>
                  </a:rPr>
                  <a:t> </a:t>
                </a:r>
                <a:r>
                  <a:rPr lang="nl-NL" sz="2000" b="1" dirty="0">
                    <a:solidFill>
                      <a:srgbClr val="EB690A"/>
                    </a:solidFill>
                    <a:latin typeface="Cambria" panose="02040503050406030204" pitchFamily="18" charset="0"/>
                  </a:rPr>
                  <a:t>𝑦-</a:t>
                </a:r>
                <a:r>
                  <a:rPr lang="nl-NL" sz="2000" b="1" dirty="0" err="1">
                    <a:solidFill>
                      <a:srgbClr val="EB690A"/>
                    </a:solidFill>
                    <a:latin typeface="Cambria" panose="02040503050406030204" pitchFamily="18" charset="0"/>
                  </a:rPr>
                  <a:t>intercept</a:t>
                </a:r>
                <a:r>
                  <a:rPr lang="nl-NL" sz="2000" dirty="0">
                    <a:solidFill>
                      <a:srgbClr val="EB690A"/>
                    </a:solidFill>
                    <a:latin typeface="Cambria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4" name="Tekstvak 53">
                <a:extLst>
                  <a:ext uri="{FF2B5EF4-FFF2-40B4-BE49-F238E27FC236}">
                    <a16:creationId xmlns:a16="http://schemas.microsoft.com/office/drawing/2014/main" id="{24F00CC8-3641-4948-A5C7-3486C5B08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400" y="5120645"/>
                <a:ext cx="2009524" cy="400110"/>
              </a:xfrm>
              <a:prstGeom prst="rect">
                <a:avLst/>
              </a:prstGeom>
              <a:blipFill>
                <a:blip r:embed="rId5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ep 54">
            <a:extLst>
              <a:ext uri="{FF2B5EF4-FFF2-40B4-BE49-F238E27FC236}">
                <a16:creationId xmlns:a16="http://schemas.microsoft.com/office/drawing/2014/main" id="{B94B9B94-64AD-40F3-AB1A-DBD936329ABD}"/>
              </a:ext>
            </a:extLst>
          </p:cNvPr>
          <p:cNvGrpSpPr/>
          <p:nvPr/>
        </p:nvGrpSpPr>
        <p:grpSpPr>
          <a:xfrm>
            <a:off x="6888110" y="905700"/>
            <a:ext cx="4659741" cy="4735602"/>
            <a:chOff x="3652654" y="1240192"/>
            <a:chExt cx="4659741" cy="4735602"/>
          </a:xfrm>
        </p:grpSpPr>
        <p:sp>
          <p:nvSpPr>
            <p:cNvPr id="56" name="Tekstvak 55">
              <a:extLst>
                <a:ext uri="{FF2B5EF4-FFF2-40B4-BE49-F238E27FC236}">
                  <a16:creationId xmlns:a16="http://schemas.microsoft.com/office/drawing/2014/main" id="{77E95A1F-4469-478F-8E6D-428841ABEAB6}"/>
                </a:ext>
              </a:extLst>
            </p:cNvPr>
            <p:cNvSpPr txBox="1"/>
            <p:nvPr/>
          </p:nvSpPr>
          <p:spPr>
            <a:xfrm>
              <a:off x="4075179" y="4914154"/>
              <a:ext cx="490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>
                  <a:latin typeface="Cambria" panose="02040503050406030204" pitchFamily="18" charset="0"/>
                  <a:cs typeface="Calibri" panose="020F0502020204030204" pitchFamily="34" charset="0"/>
                </a:rPr>
                <a:t>−</a:t>
              </a:r>
              <a:r>
                <a:rPr lang="nl-NL" dirty="0">
                  <a:latin typeface="Cambria" panose="02040503050406030204" pitchFamily="18" charset="0"/>
                </a:rPr>
                <a:t>3</a:t>
              </a:r>
              <a:endParaRPr lang="nl-NL" i="1" dirty="0">
                <a:latin typeface="Cambria" panose="02040503050406030204" pitchFamily="18" charset="0"/>
              </a:endParaRPr>
            </a:p>
          </p:txBody>
        </p:sp>
        <p:sp>
          <p:nvSpPr>
            <p:cNvPr id="57" name="Tekstvak 56">
              <a:extLst>
                <a:ext uri="{FF2B5EF4-FFF2-40B4-BE49-F238E27FC236}">
                  <a16:creationId xmlns:a16="http://schemas.microsoft.com/office/drawing/2014/main" id="{AA4F61E8-6912-4008-AAE2-1BB2C1AC6198}"/>
                </a:ext>
              </a:extLst>
            </p:cNvPr>
            <p:cNvSpPr txBox="1"/>
            <p:nvPr/>
          </p:nvSpPr>
          <p:spPr>
            <a:xfrm>
              <a:off x="3652654" y="4912207"/>
              <a:ext cx="5443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dirty="0">
                  <a:latin typeface="Cambria" panose="02040503050406030204" pitchFamily="18" charset="0"/>
                  <a:cs typeface="Calibri" panose="020F0502020204030204" pitchFamily="34" charset="0"/>
                </a:rPr>
                <a:t>−</a:t>
              </a:r>
              <a:r>
                <a:rPr lang="nl-NL" dirty="0">
                  <a:latin typeface="Cambria" panose="02040503050406030204" pitchFamily="18" charset="0"/>
                </a:rPr>
                <a:t>4</a:t>
              </a:r>
              <a:endParaRPr lang="nl-NL" i="1" dirty="0">
                <a:latin typeface="Cambria" panose="02040503050406030204" pitchFamily="18" charset="0"/>
              </a:endParaRPr>
            </a:p>
          </p:txBody>
        </p:sp>
        <p:grpSp>
          <p:nvGrpSpPr>
            <p:cNvPr id="58" name="Groep 57">
              <a:extLst>
                <a:ext uri="{FF2B5EF4-FFF2-40B4-BE49-F238E27FC236}">
                  <a16:creationId xmlns:a16="http://schemas.microsoft.com/office/drawing/2014/main" id="{8CC8A5CE-F540-426D-B18C-571E9B2EE23D}"/>
                </a:ext>
              </a:extLst>
            </p:cNvPr>
            <p:cNvGrpSpPr/>
            <p:nvPr/>
          </p:nvGrpSpPr>
          <p:grpSpPr>
            <a:xfrm>
              <a:off x="4514819" y="1240192"/>
              <a:ext cx="3797576" cy="4735602"/>
              <a:chOff x="4514819" y="1240192"/>
              <a:chExt cx="3797576" cy="4735602"/>
            </a:xfrm>
          </p:grpSpPr>
          <p:grpSp>
            <p:nvGrpSpPr>
              <p:cNvPr id="59" name="Groep 58">
                <a:extLst>
                  <a:ext uri="{FF2B5EF4-FFF2-40B4-BE49-F238E27FC236}">
                    <a16:creationId xmlns:a16="http://schemas.microsoft.com/office/drawing/2014/main" id="{254C33A1-C962-483F-B85C-C36B0517A816}"/>
                  </a:ext>
                </a:extLst>
              </p:cNvPr>
              <p:cNvGrpSpPr/>
              <p:nvPr/>
            </p:nvGrpSpPr>
            <p:grpSpPr>
              <a:xfrm>
                <a:off x="4514819" y="1240192"/>
                <a:ext cx="3797576" cy="4735602"/>
                <a:chOff x="939168" y="1579696"/>
                <a:chExt cx="3797576" cy="4735602"/>
              </a:xfrm>
            </p:grpSpPr>
            <p:grpSp>
              <p:nvGrpSpPr>
                <p:cNvPr id="67" name="Groep 66">
                  <a:extLst>
                    <a:ext uri="{FF2B5EF4-FFF2-40B4-BE49-F238E27FC236}">
                      <a16:creationId xmlns:a16="http://schemas.microsoft.com/office/drawing/2014/main" id="{F824EF63-2F99-4AE9-BD19-046B29E8F491}"/>
                    </a:ext>
                  </a:extLst>
                </p:cNvPr>
                <p:cNvGrpSpPr/>
                <p:nvPr/>
              </p:nvGrpSpPr>
              <p:grpSpPr>
                <a:xfrm>
                  <a:off x="939168" y="2518913"/>
                  <a:ext cx="2183057" cy="3796385"/>
                  <a:chOff x="5593477" y="998631"/>
                  <a:chExt cx="2183057" cy="3796385"/>
                </a:xfrm>
              </p:grpSpPr>
              <p:sp>
                <p:nvSpPr>
                  <p:cNvPr id="70" name="Tekstvak 69">
                    <a:extLst>
                      <a:ext uri="{FF2B5EF4-FFF2-40B4-BE49-F238E27FC236}">
                        <a16:creationId xmlns:a16="http://schemas.microsoft.com/office/drawing/2014/main" id="{DCBA2594-F10E-4266-9718-01FB74241FEB}"/>
                      </a:ext>
                    </a:extLst>
                  </p:cNvPr>
                  <p:cNvSpPr txBox="1"/>
                  <p:nvPr/>
                </p:nvSpPr>
                <p:spPr>
                  <a:xfrm>
                    <a:off x="6339244" y="3734206"/>
                    <a:ext cx="38605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i="1" dirty="0">
                        <a:latin typeface="Cambria" panose="02040503050406030204" pitchFamily="18" charset="0"/>
                      </a:rPr>
                      <a:t>O</a:t>
                    </a:r>
                  </a:p>
                </p:txBody>
              </p:sp>
              <p:sp>
                <p:nvSpPr>
                  <p:cNvPr id="71" name="Tekstvak 70">
                    <a:extLst>
                      <a:ext uri="{FF2B5EF4-FFF2-40B4-BE49-F238E27FC236}">
                        <a16:creationId xmlns:a16="http://schemas.microsoft.com/office/drawing/2014/main" id="{FF06E564-DA46-4B41-A642-E7EC5588BA79}"/>
                      </a:ext>
                    </a:extLst>
                  </p:cNvPr>
                  <p:cNvSpPr txBox="1"/>
                  <p:nvPr/>
                </p:nvSpPr>
                <p:spPr>
                  <a:xfrm>
                    <a:off x="6962856" y="3731429"/>
                    <a:ext cx="38605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dirty="0">
                        <a:latin typeface="Cambria" panose="02040503050406030204" pitchFamily="18" charset="0"/>
                      </a:rPr>
                      <a:t>1</a:t>
                    </a:r>
                    <a:endParaRPr lang="nl-NL" i="1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72" name="Tekstvak 71">
                    <a:extLst>
                      <a:ext uri="{FF2B5EF4-FFF2-40B4-BE49-F238E27FC236}">
                        <a16:creationId xmlns:a16="http://schemas.microsoft.com/office/drawing/2014/main" id="{C5980881-E51F-4295-B301-144F041144A2}"/>
                      </a:ext>
                    </a:extLst>
                  </p:cNvPr>
                  <p:cNvSpPr txBox="1"/>
                  <p:nvPr/>
                </p:nvSpPr>
                <p:spPr>
                  <a:xfrm>
                    <a:off x="7390484" y="3734158"/>
                    <a:ext cx="38605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dirty="0">
                        <a:latin typeface="Cambria" panose="02040503050406030204" pitchFamily="18" charset="0"/>
                      </a:rPr>
                      <a:t>2</a:t>
                    </a:r>
                    <a:endParaRPr lang="nl-NL" i="1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73" name="Tekstvak 72">
                    <a:extLst>
                      <a:ext uri="{FF2B5EF4-FFF2-40B4-BE49-F238E27FC236}">
                        <a16:creationId xmlns:a16="http://schemas.microsoft.com/office/drawing/2014/main" id="{9C1F901C-94E5-4289-806F-43754D64F2CF}"/>
                      </a:ext>
                    </a:extLst>
                  </p:cNvPr>
                  <p:cNvSpPr txBox="1"/>
                  <p:nvPr/>
                </p:nvSpPr>
                <p:spPr>
                  <a:xfrm>
                    <a:off x="6016002" y="3733376"/>
                    <a:ext cx="49067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dirty="0">
                        <a:latin typeface="Cambria" panose="02040503050406030204" pitchFamily="18" charset="0"/>
                        <a:cs typeface="Calibri" panose="020F0502020204030204" pitchFamily="34" charset="0"/>
                      </a:rPr>
                      <a:t>−</a:t>
                    </a:r>
                    <a:r>
                      <a:rPr lang="nl-NL" dirty="0">
                        <a:latin typeface="Cambria" panose="02040503050406030204" pitchFamily="18" charset="0"/>
                      </a:rPr>
                      <a:t>1</a:t>
                    </a:r>
                    <a:endParaRPr lang="nl-NL" i="1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74" name="Tekstvak 73">
                    <a:extLst>
                      <a:ext uri="{FF2B5EF4-FFF2-40B4-BE49-F238E27FC236}">
                        <a16:creationId xmlns:a16="http://schemas.microsoft.com/office/drawing/2014/main" id="{58A681B2-90E2-470B-B10F-04ED42C13824}"/>
                      </a:ext>
                    </a:extLst>
                  </p:cNvPr>
                  <p:cNvSpPr txBox="1"/>
                  <p:nvPr/>
                </p:nvSpPr>
                <p:spPr>
                  <a:xfrm>
                    <a:off x="5593477" y="3731429"/>
                    <a:ext cx="544367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dirty="0">
                        <a:latin typeface="Cambria" panose="02040503050406030204" pitchFamily="18" charset="0"/>
                        <a:cs typeface="Calibri" panose="020F0502020204030204" pitchFamily="34" charset="0"/>
                      </a:rPr>
                      <a:t>−</a:t>
                    </a:r>
                    <a:r>
                      <a:rPr lang="nl-NL" dirty="0">
                        <a:latin typeface="Cambria" panose="02040503050406030204" pitchFamily="18" charset="0"/>
                      </a:rPr>
                      <a:t>2</a:t>
                    </a:r>
                    <a:endParaRPr lang="nl-NL" i="1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75" name="Tekstvak 74">
                    <a:extLst>
                      <a:ext uri="{FF2B5EF4-FFF2-40B4-BE49-F238E27FC236}">
                        <a16:creationId xmlns:a16="http://schemas.microsoft.com/office/drawing/2014/main" id="{499BA04A-060D-45C6-911C-622F7D7CB616}"/>
                      </a:ext>
                    </a:extLst>
                  </p:cNvPr>
                  <p:cNvSpPr txBox="1"/>
                  <p:nvPr/>
                </p:nvSpPr>
                <p:spPr>
                  <a:xfrm>
                    <a:off x="6391426" y="2725803"/>
                    <a:ext cx="38605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dirty="0">
                        <a:latin typeface="Cambria" panose="02040503050406030204" pitchFamily="18" charset="0"/>
                      </a:rPr>
                      <a:t>2</a:t>
                    </a:r>
                    <a:endParaRPr lang="nl-NL" i="1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76" name="Tekstvak 75">
                    <a:extLst>
                      <a:ext uri="{FF2B5EF4-FFF2-40B4-BE49-F238E27FC236}">
                        <a16:creationId xmlns:a16="http://schemas.microsoft.com/office/drawing/2014/main" id="{543F57C8-2C95-4295-B3C7-3742C1A2FC8A}"/>
                      </a:ext>
                    </a:extLst>
                  </p:cNvPr>
                  <p:cNvSpPr txBox="1"/>
                  <p:nvPr/>
                </p:nvSpPr>
                <p:spPr>
                  <a:xfrm>
                    <a:off x="6391426" y="1857539"/>
                    <a:ext cx="38605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dirty="0">
                        <a:latin typeface="Cambria" panose="02040503050406030204" pitchFamily="18" charset="0"/>
                      </a:rPr>
                      <a:t>4</a:t>
                    </a:r>
                    <a:endParaRPr lang="nl-NL" i="1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77" name="Tekstvak 76">
                    <a:extLst>
                      <a:ext uri="{FF2B5EF4-FFF2-40B4-BE49-F238E27FC236}">
                        <a16:creationId xmlns:a16="http://schemas.microsoft.com/office/drawing/2014/main" id="{534CC935-5B05-4F33-9798-7FE7A41987AA}"/>
                      </a:ext>
                    </a:extLst>
                  </p:cNvPr>
                  <p:cNvSpPr txBox="1"/>
                  <p:nvPr/>
                </p:nvSpPr>
                <p:spPr>
                  <a:xfrm>
                    <a:off x="6391426" y="998631"/>
                    <a:ext cx="38605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dirty="0">
                        <a:latin typeface="Cambria" panose="02040503050406030204" pitchFamily="18" charset="0"/>
                      </a:rPr>
                      <a:t>6</a:t>
                    </a:r>
                    <a:endParaRPr lang="nl-NL" i="1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78" name="Tekstvak 77">
                    <a:extLst>
                      <a:ext uri="{FF2B5EF4-FFF2-40B4-BE49-F238E27FC236}">
                        <a16:creationId xmlns:a16="http://schemas.microsoft.com/office/drawing/2014/main" id="{3635E1B8-2E94-439D-91F9-985E18141A93}"/>
                      </a:ext>
                    </a:extLst>
                  </p:cNvPr>
                  <p:cNvSpPr txBox="1"/>
                  <p:nvPr/>
                </p:nvSpPr>
                <p:spPr>
                  <a:xfrm>
                    <a:off x="6200677" y="3995303"/>
                    <a:ext cx="477339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nl-NL" dirty="0">
                        <a:latin typeface="Cambria" panose="02040503050406030204" pitchFamily="18" charset="0"/>
                        <a:cs typeface="Calibri" panose="020F0502020204030204" pitchFamily="34" charset="0"/>
                      </a:rPr>
                      <a:t>−</a:t>
                    </a:r>
                    <a:r>
                      <a:rPr lang="nl-NL" dirty="0">
                        <a:latin typeface="Cambria" panose="02040503050406030204" pitchFamily="18" charset="0"/>
                      </a:rPr>
                      <a:t>1</a:t>
                    </a:r>
                  </a:p>
                </p:txBody>
              </p:sp>
              <p:sp>
                <p:nvSpPr>
                  <p:cNvPr id="79" name="Tekstvak 78">
                    <a:extLst>
                      <a:ext uri="{FF2B5EF4-FFF2-40B4-BE49-F238E27FC236}">
                        <a16:creationId xmlns:a16="http://schemas.microsoft.com/office/drawing/2014/main" id="{EFB908EB-7C79-4C2D-91A8-A69C1CC078B0}"/>
                      </a:ext>
                    </a:extLst>
                  </p:cNvPr>
                  <p:cNvSpPr txBox="1"/>
                  <p:nvPr/>
                </p:nvSpPr>
                <p:spPr>
                  <a:xfrm>
                    <a:off x="6217030" y="4425684"/>
                    <a:ext cx="477339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nl-NL" dirty="0">
                        <a:latin typeface="Cambria" panose="02040503050406030204" pitchFamily="18" charset="0"/>
                        <a:cs typeface="Calibri" panose="020F0502020204030204" pitchFamily="34" charset="0"/>
                      </a:rPr>
                      <a:t>−</a:t>
                    </a:r>
                    <a:r>
                      <a:rPr lang="nl-NL" dirty="0">
                        <a:latin typeface="Cambria" panose="02040503050406030204" pitchFamily="18" charset="0"/>
                      </a:rPr>
                      <a:t>2</a:t>
                    </a: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8" name="Rechthoek 67">
                      <a:extLst>
                        <a:ext uri="{FF2B5EF4-FFF2-40B4-BE49-F238E27FC236}">
                          <a16:creationId xmlns:a16="http://schemas.microsoft.com/office/drawing/2014/main" id="{718AFBB5-C7C6-4F4D-9CF2-D00FFF78A7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05802" y="1579696"/>
                      <a:ext cx="346280" cy="369332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l-NL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nl-NL" i="1" dirty="0">
                        <a:latin typeface="Cambria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68" name="Rechthoek 67">
                      <a:extLst>
                        <a:ext uri="{FF2B5EF4-FFF2-40B4-BE49-F238E27FC236}">
                          <a16:creationId xmlns:a16="http://schemas.microsoft.com/office/drawing/2014/main" id="{718AFBB5-C7C6-4F4D-9CF2-D00FFF78A71C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905802" y="1579696"/>
                      <a:ext cx="346280" cy="369332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b="-8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nl-N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9" name="Rechthoek 68">
                      <a:extLst>
                        <a:ext uri="{FF2B5EF4-FFF2-40B4-BE49-F238E27FC236}">
                          <a16:creationId xmlns:a16="http://schemas.microsoft.com/office/drawing/2014/main" id="{9654E31C-41D9-44C1-B0BB-E33CF51D7E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90464" y="5100466"/>
                      <a:ext cx="346280" cy="369332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l-NL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nl-NL" i="1" dirty="0">
                        <a:latin typeface="Cambria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69" name="Rechthoek 68">
                      <a:extLst>
                        <a:ext uri="{FF2B5EF4-FFF2-40B4-BE49-F238E27FC236}">
                          <a16:creationId xmlns:a16="http://schemas.microsoft.com/office/drawing/2014/main" id="{9654E31C-41D9-44C1-B0BB-E33CF51D7ED1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390464" y="5100466"/>
                      <a:ext cx="346280" cy="369332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nl-NL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60" name="Tekstvak 59">
                <a:extLst>
                  <a:ext uri="{FF2B5EF4-FFF2-40B4-BE49-F238E27FC236}">
                    <a16:creationId xmlns:a16="http://schemas.microsoft.com/office/drawing/2014/main" id="{F1E423AF-7F24-4DBE-81A3-591128143F33}"/>
                  </a:ext>
                </a:extLst>
              </p:cNvPr>
              <p:cNvSpPr txBox="1"/>
              <p:nvPr/>
            </p:nvSpPr>
            <p:spPr>
              <a:xfrm>
                <a:off x="5312768" y="4334423"/>
                <a:ext cx="386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>
                    <a:latin typeface="Cambria" panose="02040503050406030204" pitchFamily="18" charset="0"/>
                  </a:rPr>
                  <a:t>1</a:t>
                </a:r>
                <a:endParaRPr lang="nl-NL" i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1" name="Tekstvak 60">
                <a:extLst>
                  <a:ext uri="{FF2B5EF4-FFF2-40B4-BE49-F238E27FC236}">
                    <a16:creationId xmlns:a16="http://schemas.microsoft.com/office/drawing/2014/main" id="{B95BE0F5-CE6D-4A09-A0AD-480C83247563}"/>
                  </a:ext>
                </a:extLst>
              </p:cNvPr>
              <p:cNvSpPr txBox="1"/>
              <p:nvPr/>
            </p:nvSpPr>
            <p:spPr>
              <a:xfrm>
                <a:off x="5312768" y="3481232"/>
                <a:ext cx="386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>
                    <a:latin typeface="Cambria" panose="02040503050406030204" pitchFamily="18" charset="0"/>
                  </a:rPr>
                  <a:t>3</a:t>
                </a:r>
                <a:endParaRPr lang="nl-NL" i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2" name="Tekstvak 61">
                <a:extLst>
                  <a:ext uri="{FF2B5EF4-FFF2-40B4-BE49-F238E27FC236}">
                    <a16:creationId xmlns:a16="http://schemas.microsoft.com/office/drawing/2014/main" id="{EF24EC40-53F8-401A-85AE-BCF7C93C0E94}"/>
                  </a:ext>
                </a:extLst>
              </p:cNvPr>
              <p:cNvSpPr txBox="1"/>
              <p:nvPr/>
            </p:nvSpPr>
            <p:spPr>
              <a:xfrm>
                <a:off x="5312768" y="2617419"/>
                <a:ext cx="386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>
                    <a:latin typeface="Cambria" panose="02040503050406030204" pitchFamily="18" charset="0"/>
                  </a:rPr>
                  <a:t>5</a:t>
                </a:r>
                <a:endParaRPr lang="nl-NL" i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3" name="Tekstvak 62">
                <a:extLst>
                  <a:ext uri="{FF2B5EF4-FFF2-40B4-BE49-F238E27FC236}">
                    <a16:creationId xmlns:a16="http://schemas.microsoft.com/office/drawing/2014/main" id="{98E02087-DD89-4A93-8B3E-C4DFB460283A}"/>
                  </a:ext>
                </a:extLst>
              </p:cNvPr>
              <p:cNvSpPr txBox="1"/>
              <p:nvPr/>
            </p:nvSpPr>
            <p:spPr>
              <a:xfrm>
                <a:off x="5312768" y="1753421"/>
                <a:ext cx="386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>
                    <a:latin typeface="Cambria" panose="02040503050406030204" pitchFamily="18" charset="0"/>
                  </a:rPr>
                  <a:t>7</a:t>
                </a:r>
                <a:endParaRPr lang="nl-NL" i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4" name="Tekstvak 63">
                <a:extLst>
                  <a:ext uri="{FF2B5EF4-FFF2-40B4-BE49-F238E27FC236}">
                    <a16:creationId xmlns:a16="http://schemas.microsoft.com/office/drawing/2014/main" id="{4AD37F69-3B20-4062-B4AC-E6FC667BB15E}"/>
                  </a:ext>
                </a:extLst>
              </p:cNvPr>
              <p:cNvSpPr txBox="1"/>
              <p:nvPr/>
            </p:nvSpPr>
            <p:spPr>
              <a:xfrm>
                <a:off x="6756262" y="4912207"/>
                <a:ext cx="386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>
                    <a:latin typeface="Cambria" panose="02040503050406030204" pitchFamily="18" charset="0"/>
                  </a:rPr>
                  <a:t>3</a:t>
                </a:r>
                <a:endParaRPr lang="nl-NL" i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5" name="Tekstvak 64">
                <a:extLst>
                  <a:ext uri="{FF2B5EF4-FFF2-40B4-BE49-F238E27FC236}">
                    <a16:creationId xmlns:a16="http://schemas.microsoft.com/office/drawing/2014/main" id="{13C69748-F679-44E7-BCE2-A4E2BEFC72E6}"/>
                  </a:ext>
                </a:extLst>
              </p:cNvPr>
              <p:cNvSpPr txBox="1"/>
              <p:nvPr/>
            </p:nvSpPr>
            <p:spPr>
              <a:xfrm>
                <a:off x="7183890" y="4914936"/>
                <a:ext cx="386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>
                    <a:latin typeface="Cambria" panose="02040503050406030204" pitchFamily="18" charset="0"/>
                  </a:rPr>
                  <a:t>4</a:t>
                </a:r>
                <a:endParaRPr lang="nl-NL" i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6" name="Tekstvak 65">
                <a:extLst>
                  <a:ext uri="{FF2B5EF4-FFF2-40B4-BE49-F238E27FC236}">
                    <a16:creationId xmlns:a16="http://schemas.microsoft.com/office/drawing/2014/main" id="{458A8AA7-6F5D-425E-8AD7-A5C7AE0FA032}"/>
                  </a:ext>
                </a:extLst>
              </p:cNvPr>
              <p:cNvSpPr txBox="1"/>
              <p:nvPr/>
            </p:nvSpPr>
            <p:spPr>
              <a:xfrm>
                <a:off x="7626915" y="4912207"/>
                <a:ext cx="3860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>
                    <a:latin typeface="Cambria" panose="02040503050406030204" pitchFamily="18" charset="0"/>
                  </a:rPr>
                  <a:t>5</a:t>
                </a:r>
                <a:endParaRPr lang="nl-NL" i="1" dirty="0">
                  <a:latin typeface="Cambria" panose="02040503050406030204" pitchFamily="18" charset="0"/>
                </a:endParaRPr>
              </a:p>
            </p:txBody>
          </p:sp>
        </p:grpSp>
      </p:grpSp>
      <p:cxnSp>
        <p:nvCxnSpPr>
          <p:cNvPr id="80" name="Rechte verbindingslijn 79">
            <a:extLst>
              <a:ext uri="{FF2B5EF4-FFF2-40B4-BE49-F238E27FC236}">
                <a16:creationId xmlns:a16="http://schemas.microsoft.com/office/drawing/2014/main" id="{AA01645F-CE1B-4FD3-913C-9EDB1F7E26CA}"/>
              </a:ext>
            </a:extLst>
          </p:cNvPr>
          <p:cNvCxnSpPr>
            <a:cxnSpLocks noChangeAspect="1"/>
          </p:cNvCxnSpPr>
          <p:nvPr/>
        </p:nvCxnSpPr>
        <p:spPr>
          <a:xfrm>
            <a:off x="8249003" y="1265094"/>
            <a:ext cx="2289175" cy="4572000"/>
          </a:xfrm>
          <a:prstGeom prst="line">
            <a:avLst/>
          </a:prstGeom>
          <a:ln w="38100">
            <a:solidFill>
              <a:srgbClr val="EB690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Rechte verbindingslijn 80">
            <a:extLst>
              <a:ext uri="{FF2B5EF4-FFF2-40B4-BE49-F238E27FC236}">
                <a16:creationId xmlns:a16="http://schemas.microsoft.com/office/drawing/2014/main" id="{7643EBCF-1115-4237-84B5-770EF195EC8F}"/>
              </a:ext>
            </a:extLst>
          </p:cNvPr>
          <p:cNvCxnSpPr/>
          <p:nvPr/>
        </p:nvCxnSpPr>
        <p:spPr>
          <a:xfrm>
            <a:off x="8858629" y="2468294"/>
            <a:ext cx="444061" cy="0"/>
          </a:xfrm>
          <a:prstGeom prst="line">
            <a:avLst/>
          </a:prstGeom>
          <a:ln w="38100">
            <a:solidFill>
              <a:srgbClr val="EB690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Rechte verbindingslijn 81">
            <a:extLst>
              <a:ext uri="{FF2B5EF4-FFF2-40B4-BE49-F238E27FC236}">
                <a16:creationId xmlns:a16="http://schemas.microsoft.com/office/drawing/2014/main" id="{CAF0089D-696A-4D72-86DA-3D732FF0FE69}"/>
              </a:ext>
            </a:extLst>
          </p:cNvPr>
          <p:cNvCxnSpPr/>
          <p:nvPr/>
        </p:nvCxnSpPr>
        <p:spPr>
          <a:xfrm flipV="1">
            <a:off x="9288401" y="2454005"/>
            <a:ext cx="0" cy="868143"/>
          </a:xfrm>
          <a:prstGeom prst="line">
            <a:avLst/>
          </a:prstGeom>
          <a:ln w="38100">
            <a:solidFill>
              <a:srgbClr val="EB690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echte verbindingslijn 82">
            <a:extLst>
              <a:ext uri="{FF2B5EF4-FFF2-40B4-BE49-F238E27FC236}">
                <a16:creationId xmlns:a16="http://schemas.microsoft.com/office/drawing/2014/main" id="{1E7372B1-98FD-4288-8776-B7AEB257FF19}"/>
              </a:ext>
            </a:extLst>
          </p:cNvPr>
          <p:cNvCxnSpPr/>
          <p:nvPr/>
        </p:nvCxnSpPr>
        <p:spPr>
          <a:xfrm>
            <a:off x="9281097" y="3333632"/>
            <a:ext cx="444061" cy="0"/>
          </a:xfrm>
          <a:prstGeom prst="line">
            <a:avLst/>
          </a:prstGeom>
          <a:ln w="38100">
            <a:solidFill>
              <a:srgbClr val="EB690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Rechte verbindingslijn 83">
            <a:extLst>
              <a:ext uri="{FF2B5EF4-FFF2-40B4-BE49-F238E27FC236}">
                <a16:creationId xmlns:a16="http://schemas.microsoft.com/office/drawing/2014/main" id="{E0DBB132-0217-498E-A0BA-C935C0EC146E}"/>
              </a:ext>
            </a:extLst>
          </p:cNvPr>
          <p:cNvCxnSpPr/>
          <p:nvPr/>
        </p:nvCxnSpPr>
        <p:spPr>
          <a:xfrm flipV="1">
            <a:off x="9720395" y="3319343"/>
            <a:ext cx="0" cy="868143"/>
          </a:xfrm>
          <a:prstGeom prst="line">
            <a:avLst/>
          </a:prstGeom>
          <a:ln w="38100">
            <a:solidFill>
              <a:srgbClr val="EB690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Rechte verbindingslijn 84">
            <a:extLst>
              <a:ext uri="{FF2B5EF4-FFF2-40B4-BE49-F238E27FC236}">
                <a16:creationId xmlns:a16="http://schemas.microsoft.com/office/drawing/2014/main" id="{2E15F721-D751-437E-BE6D-00A0118B8B48}"/>
              </a:ext>
            </a:extLst>
          </p:cNvPr>
          <p:cNvCxnSpPr/>
          <p:nvPr/>
        </p:nvCxnSpPr>
        <p:spPr>
          <a:xfrm>
            <a:off x="9715908" y="4198970"/>
            <a:ext cx="444061" cy="0"/>
          </a:xfrm>
          <a:prstGeom prst="line">
            <a:avLst/>
          </a:prstGeom>
          <a:ln w="38100">
            <a:solidFill>
              <a:srgbClr val="EB690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Rechte verbindingslijn 85">
            <a:extLst>
              <a:ext uri="{FF2B5EF4-FFF2-40B4-BE49-F238E27FC236}">
                <a16:creationId xmlns:a16="http://schemas.microsoft.com/office/drawing/2014/main" id="{B61B99BA-5A13-49CD-8C39-4288FE709ED0}"/>
              </a:ext>
            </a:extLst>
          </p:cNvPr>
          <p:cNvCxnSpPr/>
          <p:nvPr/>
        </p:nvCxnSpPr>
        <p:spPr>
          <a:xfrm flipV="1">
            <a:off x="10155206" y="4198970"/>
            <a:ext cx="0" cy="868143"/>
          </a:xfrm>
          <a:prstGeom prst="line">
            <a:avLst/>
          </a:prstGeom>
          <a:ln w="38100">
            <a:solidFill>
              <a:srgbClr val="EB690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Rechte verbindingslijn 86">
            <a:extLst>
              <a:ext uri="{FF2B5EF4-FFF2-40B4-BE49-F238E27FC236}">
                <a16:creationId xmlns:a16="http://schemas.microsoft.com/office/drawing/2014/main" id="{95F76857-3D21-4FEB-99E8-20023458E55F}"/>
              </a:ext>
            </a:extLst>
          </p:cNvPr>
          <p:cNvCxnSpPr/>
          <p:nvPr/>
        </p:nvCxnSpPr>
        <p:spPr>
          <a:xfrm flipH="1">
            <a:off x="6275873" y="2530493"/>
            <a:ext cx="2254564" cy="7651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kstvak 87">
                <a:extLst>
                  <a:ext uri="{FF2B5EF4-FFF2-40B4-BE49-F238E27FC236}">
                    <a16:creationId xmlns:a16="http://schemas.microsoft.com/office/drawing/2014/main" id="{10A101F2-FA75-46BE-8121-3A5A93F6E595}"/>
                  </a:ext>
                </a:extLst>
              </p:cNvPr>
              <p:cNvSpPr txBox="1"/>
              <p:nvPr/>
            </p:nvSpPr>
            <p:spPr>
              <a:xfrm>
                <a:off x="4903419" y="3122925"/>
                <a:ext cx="141089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l-NL" sz="20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l-NL" sz="2000" dirty="0">
                    <a:latin typeface="Cambria" panose="02040503050406030204" pitchFamily="18" charset="0"/>
                  </a:rPr>
                  <a:t>-</a:t>
                </a:r>
                <a:r>
                  <a:rPr lang="nl-NL" sz="2000" dirty="0" err="1">
                    <a:latin typeface="Cambria" panose="02040503050406030204" pitchFamily="18" charset="0"/>
                  </a:rPr>
                  <a:t>intercept</a:t>
                </a:r>
                <a:endParaRPr lang="nl-NL" sz="2000" dirty="0">
                  <a:solidFill>
                    <a:srgbClr val="EB690A"/>
                  </a:solidFill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88" name="Tekstvak 87">
                <a:extLst>
                  <a:ext uri="{FF2B5EF4-FFF2-40B4-BE49-F238E27FC236}">
                    <a16:creationId xmlns:a16="http://schemas.microsoft.com/office/drawing/2014/main" id="{10A101F2-FA75-46BE-8121-3A5A93F6E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419" y="3122925"/>
                <a:ext cx="1410899" cy="400110"/>
              </a:xfrm>
              <a:prstGeom prst="rect">
                <a:avLst/>
              </a:prstGeom>
              <a:blipFill>
                <a:blip r:embed="rId9"/>
                <a:stretch>
                  <a:fillRect t="-7576" r="-3448" b="-25758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Rechte verbindingslijn 88">
            <a:extLst>
              <a:ext uri="{FF2B5EF4-FFF2-40B4-BE49-F238E27FC236}">
                <a16:creationId xmlns:a16="http://schemas.microsoft.com/office/drawing/2014/main" id="{EE0426BB-7A2C-49C1-A724-D78A55F15B77}"/>
              </a:ext>
            </a:extLst>
          </p:cNvPr>
          <p:cNvCxnSpPr>
            <a:cxnSpLocks/>
          </p:cNvCxnSpPr>
          <p:nvPr/>
        </p:nvCxnSpPr>
        <p:spPr>
          <a:xfrm flipH="1">
            <a:off x="9339263" y="1020906"/>
            <a:ext cx="815943" cy="1788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kstvak 89">
            <a:extLst>
              <a:ext uri="{FF2B5EF4-FFF2-40B4-BE49-F238E27FC236}">
                <a16:creationId xmlns:a16="http://schemas.microsoft.com/office/drawing/2014/main" id="{5F1BE63F-DC73-40FC-8139-8A54C497318E}"/>
              </a:ext>
            </a:extLst>
          </p:cNvPr>
          <p:cNvSpPr txBox="1"/>
          <p:nvPr/>
        </p:nvSpPr>
        <p:spPr>
          <a:xfrm>
            <a:off x="10048852" y="565306"/>
            <a:ext cx="1105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dirty="0" err="1">
                <a:latin typeface="Cambria" panose="02040503050406030204" pitchFamily="18" charset="0"/>
              </a:rPr>
              <a:t>gradient</a:t>
            </a:r>
            <a:endParaRPr lang="nl-NL" sz="2000" dirty="0">
              <a:solidFill>
                <a:srgbClr val="EB690A"/>
              </a:solidFill>
              <a:latin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kstvak 44">
                <a:extLst>
                  <a:ext uri="{FF2B5EF4-FFF2-40B4-BE49-F238E27FC236}">
                    <a16:creationId xmlns:a16="http://schemas.microsoft.com/office/drawing/2014/main" id="{5E5DBCAD-1944-4091-BF3B-A63E50B170FD}"/>
                  </a:ext>
                </a:extLst>
              </p:cNvPr>
              <p:cNvSpPr txBox="1"/>
              <p:nvPr/>
            </p:nvSpPr>
            <p:spPr>
              <a:xfrm>
                <a:off x="5367011" y="3429000"/>
                <a:ext cx="8617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l-NL" sz="200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l-NL" sz="2000" i="1" dirty="0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nl-NL" sz="2000" dirty="0">
                  <a:solidFill>
                    <a:srgbClr val="EB690A"/>
                  </a:solidFill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Tekstvak 44">
                <a:extLst>
                  <a:ext uri="{FF2B5EF4-FFF2-40B4-BE49-F238E27FC236}">
                    <a16:creationId xmlns:a16="http://schemas.microsoft.com/office/drawing/2014/main" id="{5E5DBCAD-1944-4091-BF3B-A63E50B170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011" y="3429000"/>
                <a:ext cx="861774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kstvak 45">
                <a:extLst>
                  <a:ext uri="{FF2B5EF4-FFF2-40B4-BE49-F238E27FC236}">
                    <a16:creationId xmlns:a16="http://schemas.microsoft.com/office/drawing/2014/main" id="{B9080E0C-243A-4665-89B6-7CB382E4EF25}"/>
                  </a:ext>
                </a:extLst>
              </p:cNvPr>
              <p:cNvSpPr txBox="1"/>
              <p:nvPr/>
            </p:nvSpPr>
            <p:spPr>
              <a:xfrm>
                <a:off x="10148163" y="862055"/>
                <a:ext cx="11297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000" b="0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l-NL" sz="2000" i="1" dirty="0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nl-NL" sz="2000" dirty="0">
                  <a:solidFill>
                    <a:srgbClr val="EB690A"/>
                  </a:solidFill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Tekstvak 45">
                <a:extLst>
                  <a:ext uri="{FF2B5EF4-FFF2-40B4-BE49-F238E27FC236}">
                    <a16:creationId xmlns:a16="http://schemas.microsoft.com/office/drawing/2014/main" id="{B9080E0C-243A-4665-89B6-7CB382E4EF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8163" y="862055"/>
                <a:ext cx="1129796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kstvak 47">
                <a:extLst>
                  <a:ext uri="{FF2B5EF4-FFF2-40B4-BE49-F238E27FC236}">
                    <a16:creationId xmlns:a16="http://schemas.microsoft.com/office/drawing/2014/main" id="{D30BEC29-6444-4D48-B295-91C1486A9467}"/>
                  </a:ext>
                </a:extLst>
              </p:cNvPr>
              <p:cNvSpPr txBox="1"/>
              <p:nvPr/>
            </p:nvSpPr>
            <p:spPr>
              <a:xfrm>
                <a:off x="338400" y="1218874"/>
                <a:ext cx="165231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l-NL" sz="2000" i="1" dirty="0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nl-NL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sz="2000" i="1" dirty="0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nl-NL" sz="2000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Tekstvak 47">
                <a:extLst>
                  <a:ext uri="{FF2B5EF4-FFF2-40B4-BE49-F238E27FC236}">
                    <a16:creationId xmlns:a16="http://schemas.microsoft.com/office/drawing/2014/main" id="{D30BEC29-6444-4D48-B295-91C1486A9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400" y="1218874"/>
                <a:ext cx="1652312" cy="400110"/>
              </a:xfrm>
              <a:prstGeom prst="rect">
                <a:avLst/>
              </a:prstGeom>
              <a:blipFill>
                <a:blip r:embed="rId12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Tekstvak 90">
            <a:extLst>
              <a:ext uri="{FF2B5EF4-FFF2-40B4-BE49-F238E27FC236}">
                <a16:creationId xmlns:a16="http://schemas.microsoft.com/office/drawing/2014/main" id="{21BAFB1E-3B13-4EA5-ACB8-EA78742D3043}"/>
              </a:ext>
            </a:extLst>
          </p:cNvPr>
          <p:cNvSpPr txBox="1"/>
          <p:nvPr/>
        </p:nvSpPr>
        <p:spPr>
          <a:xfrm>
            <a:off x="338400" y="295200"/>
            <a:ext cx="3868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err="1">
                <a:latin typeface="Cambria" panose="02040503050406030204" pitchFamily="18" charset="0"/>
              </a:rPr>
              <a:t>Linear</a:t>
            </a:r>
            <a:r>
              <a:rPr lang="nl-NL" sz="2400" b="1" dirty="0">
                <a:latin typeface="Cambria" panose="02040503050406030204" pitchFamily="18" charset="0"/>
              </a:rPr>
              <a:t> </a:t>
            </a:r>
            <a:r>
              <a:rPr lang="nl-NL" sz="2400" b="1" dirty="0" err="1">
                <a:latin typeface="Cambria" panose="02040503050406030204" pitchFamily="18" charset="0"/>
              </a:rPr>
              <a:t>relationships</a:t>
            </a:r>
            <a:endParaRPr lang="nl-NL" sz="2400" b="1" dirty="0">
              <a:latin typeface="Cambria" panose="02040503050406030204" pitchFamily="18" charset="0"/>
            </a:endParaRPr>
          </a:p>
        </p:txBody>
      </p:sp>
      <p:sp>
        <p:nvSpPr>
          <p:cNvPr id="47" name="Tekstvak 46">
            <a:extLst>
              <a:ext uri="{FF2B5EF4-FFF2-40B4-BE49-F238E27FC236}">
                <a16:creationId xmlns:a16="http://schemas.microsoft.com/office/drawing/2014/main" id="{CDA26D1A-9789-41BA-9064-05CC5AC438A7}"/>
              </a:ext>
            </a:extLst>
          </p:cNvPr>
          <p:cNvSpPr txBox="1"/>
          <p:nvPr/>
        </p:nvSpPr>
        <p:spPr>
          <a:xfrm>
            <a:off x="341570" y="2130383"/>
            <a:ext cx="56101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 err="1">
                <a:solidFill>
                  <a:srgbClr val="EB690A"/>
                </a:solidFill>
                <a:latin typeface="Cambria" panose="02040503050406030204" pitchFamily="18" charset="0"/>
              </a:rPr>
              <a:t>Linear</a:t>
            </a:r>
            <a:r>
              <a:rPr lang="nl-NL" sz="2000" b="1" dirty="0">
                <a:solidFill>
                  <a:srgbClr val="EB690A"/>
                </a:solidFill>
                <a:latin typeface="Cambria" panose="02040503050406030204" pitchFamily="18" charset="0"/>
              </a:rPr>
              <a:t> </a:t>
            </a:r>
            <a:r>
              <a:rPr lang="nl-NL" sz="2000" b="1" dirty="0" err="1">
                <a:solidFill>
                  <a:srgbClr val="EB690A"/>
                </a:solidFill>
                <a:latin typeface="Cambria" panose="02040503050406030204" pitchFamily="18" charset="0"/>
              </a:rPr>
              <a:t>formula</a:t>
            </a:r>
            <a:r>
              <a:rPr lang="nl-NL" sz="2000" b="1" dirty="0">
                <a:solidFill>
                  <a:srgbClr val="EB690A"/>
                </a:solidFill>
                <a:latin typeface="Cambria" panose="02040503050406030204" pitchFamily="18" charset="0"/>
              </a:rPr>
              <a:t>: </a:t>
            </a:r>
            <a:r>
              <a:rPr lang="nl-NL" sz="2000" dirty="0" err="1">
                <a:latin typeface="Cambria" panose="02040503050406030204" pitchFamily="18" charset="0"/>
              </a:rPr>
              <a:t>formula</a:t>
            </a:r>
            <a:r>
              <a:rPr lang="nl-NL" sz="2000" dirty="0">
                <a:latin typeface="Cambria" panose="02040503050406030204" pitchFamily="18" charset="0"/>
              </a:rPr>
              <a:t> </a:t>
            </a:r>
            <a:r>
              <a:rPr lang="nl-NL" sz="2000" dirty="0" err="1">
                <a:latin typeface="Cambria" panose="02040503050406030204" pitchFamily="18" charset="0"/>
              </a:rPr>
              <a:t>that</a:t>
            </a:r>
            <a:r>
              <a:rPr lang="nl-NL" sz="2000" dirty="0">
                <a:latin typeface="Cambria" panose="02040503050406030204" pitchFamily="18" charset="0"/>
              </a:rPr>
              <a:t> </a:t>
            </a:r>
            <a:r>
              <a:rPr lang="nl-NL" sz="2000" dirty="0" err="1">
                <a:latin typeface="Cambria" panose="02040503050406030204" pitchFamily="18" charset="0"/>
              </a:rPr>
              <a:t>corresponds</a:t>
            </a:r>
            <a:r>
              <a:rPr lang="nl-NL" sz="2000" dirty="0">
                <a:latin typeface="Cambria" panose="02040503050406030204" pitchFamily="18" charset="0"/>
              </a:rPr>
              <a:t> </a:t>
            </a:r>
            <a:r>
              <a:rPr lang="nl-NL" sz="2000" dirty="0" err="1">
                <a:latin typeface="Cambria" panose="02040503050406030204" pitchFamily="18" charset="0"/>
              </a:rPr>
              <a:t>to</a:t>
            </a:r>
            <a:r>
              <a:rPr lang="nl-NL" sz="2000" dirty="0">
                <a:latin typeface="Cambria" panose="02040503050406030204" pitchFamily="18" charset="0"/>
              </a:rPr>
              <a:t> a </a:t>
            </a:r>
            <a:r>
              <a:rPr lang="nl-NL" sz="2000" dirty="0" err="1">
                <a:latin typeface="Cambria" panose="02040503050406030204" pitchFamily="18" charset="0"/>
              </a:rPr>
              <a:t>linear</a:t>
            </a:r>
            <a:r>
              <a:rPr lang="nl-NL" sz="2000" dirty="0">
                <a:latin typeface="Cambria" panose="02040503050406030204" pitchFamily="18" charset="0"/>
              </a:rPr>
              <a:t> </a:t>
            </a:r>
            <a:r>
              <a:rPr lang="nl-NL" sz="2000" dirty="0" err="1">
                <a:latin typeface="Cambria" panose="02040503050406030204" pitchFamily="18" charset="0"/>
              </a:rPr>
              <a:t>relationship</a:t>
            </a:r>
            <a:r>
              <a:rPr lang="nl-NL" sz="2000" dirty="0">
                <a:latin typeface="Cambria" panose="02040503050406030204" pitchFamily="18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kstvak 48">
                <a:extLst>
                  <a:ext uri="{FF2B5EF4-FFF2-40B4-BE49-F238E27FC236}">
                    <a16:creationId xmlns:a16="http://schemas.microsoft.com/office/drawing/2014/main" id="{2670FBB5-1743-4871-9833-2264200FCC76}"/>
                  </a:ext>
                </a:extLst>
              </p:cNvPr>
              <p:cNvSpPr txBox="1"/>
              <p:nvPr/>
            </p:nvSpPr>
            <p:spPr>
              <a:xfrm>
                <a:off x="338400" y="4071162"/>
                <a:ext cx="432798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NL" sz="2000" b="0" dirty="0"/>
                  <a:t>If </a:t>
                </a:r>
                <a14:m>
                  <m:oMath xmlns:m="http://schemas.openxmlformats.org/officeDocument/2006/math">
                    <m:r>
                      <a:rPr lang="nl-NL" sz="2000" b="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l-NL" sz="2000" dirty="0">
                    <a:latin typeface="Cambria" panose="02040503050406030204" pitchFamily="18" charset="0"/>
                  </a:rPr>
                  <a:t> is </a:t>
                </a:r>
                <a:r>
                  <a:rPr lang="nl-NL" sz="2000" dirty="0" err="1">
                    <a:latin typeface="Cambria" panose="02040503050406030204" pitchFamily="18" charset="0"/>
                  </a:rPr>
                  <a:t>positive</a:t>
                </a:r>
                <a:r>
                  <a:rPr lang="nl-NL" sz="2000" dirty="0">
                    <a:latin typeface="Cambria" panose="02040503050406030204" pitchFamily="18" charset="0"/>
                  </a:rPr>
                  <a:t>, </a:t>
                </a:r>
                <a:r>
                  <a:rPr lang="nl-NL" sz="2000" dirty="0" err="1">
                    <a:latin typeface="Cambria" panose="02040503050406030204" pitchFamily="18" charset="0"/>
                  </a:rPr>
                  <a:t>the</a:t>
                </a:r>
                <a:r>
                  <a:rPr lang="nl-NL" sz="2000" dirty="0">
                    <a:latin typeface="Cambria" panose="02040503050406030204" pitchFamily="18" charset="0"/>
                  </a:rPr>
                  <a:t> line is </a:t>
                </a:r>
                <a:r>
                  <a:rPr lang="nl-NL" sz="2000" dirty="0" err="1">
                    <a:latin typeface="Cambria" panose="02040503050406030204" pitchFamily="18" charset="0"/>
                  </a:rPr>
                  <a:t>increasing</a:t>
                </a:r>
                <a:r>
                  <a:rPr lang="nl-NL" sz="2000" dirty="0">
                    <a:latin typeface="Cambria" panose="02040503050406030204" pitchFamily="18" charset="0"/>
                  </a:rPr>
                  <a:t>.</a:t>
                </a:r>
              </a:p>
              <a:p>
                <a:r>
                  <a:rPr lang="nl-NL" sz="2000" b="0" dirty="0" err="1"/>
                  <a:t>If</a:t>
                </a:r>
                <a:r>
                  <a:rPr lang="nl-NL" sz="2000" b="0" dirty="0"/>
                  <a:t> </a:t>
                </a:r>
                <a14:m>
                  <m:oMath xmlns:m="http://schemas.openxmlformats.org/officeDocument/2006/math"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l-NL" sz="2000" dirty="0">
                    <a:latin typeface="Cambria" panose="02040503050406030204" pitchFamily="18" charset="0"/>
                  </a:rPr>
                  <a:t> is </a:t>
                </a:r>
                <a:r>
                  <a:rPr lang="nl-NL" sz="2000" dirty="0" err="1">
                    <a:latin typeface="Cambria" panose="02040503050406030204" pitchFamily="18" charset="0"/>
                  </a:rPr>
                  <a:t>negative</a:t>
                </a:r>
                <a:r>
                  <a:rPr lang="nl-NL" sz="2000" dirty="0">
                    <a:latin typeface="Cambria" panose="02040503050406030204" pitchFamily="18" charset="0"/>
                  </a:rPr>
                  <a:t>, </a:t>
                </a:r>
                <a:r>
                  <a:rPr lang="nl-NL" sz="2000" dirty="0" err="1">
                    <a:latin typeface="Cambria" panose="02040503050406030204" pitchFamily="18" charset="0"/>
                  </a:rPr>
                  <a:t>the</a:t>
                </a:r>
                <a:r>
                  <a:rPr lang="nl-NL" sz="2000" dirty="0">
                    <a:latin typeface="Cambria" panose="02040503050406030204" pitchFamily="18" charset="0"/>
                  </a:rPr>
                  <a:t> line is </a:t>
                </a:r>
                <a:r>
                  <a:rPr lang="nl-NL" sz="2000" dirty="0" err="1">
                    <a:latin typeface="Cambria" panose="02040503050406030204" pitchFamily="18" charset="0"/>
                  </a:rPr>
                  <a:t>decreasing</a:t>
                </a:r>
                <a:r>
                  <a:rPr lang="nl-NL" sz="2000" dirty="0">
                    <a:latin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9" name="Tekstvak 48">
                <a:extLst>
                  <a:ext uri="{FF2B5EF4-FFF2-40B4-BE49-F238E27FC236}">
                    <a16:creationId xmlns:a16="http://schemas.microsoft.com/office/drawing/2014/main" id="{2670FBB5-1743-4871-9833-2264200FCC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400" y="4071162"/>
                <a:ext cx="4327980" cy="707886"/>
              </a:xfrm>
              <a:prstGeom prst="rect">
                <a:avLst/>
              </a:prstGeom>
              <a:blipFill>
                <a:blip r:embed="rId13"/>
                <a:stretch>
                  <a:fillRect l="-1551" t="-6897" b="-1465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Pijl: punthaak 1">
            <a:extLst>
              <a:ext uri="{FF2B5EF4-FFF2-40B4-BE49-F238E27FC236}">
                <a16:creationId xmlns:a16="http://schemas.microsoft.com/office/drawing/2014/main" id="{795B0644-C3B0-44AF-B311-6DCB7700E199}"/>
              </a:ext>
            </a:extLst>
          </p:cNvPr>
          <p:cNvSpPr/>
          <p:nvPr/>
        </p:nvSpPr>
        <p:spPr>
          <a:xfrm>
            <a:off x="10887721" y="6233262"/>
            <a:ext cx="324720" cy="322730"/>
          </a:xfrm>
          <a:prstGeom prst="chevron">
            <a:avLst/>
          </a:prstGeom>
          <a:solidFill>
            <a:srgbClr val="EB69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2" name="Actieknop: Verder of Volgende 1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88C690F-A271-4CC4-9D95-9BBFF1EB2707}"/>
              </a:ext>
            </a:extLst>
          </p:cNvPr>
          <p:cNvSpPr/>
          <p:nvPr/>
        </p:nvSpPr>
        <p:spPr>
          <a:xfrm>
            <a:off x="11332912" y="6151417"/>
            <a:ext cx="486421" cy="486421"/>
          </a:xfrm>
          <a:prstGeom prst="actionButtonForwardNext">
            <a:avLst/>
          </a:prstGeom>
          <a:solidFill>
            <a:srgbClr val="EB69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86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25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88" grpId="0"/>
      <p:bldP spid="90" grpId="0"/>
      <p:bldP spid="45" grpId="0"/>
      <p:bldP spid="46" grpId="0"/>
      <p:bldP spid="48" grpId="0"/>
      <p:bldP spid="47" grpId="0"/>
      <p:bldP spid="49" grpId="0" uiExpand="1" build="p"/>
      <p:bldP spid="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3CEA5-F06C-7746-139B-D854B47CB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27E944-84A8-3F19-02EE-5087C127E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050" y="466725"/>
            <a:ext cx="8636889" cy="3255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Play the line game (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click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)!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3902C67-4B00-33FE-EC7C-EC0A39C3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0" y="0"/>
            <a:ext cx="219075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NO DUTCH ZONE SPEAK ENGLISH Poster | engels | Keep Calm-o-Matic">
            <a:extLst>
              <a:ext uri="{FF2B5EF4-FFF2-40B4-BE49-F238E27FC236}">
                <a16:creationId xmlns:a16="http://schemas.microsoft.com/office/drawing/2014/main" id="{8FF6B6D1-7DEE-5CAF-64A3-FB0515B31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4416" y="3944151"/>
            <a:ext cx="2497584" cy="291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fbeelding 8">
            <a:hlinkClick r:id="rId2"/>
            <a:extLst>
              <a:ext uri="{FF2B5EF4-FFF2-40B4-BE49-F238E27FC236}">
                <a16:creationId xmlns:a16="http://schemas.microsoft.com/office/drawing/2014/main" id="{A2D06864-A788-B006-A568-A038ABAEF8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1373" y="1903464"/>
            <a:ext cx="4754501" cy="41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927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CDA384-5A8C-4D45-AA4A-5DF1ED135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187" y="245172"/>
            <a:ext cx="11852813" cy="6231828"/>
          </a:xfrm>
        </p:spPr>
        <p:txBody>
          <a:bodyPr numCol="3">
            <a:normAutofit fontScale="92500" lnSpcReduction="20000"/>
          </a:bodyPr>
          <a:lstStyle/>
          <a:p>
            <a:pPr algn="l"/>
            <a:r>
              <a:rPr lang="en-US" sz="2400" b="1" i="0" dirty="0">
                <a:solidFill>
                  <a:srgbClr val="374151"/>
                </a:solidFill>
                <a:effectLst/>
                <a:latin typeface="Söhne"/>
              </a:rPr>
              <a:t>1. Starting the Request:</a:t>
            </a:r>
            <a:endParaRPr lang="en-US" sz="24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"Excuse me, can I ask for help with my math homework?"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"Hey, could you help me understand this math problem?"</a:t>
            </a:r>
          </a:p>
          <a:p>
            <a:pPr algn="l"/>
            <a:r>
              <a:rPr lang="en-US" sz="2400" b="1" i="0" dirty="0">
                <a:solidFill>
                  <a:srgbClr val="374151"/>
                </a:solidFill>
                <a:effectLst/>
                <a:latin typeface="Söhne"/>
              </a:rPr>
              <a:t>2. Specify the Problem:</a:t>
            </a:r>
            <a:endParaRPr lang="en-US" sz="24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"I'm having trouble with …... Could you explain it to me?"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"I don't get how to ……. . Can you show me?"</a:t>
            </a:r>
          </a:p>
          <a:p>
            <a:pPr algn="l"/>
            <a:r>
              <a:rPr lang="en-US" sz="2400" b="1" i="0" dirty="0">
                <a:solidFill>
                  <a:srgbClr val="374151"/>
                </a:solidFill>
                <a:effectLst/>
                <a:latin typeface="Söhne"/>
              </a:rPr>
              <a:t>3. Be Specific:</a:t>
            </a:r>
            <a:endParaRPr lang="en-US" sz="24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"I'm stuck on question number …… . Could you give me a hint?"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"I don't understand how to find the …….. . Could you go through it step by step?“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r>
              <a:rPr lang="en-US" sz="2400" b="1" i="0" dirty="0">
                <a:solidFill>
                  <a:srgbClr val="374151"/>
                </a:solidFill>
                <a:effectLst/>
                <a:latin typeface="Söhne"/>
              </a:rPr>
              <a:t>4. Request for Clarification:</a:t>
            </a:r>
            <a:endParaRPr lang="en-US" sz="24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"Could you clarify what ‘.………….' means?"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"I'm not sure about the steps in ……….. . Can you break it down for me?"</a:t>
            </a:r>
          </a:p>
          <a:p>
            <a:pPr algn="l"/>
            <a:r>
              <a:rPr lang="en-US" sz="2400" b="1" i="0" dirty="0">
                <a:solidFill>
                  <a:srgbClr val="374151"/>
                </a:solidFill>
                <a:effectLst/>
                <a:latin typeface="Söhne"/>
              </a:rPr>
              <a:t>5. Expressing Confusion:</a:t>
            </a:r>
            <a:endParaRPr lang="en-US" sz="24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"I'm a bit confused about the concept </a:t>
            </a:r>
            <a:r>
              <a:rPr lang="en-US" sz="2400" b="0" i="0">
                <a:solidFill>
                  <a:srgbClr val="374151"/>
                </a:solidFill>
                <a:effectLst/>
                <a:latin typeface="Söhne"/>
              </a:rPr>
              <a:t>of ……….. . 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Can you help me out?"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"I tried solving the problem, but it's still confusing. What am I missing?"</a:t>
            </a:r>
          </a:p>
          <a:p>
            <a:pPr algn="l"/>
            <a:r>
              <a:rPr lang="en-US" sz="2400" b="1" i="0" dirty="0">
                <a:solidFill>
                  <a:srgbClr val="374151"/>
                </a:solidFill>
                <a:effectLst/>
                <a:latin typeface="Söhne"/>
              </a:rPr>
              <a:t>6. Seeking Guidance:</a:t>
            </a:r>
            <a:endParaRPr lang="en-US" sz="24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"What's the best way to approach this type of math problem?"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"Do you have any tips for remembering the formulas?"</a:t>
            </a:r>
          </a:p>
          <a:p>
            <a:pPr algn="l"/>
            <a:r>
              <a:rPr lang="en-US" sz="2400" b="1" i="0" dirty="0">
                <a:solidFill>
                  <a:srgbClr val="374151"/>
                </a:solidFill>
                <a:effectLst/>
                <a:latin typeface="Söhne"/>
              </a:rPr>
              <a:t>7. Asking for Examples:</a:t>
            </a:r>
            <a:endParaRPr lang="en-US" sz="24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"Could you show me an example of how to solve a similar problem?"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"I learn better with examples. Can you provide one for this concept?"</a:t>
            </a:r>
          </a:p>
          <a:p>
            <a:pPr algn="l"/>
            <a:r>
              <a:rPr lang="en-US" sz="2400" b="1" i="0" dirty="0">
                <a:solidFill>
                  <a:srgbClr val="374151"/>
                </a:solidFill>
                <a:effectLst/>
                <a:latin typeface="Söhne"/>
              </a:rPr>
              <a:t>8. Expressing Appreciation:</a:t>
            </a:r>
            <a:endParaRPr lang="en-US" sz="24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"Thanks for taking the time to help me!"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74151"/>
                </a:solidFill>
                <a:effectLst/>
                <a:latin typeface="Söhne"/>
              </a:rPr>
              <a:t>"I really appreciate your assistance. It makes things clearer."</a:t>
            </a: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937752"/>
      </p:ext>
    </p:extLst>
  </p:cSld>
  <p:clrMapOvr>
    <a:masterClrMapping/>
  </p:clrMapOvr>
</p:sld>
</file>

<file path=ppt/theme/theme1.xml><?xml version="1.0" encoding="utf-8"?>
<a:theme xmlns:a="http://schemas.openxmlformats.org/drawingml/2006/main" name="Pakket">
  <a:themeElements>
    <a:clrScheme name="Pakket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kke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ke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6040D1F6A6494DB15746078819D89F" ma:contentTypeVersion="15" ma:contentTypeDescription="Een nieuw document maken." ma:contentTypeScope="" ma:versionID="3bbc45e1762022e22ca0153a50361aad">
  <xsd:schema xmlns:xsd="http://www.w3.org/2001/XMLSchema" xmlns:xs="http://www.w3.org/2001/XMLSchema" xmlns:p="http://schemas.microsoft.com/office/2006/metadata/properties" xmlns:ns2="cdfd6af9-2027-427e-aee7-f2f3dc2ea940" xmlns:ns3="04d4ff2e-cf62-40b0-a5cf-f8c6524922a9" targetNamespace="http://schemas.microsoft.com/office/2006/metadata/properties" ma:root="true" ma:fieldsID="16b47c6a34ba05ee4c441637e1b8d82d" ns2:_="" ns3:_="">
    <xsd:import namespace="cdfd6af9-2027-427e-aee7-f2f3dc2ea940"/>
    <xsd:import namespace="04d4ff2e-cf62-40b0-a5cf-f8c6524922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fd6af9-2027-427e-aee7-f2f3dc2ea9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87337ac9-5ebe-4b66-b157-1698236214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d4ff2e-cf62-40b0-a5cf-f8c6524922a9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fcf5dfd-d56a-4298-a617-48fc0b221880}" ma:internalName="TaxCatchAll" ma:showField="CatchAllData" ma:web="04d4ff2e-cf62-40b0-a5cf-f8c6524922a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fd6af9-2027-427e-aee7-f2f3dc2ea940">
      <Terms xmlns="http://schemas.microsoft.com/office/infopath/2007/PartnerControls"/>
    </lcf76f155ced4ddcb4097134ff3c332f>
    <TaxCatchAll xmlns="04d4ff2e-cf62-40b0-a5cf-f8c6524922a9" xsi:nil="true"/>
  </documentManagement>
</p:properties>
</file>

<file path=customXml/itemProps1.xml><?xml version="1.0" encoding="utf-8"?>
<ds:datastoreItem xmlns:ds="http://schemas.openxmlformats.org/officeDocument/2006/customXml" ds:itemID="{5B7128B5-8A72-49D8-8FFA-AE3C45E0260C}"/>
</file>

<file path=customXml/itemProps2.xml><?xml version="1.0" encoding="utf-8"?>
<ds:datastoreItem xmlns:ds="http://schemas.openxmlformats.org/officeDocument/2006/customXml" ds:itemID="{160ED98A-0F46-4EA9-BB6A-D4ADE3E0CC69}"/>
</file>

<file path=customXml/itemProps3.xml><?xml version="1.0" encoding="utf-8"?>
<ds:datastoreItem xmlns:ds="http://schemas.openxmlformats.org/officeDocument/2006/customXml" ds:itemID="{9E302D13-C36E-4C14-B77A-69FFD195B530}"/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TM10001115[[fn=Pakket]]</Template>
  <TotalTime>4138</TotalTime>
  <Words>447</Words>
  <Application>Microsoft Office PowerPoint</Application>
  <PresentationFormat>Breedbeeld</PresentationFormat>
  <Paragraphs>71</Paragraphs>
  <Slides>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4" baseType="lpstr">
      <vt:lpstr>Aptos</vt:lpstr>
      <vt:lpstr>Arial</vt:lpstr>
      <vt:lpstr>Calibri</vt:lpstr>
      <vt:lpstr>Cambria</vt:lpstr>
      <vt:lpstr>Cambria Math</vt:lpstr>
      <vt:lpstr>Gill Sans MT</vt:lpstr>
      <vt:lpstr>Söhne</vt:lpstr>
      <vt:lpstr>Pakket</vt:lpstr>
      <vt:lpstr>Welcome to mathematics </vt:lpstr>
      <vt:lpstr>today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Welkom bij wiskunde</dc:title>
  <dc:creator>Frank Gorissen</dc:creator>
  <cp:lastModifiedBy>Frank Gorissen</cp:lastModifiedBy>
  <cp:revision>8</cp:revision>
  <dcterms:created xsi:type="dcterms:W3CDTF">2019-09-02T08:33:54Z</dcterms:created>
  <dcterms:modified xsi:type="dcterms:W3CDTF">2025-06-03T14:53:06Z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0x010100BE6040D1F6A6494DB15746078819D89F</vt:lpwstr>
  </property>
</Properties>
</file>