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hart2.xml" ContentType="application/vnd.openxmlformats-officedocument.drawingml.chart+xml"/>
  <Override PartName="/xl/drawings/drawing3.xml" ContentType="application/vnd.openxmlformats-officedocument.drawing+xml"/>
  <Override PartName="/xl/charts/chart3.xml" ContentType="application/vnd.openxmlformats-officedocument.drawingml.chart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925"/>
  <workbookPr showInkAnnotation="0"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sscons.sharepoint.com/sites/ORG-IC/Gedeelde documenten/Aanbestedingen/25.Z.037 Aanleg Zalkerdijkerbrug/3. BD/Bijlagen/"/>
    </mc:Choice>
  </mc:AlternateContent>
  <xr:revisionPtr revIDLastSave="51" documentId="8_{D00A54C0-AD0F-456F-9282-C40420BA71AD}" xr6:coauthVersionLast="47" xr6:coauthVersionMax="47" xr10:uidLastSave="{50C5D97C-346B-42C6-8C5F-8C4B07C2EB30}"/>
  <bookViews>
    <workbookView xWindow="28680" yWindow="-120" windowWidth="29040" windowHeight="15720" tabRatio="921" xr2:uid="{00000000-000D-0000-FFFF-FFFF00000000}"/>
  </bookViews>
  <sheets>
    <sheet name="Blanco" sheetId="26" r:id="rId1"/>
    <sheet name="Fictief vb 4,44" sheetId="34" r:id="rId2"/>
    <sheet name="Fictief vb 4,66" sheetId="33" r:id="rId3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F16" i="33" l="1"/>
  <c r="E11" i="34"/>
  <c r="F11" i="34" s="1"/>
  <c r="E11" i="26"/>
  <c r="F11" i="26" s="1"/>
  <c r="C56" i="34"/>
  <c r="B56" i="34"/>
  <c r="C55" i="34"/>
  <c r="B55" i="34"/>
  <c r="B42" i="34"/>
  <c r="B53" i="34" s="1"/>
  <c r="C53" i="34" s="1"/>
  <c r="F16" i="34"/>
  <c r="C56" i="33"/>
  <c r="B56" i="33"/>
  <c r="B55" i="33"/>
  <c r="B42" i="33"/>
  <c r="B50" i="33" s="1"/>
  <c r="F16" i="26"/>
  <c r="E11" i="33" l="1"/>
  <c r="F11" i="33" s="1"/>
  <c r="C55" i="33"/>
  <c r="B54" i="34"/>
  <c r="C54" i="34" s="1"/>
  <c r="C42" i="34"/>
  <c r="B43" i="34"/>
  <c r="C43" i="34" s="1"/>
  <c r="B49" i="34"/>
  <c r="C49" i="34"/>
  <c r="B44" i="34"/>
  <c r="C44" i="34" s="1"/>
  <c r="B45" i="34"/>
  <c r="C45" i="34" s="1"/>
  <c r="B46" i="34"/>
  <c r="C46" i="34" s="1"/>
  <c r="B52" i="34"/>
  <c r="C52" i="34" s="1"/>
  <c r="B48" i="34"/>
  <c r="C48" i="34" s="1"/>
  <c r="B50" i="34"/>
  <c r="C50" i="34"/>
  <c r="B51" i="34"/>
  <c r="C51" i="34" s="1"/>
  <c r="B47" i="34"/>
  <c r="C47" i="34" s="1"/>
  <c r="C50" i="33"/>
  <c r="B51" i="33"/>
  <c r="C51" i="33" s="1"/>
  <c r="B46" i="33"/>
  <c r="C46" i="33" s="1"/>
  <c r="B47" i="33"/>
  <c r="C47" i="33" s="1"/>
  <c r="B45" i="33"/>
  <c r="C45" i="33" s="1"/>
  <c r="B52" i="33"/>
  <c r="C52" i="33" s="1"/>
  <c r="B53" i="33"/>
  <c r="C53" i="33" s="1"/>
  <c r="B54" i="33"/>
  <c r="C54" i="33" s="1"/>
  <c r="B48" i="33"/>
  <c r="C42" i="33"/>
  <c r="C48" i="33"/>
  <c r="B43" i="33"/>
  <c r="C43" i="33" s="1"/>
  <c r="B49" i="33"/>
  <c r="C49" i="33"/>
  <c r="B44" i="33"/>
  <c r="C44" i="33" s="1"/>
  <c r="B42" i="26" l="1"/>
  <c r="B55" i="26"/>
  <c r="B56" i="26"/>
  <c r="C56" i="26"/>
  <c r="C55" i="26" l="1"/>
  <c r="B46" i="26"/>
  <c r="C46" i="26" s="1"/>
  <c r="B48" i="26"/>
  <c r="C48" i="26" s="1"/>
  <c r="C42" i="26"/>
  <c r="B51" i="26"/>
  <c r="C51" i="26" s="1"/>
  <c r="B49" i="26"/>
  <c r="C49" i="26" s="1"/>
  <c r="B52" i="26"/>
  <c r="C52" i="26" s="1"/>
  <c r="B43" i="26"/>
  <c r="C43" i="26" s="1"/>
  <c r="B54" i="26"/>
  <c r="C54" i="26" s="1"/>
  <c r="B47" i="26"/>
  <c r="C47" i="26" s="1"/>
  <c r="B44" i="26"/>
  <c r="C44" i="26" s="1"/>
  <c r="B45" i="26"/>
  <c r="C45" i="26" s="1"/>
  <c r="B50" i="26"/>
  <c r="C50" i="26" s="1"/>
  <c r="B53" i="26"/>
  <c r="C53" i="26" s="1"/>
</calcChain>
</file>

<file path=xl/sharedStrings.xml><?xml version="1.0" encoding="utf-8"?>
<sst xmlns="http://schemas.openxmlformats.org/spreadsheetml/2006/main" count="39" uniqueCount="15">
  <si>
    <t>Prijs</t>
  </si>
  <si>
    <t>Punten</t>
  </si>
  <si>
    <r>
      <t xml:space="preserve">Prijs bij </t>
    </r>
    <r>
      <rPr>
        <u/>
        <sz val="9"/>
        <rFont val="Arial"/>
        <family val="2"/>
      </rPr>
      <t>minimum</t>
    </r>
    <r>
      <rPr>
        <sz val="9"/>
        <rFont val="Arial"/>
        <family val="2"/>
      </rPr>
      <t xml:space="preserve"> aantal te behalen punten</t>
    </r>
  </si>
  <si>
    <r>
      <t xml:space="preserve">Prijs bij </t>
    </r>
    <r>
      <rPr>
        <u/>
        <sz val="9"/>
        <rFont val="Arial"/>
        <family val="2"/>
      </rPr>
      <t>maximum</t>
    </r>
    <r>
      <rPr>
        <sz val="9"/>
        <rFont val="Arial"/>
        <family val="2"/>
      </rPr>
      <t xml:space="preserve"> aantal te behalen punten</t>
    </r>
  </si>
  <si>
    <t>Score voor waarde van inschrijver</t>
  </si>
  <si>
    <t>De formule:</t>
  </si>
  <si>
    <t>Slechtste waarde / laagste score</t>
  </si>
  <si>
    <t>Waarde</t>
  </si>
  <si>
    <t>Score</t>
  </si>
  <si>
    <t>Eventueel omslagpunt</t>
  </si>
  <si>
    <t>Beste waarde / hoogste score</t>
  </si>
  <si>
    <t>Percentage</t>
  </si>
  <si>
    <t>Bijlage VII - Scoregrafiek prijs (tabblad Fictief vb 4,44)</t>
  </si>
  <si>
    <t>Bijlage VII - Scoregrafiek prijs (tabblad Fictief vb 4,66)</t>
  </si>
  <si>
    <t>Bijlage VII - Scoregrafiek prijs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1">
    <numFmt numFmtId="44" formatCode="_ &quot;€&quot;\ * #,##0.00_ ;_ &quot;€&quot;\ * \-#,##0.00_ ;_ &quot;€&quot;\ * &quot;-&quot;??_ ;_ @_ "/>
    <numFmt numFmtId="164" formatCode="_-[$€]\ * #,##0.00_-;_-[$€]\ * #,##0.00\-;_-[$€]\ * &quot;-&quot;??_-;_-@_-"/>
    <numFmt numFmtId="165" formatCode="0.0"/>
    <numFmt numFmtId="166" formatCode="_(* #,##0.00_);_(* \(#,##0.00\);_(* &quot;-&quot;??_);_(@_)"/>
    <numFmt numFmtId="167" formatCode="&quot;€&quot;\ #,##0.00"/>
    <numFmt numFmtId="168" formatCode="_-* #,##0.0_-;_-* #,##0.0\-;_-* &quot;-&quot;??_-;_-@_-"/>
    <numFmt numFmtId="169" formatCode="_-* #,##0.00_-;_-* #,##0.00\-;_-* &quot;-&quot;??_-;_-@_-"/>
    <numFmt numFmtId="170" formatCode="_(&quot;€&quot;* #,##0.00_);_(&quot;€&quot;* \(#,##0.00\);_(&quot;€&quot;* &quot;-&quot;??_);_(@_)"/>
    <numFmt numFmtId="171" formatCode="_-&quot;€&quot;\ * #,##0.0_-;_-&quot;€&quot;\ * #,##0.0\-;_-&quot;€&quot;\ * &quot;-&quot;??_-;_-@_-"/>
    <numFmt numFmtId="172" formatCode="0_ ;[Red]\-0\ "/>
    <numFmt numFmtId="173" formatCode="_-&quot;€&quot;\ * #,##0.00_-;_-&quot;€&quot;\ * #,##0.00\-;_-&quot;€&quot;\ * &quot;-&quot;??_-;_-@_-"/>
  </numFmts>
  <fonts count="32" x14ac:knownFonts="1">
    <font>
      <sz val="10"/>
      <name val="Arial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Arial"/>
      <family val="2"/>
    </font>
    <font>
      <sz val="9"/>
      <name val="Arial"/>
      <family val="2"/>
    </font>
    <font>
      <b/>
      <sz val="16"/>
      <name val="Arial"/>
      <family val="2"/>
    </font>
    <font>
      <sz val="9"/>
      <color indexed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9"/>
      <name val="Arial"/>
      <family val="2"/>
    </font>
    <font>
      <b/>
      <sz val="12"/>
      <name val="Arial"/>
      <family val="2"/>
    </font>
    <font>
      <b/>
      <sz val="14"/>
      <name val="Arial"/>
      <family val="2"/>
    </font>
    <font>
      <sz val="11"/>
      <color indexed="8"/>
      <name val="Calibri"/>
      <family val="2"/>
    </font>
    <font>
      <sz val="11"/>
      <color theme="1"/>
      <name val="Calibri"/>
      <family val="2"/>
      <scheme val="minor"/>
    </font>
    <font>
      <sz val="9"/>
      <color theme="1"/>
      <name val="Calibri"/>
      <family val="2"/>
      <scheme val="minor"/>
    </font>
    <font>
      <sz val="10"/>
      <color theme="1"/>
      <name val="Arial"/>
      <family val="2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</font>
    <font>
      <sz val="10"/>
      <color rgb="FF3F3F76"/>
      <name val="Arial"/>
      <family val="2"/>
    </font>
    <font>
      <sz val="10"/>
      <color rgb="FF006100"/>
      <name val="Arial"/>
      <family val="2"/>
    </font>
    <font>
      <sz val="10"/>
      <color theme="0"/>
      <name val="Arial"/>
      <family val="2"/>
    </font>
    <font>
      <sz val="10"/>
      <color rgb="FF9C0006"/>
      <name val="Arial"/>
      <family val="2"/>
    </font>
    <font>
      <sz val="9"/>
      <color theme="1"/>
      <name val="Arial"/>
      <family val="2"/>
    </font>
    <font>
      <b/>
      <sz val="9"/>
      <color theme="1"/>
      <name val="Arial"/>
      <family val="2"/>
    </font>
    <font>
      <sz val="9"/>
      <color theme="3" tint="0.59999389629810485"/>
      <name val="Arial"/>
      <family val="2"/>
    </font>
    <font>
      <sz val="9"/>
      <color theme="0" tint="-4.9989318521683403E-2"/>
      <name val="Arial"/>
      <family val="2"/>
    </font>
    <font>
      <sz val="9"/>
      <color rgb="FFF2F2F2"/>
      <name val="Arial"/>
      <family val="2"/>
    </font>
    <font>
      <sz val="9"/>
      <color rgb="FFFF0000"/>
      <name val="Arial"/>
      <family val="2"/>
    </font>
    <font>
      <b/>
      <sz val="9"/>
      <color rgb="FFF2F2F2"/>
      <name val="Arial"/>
      <family val="2"/>
    </font>
    <font>
      <u/>
      <sz val="9"/>
      <name val="Arial"/>
      <family val="2"/>
    </font>
    <font>
      <b/>
      <sz val="9"/>
      <color theme="0" tint="-4.9989318521683403E-2"/>
      <name val="Arial"/>
      <family val="2"/>
    </font>
    <font>
      <b/>
      <i/>
      <sz val="9"/>
      <color theme="0" tint="-4.9989318521683403E-2"/>
      <name val="Arial"/>
      <family val="2"/>
    </font>
  </fonts>
  <fills count="16">
    <fill>
      <patternFill patternType="none"/>
    </fill>
    <fill>
      <patternFill patternType="gray125"/>
    </fill>
    <fill>
      <patternFill patternType="solid">
        <fgColor rgb="FFFFFFCC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rgb="FFFFCC99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2F2F2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3" tint="0.59999389629810485"/>
        <bgColor indexed="64"/>
      </patternFill>
    </fill>
  </fills>
  <borders count="16">
    <border>
      <left/>
      <right/>
      <top/>
      <bottom/>
      <diagonal/>
    </border>
    <border>
      <left style="medium">
        <color indexed="64"/>
      </left>
      <right/>
      <top/>
      <bottom/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/>
      <right/>
      <top style="thin">
        <color theme="9" tint="-0.249977111117893"/>
      </top>
      <bottom/>
      <diagonal/>
    </border>
    <border>
      <left style="thin">
        <color theme="9" tint="-0.249977111117893"/>
      </left>
      <right/>
      <top/>
      <bottom/>
      <diagonal/>
    </border>
    <border>
      <left style="thin">
        <color theme="9" tint="-0.249977111117893"/>
      </left>
      <right/>
      <top/>
      <bottom style="thin">
        <color theme="9" tint="-0.249977111117893"/>
      </bottom>
      <diagonal/>
    </border>
    <border>
      <left/>
      <right/>
      <top/>
      <bottom style="thin">
        <color theme="9" tint="-0.249977111117893"/>
      </bottom>
      <diagonal/>
    </border>
    <border>
      <left/>
      <right style="thin">
        <color theme="9" tint="-0.249977111117893"/>
      </right>
      <top/>
      <bottom/>
      <diagonal/>
    </border>
    <border>
      <left style="thin">
        <color theme="9" tint="-0.249977111117893"/>
      </left>
      <right style="thin">
        <color theme="9" tint="-0.249977111117893"/>
      </right>
      <top style="thin">
        <color theme="9" tint="-0.249977111117893"/>
      </top>
      <bottom style="thin">
        <color theme="9" tint="-0.249977111117893"/>
      </bottom>
      <diagonal/>
    </border>
    <border>
      <left/>
      <right style="thin">
        <color theme="9" tint="-0.249977111117893"/>
      </right>
      <top style="thin">
        <color theme="9" tint="-0.249977111117893"/>
      </top>
      <bottom/>
      <diagonal/>
    </border>
    <border>
      <left/>
      <right style="thin">
        <color theme="9" tint="-0.249977111117893"/>
      </right>
      <top/>
      <bottom style="thin">
        <color theme="9" tint="-0.249977111117893"/>
      </bottom>
      <diagonal/>
    </border>
    <border>
      <left style="thin">
        <color theme="9" tint="-0.249977111117893"/>
      </left>
      <right/>
      <top style="thin">
        <color theme="9" tint="-0.249977111117893"/>
      </top>
      <bottom/>
      <diagonal/>
    </border>
    <border>
      <left style="thin">
        <color theme="9" tint="-0.249977111117893"/>
      </left>
      <right/>
      <top style="thin">
        <color theme="9" tint="-0.249977111117893"/>
      </top>
      <bottom style="thin">
        <color theme="9" tint="-0.249977111117893"/>
      </bottom>
      <diagonal/>
    </border>
    <border>
      <left/>
      <right style="thin">
        <color theme="9" tint="-0.249977111117893"/>
      </right>
      <top style="thin">
        <color theme="9" tint="-0.249977111117893"/>
      </top>
      <bottom style="thin">
        <color theme="9" tint="-0.249977111117893"/>
      </bottom>
      <diagonal/>
    </border>
    <border>
      <left style="thin">
        <color theme="9" tint="-0.249977111117893"/>
      </left>
      <right style="thin">
        <color theme="9" tint="-0.249977111117893"/>
      </right>
      <top/>
      <bottom style="thin">
        <color theme="9" tint="-0.249977111117893"/>
      </bottom>
      <diagonal/>
    </border>
  </borders>
  <cellStyleXfs count="32">
    <xf numFmtId="0" fontId="0" fillId="0" borderId="0"/>
    <xf numFmtId="0" fontId="13" fillId="5" borderId="0" applyNumberFormat="0" applyBorder="0" applyAlignment="0" applyProtection="0"/>
    <xf numFmtId="0" fontId="13" fillId="5" borderId="0" applyNumberFormat="0" applyBorder="0" applyAlignment="0" applyProtection="0"/>
    <xf numFmtId="0" fontId="13" fillId="5" borderId="0" applyNumberFormat="0" applyBorder="0" applyAlignment="0" applyProtection="0"/>
    <xf numFmtId="0" fontId="15" fillId="3" borderId="0" applyNumberFormat="0" applyBorder="0" applyAlignment="0" applyProtection="0"/>
    <xf numFmtId="0" fontId="16" fillId="4" borderId="0" applyNumberFormat="0" applyBorder="0" applyAlignment="0" applyProtection="0"/>
    <xf numFmtId="0" fontId="20" fillId="4" borderId="0" applyNumberFormat="0" applyBorder="0" applyAlignment="0" applyProtection="0"/>
    <xf numFmtId="164" fontId="2" fillId="0" borderId="0" applyFont="0" applyFill="0" applyBorder="0" applyAlignment="0" applyProtection="0"/>
    <xf numFmtId="0" fontId="19" fillId="7" borderId="0" applyNumberFormat="0" applyBorder="0" applyAlignment="0" applyProtection="0"/>
    <xf numFmtId="0" fontId="17" fillId="0" borderId="0" applyNumberFormat="0" applyFill="0" applyBorder="0" applyAlignment="0" applyProtection="0">
      <alignment vertical="top"/>
      <protection locked="0"/>
    </xf>
    <xf numFmtId="0" fontId="18" fillId="6" borderId="3" applyNumberFormat="0" applyAlignment="0" applyProtection="0"/>
    <xf numFmtId="166" fontId="13" fillId="0" borderId="0" applyFont="0" applyFill="0" applyBorder="0" applyAlignment="0" applyProtection="0"/>
    <xf numFmtId="169" fontId="2" fillId="0" borderId="0" applyFont="0" applyFill="0" applyBorder="0" applyAlignment="0" applyProtection="0"/>
    <xf numFmtId="0" fontId="13" fillId="2" borderId="2" applyNumberFormat="0" applyFont="0" applyAlignment="0" applyProtection="0"/>
    <xf numFmtId="0" fontId="2" fillId="2" borderId="2" applyNumberFormat="0" applyFont="0" applyAlignment="0" applyProtection="0"/>
    <xf numFmtId="0" fontId="13" fillId="2" borderId="2" applyNumberFormat="0" applyFont="0" applyAlignment="0" applyProtection="0"/>
    <xf numFmtId="0" fontId="21" fillId="8" borderId="0" applyNumberFormat="0" applyBorder="0" applyAlignment="0" applyProtection="0"/>
    <xf numFmtId="9" fontId="13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13" fillId="0" borderId="0"/>
    <xf numFmtId="0" fontId="14" fillId="0" borderId="0"/>
    <xf numFmtId="0" fontId="2" fillId="0" borderId="0"/>
    <xf numFmtId="0" fontId="13" fillId="0" borderId="0"/>
    <xf numFmtId="0" fontId="2" fillId="0" borderId="0"/>
    <xf numFmtId="44" fontId="3" fillId="0" borderId="0" applyFont="0" applyFill="0" applyBorder="0" applyAlignment="0" applyProtection="0"/>
    <xf numFmtId="170" fontId="12" fillId="0" borderId="0" applyFont="0" applyFill="0" applyBorder="0" applyAlignment="0" applyProtection="0"/>
    <xf numFmtId="44" fontId="2" fillId="0" borderId="0" applyFont="0" applyFill="0" applyBorder="0" applyAlignment="0" applyProtection="0"/>
    <xf numFmtId="0" fontId="1" fillId="0" borderId="0"/>
    <xf numFmtId="0" fontId="1" fillId="2" borderId="2" applyNumberFormat="0" applyFont="0" applyAlignment="0" applyProtection="0"/>
    <xf numFmtId="0" fontId="1" fillId="3" borderId="0" applyNumberFormat="0" applyBorder="0" applyAlignment="0" applyProtection="0"/>
    <xf numFmtId="166" fontId="1" fillId="0" borderId="0" applyFont="0" applyFill="0" applyBorder="0" applyAlignment="0" applyProtection="0"/>
    <xf numFmtId="44" fontId="1" fillId="0" borderId="0" applyFont="0" applyFill="0" applyBorder="0" applyAlignment="0" applyProtection="0"/>
  </cellStyleXfs>
  <cellXfs count="67">
    <xf numFmtId="0" fontId="0" fillId="0" borderId="0" xfId="0"/>
    <xf numFmtId="0" fontId="22" fillId="9" borderId="0" xfId="20" applyFont="1" applyFill="1"/>
    <xf numFmtId="167" fontId="22" fillId="9" borderId="0" xfId="20" applyNumberFormat="1" applyFont="1" applyFill="1"/>
    <xf numFmtId="0" fontId="4" fillId="9" borderId="0" xfId="20" applyFont="1" applyFill="1"/>
    <xf numFmtId="0" fontId="22" fillId="0" borderId="0" xfId="20" applyFont="1"/>
    <xf numFmtId="0" fontId="24" fillId="9" borderId="0" xfId="20" applyFont="1" applyFill="1"/>
    <xf numFmtId="49" fontId="9" fillId="9" borderId="0" xfId="23" applyNumberFormat="1" applyFont="1" applyFill="1" applyAlignment="1">
      <alignment horizontal="left" vertical="center" wrapText="1"/>
    </xf>
    <xf numFmtId="49" fontId="7" fillId="9" borderId="0" xfId="23" applyNumberFormat="1" applyFont="1" applyFill="1" applyAlignment="1">
      <alignment horizontal="left" vertical="center" wrapText="1"/>
    </xf>
    <xf numFmtId="0" fontId="4" fillId="9" borderId="1" xfId="23" applyFont="1" applyFill="1" applyBorder="1" applyAlignment="1">
      <alignment wrapText="1"/>
    </xf>
    <xf numFmtId="49" fontId="4" fillId="10" borderId="11" xfId="23" applyNumberFormat="1" applyFont="1" applyFill="1" applyBorder="1"/>
    <xf numFmtId="49" fontId="4" fillId="10" borderId="7" xfId="23" applyNumberFormat="1" applyFont="1" applyFill="1" applyBorder="1"/>
    <xf numFmtId="49" fontId="6" fillId="10" borderId="7" xfId="23" applyNumberFormat="1" applyFont="1" applyFill="1" applyBorder="1"/>
    <xf numFmtId="49" fontId="8" fillId="10" borderId="7" xfId="23" applyNumberFormat="1" applyFont="1" applyFill="1" applyBorder="1" applyAlignment="1">
      <alignment vertical="center"/>
    </xf>
    <xf numFmtId="49" fontId="7" fillId="10" borderId="6" xfId="23" applyNumberFormat="1" applyFont="1" applyFill="1" applyBorder="1" applyAlignment="1">
      <alignment horizontal="left" vertical="center"/>
    </xf>
    <xf numFmtId="0" fontId="11" fillId="10" borderId="8" xfId="23" applyFont="1" applyFill="1" applyBorder="1"/>
    <xf numFmtId="0" fontId="11" fillId="10" borderId="0" xfId="23" applyFont="1" applyFill="1"/>
    <xf numFmtId="0" fontId="8" fillId="10" borderId="0" xfId="23" applyFont="1" applyFill="1" applyAlignment="1">
      <alignment vertical="center" wrapText="1"/>
    </xf>
    <xf numFmtId="0" fontId="7" fillId="10" borderId="5" xfId="23" applyFont="1" applyFill="1" applyBorder="1" applyAlignment="1">
      <alignment horizontal="left" vertical="center" wrapText="1"/>
    </xf>
    <xf numFmtId="0" fontId="4" fillId="9" borderId="0" xfId="23" applyFont="1" applyFill="1"/>
    <xf numFmtId="49" fontId="4" fillId="10" borderId="10" xfId="23" applyNumberFormat="1" applyFont="1" applyFill="1" applyBorder="1"/>
    <xf numFmtId="49" fontId="4" fillId="10" borderId="4" xfId="23" applyNumberFormat="1" applyFont="1" applyFill="1" applyBorder="1"/>
    <xf numFmtId="49" fontId="6" fillId="10" borderId="4" xfId="23" applyNumberFormat="1" applyFont="1" applyFill="1" applyBorder="1"/>
    <xf numFmtId="49" fontId="4" fillId="10" borderId="4" xfId="23" applyNumberFormat="1" applyFont="1" applyFill="1" applyBorder="1" applyAlignment="1">
      <alignment horizontal="center"/>
    </xf>
    <xf numFmtId="0" fontId="5" fillId="10" borderId="4" xfId="23" applyFont="1" applyFill="1" applyBorder="1" applyAlignment="1">
      <alignment vertical="center"/>
    </xf>
    <xf numFmtId="0" fontId="10" fillId="10" borderId="12" xfId="23" applyFont="1" applyFill="1" applyBorder="1" applyAlignment="1">
      <alignment vertical="center"/>
    </xf>
    <xf numFmtId="2" fontId="4" fillId="9" borderId="0" xfId="23" applyNumberFormat="1" applyFont="1" applyFill="1"/>
    <xf numFmtId="0" fontId="25" fillId="0" borderId="0" xfId="20" applyFont="1"/>
    <xf numFmtId="0" fontId="22" fillId="11" borderId="0" xfId="20" applyFont="1" applyFill="1"/>
    <xf numFmtId="0" fontId="22" fillId="9" borderId="0" xfId="20" applyFont="1" applyFill="1" applyAlignment="1">
      <alignment vertical="center"/>
    </xf>
    <xf numFmtId="165" fontId="26" fillId="9" borderId="0" xfId="4" applyNumberFormat="1" applyFont="1" applyFill="1" applyBorder="1"/>
    <xf numFmtId="173" fontId="26" fillId="9" borderId="0" xfId="4" applyNumberFormat="1" applyFont="1" applyFill="1" applyBorder="1" applyAlignment="1"/>
    <xf numFmtId="168" fontId="26" fillId="9" borderId="0" xfId="10" applyNumberFormat="1" applyFont="1" applyFill="1" applyBorder="1" applyAlignment="1">
      <alignment horizontal="right"/>
    </xf>
    <xf numFmtId="0" fontId="2" fillId="9" borderId="0" xfId="23" applyFill="1"/>
    <xf numFmtId="0" fontId="27" fillId="9" borderId="0" xfId="20" applyFont="1" applyFill="1"/>
    <xf numFmtId="0" fontId="25" fillId="9" borderId="0" xfId="20" applyFont="1" applyFill="1"/>
    <xf numFmtId="0" fontId="28" fillId="9" borderId="0" xfId="16" applyNumberFormat="1" applyFont="1" applyFill="1" applyBorder="1" applyAlignment="1">
      <alignment horizontal="left"/>
    </xf>
    <xf numFmtId="0" fontId="28" fillId="9" borderId="0" xfId="6" applyNumberFormat="1" applyFont="1" applyFill="1" applyBorder="1" applyAlignment="1">
      <alignment horizontal="center"/>
    </xf>
    <xf numFmtId="0" fontId="28" fillId="9" borderId="0" xfId="23" applyFont="1" applyFill="1" applyAlignment="1">
      <alignment horizontal="left"/>
    </xf>
    <xf numFmtId="171" fontId="26" fillId="9" borderId="0" xfId="10" applyNumberFormat="1" applyFont="1" applyFill="1" applyBorder="1" applyAlignment="1"/>
    <xf numFmtId="0" fontId="26" fillId="9" borderId="0" xfId="23" applyFont="1" applyFill="1" applyAlignment="1">
      <alignment horizontal="left"/>
    </xf>
    <xf numFmtId="0" fontId="25" fillId="12" borderId="0" xfId="20" applyFont="1" applyFill="1"/>
    <xf numFmtId="0" fontId="28" fillId="9" borderId="0" xfId="15" applyNumberFormat="1" applyFont="1" applyFill="1" applyBorder="1" applyAlignment="1">
      <alignment horizontal="left"/>
    </xf>
    <xf numFmtId="172" fontId="28" fillId="9" borderId="0" xfId="8" applyNumberFormat="1" applyFont="1" applyFill="1" applyBorder="1" applyAlignment="1">
      <alignment horizontal="left"/>
    </xf>
    <xf numFmtId="0" fontId="26" fillId="9" borderId="0" xfId="20" applyFont="1" applyFill="1"/>
    <xf numFmtId="0" fontId="24" fillId="0" borderId="0" xfId="20" applyFont="1"/>
    <xf numFmtId="0" fontId="27" fillId="0" borderId="0" xfId="20" applyFont="1"/>
    <xf numFmtId="0" fontId="27" fillId="11" borderId="0" xfId="20" applyFont="1" applyFill="1"/>
    <xf numFmtId="0" fontId="22" fillId="13" borderId="13" xfId="20" applyFont="1" applyFill="1" applyBorder="1" applyAlignment="1">
      <alignment vertical="center"/>
    </xf>
    <xf numFmtId="0" fontId="22" fillId="13" borderId="14" xfId="20" applyFont="1" applyFill="1" applyBorder="1" applyAlignment="1">
      <alignment vertical="center"/>
    </xf>
    <xf numFmtId="0" fontId="23" fillId="13" borderId="9" xfId="20" applyFont="1" applyFill="1" applyBorder="1" applyAlignment="1">
      <alignment vertical="center"/>
    </xf>
    <xf numFmtId="0" fontId="22" fillId="12" borderId="0" xfId="20" applyFont="1" applyFill="1"/>
    <xf numFmtId="167" fontId="4" fillId="14" borderId="9" xfId="24" applyNumberFormat="1" applyFont="1" applyFill="1" applyBorder="1" applyAlignment="1" applyProtection="1">
      <alignment horizontal="left" vertical="center"/>
    </xf>
    <xf numFmtId="167" fontId="4" fillId="9" borderId="9" xfId="26" applyNumberFormat="1" applyFont="1" applyFill="1" applyBorder="1" applyAlignment="1" applyProtection="1">
      <alignment horizontal="left" vertical="center"/>
      <protection locked="0"/>
    </xf>
    <xf numFmtId="0" fontId="4" fillId="9" borderId="15" xfId="23" applyFont="1" applyFill="1" applyBorder="1" applyAlignment="1" applyProtection="1">
      <alignment horizontal="center" vertical="center"/>
      <protection locked="0"/>
    </xf>
    <xf numFmtId="0" fontId="4" fillId="9" borderId="9" xfId="23" applyFont="1" applyFill="1" applyBorder="1" applyAlignment="1" applyProtection="1">
      <alignment horizontal="center" vertical="center"/>
      <protection locked="0"/>
    </xf>
    <xf numFmtId="2" fontId="4" fillId="9" borderId="9" xfId="0" applyNumberFormat="1" applyFont="1" applyFill="1" applyBorder="1" applyAlignment="1" applyProtection="1">
      <alignment horizontal="center" vertical="center"/>
      <protection locked="0"/>
    </xf>
    <xf numFmtId="4" fontId="4" fillId="15" borderId="9" xfId="23" applyNumberFormat="1" applyFont="1" applyFill="1" applyBorder="1" applyAlignment="1" applyProtection="1">
      <alignment horizontal="center" vertical="center"/>
      <protection locked="0"/>
    </xf>
    <xf numFmtId="4" fontId="4" fillId="9" borderId="9" xfId="0" applyNumberFormat="1" applyFont="1" applyFill="1" applyBorder="1" applyAlignment="1" applyProtection="1">
      <alignment horizontal="center" vertical="center"/>
      <protection locked="0"/>
    </xf>
    <xf numFmtId="0" fontId="25" fillId="9" borderId="0" xfId="20" applyFont="1" applyFill="1" applyAlignment="1">
      <alignment vertical="center"/>
    </xf>
    <xf numFmtId="0" fontId="30" fillId="9" borderId="0" xfId="20" applyFont="1" applyFill="1" applyAlignment="1">
      <alignment vertical="center"/>
    </xf>
    <xf numFmtId="0" fontId="31" fillId="9" borderId="0" xfId="20" applyFont="1" applyFill="1" applyAlignment="1">
      <alignment vertical="center"/>
    </xf>
    <xf numFmtId="49" fontId="4" fillId="9" borderId="9" xfId="23" applyNumberFormat="1" applyFont="1" applyFill="1" applyBorder="1" applyAlignment="1">
      <alignment horizontal="left" vertical="center"/>
    </xf>
    <xf numFmtId="49" fontId="4" fillId="9" borderId="6" xfId="23" applyNumberFormat="1" applyFont="1" applyFill="1" applyBorder="1" applyAlignment="1">
      <alignment horizontal="left" vertical="center"/>
    </xf>
    <xf numFmtId="49" fontId="4" fillId="9" borderId="11" xfId="23" applyNumberFormat="1" applyFont="1" applyFill="1" applyBorder="1" applyAlignment="1">
      <alignment horizontal="left" vertical="center"/>
    </xf>
    <xf numFmtId="49" fontId="4" fillId="9" borderId="13" xfId="0" applyNumberFormat="1" applyFont="1" applyFill="1" applyBorder="1" applyAlignment="1">
      <alignment horizontal="left" vertical="center"/>
    </xf>
    <xf numFmtId="49" fontId="4" fillId="9" borderId="14" xfId="0" applyNumberFormat="1" applyFont="1" applyFill="1" applyBorder="1" applyAlignment="1">
      <alignment horizontal="left" vertical="center"/>
    </xf>
    <xf numFmtId="0" fontId="23" fillId="9" borderId="0" xfId="20" applyFont="1" applyFill="1" applyAlignment="1">
      <alignment horizontal="left" vertical="top" wrapText="1"/>
    </xf>
  </cellXfs>
  <cellStyles count="32">
    <cellStyle name="20% - Accent1 2" xfId="1" xr:uid="{00000000-0005-0000-0000-000000000000}"/>
    <cellStyle name="20% - Accent1 3" xfId="2" xr:uid="{00000000-0005-0000-0000-000001000000}"/>
    <cellStyle name="20% - Accent1 5" xfId="3" xr:uid="{00000000-0005-0000-0000-000002000000}"/>
    <cellStyle name="20% - Accent3" xfId="4" builtinId="38"/>
    <cellStyle name="20% - Accent3 2" xfId="29" xr:uid="{4B8B8394-F644-4A20-8C6F-BE9074269AA6}"/>
    <cellStyle name="Accent1 2" xfId="5" xr:uid="{00000000-0005-0000-0000-000004000000}"/>
    <cellStyle name="Accent1 3" xfId="6" xr:uid="{00000000-0005-0000-0000-000005000000}"/>
    <cellStyle name="Euro" xfId="7" xr:uid="{00000000-0005-0000-0000-000006000000}"/>
    <cellStyle name="Goed 2" xfId="8" xr:uid="{00000000-0005-0000-0000-000007000000}"/>
    <cellStyle name="Hyperlink 2" xfId="9" xr:uid="{00000000-0005-0000-0000-000008000000}"/>
    <cellStyle name="Invoer 2" xfId="10" xr:uid="{00000000-0005-0000-0000-000009000000}"/>
    <cellStyle name="Komma 2" xfId="11" xr:uid="{00000000-0005-0000-0000-00000A000000}"/>
    <cellStyle name="Komma 3" xfId="12" xr:uid="{00000000-0005-0000-0000-00000B000000}"/>
    <cellStyle name="Komma 4" xfId="30" xr:uid="{0DE72CAD-756D-4ECA-AFA1-A1290F0FDC21}"/>
    <cellStyle name="Notitie 2" xfId="13" xr:uid="{00000000-0005-0000-0000-00000C000000}"/>
    <cellStyle name="Notitie 2 2" xfId="14" xr:uid="{00000000-0005-0000-0000-00000D000000}"/>
    <cellStyle name="Notitie 2 3" xfId="15" xr:uid="{00000000-0005-0000-0000-00000E000000}"/>
    <cellStyle name="Notitie 3" xfId="28" xr:uid="{65E9AB19-4884-4E8E-B6AB-BCA4C5EB8EE9}"/>
    <cellStyle name="Ongeldig 2" xfId="16" xr:uid="{00000000-0005-0000-0000-00000F000000}"/>
    <cellStyle name="Procent 2" xfId="17" xr:uid="{00000000-0005-0000-0000-000010000000}"/>
    <cellStyle name="Procent 3" xfId="18" xr:uid="{00000000-0005-0000-0000-000011000000}"/>
    <cellStyle name="Standaard" xfId="0" builtinId="0"/>
    <cellStyle name="Standaard 2" xfId="19" xr:uid="{00000000-0005-0000-0000-000013000000}"/>
    <cellStyle name="Standaard 3" xfId="20" xr:uid="{00000000-0005-0000-0000-000014000000}"/>
    <cellStyle name="Standaard 3 2" xfId="21" xr:uid="{00000000-0005-0000-0000-000015000000}"/>
    <cellStyle name="Standaard 4" xfId="22" xr:uid="{00000000-0005-0000-0000-000016000000}"/>
    <cellStyle name="Standaard 5" xfId="23" xr:uid="{00000000-0005-0000-0000-000017000000}"/>
    <cellStyle name="Standaard 6" xfId="27" xr:uid="{A405AF2C-0966-4F3B-B6F4-3FAEBBFCC9C9}"/>
    <cellStyle name="Valuta" xfId="24" builtinId="4"/>
    <cellStyle name="Valuta 2" xfId="25" xr:uid="{00000000-0005-0000-0000-000019000000}"/>
    <cellStyle name="Valuta 3" xfId="26" xr:uid="{00000000-0005-0000-0000-00001A000000}"/>
    <cellStyle name="Valuta 4" xfId="31" xr:uid="{A6DE2BCD-ECEE-4D72-A16F-C451895E038F}"/>
  </cellStyles>
  <dxfs count="0"/>
  <tableStyles count="0" defaultTableStyle="TableStyleMedium9" defaultPivotStyle="PivotStyleLight16"/>
  <colors>
    <mruColors>
      <color rgb="FFF2F2F2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calcChain" Target="calcChai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4.xml"/><Relationship Id="rId5" Type="http://schemas.openxmlformats.org/officeDocument/2006/relationships/styles" Target="styles.xml"/><Relationship Id="rId10" Type="http://schemas.openxmlformats.org/officeDocument/2006/relationships/customXml" Target="../customXml/item3.xml"/><Relationship Id="rId4" Type="http://schemas.openxmlformats.org/officeDocument/2006/relationships/theme" Target="theme/theme1.xml"/><Relationship Id="rId9" Type="http://schemas.openxmlformats.org/officeDocument/2006/relationships/customXml" Target="../customXml/item2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l-NL"/>
  <c:roundedCorners val="1"/>
  <mc:AlternateContent xmlns:mc="http://schemas.openxmlformats.org/markup-compatibility/2006">
    <mc:Choice xmlns:c14="http://schemas.microsoft.com/office/drawing/2007/8/2/chart" Requires="c14">
      <c14:style val="110"/>
    </mc:Choice>
    <mc:Fallback>
      <c:style val="10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5444375267045107"/>
          <c:y val="7.8611173603299556E-2"/>
          <c:w val="0.75828505157785508"/>
          <c:h val="0.70182047244094681"/>
        </c:manualLayout>
      </c:layout>
      <c:scatterChart>
        <c:scatterStyle val="smoothMarker"/>
        <c:varyColors val="0"/>
        <c:ser>
          <c:idx val="0"/>
          <c:order val="0"/>
          <c:marker>
            <c:symbol val="none"/>
          </c:marker>
          <c:dPt>
            <c:idx val="7"/>
            <c:bubble3D val="0"/>
            <c:extLst>
              <c:ext xmlns:c16="http://schemas.microsoft.com/office/drawing/2014/chart" uri="{C3380CC4-5D6E-409C-BE32-E72D297353CC}">
                <c16:uniqueId val="{00000001-E8EC-4B93-B2B1-8091940FD6D3}"/>
              </c:ext>
            </c:extLst>
          </c:dPt>
          <c:dPt>
            <c:idx val="8"/>
            <c:bubble3D val="0"/>
            <c:extLst>
              <c:ext xmlns:c16="http://schemas.microsoft.com/office/drawing/2014/chart" uri="{C3380CC4-5D6E-409C-BE32-E72D297353CC}">
                <c16:uniqueId val="{00000003-E8EC-4B93-B2B1-8091940FD6D3}"/>
              </c:ext>
            </c:extLst>
          </c:dPt>
          <c:xVal>
            <c:numRef>
              <c:f>Blanco!$B$42:$B$56</c:f>
              <c:numCache>
                <c:formatCode>_-"€"\ * #,##0.00_-;_-"€"\ * #,##0.00\-;_-"€"\ * "-"??_-;_-@_-</c:formatCode>
                <c:ptCount val="15"/>
                <c:pt idx="0" formatCode="_-&quot;€&quot;\ * #,##0.0_-;_-&quot;€&quot;\ * #,##0.0\-;_-&quot;€&quot;\ * &quot;-&quot;??_-;_-@_-">
                  <c:v>4900000</c:v>
                </c:pt>
                <c:pt idx="1">
                  <c:v>4802000</c:v>
                </c:pt>
                <c:pt idx="2">
                  <c:v>4855000</c:v>
                </c:pt>
                <c:pt idx="3">
                  <c:v>4810000</c:v>
                </c:pt>
                <c:pt idx="4">
                  <c:v>4720000</c:v>
                </c:pt>
                <c:pt idx="5">
                  <c:v>4630000</c:v>
                </c:pt>
                <c:pt idx="6">
                  <c:v>4540000</c:v>
                </c:pt>
                <c:pt idx="7">
                  <c:v>4450000</c:v>
                </c:pt>
                <c:pt idx="8">
                  <c:v>4360000</c:v>
                </c:pt>
                <c:pt idx="9">
                  <c:v>4270000</c:v>
                </c:pt>
                <c:pt idx="10">
                  <c:v>4180000</c:v>
                </c:pt>
                <c:pt idx="11">
                  <c:v>4090000</c:v>
                </c:pt>
                <c:pt idx="12">
                  <c:v>4045000</c:v>
                </c:pt>
                <c:pt idx="13" formatCode="_-&quot;€&quot;\ * #,##0.0_-;_-&quot;€&quot;\ * #,##0.0\-;_-&quot;€&quot;\ * &quot;-&quot;??_-;_-@_-">
                  <c:v>4000000</c:v>
                </c:pt>
                <c:pt idx="14" formatCode="_-&quot;€&quot;\ * #,##0.0_-;_-&quot;€&quot;\ * #,##0.0\-;_-&quot;€&quot;\ * &quot;-&quot;??_-;_-@_-">
                  <c:v>4000000</c:v>
                </c:pt>
              </c:numCache>
            </c:numRef>
          </c:xVal>
          <c:yVal>
            <c:numRef>
              <c:f>Blanco!$C$42:$C$56</c:f>
              <c:numCache>
                <c:formatCode>0.0</c:formatCode>
                <c:ptCount val="15"/>
                <c:pt idx="0">
                  <c:v>0</c:v>
                </c:pt>
                <c:pt idx="1">
                  <c:v>20.592098765432098</c:v>
                </c:pt>
                <c:pt idx="2">
                  <c:v>9.75</c:v>
                </c:pt>
                <c:pt idx="3">
                  <c:v>19</c:v>
                </c:pt>
                <c:pt idx="4">
                  <c:v>36</c:v>
                </c:pt>
                <c:pt idx="5">
                  <c:v>51</c:v>
                </c:pt>
                <c:pt idx="6">
                  <c:v>64</c:v>
                </c:pt>
                <c:pt idx="7">
                  <c:v>75</c:v>
                </c:pt>
                <c:pt idx="8">
                  <c:v>84</c:v>
                </c:pt>
                <c:pt idx="9">
                  <c:v>91</c:v>
                </c:pt>
                <c:pt idx="10">
                  <c:v>96</c:v>
                </c:pt>
                <c:pt idx="11">
                  <c:v>99</c:v>
                </c:pt>
                <c:pt idx="12">
                  <c:v>99.75</c:v>
                </c:pt>
                <c:pt idx="13">
                  <c:v>100</c:v>
                </c:pt>
                <c:pt idx="14" formatCode="_-* #,##0.0_-;_-* #,##0.0\-;_-* &quot;-&quot;??_-;_-@_-">
                  <c:v>100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4-E8EC-4B93-B2B1-8091940FD6D3}"/>
            </c:ext>
          </c:extLst>
        </c:ser>
        <c:ser>
          <c:idx val="1"/>
          <c:order val="1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5-E8EC-4B93-B2B1-8091940FD6D3}"/>
            </c:ext>
          </c:extLst>
        </c:ser>
        <c:ser>
          <c:idx val="2"/>
          <c:order val="2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6-E8EC-4B93-B2B1-8091940FD6D3}"/>
            </c:ext>
          </c:extLst>
        </c:ser>
        <c:ser>
          <c:idx val="3"/>
          <c:order val="3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7-E8EC-4B93-B2B1-8091940FD6D3}"/>
            </c:ext>
          </c:extLst>
        </c:ser>
        <c:ser>
          <c:idx val="4"/>
          <c:order val="4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8-E8EC-4B93-B2B1-8091940FD6D3}"/>
            </c:ext>
          </c:extLst>
        </c:ser>
        <c:ser>
          <c:idx val="5"/>
          <c:order val="5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9-E8EC-4B93-B2B1-8091940FD6D3}"/>
            </c:ext>
          </c:extLst>
        </c:ser>
        <c:ser>
          <c:idx val="6"/>
          <c:order val="6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A-E8EC-4B93-B2B1-8091940FD6D3}"/>
            </c:ext>
          </c:extLst>
        </c:ser>
        <c:ser>
          <c:idx val="7"/>
          <c:order val="7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B-E8EC-4B93-B2B1-8091940FD6D3}"/>
            </c:ext>
          </c:extLst>
        </c:ser>
        <c:ser>
          <c:idx val="8"/>
          <c:order val="8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C-E8EC-4B93-B2B1-8091940FD6D3}"/>
            </c:ext>
          </c:extLst>
        </c:ser>
        <c:ser>
          <c:idx val="9"/>
          <c:order val="9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D-E8EC-4B93-B2B1-8091940FD6D3}"/>
            </c:ext>
          </c:extLst>
        </c:ser>
        <c:ser>
          <c:idx val="10"/>
          <c:order val="10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E-E8EC-4B93-B2B1-8091940FD6D3}"/>
            </c:ext>
          </c:extLst>
        </c:ser>
        <c:ser>
          <c:idx val="11"/>
          <c:order val="11"/>
          <c:tx>
            <c:strRef>
              <c:f>Blanco!$B$11:$C$11</c:f>
              <c:strCache>
                <c:ptCount val="1"/>
                <c:pt idx="0">
                  <c:v>Score voor waarde van inschrijver</c:v>
                </c:pt>
              </c:strCache>
            </c:strRef>
          </c:tx>
          <c:spPr>
            <a:ln>
              <a:noFill/>
            </a:ln>
          </c:spPr>
          <c:marker>
            <c:symbol val="diamond"/>
            <c:size val="7"/>
            <c:spPr>
              <a:solidFill>
                <a:schemeClr val="accent2"/>
              </a:solidFill>
              <a:ln>
                <a:solidFill>
                  <a:schemeClr val="accent2"/>
                </a:solidFill>
                <a:headEnd type="diamond"/>
              </a:ln>
            </c:spPr>
          </c:marker>
          <c:xVal>
            <c:numRef>
              <c:f>Blanco!$D$11</c:f>
              <c:numCache>
                <c:formatCode>"€"\ #,##0.00</c:formatCode>
                <c:ptCount val="1"/>
              </c:numCache>
            </c:numRef>
          </c:xVal>
          <c:yVal>
            <c:numRef>
              <c:f>Blanco!$E$11</c:f>
              <c:numCache>
                <c:formatCode>#,##0.00</c:formatCode>
                <c:ptCount val="1"/>
                <c:pt idx="0">
                  <c:v>100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DBAB-4B45-80F2-518804D836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03074991"/>
        <c:axId val="1"/>
      </c:scatterChart>
      <c:valAx>
        <c:axId val="1003074991"/>
        <c:scaling>
          <c:orientation val="minMax"/>
          <c:max val="4900000"/>
          <c:min val="4000000"/>
        </c:scaling>
        <c:delete val="0"/>
        <c:axPos val="b"/>
        <c:majorGridlines/>
        <c:title>
          <c:tx>
            <c:rich>
              <a:bodyPr/>
              <a:lstStyle/>
              <a:p>
                <a:pPr algn="ctr" rtl="0">
                  <a:defRPr lang="nl-NL" sz="900" b="1" i="0" u="none" strike="noStrike" kern="1200" baseline="0">
                    <a:solidFill>
                      <a:srgbClr val="000000"/>
                    </a:solidFill>
                    <a:latin typeface="Arial" panose="020B0604020202020204" pitchFamily="34" charset="0"/>
                    <a:ea typeface="Calibri"/>
                    <a:cs typeface="Arial" panose="020B0604020202020204" pitchFamily="34" charset="0"/>
                  </a:defRPr>
                </a:pPr>
                <a:r>
                  <a:rPr lang="nl-NL" sz="900" b="1" i="0" u="none" strike="noStrike" kern="1200" baseline="0">
                    <a:solidFill>
                      <a:srgbClr val="000000"/>
                    </a:solidFill>
                    <a:latin typeface="Arial" panose="020B0604020202020204" pitchFamily="34" charset="0"/>
                    <a:ea typeface="Calibri"/>
                    <a:cs typeface="Arial" panose="020B0604020202020204" pitchFamily="34" charset="0"/>
                  </a:rPr>
                  <a:t>Prijs</a:t>
                </a:r>
              </a:p>
            </c:rich>
          </c:tx>
          <c:overlay val="0"/>
        </c:title>
        <c:numFmt formatCode="\€\ #,##0" sourceLinked="0"/>
        <c:majorTickMark val="none"/>
        <c:minorTickMark val="none"/>
        <c:tickLblPos val="nextTo"/>
        <c:txPr>
          <a:bodyPr rot="0" vert="horz"/>
          <a:lstStyle/>
          <a:p>
            <a:pPr>
              <a:defRPr sz="900" b="0" i="0" u="none" strike="noStrike" baseline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defRPr>
            </a:pPr>
            <a:endParaRPr lang="nl-NL"/>
          </a:p>
        </c:txPr>
        <c:crossAx val="1"/>
        <c:crosses val="autoZero"/>
        <c:crossBetween val="midCat"/>
        <c:majorUnit val="300000"/>
      </c:valAx>
      <c:valAx>
        <c:axId val="1"/>
        <c:scaling>
          <c:orientation val="minMax"/>
          <c:max val="10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900" b="1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nl-NL" sz="900" b="1">
                    <a:latin typeface="Arial" panose="020B0604020202020204" pitchFamily="34" charset="0"/>
                    <a:cs typeface="Arial" panose="020B0604020202020204" pitchFamily="34" charset="0"/>
                  </a:rPr>
                  <a:t>Percentage score op punten</a:t>
                </a:r>
              </a:p>
            </c:rich>
          </c:tx>
          <c:overlay val="0"/>
        </c:title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900" b="0" i="0" u="none" strike="noStrike" baseline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defRPr>
            </a:pPr>
            <a:endParaRPr lang="nl-NL"/>
          </a:p>
        </c:txPr>
        <c:crossAx val="1003074991"/>
        <c:crosses val="autoZero"/>
        <c:crossBetween val="midCat"/>
        <c:majorUnit val="20"/>
      </c:valAx>
      <c:spPr>
        <a:solidFill>
          <a:schemeClr val="bg1">
            <a:lumMod val="95000"/>
          </a:schemeClr>
        </a:solidFill>
      </c:spPr>
    </c:plotArea>
    <c:plotVisOnly val="1"/>
    <c:dispBlanksAs val="gap"/>
    <c:showDLblsOverMax val="0"/>
  </c:chart>
  <c:spPr>
    <a:solidFill>
      <a:schemeClr val="lt1"/>
    </a:solidFill>
    <a:ln w="25400" cap="flat" cmpd="sng" algn="ctr">
      <a:solidFill>
        <a:schemeClr val="accent6">
          <a:lumMod val="75000"/>
        </a:schemeClr>
      </a:solidFill>
      <a:prstDash val="solid"/>
    </a:ln>
    <a:effectLst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nl-NL"/>
    </a:p>
  </c:txPr>
  <c:printSettings>
    <c:headerFooter/>
    <c:pageMargins b="0.75000000000000955" l="0.70000000000000062" r="0.70000000000000062" t="0.75000000000000955" header="0.30000000000000032" footer="0.30000000000000032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l-NL"/>
  <c:roundedCorners val="1"/>
  <mc:AlternateContent xmlns:mc="http://schemas.openxmlformats.org/markup-compatibility/2006">
    <mc:Choice xmlns:c14="http://schemas.microsoft.com/office/drawing/2007/8/2/chart" Requires="c14">
      <c14:style val="110"/>
    </mc:Choice>
    <mc:Fallback>
      <c:style val="10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5444375267045107"/>
          <c:y val="7.8611173603299556E-2"/>
          <c:w val="0.75828505157785508"/>
          <c:h val="0.70182047244094681"/>
        </c:manualLayout>
      </c:layout>
      <c:scatterChart>
        <c:scatterStyle val="smoothMarker"/>
        <c:varyColors val="0"/>
        <c:ser>
          <c:idx val="0"/>
          <c:order val="0"/>
          <c:marker>
            <c:symbol val="none"/>
          </c:marker>
          <c:dPt>
            <c:idx val="7"/>
            <c:bubble3D val="0"/>
            <c:extLst>
              <c:ext xmlns:c16="http://schemas.microsoft.com/office/drawing/2014/chart" uri="{C3380CC4-5D6E-409C-BE32-E72D297353CC}">
                <c16:uniqueId val="{00000000-B250-4FED-AFB9-A26CF5CE641B}"/>
              </c:ext>
            </c:extLst>
          </c:dPt>
          <c:dPt>
            <c:idx val="8"/>
            <c:bubble3D val="0"/>
            <c:extLst>
              <c:ext xmlns:c16="http://schemas.microsoft.com/office/drawing/2014/chart" uri="{C3380CC4-5D6E-409C-BE32-E72D297353CC}">
                <c16:uniqueId val="{00000001-B250-4FED-AFB9-A26CF5CE641B}"/>
              </c:ext>
            </c:extLst>
          </c:dPt>
          <c:xVal>
            <c:numRef>
              <c:f>'Fictief vb 4,44'!$B$42:$B$56</c:f>
              <c:numCache>
                <c:formatCode>_-"€"\ * #,##0.00_-;_-"€"\ * #,##0.00\-;_-"€"\ * "-"??_-;_-@_-</c:formatCode>
                <c:ptCount val="15"/>
                <c:pt idx="0" formatCode="_-&quot;€&quot;\ * #,##0.0_-;_-&quot;€&quot;\ * #,##0.0\-;_-&quot;€&quot;\ * &quot;-&quot;??_-;_-@_-">
                  <c:v>4900000</c:v>
                </c:pt>
                <c:pt idx="1">
                  <c:v>4802000</c:v>
                </c:pt>
                <c:pt idx="2">
                  <c:v>4855000</c:v>
                </c:pt>
                <c:pt idx="3">
                  <c:v>4810000</c:v>
                </c:pt>
                <c:pt idx="4">
                  <c:v>4720000</c:v>
                </c:pt>
                <c:pt idx="5">
                  <c:v>4630000</c:v>
                </c:pt>
                <c:pt idx="6">
                  <c:v>4540000</c:v>
                </c:pt>
                <c:pt idx="7">
                  <c:v>4450000</c:v>
                </c:pt>
                <c:pt idx="8">
                  <c:v>4360000</c:v>
                </c:pt>
                <c:pt idx="9">
                  <c:v>4270000</c:v>
                </c:pt>
                <c:pt idx="10">
                  <c:v>4180000</c:v>
                </c:pt>
                <c:pt idx="11">
                  <c:v>4090000</c:v>
                </c:pt>
                <c:pt idx="12">
                  <c:v>4045000</c:v>
                </c:pt>
                <c:pt idx="13" formatCode="_-&quot;€&quot;\ * #,##0.0_-;_-&quot;€&quot;\ * #,##0.0\-;_-&quot;€&quot;\ * &quot;-&quot;??_-;_-@_-">
                  <c:v>4000000</c:v>
                </c:pt>
                <c:pt idx="14" formatCode="_-&quot;€&quot;\ * #,##0.0_-;_-&quot;€&quot;\ * #,##0.0\-;_-&quot;€&quot;\ * &quot;-&quot;??_-;_-@_-">
                  <c:v>4000000</c:v>
                </c:pt>
              </c:numCache>
            </c:numRef>
          </c:xVal>
          <c:yVal>
            <c:numRef>
              <c:f>'Fictief vb 4,44'!$C$42:$C$56</c:f>
              <c:numCache>
                <c:formatCode>0.0</c:formatCode>
                <c:ptCount val="15"/>
                <c:pt idx="0">
                  <c:v>0</c:v>
                </c:pt>
                <c:pt idx="1">
                  <c:v>20.592098765432098</c:v>
                </c:pt>
                <c:pt idx="2">
                  <c:v>9.75</c:v>
                </c:pt>
                <c:pt idx="3">
                  <c:v>19</c:v>
                </c:pt>
                <c:pt idx="4">
                  <c:v>36</c:v>
                </c:pt>
                <c:pt idx="5">
                  <c:v>51</c:v>
                </c:pt>
                <c:pt idx="6">
                  <c:v>64</c:v>
                </c:pt>
                <c:pt idx="7">
                  <c:v>75</c:v>
                </c:pt>
                <c:pt idx="8">
                  <c:v>84</c:v>
                </c:pt>
                <c:pt idx="9">
                  <c:v>91</c:v>
                </c:pt>
                <c:pt idx="10">
                  <c:v>96</c:v>
                </c:pt>
                <c:pt idx="11">
                  <c:v>99</c:v>
                </c:pt>
                <c:pt idx="12">
                  <c:v>99.75</c:v>
                </c:pt>
                <c:pt idx="13">
                  <c:v>100</c:v>
                </c:pt>
                <c:pt idx="14" formatCode="_-* #,##0.0_-;_-* #,##0.0\-;_-* &quot;-&quot;??_-;_-@_-">
                  <c:v>100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B250-4FED-AFB9-A26CF5CE641B}"/>
            </c:ext>
          </c:extLst>
        </c:ser>
        <c:ser>
          <c:idx val="1"/>
          <c:order val="1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3-B250-4FED-AFB9-A26CF5CE641B}"/>
            </c:ext>
          </c:extLst>
        </c:ser>
        <c:ser>
          <c:idx val="2"/>
          <c:order val="2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4-B250-4FED-AFB9-A26CF5CE641B}"/>
            </c:ext>
          </c:extLst>
        </c:ser>
        <c:ser>
          <c:idx val="3"/>
          <c:order val="3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5-B250-4FED-AFB9-A26CF5CE641B}"/>
            </c:ext>
          </c:extLst>
        </c:ser>
        <c:ser>
          <c:idx val="4"/>
          <c:order val="4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6-B250-4FED-AFB9-A26CF5CE641B}"/>
            </c:ext>
          </c:extLst>
        </c:ser>
        <c:ser>
          <c:idx val="5"/>
          <c:order val="5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7-B250-4FED-AFB9-A26CF5CE641B}"/>
            </c:ext>
          </c:extLst>
        </c:ser>
        <c:ser>
          <c:idx val="6"/>
          <c:order val="6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8-B250-4FED-AFB9-A26CF5CE641B}"/>
            </c:ext>
          </c:extLst>
        </c:ser>
        <c:ser>
          <c:idx val="7"/>
          <c:order val="7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9-B250-4FED-AFB9-A26CF5CE641B}"/>
            </c:ext>
          </c:extLst>
        </c:ser>
        <c:ser>
          <c:idx val="8"/>
          <c:order val="8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A-B250-4FED-AFB9-A26CF5CE641B}"/>
            </c:ext>
          </c:extLst>
        </c:ser>
        <c:ser>
          <c:idx val="9"/>
          <c:order val="9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B-B250-4FED-AFB9-A26CF5CE641B}"/>
            </c:ext>
          </c:extLst>
        </c:ser>
        <c:ser>
          <c:idx val="10"/>
          <c:order val="10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C-B250-4FED-AFB9-A26CF5CE641B}"/>
            </c:ext>
          </c:extLst>
        </c:ser>
        <c:ser>
          <c:idx val="11"/>
          <c:order val="11"/>
          <c:tx>
            <c:strRef>
              <c:f>'Fictief vb 4,44'!$B$11:$C$11</c:f>
              <c:strCache>
                <c:ptCount val="1"/>
                <c:pt idx="0">
                  <c:v>Score voor waarde van inschrijver</c:v>
                </c:pt>
              </c:strCache>
            </c:strRef>
          </c:tx>
          <c:spPr>
            <a:ln>
              <a:noFill/>
            </a:ln>
          </c:spPr>
          <c:marker>
            <c:symbol val="diamond"/>
            <c:size val="7"/>
            <c:spPr>
              <a:solidFill>
                <a:schemeClr val="accent2"/>
              </a:solidFill>
              <a:ln>
                <a:solidFill>
                  <a:schemeClr val="accent2"/>
                </a:solidFill>
                <a:headEnd type="diamond"/>
              </a:ln>
            </c:spPr>
          </c:marker>
          <c:xVal>
            <c:numRef>
              <c:f>'Fictief vb 4,44'!$D$11</c:f>
              <c:numCache>
                <c:formatCode>"€"\ #,##0.00</c:formatCode>
                <c:ptCount val="1"/>
                <c:pt idx="0">
                  <c:v>4440000</c:v>
                </c:pt>
              </c:numCache>
            </c:numRef>
          </c:xVal>
          <c:yVal>
            <c:numRef>
              <c:f>'Fictief vb 4,44'!$E$11</c:f>
              <c:numCache>
                <c:formatCode>0.00</c:formatCode>
                <c:ptCount val="1"/>
                <c:pt idx="0">
                  <c:v>76.098765432098759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D-B250-4FED-AFB9-A26CF5CE64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03074991"/>
        <c:axId val="1"/>
      </c:scatterChart>
      <c:valAx>
        <c:axId val="1003074991"/>
        <c:scaling>
          <c:orientation val="minMax"/>
          <c:max val="4900000"/>
          <c:min val="4000000"/>
        </c:scaling>
        <c:delete val="0"/>
        <c:axPos val="b"/>
        <c:majorGridlines/>
        <c:title>
          <c:tx>
            <c:rich>
              <a:bodyPr/>
              <a:lstStyle/>
              <a:p>
                <a:pPr algn="ctr" rtl="0">
                  <a:defRPr lang="nl-NL" sz="900" b="1" i="0" u="none" strike="noStrike" kern="1200" baseline="0">
                    <a:solidFill>
                      <a:srgbClr val="000000"/>
                    </a:solidFill>
                    <a:latin typeface="Arial" panose="020B0604020202020204" pitchFamily="34" charset="0"/>
                    <a:ea typeface="Calibri"/>
                    <a:cs typeface="Arial" panose="020B0604020202020204" pitchFamily="34" charset="0"/>
                  </a:defRPr>
                </a:pPr>
                <a:r>
                  <a:rPr lang="nl-NL" sz="900" b="1" i="0" u="none" strike="noStrike" kern="1200" baseline="0">
                    <a:solidFill>
                      <a:srgbClr val="000000"/>
                    </a:solidFill>
                    <a:latin typeface="Arial" panose="020B0604020202020204" pitchFamily="34" charset="0"/>
                    <a:ea typeface="Calibri"/>
                    <a:cs typeface="Arial" panose="020B0604020202020204" pitchFamily="34" charset="0"/>
                  </a:rPr>
                  <a:t>Prijs</a:t>
                </a:r>
              </a:p>
            </c:rich>
          </c:tx>
          <c:overlay val="0"/>
        </c:title>
        <c:numFmt formatCode="\€\ #,##0" sourceLinked="0"/>
        <c:majorTickMark val="none"/>
        <c:minorTickMark val="none"/>
        <c:tickLblPos val="nextTo"/>
        <c:txPr>
          <a:bodyPr rot="0" vert="horz"/>
          <a:lstStyle/>
          <a:p>
            <a:pPr>
              <a:defRPr sz="900" b="0" i="0" u="none" strike="noStrike" baseline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defRPr>
            </a:pPr>
            <a:endParaRPr lang="nl-NL"/>
          </a:p>
        </c:txPr>
        <c:crossAx val="1"/>
        <c:crosses val="autoZero"/>
        <c:crossBetween val="midCat"/>
        <c:majorUnit val="300000"/>
      </c:valAx>
      <c:valAx>
        <c:axId val="1"/>
        <c:scaling>
          <c:orientation val="minMax"/>
          <c:max val="10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900" b="1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nl-NL" sz="900" b="1">
                    <a:latin typeface="Arial" panose="020B0604020202020204" pitchFamily="34" charset="0"/>
                    <a:cs typeface="Arial" panose="020B0604020202020204" pitchFamily="34" charset="0"/>
                  </a:rPr>
                  <a:t>Percentage score op punten</a:t>
                </a:r>
              </a:p>
            </c:rich>
          </c:tx>
          <c:overlay val="0"/>
        </c:title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900" b="0" i="0" u="none" strike="noStrike" baseline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defRPr>
            </a:pPr>
            <a:endParaRPr lang="nl-NL"/>
          </a:p>
        </c:txPr>
        <c:crossAx val="1003074991"/>
        <c:crosses val="autoZero"/>
        <c:crossBetween val="midCat"/>
        <c:majorUnit val="20"/>
      </c:valAx>
      <c:spPr>
        <a:solidFill>
          <a:schemeClr val="bg1">
            <a:lumMod val="95000"/>
          </a:schemeClr>
        </a:solidFill>
      </c:spPr>
    </c:plotArea>
    <c:plotVisOnly val="1"/>
    <c:dispBlanksAs val="gap"/>
    <c:showDLblsOverMax val="0"/>
  </c:chart>
  <c:spPr>
    <a:solidFill>
      <a:schemeClr val="lt1"/>
    </a:solidFill>
    <a:ln w="25400" cap="flat" cmpd="sng" algn="ctr">
      <a:solidFill>
        <a:schemeClr val="accent6">
          <a:lumMod val="75000"/>
        </a:schemeClr>
      </a:solidFill>
      <a:prstDash val="solid"/>
    </a:ln>
    <a:effectLst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nl-NL"/>
    </a:p>
  </c:txPr>
  <c:printSettings>
    <c:headerFooter/>
    <c:pageMargins b="0.75000000000000955" l="0.70000000000000062" r="0.70000000000000062" t="0.75000000000000955" header="0.30000000000000032" footer="0.30000000000000032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nl-NL"/>
  <c:roundedCorners val="1"/>
  <mc:AlternateContent xmlns:mc="http://schemas.openxmlformats.org/markup-compatibility/2006">
    <mc:Choice xmlns:c14="http://schemas.microsoft.com/office/drawing/2007/8/2/chart" Requires="c14">
      <c14:style val="110"/>
    </mc:Choice>
    <mc:Fallback>
      <c:style val="10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5444375267045107"/>
          <c:y val="7.8611173603299556E-2"/>
          <c:w val="0.75828505157785508"/>
          <c:h val="0.70182047244094681"/>
        </c:manualLayout>
      </c:layout>
      <c:scatterChart>
        <c:scatterStyle val="smoothMarker"/>
        <c:varyColors val="0"/>
        <c:ser>
          <c:idx val="0"/>
          <c:order val="0"/>
          <c:marker>
            <c:symbol val="none"/>
          </c:marker>
          <c:dPt>
            <c:idx val="7"/>
            <c:bubble3D val="0"/>
            <c:extLst>
              <c:ext xmlns:c16="http://schemas.microsoft.com/office/drawing/2014/chart" uri="{C3380CC4-5D6E-409C-BE32-E72D297353CC}">
                <c16:uniqueId val="{00000000-54FF-490C-B311-1A0B491FBB9D}"/>
              </c:ext>
            </c:extLst>
          </c:dPt>
          <c:dPt>
            <c:idx val="8"/>
            <c:bubble3D val="0"/>
            <c:extLst>
              <c:ext xmlns:c16="http://schemas.microsoft.com/office/drawing/2014/chart" uri="{C3380CC4-5D6E-409C-BE32-E72D297353CC}">
                <c16:uniqueId val="{00000001-54FF-490C-B311-1A0B491FBB9D}"/>
              </c:ext>
            </c:extLst>
          </c:dPt>
          <c:xVal>
            <c:numRef>
              <c:f>'Fictief vb 4,66'!$B$42:$B$56</c:f>
              <c:numCache>
                <c:formatCode>_-"€"\ * #,##0.00_-;_-"€"\ * #,##0.00\-;_-"€"\ * "-"??_-;_-@_-</c:formatCode>
                <c:ptCount val="15"/>
                <c:pt idx="0" formatCode="_-&quot;€&quot;\ * #,##0.0_-;_-&quot;€&quot;\ * #,##0.0\-;_-&quot;€&quot;\ * &quot;-&quot;??_-;_-@_-">
                  <c:v>4900000</c:v>
                </c:pt>
                <c:pt idx="1">
                  <c:v>4802000</c:v>
                </c:pt>
                <c:pt idx="2">
                  <c:v>4855000</c:v>
                </c:pt>
                <c:pt idx="3">
                  <c:v>4810000</c:v>
                </c:pt>
                <c:pt idx="4">
                  <c:v>4720000</c:v>
                </c:pt>
                <c:pt idx="5">
                  <c:v>4630000</c:v>
                </c:pt>
                <c:pt idx="6">
                  <c:v>4540000</c:v>
                </c:pt>
                <c:pt idx="7">
                  <c:v>4450000</c:v>
                </c:pt>
                <c:pt idx="8">
                  <c:v>4360000</c:v>
                </c:pt>
                <c:pt idx="9">
                  <c:v>4270000</c:v>
                </c:pt>
                <c:pt idx="10">
                  <c:v>4180000</c:v>
                </c:pt>
                <c:pt idx="11">
                  <c:v>4090000</c:v>
                </c:pt>
                <c:pt idx="12">
                  <c:v>4045000</c:v>
                </c:pt>
                <c:pt idx="13" formatCode="_-&quot;€&quot;\ * #,##0.0_-;_-&quot;€&quot;\ * #,##0.0\-;_-&quot;€&quot;\ * &quot;-&quot;??_-;_-@_-">
                  <c:v>4000000</c:v>
                </c:pt>
                <c:pt idx="14" formatCode="_-&quot;€&quot;\ * #,##0.0_-;_-&quot;€&quot;\ * #,##0.0\-;_-&quot;€&quot;\ * &quot;-&quot;??_-;_-@_-">
                  <c:v>4000000</c:v>
                </c:pt>
              </c:numCache>
            </c:numRef>
          </c:xVal>
          <c:yVal>
            <c:numRef>
              <c:f>'Fictief vb 4,66'!$C$42:$C$56</c:f>
              <c:numCache>
                <c:formatCode>0.0</c:formatCode>
                <c:ptCount val="15"/>
                <c:pt idx="0">
                  <c:v>0</c:v>
                </c:pt>
                <c:pt idx="1">
                  <c:v>20.592098765432098</c:v>
                </c:pt>
                <c:pt idx="2">
                  <c:v>9.75</c:v>
                </c:pt>
                <c:pt idx="3">
                  <c:v>19</c:v>
                </c:pt>
                <c:pt idx="4">
                  <c:v>36</c:v>
                </c:pt>
                <c:pt idx="5">
                  <c:v>51</c:v>
                </c:pt>
                <c:pt idx="6">
                  <c:v>64</c:v>
                </c:pt>
                <c:pt idx="7">
                  <c:v>75</c:v>
                </c:pt>
                <c:pt idx="8">
                  <c:v>84</c:v>
                </c:pt>
                <c:pt idx="9">
                  <c:v>91</c:v>
                </c:pt>
                <c:pt idx="10">
                  <c:v>96</c:v>
                </c:pt>
                <c:pt idx="11">
                  <c:v>99</c:v>
                </c:pt>
                <c:pt idx="12">
                  <c:v>99.75</c:v>
                </c:pt>
                <c:pt idx="13">
                  <c:v>100</c:v>
                </c:pt>
                <c:pt idx="14" formatCode="_-* #,##0.0_-;_-* #,##0.0\-;_-* &quot;-&quot;??_-;_-@_-">
                  <c:v>100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54FF-490C-B311-1A0B491FBB9D}"/>
            </c:ext>
          </c:extLst>
        </c:ser>
        <c:ser>
          <c:idx val="1"/>
          <c:order val="1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3-54FF-490C-B311-1A0B491FBB9D}"/>
            </c:ext>
          </c:extLst>
        </c:ser>
        <c:ser>
          <c:idx val="2"/>
          <c:order val="2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4-54FF-490C-B311-1A0B491FBB9D}"/>
            </c:ext>
          </c:extLst>
        </c:ser>
        <c:ser>
          <c:idx val="3"/>
          <c:order val="3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5-54FF-490C-B311-1A0B491FBB9D}"/>
            </c:ext>
          </c:extLst>
        </c:ser>
        <c:ser>
          <c:idx val="4"/>
          <c:order val="4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6-54FF-490C-B311-1A0B491FBB9D}"/>
            </c:ext>
          </c:extLst>
        </c:ser>
        <c:ser>
          <c:idx val="5"/>
          <c:order val="5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7-54FF-490C-B311-1A0B491FBB9D}"/>
            </c:ext>
          </c:extLst>
        </c:ser>
        <c:ser>
          <c:idx val="6"/>
          <c:order val="6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8-54FF-490C-B311-1A0B491FBB9D}"/>
            </c:ext>
          </c:extLst>
        </c:ser>
        <c:ser>
          <c:idx val="7"/>
          <c:order val="7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9-54FF-490C-B311-1A0B491FBB9D}"/>
            </c:ext>
          </c:extLst>
        </c:ser>
        <c:ser>
          <c:idx val="8"/>
          <c:order val="8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A-54FF-490C-B311-1A0B491FBB9D}"/>
            </c:ext>
          </c:extLst>
        </c:ser>
        <c:ser>
          <c:idx val="9"/>
          <c:order val="9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B-54FF-490C-B311-1A0B491FBB9D}"/>
            </c:ext>
          </c:extLst>
        </c:ser>
        <c:ser>
          <c:idx val="10"/>
          <c:order val="10"/>
          <c:marker>
            <c:symbol val="none"/>
          </c:marker>
          <c:smooth val="1"/>
          <c:extLst>
            <c:ext xmlns:c16="http://schemas.microsoft.com/office/drawing/2014/chart" uri="{C3380CC4-5D6E-409C-BE32-E72D297353CC}">
              <c16:uniqueId val="{0000000C-54FF-490C-B311-1A0B491FBB9D}"/>
            </c:ext>
          </c:extLst>
        </c:ser>
        <c:ser>
          <c:idx val="11"/>
          <c:order val="11"/>
          <c:tx>
            <c:strRef>
              <c:f>'Fictief vb 4,66'!$B$11:$C$11</c:f>
              <c:strCache>
                <c:ptCount val="1"/>
                <c:pt idx="0">
                  <c:v>Score voor waarde van inschrijver</c:v>
                </c:pt>
              </c:strCache>
            </c:strRef>
          </c:tx>
          <c:spPr>
            <a:ln>
              <a:noFill/>
            </a:ln>
          </c:spPr>
          <c:marker>
            <c:symbol val="diamond"/>
            <c:size val="7"/>
            <c:spPr>
              <a:solidFill>
                <a:schemeClr val="accent2"/>
              </a:solidFill>
              <a:ln>
                <a:solidFill>
                  <a:schemeClr val="accent2"/>
                </a:solidFill>
                <a:headEnd type="diamond"/>
              </a:ln>
            </c:spPr>
          </c:marker>
          <c:xVal>
            <c:numRef>
              <c:f>'Fictief vb 4,66'!$D$11</c:f>
              <c:numCache>
                <c:formatCode>"€"\ #,##0.00</c:formatCode>
                <c:ptCount val="1"/>
                <c:pt idx="0">
                  <c:v>4660000</c:v>
                </c:pt>
              </c:numCache>
            </c:numRef>
          </c:xVal>
          <c:yVal>
            <c:numRef>
              <c:f>'Fictief vb 4,66'!$E$11</c:f>
              <c:numCache>
                <c:formatCode>0.00</c:formatCode>
                <c:ptCount val="1"/>
                <c:pt idx="0">
                  <c:v>46.222222222222229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D-54FF-490C-B311-1A0B491FBB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03074991"/>
        <c:axId val="1"/>
      </c:scatterChart>
      <c:valAx>
        <c:axId val="1003074991"/>
        <c:scaling>
          <c:orientation val="minMax"/>
          <c:max val="4900000"/>
          <c:min val="4000000"/>
        </c:scaling>
        <c:delete val="0"/>
        <c:axPos val="b"/>
        <c:majorGridlines/>
        <c:title>
          <c:tx>
            <c:rich>
              <a:bodyPr/>
              <a:lstStyle/>
              <a:p>
                <a:pPr algn="ctr" rtl="0">
                  <a:defRPr lang="nl-NL" sz="900" b="1" i="0" u="none" strike="noStrike" kern="1200" baseline="0">
                    <a:solidFill>
                      <a:srgbClr val="000000"/>
                    </a:solidFill>
                    <a:latin typeface="Arial" panose="020B0604020202020204" pitchFamily="34" charset="0"/>
                    <a:ea typeface="Calibri"/>
                    <a:cs typeface="Arial" panose="020B0604020202020204" pitchFamily="34" charset="0"/>
                  </a:defRPr>
                </a:pPr>
                <a:r>
                  <a:rPr lang="nl-NL" sz="900" b="1" i="0" u="none" strike="noStrike" kern="1200" baseline="0">
                    <a:solidFill>
                      <a:srgbClr val="000000"/>
                    </a:solidFill>
                    <a:latin typeface="Arial" panose="020B0604020202020204" pitchFamily="34" charset="0"/>
                    <a:ea typeface="Calibri"/>
                    <a:cs typeface="Arial" panose="020B0604020202020204" pitchFamily="34" charset="0"/>
                  </a:rPr>
                  <a:t>Prijs</a:t>
                </a:r>
              </a:p>
            </c:rich>
          </c:tx>
          <c:overlay val="0"/>
        </c:title>
        <c:numFmt formatCode="\€\ #,##0" sourceLinked="0"/>
        <c:majorTickMark val="none"/>
        <c:minorTickMark val="none"/>
        <c:tickLblPos val="nextTo"/>
        <c:txPr>
          <a:bodyPr rot="0" vert="horz"/>
          <a:lstStyle/>
          <a:p>
            <a:pPr>
              <a:defRPr sz="900" b="0" i="0" u="none" strike="noStrike" baseline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defRPr>
            </a:pPr>
            <a:endParaRPr lang="nl-NL"/>
          </a:p>
        </c:txPr>
        <c:crossAx val="1"/>
        <c:crosses val="autoZero"/>
        <c:crossBetween val="midCat"/>
        <c:majorUnit val="300000"/>
      </c:valAx>
      <c:valAx>
        <c:axId val="1"/>
        <c:scaling>
          <c:orientation val="minMax"/>
          <c:max val="10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900" b="1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nl-NL" sz="900" b="1">
                    <a:latin typeface="Arial" panose="020B0604020202020204" pitchFamily="34" charset="0"/>
                    <a:cs typeface="Arial" panose="020B0604020202020204" pitchFamily="34" charset="0"/>
                  </a:rPr>
                  <a:t>Percentage score op punten</a:t>
                </a:r>
              </a:p>
            </c:rich>
          </c:tx>
          <c:overlay val="0"/>
        </c:title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900" b="0" i="0" u="none" strike="noStrike" baseline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defRPr>
            </a:pPr>
            <a:endParaRPr lang="nl-NL"/>
          </a:p>
        </c:txPr>
        <c:crossAx val="1003074991"/>
        <c:crosses val="autoZero"/>
        <c:crossBetween val="midCat"/>
        <c:majorUnit val="20"/>
      </c:valAx>
      <c:spPr>
        <a:solidFill>
          <a:schemeClr val="bg1">
            <a:lumMod val="95000"/>
          </a:schemeClr>
        </a:solidFill>
      </c:spPr>
    </c:plotArea>
    <c:plotVisOnly val="1"/>
    <c:dispBlanksAs val="gap"/>
    <c:showDLblsOverMax val="0"/>
  </c:chart>
  <c:spPr>
    <a:solidFill>
      <a:schemeClr val="lt1"/>
    </a:solidFill>
    <a:ln w="25400" cap="flat" cmpd="sng" algn="ctr">
      <a:solidFill>
        <a:schemeClr val="accent6">
          <a:lumMod val="75000"/>
        </a:schemeClr>
      </a:solidFill>
      <a:prstDash val="solid"/>
    </a:ln>
    <a:effectLst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nl-NL"/>
    </a:p>
  </c:txPr>
  <c:printSettings>
    <c:headerFooter/>
    <c:pageMargins b="0.75000000000000955" l="0.70000000000000062" r="0.70000000000000062" t="0.75000000000000955" header="0.30000000000000032" footer="0.30000000000000032"/>
    <c:pageSetup/>
  </c:printSettings>
</c:chartSpac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</xdr:colOff>
      <xdr:row>12</xdr:row>
      <xdr:rowOff>114300</xdr:rowOff>
    </xdr:from>
    <xdr:to>
      <xdr:col>2</xdr:col>
      <xdr:colOff>2310849</xdr:colOff>
      <xdr:row>28</xdr:row>
      <xdr:rowOff>41413</xdr:rowOff>
    </xdr:to>
    <xdr:graphicFrame macro="">
      <xdr:nvGraphicFramePr>
        <xdr:cNvPr id="2050" name="Grafiek 2">
          <a:extLst>
            <a:ext uri="{FF2B5EF4-FFF2-40B4-BE49-F238E27FC236}">
              <a16:creationId xmlns:a16="http://schemas.microsoft.com/office/drawing/2014/main" id="{264FE270-106D-A8EB-6FE7-26AC199C2F8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</xdr:colOff>
      <xdr:row>12</xdr:row>
      <xdr:rowOff>114300</xdr:rowOff>
    </xdr:from>
    <xdr:to>
      <xdr:col>2</xdr:col>
      <xdr:colOff>2310849</xdr:colOff>
      <xdr:row>28</xdr:row>
      <xdr:rowOff>41413</xdr:rowOff>
    </xdr:to>
    <xdr:graphicFrame macro="">
      <xdr:nvGraphicFramePr>
        <xdr:cNvPr id="2" name="Grafiek 2">
          <a:extLst>
            <a:ext uri="{FF2B5EF4-FFF2-40B4-BE49-F238E27FC236}">
              <a16:creationId xmlns:a16="http://schemas.microsoft.com/office/drawing/2014/main" id="{4F87F080-5571-4347-B737-33982F367CC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</xdr:colOff>
      <xdr:row>12</xdr:row>
      <xdr:rowOff>114300</xdr:rowOff>
    </xdr:from>
    <xdr:to>
      <xdr:col>2</xdr:col>
      <xdr:colOff>2310849</xdr:colOff>
      <xdr:row>28</xdr:row>
      <xdr:rowOff>41413</xdr:rowOff>
    </xdr:to>
    <xdr:graphicFrame macro="">
      <xdr:nvGraphicFramePr>
        <xdr:cNvPr id="2" name="Grafiek 2">
          <a:extLst>
            <a:ext uri="{FF2B5EF4-FFF2-40B4-BE49-F238E27FC236}">
              <a16:creationId xmlns:a16="http://schemas.microsoft.com/office/drawing/2014/main" id="{DE667FDC-5719-44C5-B20C-4F592A2B8B0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Blad3">
    <tabColor theme="8" tint="0.79998168889431442"/>
  </sheetPr>
  <dimension ref="A1:BD170"/>
  <sheetViews>
    <sheetView tabSelected="1" zoomScale="115" zoomScaleNormal="115" workbookViewId="0">
      <pane ySplit="5" topLeftCell="A6" activePane="bottomLeft" state="frozen"/>
      <selection pane="bottomLeft" activeCell="B3" sqref="B3"/>
    </sheetView>
  </sheetViews>
  <sheetFormatPr defaultColWidth="0" defaultRowHeight="12" zeroHeight="1" x14ac:dyDescent="0.2"/>
  <cols>
    <col min="1" max="1" width="2.140625" style="46" customWidth="1"/>
    <col min="2" max="2" width="21.5703125" style="45" customWidth="1"/>
    <col min="3" max="3" width="39.140625" style="45" customWidth="1"/>
    <col min="4" max="4" width="14" style="4" customWidth="1"/>
    <col min="5" max="5" width="12.140625" style="4" customWidth="1"/>
    <col min="6" max="6" width="11" style="4" bestFit="1" customWidth="1"/>
    <col min="7" max="7" width="10" style="4" bestFit="1" customWidth="1"/>
    <col min="8" max="8" width="3.5703125" style="4" customWidth="1"/>
    <col min="9" max="9" width="49.28515625" style="4" customWidth="1"/>
    <col min="10" max="10" width="21.5703125" style="4" hidden="1" customWidth="1"/>
    <col min="11" max="11" width="12.5703125" style="4" hidden="1" customWidth="1"/>
    <col min="12" max="12" width="10.140625" style="4" hidden="1" customWidth="1"/>
    <col min="13" max="13" width="16.5703125" style="4" hidden="1" customWidth="1"/>
    <col min="14" max="14" width="4.85546875" style="4" hidden="1" customWidth="1"/>
    <col min="15" max="15" width="6.5703125" style="4" hidden="1" customWidth="1"/>
    <col min="16" max="16" width="13.42578125" style="4" hidden="1" customWidth="1"/>
    <col min="17" max="17" width="12.42578125" style="4" hidden="1" customWidth="1"/>
    <col min="18" max="18" width="22.5703125" style="4" hidden="1" customWidth="1"/>
    <col min="19" max="19" width="1.42578125" style="4" hidden="1" customWidth="1"/>
    <col min="20" max="20" width="26.42578125" style="4" hidden="1" customWidth="1"/>
    <col min="21" max="21" width="12.5703125" style="4" hidden="1" customWidth="1"/>
    <col min="22" max="22" width="8.85546875" style="4" hidden="1" customWidth="1"/>
    <col min="23" max="23" width="2.42578125" style="4" hidden="1" customWidth="1"/>
    <col min="24" max="24" width="8.85546875" style="4" hidden="1" customWidth="1"/>
    <col min="25" max="25" width="27.85546875" style="4" hidden="1" customWidth="1"/>
    <col min="26" max="26" width="12.5703125" style="4" hidden="1" customWidth="1"/>
    <col min="27" max="27" width="8.85546875" style="4" hidden="1" customWidth="1"/>
    <col min="28" max="28" width="2.5703125" style="4" hidden="1" customWidth="1"/>
    <col min="29" max="29" width="8.85546875" style="4" hidden="1" customWidth="1"/>
    <col min="30" max="30" width="25.5703125" style="4" hidden="1" customWidth="1"/>
    <col min="31" max="31" width="12.5703125" style="4" hidden="1" customWidth="1"/>
    <col min="32" max="32" width="8.85546875" style="4" hidden="1" customWidth="1"/>
    <col min="33" max="33" width="2" style="4" hidden="1" customWidth="1"/>
    <col min="34" max="34" width="8.85546875" style="4" hidden="1" customWidth="1"/>
    <col min="35" max="35" width="26.85546875" style="4" hidden="1" customWidth="1"/>
    <col min="36" max="36" width="12.5703125" style="4" hidden="1" customWidth="1"/>
    <col min="37" max="39" width="8.85546875" style="4" hidden="1" customWidth="1"/>
    <col min="40" max="40" width="26.140625" style="4" hidden="1" customWidth="1"/>
    <col min="41" max="41" width="12.5703125" style="4" hidden="1" customWidth="1"/>
    <col min="42" max="42" width="8.85546875" style="4" hidden="1" customWidth="1"/>
    <col min="43" max="43" width="2.42578125" style="4" hidden="1" customWidth="1"/>
    <col min="44" max="44" width="8.85546875" style="4" hidden="1" customWidth="1"/>
    <col min="45" max="45" width="26.5703125" style="4" hidden="1" customWidth="1"/>
    <col min="46" max="46" width="12.5703125" style="4" hidden="1" customWidth="1"/>
    <col min="47" max="47" width="8.85546875" style="4" hidden="1" customWidth="1"/>
    <col min="48" max="48" width="1.85546875" style="4" hidden="1" customWidth="1"/>
    <col min="49" max="49" width="20" style="4" hidden="1" customWidth="1"/>
    <col min="50" max="50" width="16.5703125" style="4" hidden="1" customWidth="1"/>
    <col min="51" max="51" width="12.5703125" style="4" hidden="1" customWidth="1"/>
    <col min="52" max="52" width="8.85546875" style="4" hidden="1" customWidth="1"/>
    <col min="53" max="53" width="1.5703125" style="4" hidden="1" customWidth="1"/>
    <col min="54" max="54" width="13" style="4" hidden="1" customWidth="1"/>
    <col min="55" max="55" width="21.85546875" style="4" hidden="1" customWidth="1"/>
    <col min="56" max="56" width="12.5703125" style="4" hidden="1" customWidth="1"/>
    <col min="57" max="16384" width="8.85546875" style="4" hidden="1"/>
  </cols>
  <sheetData>
    <row r="1" spans="1:21" x14ac:dyDescent="0.2">
      <c r="A1" s="18"/>
      <c r="B1" s="18"/>
      <c r="C1" s="25"/>
      <c r="D1" s="18"/>
      <c r="E1" s="18"/>
      <c r="F1" s="18"/>
      <c r="G1" s="18"/>
      <c r="H1" s="18"/>
      <c r="I1" s="18"/>
      <c r="J1" s="18"/>
      <c r="K1" s="18"/>
      <c r="L1" s="18"/>
      <c r="M1" s="18"/>
      <c r="N1" s="1"/>
      <c r="O1" s="1"/>
      <c r="P1" s="1"/>
      <c r="Q1" s="1"/>
      <c r="R1" s="1"/>
      <c r="S1" s="1"/>
    </row>
    <row r="2" spans="1:21" ht="20.25" x14ac:dyDescent="0.2">
      <c r="A2" s="18"/>
      <c r="B2" s="24" t="s">
        <v>14</v>
      </c>
      <c r="C2" s="23"/>
      <c r="D2" s="20"/>
      <c r="E2" s="22"/>
      <c r="F2" s="20"/>
      <c r="G2" s="20"/>
      <c r="H2" s="20"/>
      <c r="I2" s="20"/>
      <c r="J2" s="20"/>
      <c r="K2" s="20"/>
      <c r="L2" s="20"/>
      <c r="M2" s="21"/>
      <c r="N2" s="20"/>
      <c r="O2" s="20"/>
      <c r="P2" s="20"/>
      <c r="Q2" s="20"/>
      <c r="R2" s="19"/>
      <c r="S2" s="1"/>
    </row>
    <row r="3" spans="1:21" ht="15" customHeight="1" x14ac:dyDescent="0.25">
      <c r="A3" s="18"/>
      <c r="B3" s="17"/>
      <c r="C3" s="16"/>
      <c r="D3" s="16"/>
      <c r="E3" s="16"/>
      <c r="F3" s="16"/>
      <c r="G3" s="16"/>
      <c r="H3" s="16"/>
      <c r="I3" s="16"/>
      <c r="J3" s="16"/>
      <c r="K3" s="16"/>
      <c r="L3" s="16"/>
      <c r="M3" s="16"/>
      <c r="N3" s="16"/>
      <c r="O3" s="15"/>
      <c r="P3" s="15"/>
      <c r="Q3" s="15"/>
      <c r="R3" s="14"/>
      <c r="S3" s="1"/>
    </row>
    <row r="4" spans="1:21" ht="12.75" x14ac:dyDescent="0.2">
      <c r="A4" s="32"/>
      <c r="B4" s="13"/>
      <c r="C4" s="12"/>
      <c r="D4" s="12"/>
      <c r="E4" s="12"/>
      <c r="F4" s="12"/>
      <c r="G4" s="12"/>
      <c r="H4" s="12"/>
      <c r="I4" s="12"/>
      <c r="J4" s="10"/>
      <c r="K4" s="10"/>
      <c r="L4" s="10"/>
      <c r="M4" s="11"/>
      <c r="N4" s="10"/>
      <c r="O4" s="10"/>
      <c r="P4" s="10"/>
      <c r="Q4" s="10"/>
      <c r="R4" s="9"/>
      <c r="S4" s="1"/>
    </row>
    <row r="5" spans="1:21" ht="13.35" customHeight="1" x14ac:dyDescent="0.2">
      <c r="A5" s="8"/>
      <c r="B5" s="7"/>
      <c r="C5" s="6"/>
      <c r="D5" s="6"/>
      <c r="E5" s="6"/>
      <c r="F5" s="6"/>
      <c r="G5" s="6"/>
      <c r="H5" s="6"/>
      <c r="I5" s="6"/>
      <c r="J5" s="6"/>
      <c r="K5" s="6"/>
      <c r="L5" s="6"/>
      <c r="M5" s="6"/>
      <c r="N5" s="6"/>
      <c r="O5" s="6"/>
      <c r="P5" s="6"/>
      <c r="Q5" s="6"/>
      <c r="R5" s="6"/>
      <c r="S5" s="6"/>
    </row>
    <row r="6" spans="1:21" ht="12.6" customHeight="1" x14ac:dyDescent="0.2">
      <c r="A6" s="1"/>
      <c r="B6" s="1"/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7" spans="1:21" ht="12.6" customHeight="1" x14ac:dyDescent="0.2">
      <c r="A7" s="1"/>
      <c r="B7" s="47"/>
      <c r="C7" s="48"/>
      <c r="D7" s="49" t="s">
        <v>0</v>
      </c>
      <c r="E7" s="49" t="s">
        <v>11</v>
      </c>
      <c r="F7" s="49" t="s">
        <v>1</v>
      </c>
      <c r="G7" s="1"/>
      <c r="H7" s="1"/>
      <c r="I7" s="1"/>
      <c r="J7" s="1"/>
      <c r="K7" s="1"/>
      <c r="L7" s="1"/>
      <c r="M7" s="1"/>
      <c r="N7" s="1"/>
      <c r="O7" s="1"/>
      <c r="P7" s="1"/>
      <c r="Q7" s="1"/>
      <c r="R7" s="1"/>
      <c r="S7" s="1"/>
    </row>
    <row r="8" spans="1:21" ht="12.6" customHeight="1" x14ac:dyDescent="0.2">
      <c r="A8" s="1"/>
      <c r="B8" s="62" t="s">
        <v>2</v>
      </c>
      <c r="C8" s="63"/>
      <c r="D8" s="52">
        <v>4900000</v>
      </c>
      <c r="E8" s="53">
        <v>0</v>
      </c>
      <c r="F8" s="53">
        <v>0</v>
      </c>
      <c r="G8" s="50"/>
      <c r="H8" s="1"/>
      <c r="I8" s="1"/>
      <c r="J8" s="1"/>
      <c r="K8" s="1"/>
      <c r="L8" s="1"/>
      <c r="M8" s="1"/>
      <c r="N8" s="1"/>
      <c r="O8" s="1"/>
      <c r="P8" s="1"/>
      <c r="Q8" s="1"/>
      <c r="R8" s="1"/>
      <c r="S8" s="1"/>
    </row>
    <row r="9" spans="1:21" ht="12.6" customHeight="1" x14ac:dyDescent="0.2">
      <c r="A9" s="1"/>
      <c r="B9" s="61" t="s">
        <v>3</v>
      </c>
      <c r="C9" s="61"/>
      <c r="D9" s="52">
        <v>4000000</v>
      </c>
      <c r="E9" s="54">
        <v>100</v>
      </c>
      <c r="F9" s="54">
        <v>70</v>
      </c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</row>
    <row r="10" spans="1:21" ht="12.6" customHeight="1" x14ac:dyDescent="0.2">
      <c r="A10" s="1"/>
      <c r="B10" s="1"/>
      <c r="C10" s="1"/>
      <c r="D10" s="1"/>
      <c r="E10" s="1"/>
      <c r="F10" s="2"/>
      <c r="G10" s="1"/>
      <c r="H10" s="1"/>
      <c r="I10" s="1"/>
      <c r="J10" s="1"/>
      <c r="K10" s="1"/>
      <c r="L10" s="1"/>
      <c r="M10" s="1"/>
      <c r="N10" s="1"/>
      <c r="O10" s="1"/>
      <c r="P10" s="1"/>
      <c r="Q10" s="1"/>
      <c r="R10" s="1"/>
      <c r="S10" s="1"/>
    </row>
    <row r="11" spans="1:21" ht="12.95" customHeight="1" x14ac:dyDescent="0.2">
      <c r="A11" s="1"/>
      <c r="B11" s="64" t="s">
        <v>4</v>
      </c>
      <c r="C11" s="65"/>
      <c r="D11" s="51"/>
      <c r="E11" s="57">
        <f>IF(D11&gt;D8,"Ongeldig",IF(D11&lt;D9,E9,$C$56-(($B$55-D11)/($B$42-$B$55)*$C$56)^2/$C$56))</f>
        <v>100</v>
      </c>
      <c r="F11" s="56">
        <f>E11*70%</f>
        <v>70</v>
      </c>
      <c r="G11" s="1"/>
      <c r="H11" s="1"/>
      <c r="I11" s="1"/>
      <c r="J11" s="1"/>
      <c r="K11" s="1"/>
      <c r="L11" s="1"/>
      <c r="M11" s="1"/>
      <c r="N11" s="1"/>
      <c r="O11" s="1"/>
      <c r="P11" s="1"/>
      <c r="Q11" s="1"/>
      <c r="R11" s="1"/>
      <c r="S11" s="1"/>
      <c r="T11" s="1"/>
      <c r="U11" s="1"/>
    </row>
    <row r="12" spans="1:21" ht="12.6" customHeight="1" x14ac:dyDescent="0.2">
      <c r="A12" s="1"/>
      <c r="B12" s="1"/>
      <c r="C12" s="1"/>
      <c r="D12" s="1"/>
      <c r="E12" s="1"/>
      <c r="F12" s="2"/>
      <c r="G12" s="1"/>
      <c r="H12" s="1"/>
      <c r="I12" s="1"/>
      <c r="J12" s="1"/>
      <c r="K12" s="1"/>
      <c r="L12" s="1"/>
      <c r="M12" s="1"/>
      <c r="N12" s="1"/>
      <c r="O12" s="1"/>
      <c r="P12" s="1"/>
      <c r="Q12" s="1"/>
      <c r="R12" s="1"/>
      <c r="S12" s="1"/>
    </row>
    <row r="13" spans="1:21" ht="12.6" customHeight="1" x14ac:dyDescent="0.2">
      <c r="A13" s="1"/>
      <c r="B13" s="1"/>
      <c r="C13" s="1"/>
      <c r="D13" s="1"/>
      <c r="E13" s="1"/>
      <c r="F13" s="2"/>
      <c r="G13" s="1"/>
      <c r="H13" s="1"/>
      <c r="I13" s="1"/>
      <c r="J13" s="1"/>
      <c r="K13" s="1"/>
      <c r="L13" s="1"/>
      <c r="M13" s="1"/>
      <c r="N13" s="1"/>
      <c r="O13" s="1"/>
      <c r="P13" s="1"/>
      <c r="Q13" s="1"/>
      <c r="R13" s="1"/>
      <c r="S13" s="1"/>
    </row>
    <row r="14" spans="1:21" ht="12.6" customHeight="1" x14ac:dyDescent="0.2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  <c r="N14" s="1"/>
      <c r="O14" s="1"/>
      <c r="P14" s="1"/>
      <c r="Q14" s="1"/>
      <c r="R14" s="1"/>
      <c r="S14" s="1"/>
    </row>
    <row r="15" spans="1:21" ht="12.6" customHeight="1" x14ac:dyDescent="0.2">
      <c r="A15" s="1"/>
      <c r="B15" s="1"/>
      <c r="C15" s="1"/>
      <c r="D15" s="1"/>
      <c r="E15" s="1"/>
      <c r="F15" s="58" t="s">
        <v>5</v>
      </c>
      <c r="G15" s="28"/>
      <c r="H15" s="28"/>
      <c r="I15" s="28"/>
      <c r="J15" s="1"/>
      <c r="K15" s="1"/>
      <c r="L15" s="1"/>
      <c r="M15" s="1"/>
      <c r="N15" s="1"/>
      <c r="O15" s="1"/>
      <c r="P15" s="1"/>
      <c r="Q15" s="1"/>
      <c r="R15" s="1"/>
      <c r="S15" s="1"/>
    </row>
    <row r="16" spans="1:21" ht="12.6" customHeight="1" x14ac:dyDescent="0.2">
      <c r="A16" s="1"/>
      <c r="B16" s="1"/>
      <c r="C16" s="1"/>
      <c r="D16" s="1"/>
      <c r="E16" s="1"/>
      <c r="F16" s="59" t="str">
        <f>"= "&amp;E9&amp;" - (("&amp;D9&amp;" - Inschrijfsom) / ("&amp;D9&amp;" - "&amp;D8&amp;") * "&amp;E9&amp;") ^2 / "&amp;E9&amp;""</f>
        <v>= 100 - ((4000000 - Inschrijfsom) / (4000000 - 4900000) * 100) ^2 / 100</v>
      </c>
      <c r="G16" s="28"/>
      <c r="H16" s="28"/>
      <c r="I16" s="28"/>
      <c r="J16" s="1"/>
      <c r="K16" s="1"/>
      <c r="L16" s="1"/>
      <c r="M16" s="1"/>
      <c r="N16" s="1"/>
      <c r="O16" s="1"/>
      <c r="P16" s="1"/>
      <c r="Q16" s="1"/>
      <c r="R16" s="1"/>
      <c r="S16" s="1"/>
    </row>
    <row r="17" spans="1:19" ht="12.6" customHeight="1" x14ac:dyDescent="0.2">
      <c r="A17" s="1"/>
      <c r="B17" s="1"/>
      <c r="C17" s="1"/>
      <c r="D17" s="1"/>
      <c r="E17" s="1"/>
      <c r="F17" s="58"/>
      <c r="G17" s="28"/>
      <c r="H17" s="28"/>
      <c r="I17" s="28"/>
      <c r="J17" s="1"/>
      <c r="K17" s="1"/>
      <c r="L17" s="1"/>
      <c r="M17" s="1"/>
      <c r="N17" s="1"/>
      <c r="O17" s="1"/>
      <c r="P17" s="1"/>
      <c r="Q17" s="1"/>
      <c r="R17" s="1"/>
      <c r="S17" s="1"/>
    </row>
    <row r="18" spans="1:19" ht="12.6" customHeight="1" x14ac:dyDescent="0.2">
      <c r="A18" s="1"/>
      <c r="B18" s="1"/>
      <c r="C18" s="1"/>
      <c r="D18" s="1"/>
      <c r="E18" s="1"/>
      <c r="F18" s="60"/>
      <c r="G18" s="28"/>
      <c r="H18" s="28"/>
      <c r="I18" s="28"/>
      <c r="J18" s="1"/>
      <c r="K18" s="1"/>
      <c r="L18" s="1"/>
      <c r="M18" s="1"/>
      <c r="N18" s="1"/>
      <c r="O18" s="1"/>
      <c r="P18" s="1"/>
      <c r="Q18" s="1"/>
      <c r="R18" s="1"/>
      <c r="S18" s="1"/>
    </row>
    <row r="19" spans="1:19" ht="12.6" customHeight="1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</row>
    <row r="20" spans="1:19" ht="12.6" customHeight="1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</row>
    <row r="21" spans="1:19" ht="12.6" customHeight="1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</row>
    <row r="22" spans="1:19" ht="12.6" customHeight="1" x14ac:dyDescent="0.2">
      <c r="A22" s="3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</row>
    <row r="23" spans="1:19" ht="12.6" customHeight="1" x14ac:dyDescent="0.2">
      <c r="A23" s="3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</row>
    <row r="24" spans="1:19" ht="12.6" customHeight="1" x14ac:dyDescent="0.2">
      <c r="A24" s="3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</row>
    <row r="25" spans="1:19" ht="12.6" customHeight="1" x14ac:dyDescent="0.2">
      <c r="A25" s="3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</row>
    <row r="26" spans="1:19" ht="12.6" customHeight="1" x14ac:dyDescent="0.2">
      <c r="A26" s="3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</row>
    <row r="27" spans="1:19" ht="12.6" customHeight="1" x14ac:dyDescent="0.2">
      <c r="A27" s="3"/>
      <c r="B27" s="33"/>
      <c r="C27" s="33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</row>
    <row r="28" spans="1:19" ht="12.6" customHeight="1" x14ac:dyDescent="0.2">
      <c r="A28" s="3"/>
      <c r="B28" s="33"/>
      <c r="C28" s="33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</row>
    <row r="29" spans="1:19" ht="12.6" customHeight="1" x14ac:dyDescent="0.2">
      <c r="A29" s="3"/>
      <c r="B29" s="33"/>
      <c r="C29" s="33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</row>
    <row r="30" spans="1:19" ht="12.6" customHeight="1" x14ac:dyDescent="0.2">
      <c r="A30" s="1"/>
      <c r="B30" s="3"/>
      <c r="C30" s="33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</row>
    <row r="31" spans="1:19" ht="12.6" customHeight="1" x14ac:dyDescent="0.2">
      <c r="A31" s="1"/>
      <c r="B31" s="3"/>
      <c r="C31" s="33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</row>
    <row r="32" spans="1:19" ht="12.6" customHeight="1" x14ac:dyDescent="0.2">
      <c r="A32" s="1"/>
      <c r="B32" s="33"/>
      <c r="C32" s="33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</row>
    <row r="33" spans="1:19" ht="12.6" customHeight="1" x14ac:dyDescent="0.2">
      <c r="A33" s="1"/>
      <c r="B33" s="66"/>
      <c r="C33" s="66"/>
      <c r="D33" s="66"/>
      <c r="E33" s="66"/>
      <c r="F33" s="66"/>
      <c r="G33" s="66"/>
      <c r="H33" s="66"/>
      <c r="I33" s="66"/>
      <c r="J33" s="66"/>
      <c r="K33" s="1"/>
      <c r="L33" s="1"/>
      <c r="M33" s="1"/>
      <c r="N33" s="1"/>
      <c r="O33" s="1"/>
      <c r="P33" s="1"/>
      <c r="Q33" s="1"/>
      <c r="R33" s="1"/>
      <c r="S33" s="1"/>
    </row>
    <row r="34" spans="1:19" ht="12.6" customHeight="1" x14ac:dyDescent="0.2">
      <c r="A34" s="1"/>
      <c r="B34" s="66"/>
      <c r="C34" s="66"/>
      <c r="D34" s="66"/>
      <c r="E34" s="66"/>
      <c r="F34" s="66"/>
      <c r="G34" s="66"/>
      <c r="H34" s="66"/>
      <c r="I34" s="66"/>
      <c r="J34" s="66"/>
      <c r="K34" s="1"/>
      <c r="L34" s="1"/>
      <c r="M34" s="1"/>
      <c r="N34" s="1"/>
      <c r="O34" s="1"/>
      <c r="P34" s="1"/>
      <c r="Q34" s="1"/>
      <c r="R34" s="1"/>
      <c r="S34" s="1"/>
    </row>
    <row r="35" spans="1:19" ht="12.6" customHeight="1" x14ac:dyDescent="0.2">
      <c r="A35" s="1"/>
      <c r="B35" s="33"/>
      <c r="C35" s="33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</row>
    <row r="36" spans="1:19" ht="12.6" customHeight="1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</row>
    <row r="37" spans="1:19" ht="12.6" customHeight="1" x14ac:dyDescent="0.2">
      <c r="A37" s="5"/>
      <c r="B37" s="5"/>
      <c r="C37" s="5"/>
      <c r="D37" s="5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</row>
    <row r="38" spans="1:19" s="34" customFormat="1" ht="12.6" customHeight="1" x14ac:dyDescent="0.2">
      <c r="A38" s="5"/>
      <c r="B38" s="5"/>
      <c r="C38" s="5"/>
      <c r="D38" s="5"/>
    </row>
    <row r="39" spans="1:19" s="34" customFormat="1" ht="12.6" customHeight="1" x14ac:dyDescent="0.2">
      <c r="A39" s="5"/>
      <c r="B39" s="5"/>
      <c r="C39" s="5"/>
      <c r="D39" s="5"/>
    </row>
    <row r="40" spans="1:19" s="34" customFormat="1" ht="12.6" customHeight="1" x14ac:dyDescent="0.2">
      <c r="A40" s="5"/>
      <c r="B40" s="5"/>
      <c r="C40" s="5"/>
      <c r="D40" s="5"/>
    </row>
    <row r="41" spans="1:19" s="34" customFormat="1" ht="12.6" customHeight="1" x14ac:dyDescent="0.2">
      <c r="A41" s="35" t="s">
        <v>6</v>
      </c>
      <c r="B41" s="36" t="s">
        <v>7</v>
      </c>
      <c r="C41" s="36" t="s">
        <v>8</v>
      </c>
      <c r="D41" s="5"/>
    </row>
    <row r="42" spans="1:19" s="34" customFormat="1" ht="12.6" customHeight="1" x14ac:dyDescent="0.2">
      <c r="A42" s="37"/>
      <c r="B42" s="38">
        <f>D8</f>
        <v>4900000</v>
      </c>
      <c r="C42" s="29">
        <f t="shared" ref="C42:C54" si="0">$C$56-(($B$55-B42)/($B$55-$B$42)*$C$56)^2/$C$56</f>
        <v>0</v>
      </c>
      <c r="D42" s="5"/>
    </row>
    <row r="43" spans="1:19" s="34" customFormat="1" ht="12.6" customHeight="1" x14ac:dyDescent="0.2">
      <c r="A43" s="39"/>
      <c r="B43" s="30">
        <f>B42*0.98</f>
        <v>4802000</v>
      </c>
      <c r="C43" s="29">
        <f t="shared" si="0"/>
        <v>20.592098765432098</v>
      </c>
      <c r="D43" s="5"/>
    </row>
    <row r="44" spans="1:19" s="34" customFormat="1" ht="12.6" customHeight="1" x14ac:dyDescent="0.2">
      <c r="A44" s="39">
        <v>0.95</v>
      </c>
      <c r="B44" s="30">
        <f t="shared" ref="B44:B54" si="1">($B$42-$B$55)*A44+$B$55</f>
        <v>4855000</v>
      </c>
      <c r="C44" s="29">
        <f t="shared" si="0"/>
        <v>9.75</v>
      </c>
      <c r="D44" s="5"/>
    </row>
    <row r="45" spans="1:19" s="34" customFormat="1" ht="12.6" customHeight="1" x14ac:dyDescent="0.2">
      <c r="A45" s="39">
        <v>0.9</v>
      </c>
      <c r="B45" s="30">
        <f t="shared" si="1"/>
        <v>4810000</v>
      </c>
      <c r="C45" s="29">
        <f t="shared" si="0"/>
        <v>19</v>
      </c>
      <c r="D45" s="5"/>
    </row>
    <row r="46" spans="1:19" s="34" customFormat="1" ht="12.6" customHeight="1" x14ac:dyDescent="0.2">
      <c r="A46" s="39">
        <v>0.8</v>
      </c>
      <c r="B46" s="30">
        <f t="shared" si="1"/>
        <v>4720000</v>
      </c>
      <c r="C46" s="29">
        <f t="shared" si="0"/>
        <v>36</v>
      </c>
      <c r="D46" s="5"/>
    </row>
    <row r="47" spans="1:19" s="34" customFormat="1" ht="12.6" customHeight="1" x14ac:dyDescent="0.2">
      <c r="A47" s="39">
        <v>0.7</v>
      </c>
      <c r="B47" s="30">
        <f t="shared" si="1"/>
        <v>4630000</v>
      </c>
      <c r="C47" s="29">
        <f t="shared" si="0"/>
        <v>51</v>
      </c>
      <c r="D47" s="5"/>
    </row>
    <row r="48" spans="1:19" s="34" customFormat="1" ht="12.6" customHeight="1" x14ac:dyDescent="0.2">
      <c r="A48" s="39">
        <v>0.6</v>
      </c>
      <c r="B48" s="30">
        <f t="shared" si="1"/>
        <v>4540000</v>
      </c>
      <c r="C48" s="29">
        <f t="shared" si="0"/>
        <v>64</v>
      </c>
      <c r="D48" s="5"/>
    </row>
    <row r="49" spans="1:6" s="34" customFormat="1" ht="12.6" customHeight="1" x14ac:dyDescent="0.2">
      <c r="A49" s="39">
        <v>0.5</v>
      </c>
      <c r="B49" s="30">
        <f t="shared" si="1"/>
        <v>4450000</v>
      </c>
      <c r="C49" s="29">
        <f t="shared" si="0"/>
        <v>75</v>
      </c>
      <c r="D49" s="5"/>
    </row>
    <row r="50" spans="1:6" s="34" customFormat="1" ht="12.6" customHeight="1" x14ac:dyDescent="0.2">
      <c r="A50" s="39">
        <v>0.4</v>
      </c>
      <c r="B50" s="30">
        <f t="shared" si="1"/>
        <v>4360000</v>
      </c>
      <c r="C50" s="29">
        <f t="shared" si="0"/>
        <v>84</v>
      </c>
      <c r="D50" s="5"/>
    </row>
    <row r="51" spans="1:6" s="34" customFormat="1" ht="12.6" customHeight="1" x14ac:dyDescent="0.2">
      <c r="A51" s="39">
        <v>0.3</v>
      </c>
      <c r="B51" s="30">
        <f t="shared" si="1"/>
        <v>4270000</v>
      </c>
      <c r="C51" s="29">
        <f t="shared" si="0"/>
        <v>91</v>
      </c>
      <c r="D51" s="5"/>
    </row>
    <row r="52" spans="1:6" s="34" customFormat="1" ht="12.6" customHeight="1" x14ac:dyDescent="0.2">
      <c r="A52" s="39">
        <v>0.2</v>
      </c>
      <c r="B52" s="30">
        <f t="shared" si="1"/>
        <v>4180000</v>
      </c>
      <c r="C52" s="29">
        <f t="shared" si="0"/>
        <v>96</v>
      </c>
      <c r="D52" s="5"/>
      <c r="F52" s="40"/>
    </row>
    <row r="53" spans="1:6" s="34" customFormat="1" ht="12.6" customHeight="1" x14ac:dyDescent="0.2">
      <c r="A53" s="39">
        <v>0.1</v>
      </c>
      <c r="B53" s="30">
        <f t="shared" si="1"/>
        <v>4090000</v>
      </c>
      <c r="C53" s="29">
        <f t="shared" si="0"/>
        <v>99</v>
      </c>
      <c r="D53" s="5"/>
    </row>
    <row r="54" spans="1:6" s="34" customFormat="1" ht="12.6" customHeight="1" x14ac:dyDescent="0.2">
      <c r="A54" s="39">
        <v>0.05</v>
      </c>
      <c r="B54" s="30">
        <f t="shared" si="1"/>
        <v>4045000</v>
      </c>
      <c r="C54" s="29">
        <f t="shared" si="0"/>
        <v>99.75</v>
      </c>
      <c r="D54" s="5"/>
    </row>
    <row r="55" spans="1:6" s="34" customFormat="1" ht="12.6" customHeight="1" x14ac:dyDescent="0.2">
      <c r="A55" s="41" t="s">
        <v>9</v>
      </c>
      <c r="B55" s="38">
        <f>D9</f>
        <v>4000000</v>
      </c>
      <c r="C55" s="29">
        <f>C56</f>
        <v>100</v>
      </c>
      <c r="D55" s="5"/>
    </row>
    <row r="56" spans="1:6" s="34" customFormat="1" ht="12.6" customHeight="1" x14ac:dyDescent="0.2">
      <c r="A56" s="42" t="s">
        <v>10</v>
      </c>
      <c r="B56" s="38">
        <f>D9</f>
        <v>4000000</v>
      </c>
      <c r="C56" s="31">
        <f>E9</f>
        <v>100</v>
      </c>
      <c r="D56" s="5"/>
    </row>
    <row r="57" spans="1:6" s="34" customFormat="1" hidden="1" x14ac:dyDescent="0.2">
      <c r="A57" s="43"/>
      <c r="B57" s="43"/>
      <c r="C57" s="43"/>
      <c r="D57" s="5"/>
    </row>
    <row r="58" spans="1:6" s="34" customFormat="1" hidden="1" x14ac:dyDescent="0.2">
      <c r="A58" s="5"/>
      <c r="B58" s="5"/>
      <c r="C58" s="5"/>
      <c r="D58" s="5"/>
    </row>
    <row r="59" spans="1:6" s="34" customFormat="1" hidden="1" x14ac:dyDescent="0.2">
      <c r="A59" s="5"/>
      <c r="B59" s="5"/>
      <c r="C59" s="5"/>
      <c r="D59" s="5"/>
    </row>
    <row r="60" spans="1:6" s="26" customFormat="1" hidden="1" x14ac:dyDescent="0.2">
      <c r="A60" s="44"/>
      <c r="B60" s="44"/>
      <c r="C60" s="44"/>
      <c r="D60" s="44"/>
    </row>
    <row r="61" spans="1:6" hidden="1" x14ac:dyDescent="0.2">
      <c r="A61" s="44"/>
      <c r="B61" s="44"/>
      <c r="C61" s="44"/>
      <c r="D61" s="44"/>
    </row>
    <row r="62" spans="1:6" hidden="1" x14ac:dyDescent="0.2">
      <c r="A62" s="44"/>
      <c r="B62" s="44"/>
      <c r="C62" s="44"/>
      <c r="D62" s="44"/>
    </row>
    <row r="63" spans="1:6" hidden="1" x14ac:dyDescent="0.2">
      <c r="A63" s="44"/>
      <c r="B63" s="44"/>
      <c r="C63" s="44"/>
      <c r="D63" s="44"/>
    </row>
    <row r="64" spans="1:6" hidden="1" x14ac:dyDescent="0.2">
      <c r="A64" s="44"/>
      <c r="B64" s="44"/>
      <c r="C64" s="44"/>
      <c r="D64" s="44"/>
    </row>
    <row r="65" spans="1:4" hidden="1" x14ac:dyDescent="0.2">
      <c r="A65" s="44"/>
      <c r="B65" s="44"/>
      <c r="C65" s="44"/>
      <c r="D65" s="44"/>
    </row>
    <row r="66" spans="1:4" hidden="1" x14ac:dyDescent="0.2">
      <c r="A66" s="44"/>
      <c r="B66" s="44"/>
      <c r="C66" s="44"/>
      <c r="D66" s="44"/>
    </row>
    <row r="67" spans="1:4" hidden="1" x14ac:dyDescent="0.2">
      <c r="A67" s="45"/>
    </row>
    <row r="68" spans="1:4" hidden="1" x14ac:dyDescent="0.2">
      <c r="A68" s="45"/>
    </row>
    <row r="69" spans="1:4" hidden="1" x14ac:dyDescent="0.2">
      <c r="A69" s="45"/>
    </row>
    <row r="70" spans="1:4" hidden="1" x14ac:dyDescent="0.2">
      <c r="A70" s="45"/>
    </row>
    <row r="71" spans="1:4" hidden="1" x14ac:dyDescent="0.2">
      <c r="A71" s="45"/>
    </row>
    <row r="72" spans="1:4" hidden="1" x14ac:dyDescent="0.2">
      <c r="A72" s="45"/>
    </row>
    <row r="73" spans="1:4" hidden="1" x14ac:dyDescent="0.2">
      <c r="A73" s="45"/>
    </row>
    <row r="74" spans="1:4" hidden="1" x14ac:dyDescent="0.2">
      <c r="A74" s="45"/>
    </row>
    <row r="75" spans="1:4" hidden="1" x14ac:dyDescent="0.2">
      <c r="A75" s="45"/>
    </row>
    <row r="76" spans="1:4" hidden="1" x14ac:dyDescent="0.2">
      <c r="A76" s="45"/>
    </row>
    <row r="77" spans="1:4" hidden="1" x14ac:dyDescent="0.2">
      <c r="A77" s="45"/>
    </row>
    <row r="78" spans="1:4" hidden="1" x14ac:dyDescent="0.2">
      <c r="A78" s="45"/>
    </row>
    <row r="79" spans="1:4" hidden="1" x14ac:dyDescent="0.2">
      <c r="A79" s="45"/>
    </row>
    <row r="80" spans="1:4" hidden="1" x14ac:dyDescent="0.2">
      <c r="A80" s="45"/>
    </row>
    <row r="81" spans="1:1" hidden="1" x14ac:dyDescent="0.2">
      <c r="A81" s="45"/>
    </row>
    <row r="82" spans="1:1" hidden="1" x14ac:dyDescent="0.2">
      <c r="A82" s="45"/>
    </row>
    <row r="83" spans="1:1" hidden="1" x14ac:dyDescent="0.2">
      <c r="A83" s="45"/>
    </row>
    <row r="84" spans="1:1" hidden="1" x14ac:dyDescent="0.2">
      <c r="A84" s="45"/>
    </row>
    <row r="85" spans="1:1" hidden="1" x14ac:dyDescent="0.2">
      <c r="A85" s="45"/>
    </row>
    <row r="86" spans="1:1" hidden="1" x14ac:dyDescent="0.2">
      <c r="A86" s="45"/>
    </row>
    <row r="87" spans="1:1" hidden="1" x14ac:dyDescent="0.2">
      <c r="A87" s="45"/>
    </row>
    <row r="88" spans="1:1" hidden="1" x14ac:dyDescent="0.2">
      <c r="A88" s="45"/>
    </row>
    <row r="89" spans="1:1" hidden="1" x14ac:dyDescent="0.2">
      <c r="A89" s="45"/>
    </row>
    <row r="90" spans="1:1" hidden="1" x14ac:dyDescent="0.2">
      <c r="A90" s="45"/>
    </row>
    <row r="91" spans="1:1" hidden="1" x14ac:dyDescent="0.2">
      <c r="A91" s="45"/>
    </row>
    <row r="92" spans="1:1" hidden="1" x14ac:dyDescent="0.2">
      <c r="A92" s="45"/>
    </row>
    <row r="93" spans="1:1" hidden="1" x14ac:dyDescent="0.2">
      <c r="A93" s="45"/>
    </row>
    <row r="94" spans="1:1" hidden="1" x14ac:dyDescent="0.2">
      <c r="A94" s="45"/>
    </row>
    <row r="95" spans="1:1" hidden="1" x14ac:dyDescent="0.2">
      <c r="A95" s="45"/>
    </row>
    <row r="96" spans="1:1" hidden="1" x14ac:dyDescent="0.2">
      <c r="A96" s="45"/>
    </row>
    <row r="97" spans="1:20" hidden="1" x14ac:dyDescent="0.2">
      <c r="A97" s="45"/>
    </row>
    <row r="98" spans="1:20" hidden="1" x14ac:dyDescent="0.2">
      <c r="A98" s="45"/>
    </row>
    <row r="99" spans="1:20" hidden="1" x14ac:dyDescent="0.2">
      <c r="T99" s="27"/>
    </row>
    <row r="100" spans="1:20" hidden="1" x14ac:dyDescent="0.2">
      <c r="T100" s="27"/>
    </row>
    <row r="101" spans="1:20" hidden="1" x14ac:dyDescent="0.2">
      <c r="T101" s="27"/>
    </row>
    <row r="102" spans="1:20" hidden="1" x14ac:dyDescent="0.2">
      <c r="T102" s="27"/>
    </row>
    <row r="103" spans="1:20" hidden="1" x14ac:dyDescent="0.2">
      <c r="T103" s="27"/>
    </row>
    <row r="104" spans="1:20" hidden="1" x14ac:dyDescent="0.2">
      <c r="T104" s="27"/>
    </row>
    <row r="105" spans="1:20" hidden="1" x14ac:dyDescent="0.2">
      <c r="T105" s="27"/>
    </row>
    <row r="106" spans="1:20" hidden="1" x14ac:dyDescent="0.2">
      <c r="T106" s="27"/>
    </row>
    <row r="107" spans="1:20" hidden="1" x14ac:dyDescent="0.2">
      <c r="T107" s="27"/>
    </row>
    <row r="108" spans="1:20" hidden="1" x14ac:dyDescent="0.2">
      <c r="T108" s="27"/>
    </row>
    <row r="109" spans="1:20" hidden="1" x14ac:dyDescent="0.2">
      <c r="T109" s="27"/>
    </row>
    <row r="110" spans="1:20" hidden="1" x14ac:dyDescent="0.2">
      <c r="T110" s="27"/>
    </row>
    <row r="111" spans="1:20" hidden="1" x14ac:dyDescent="0.2">
      <c r="T111" s="27"/>
    </row>
    <row r="112" spans="1:20" hidden="1" x14ac:dyDescent="0.2">
      <c r="T112" s="27"/>
    </row>
    <row r="113" spans="20:20" hidden="1" x14ac:dyDescent="0.2">
      <c r="T113" s="27"/>
    </row>
    <row r="114" spans="20:20" hidden="1" x14ac:dyDescent="0.2">
      <c r="T114" s="27"/>
    </row>
    <row r="115" spans="20:20" hidden="1" x14ac:dyDescent="0.2">
      <c r="T115" s="27"/>
    </row>
    <row r="116" spans="20:20" hidden="1" x14ac:dyDescent="0.2">
      <c r="T116" s="27"/>
    </row>
    <row r="117" spans="20:20" hidden="1" x14ac:dyDescent="0.2">
      <c r="T117" s="27"/>
    </row>
    <row r="118" spans="20:20" hidden="1" x14ac:dyDescent="0.2">
      <c r="T118" s="27"/>
    </row>
    <row r="119" spans="20:20" hidden="1" x14ac:dyDescent="0.2">
      <c r="T119" s="27"/>
    </row>
    <row r="120" spans="20:20" hidden="1" x14ac:dyDescent="0.2">
      <c r="T120" s="27"/>
    </row>
    <row r="121" spans="20:20" hidden="1" x14ac:dyDescent="0.2">
      <c r="T121" s="27"/>
    </row>
    <row r="122" spans="20:20" hidden="1" x14ac:dyDescent="0.2">
      <c r="T122" s="27"/>
    </row>
    <row r="123" spans="20:20" hidden="1" x14ac:dyDescent="0.2">
      <c r="T123" s="27"/>
    </row>
    <row r="124" spans="20:20" hidden="1" x14ac:dyDescent="0.2">
      <c r="T124" s="27"/>
    </row>
    <row r="125" spans="20:20" hidden="1" x14ac:dyDescent="0.2">
      <c r="T125" s="27"/>
    </row>
    <row r="126" spans="20:20" hidden="1" x14ac:dyDescent="0.2">
      <c r="T126" s="27"/>
    </row>
    <row r="127" spans="20:20" hidden="1" x14ac:dyDescent="0.2">
      <c r="T127" s="27"/>
    </row>
    <row r="128" spans="20:20" hidden="1" x14ac:dyDescent="0.2">
      <c r="T128" s="27"/>
    </row>
    <row r="129" spans="20:20" hidden="1" x14ac:dyDescent="0.2">
      <c r="T129" s="27"/>
    </row>
    <row r="130" spans="20:20" hidden="1" x14ac:dyDescent="0.2">
      <c r="T130" s="27"/>
    </row>
    <row r="131" spans="20:20" hidden="1" x14ac:dyDescent="0.2">
      <c r="T131" s="27"/>
    </row>
    <row r="132" spans="20:20" hidden="1" x14ac:dyDescent="0.2">
      <c r="T132" s="27"/>
    </row>
    <row r="133" spans="20:20" hidden="1" x14ac:dyDescent="0.2">
      <c r="T133" s="27"/>
    </row>
    <row r="134" spans="20:20" hidden="1" x14ac:dyDescent="0.2">
      <c r="T134" s="27"/>
    </row>
    <row r="135" spans="20:20" hidden="1" x14ac:dyDescent="0.2">
      <c r="T135" s="27"/>
    </row>
    <row r="136" spans="20:20" hidden="1" x14ac:dyDescent="0.2">
      <c r="T136" s="27"/>
    </row>
    <row r="137" spans="20:20" hidden="1" x14ac:dyDescent="0.2">
      <c r="T137" s="27"/>
    </row>
    <row r="138" spans="20:20" hidden="1" x14ac:dyDescent="0.2">
      <c r="T138" s="27"/>
    </row>
    <row r="139" spans="20:20" hidden="1" x14ac:dyDescent="0.2">
      <c r="T139" s="27"/>
    </row>
    <row r="140" spans="20:20" hidden="1" x14ac:dyDescent="0.2">
      <c r="T140" s="27"/>
    </row>
    <row r="141" spans="20:20" hidden="1" x14ac:dyDescent="0.2">
      <c r="T141" s="27"/>
    </row>
    <row r="142" spans="20:20" hidden="1" x14ac:dyDescent="0.2">
      <c r="T142" s="27"/>
    </row>
    <row r="143" spans="20:20" hidden="1" x14ac:dyDescent="0.2">
      <c r="T143" s="27"/>
    </row>
    <row r="144" spans="20:20" hidden="1" x14ac:dyDescent="0.2">
      <c r="T144" s="27"/>
    </row>
    <row r="145" spans="20:20" hidden="1" x14ac:dyDescent="0.2">
      <c r="T145" s="27"/>
    </row>
    <row r="146" spans="20:20" hidden="1" x14ac:dyDescent="0.2">
      <c r="T146" s="27"/>
    </row>
    <row r="147" spans="20:20" hidden="1" x14ac:dyDescent="0.2">
      <c r="T147" s="27"/>
    </row>
    <row r="148" spans="20:20" hidden="1" x14ac:dyDescent="0.2">
      <c r="T148" s="27"/>
    </row>
    <row r="149" spans="20:20" hidden="1" x14ac:dyDescent="0.2">
      <c r="T149" s="27"/>
    </row>
    <row r="150" spans="20:20" hidden="1" x14ac:dyDescent="0.2">
      <c r="T150" s="27"/>
    </row>
    <row r="151" spans="20:20" hidden="1" x14ac:dyDescent="0.2">
      <c r="T151" s="27"/>
    </row>
    <row r="152" spans="20:20" hidden="1" x14ac:dyDescent="0.2">
      <c r="T152" s="27"/>
    </row>
    <row r="153" spans="20:20" hidden="1" x14ac:dyDescent="0.2">
      <c r="T153" s="27"/>
    </row>
    <row r="154" spans="20:20" hidden="1" x14ac:dyDescent="0.2">
      <c r="T154" s="27"/>
    </row>
    <row r="155" spans="20:20" hidden="1" x14ac:dyDescent="0.2">
      <c r="T155" s="27"/>
    </row>
    <row r="156" spans="20:20" hidden="1" x14ac:dyDescent="0.2">
      <c r="T156" s="27"/>
    </row>
    <row r="157" spans="20:20" hidden="1" x14ac:dyDescent="0.2">
      <c r="T157" s="27"/>
    </row>
    <row r="158" spans="20:20" hidden="1" x14ac:dyDescent="0.2">
      <c r="T158" s="27"/>
    </row>
    <row r="159" spans="20:20" hidden="1" x14ac:dyDescent="0.2">
      <c r="T159" s="27"/>
    </row>
    <row r="160" spans="20:20" hidden="1" x14ac:dyDescent="0.2">
      <c r="T160" s="27"/>
    </row>
    <row r="161" spans="20:20" hidden="1" x14ac:dyDescent="0.2">
      <c r="T161" s="27"/>
    </row>
    <row r="162" spans="20:20" hidden="1" x14ac:dyDescent="0.2">
      <c r="T162" s="27"/>
    </row>
    <row r="163" spans="20:20" hidden="1" x14ac:dyDescent="0.2">
      <c r="T163" s="27"/>
    </row>
    <row r="164" spans="20:20" hidden="1" x14ac:dyDescent="0.2">
      <c r="T164" s="27"/>
    </row>
    <row r="165" spans="20:20" hidden="1" x14ac:dyDescent="0.2">
      <c r="T165" s="27"/>
    </row>
    <row r="166" spans="20:20" hidden="1" x14ac:dyDescent="0.2">
      <c r="T166" s="27"/>
    </row>
    <row r="167" spans="20:20" hidden="1" x14ac:dyDescent="0.2">
      <c r="T167" s="27"/>
    </row>
    <row r="168" spans="20:20" hidden="1" x14ac:dyDescent="0.2">
      <c r="T168" s="27"/>
    </row>
    <row r="169" spans="20:20" hidden="1" x14ac:dyDescent="0.2">
      <c r="T169" s="27"/>
    </row>
    <row r="170" spans="20:20" hidden="1" x14ac:dyDescent="0.2">
      <c r="T170" s="27"/>
    </row>
  </sheetData>
  <mergeCells count="4">
    <mergeCell ref="B9:C9"/>
    <mergeCell ref="B8:C8"/>
    <mergeCell ref="B11:C11"/>
    <mergeCell ref="B33:J34"/>
  </mergeCells>
  <dataValidations count="1">
    <dataValidation type="list" allowBlank="1" showInputMessage="1" showErrorMessage="1" sqref="F3:G3 K3:N3" xr:uid="{00000000-0002-0000-0100-000000000000}">
      <formula1>"Kromme,Lineair"</formula1>
    </dataValidation>
  </dataValidations>
  <pageMargins left="0.7" right="0.7" top="0.75" bottom="0.75" header="0.3" footer="0.3"/>
  <pageSetup paperSize="9" orientation="portrait" r:id="rId1"/>
  <headerFooter>
    <oddFooter>&amp;L_x000D_&amp;1#&amp;"Calibri"&amp;10&amp;K000000 Intern gebruik</oddFoot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CA31F0-18CB-4BF8-838F-FCFA4EA4A889}">
  <sheetPr>
    <tabColor theme="8" tint="0.79998168889431442"/>
  </sheetPr>
  <dimension ref="A1:BD170"/>
  <sheetViews>
    <sheetView zoomScale="115" zoomScaleNormal="115" workbookViewId="0">
      <pane ySplit="5" topLeftCell="A6" activePane="bottomLeft" state="frozen"/>
      <selection pane="bottomLeft" activeCell="B2" sqref="B2"/>
    </sheetView>
  </sheetViews>
  <sheetFormatPr defaultColWidth="0" defaultRowHeight="12" customHeight="1" zeroHeight="1" x14ac:dyDescent="0.2"/>
  <cols>
    <col min="1" max="1" width="2.140625" style="46" customWidth="1"/>
    <col min="2" max="2" width="21.5703125" style="45" customWidth="1"/>
    <col min="3" max="3" width="39.140625" style="45" customWidth="1"/>
    <col min="4" max="4" width="14" style="4" customWidth="1"/>
    <col min="5" max="5" width="12.140625" style="4" customWidth="1"/>
    <col min="6" max="6" width="11" style="4" bestFit="1" customWidth="1"/>
    <col min="7" max="7" width="10" style="4" bestFit="1" customWidth="1"/>
    <col min="8" max="8" width="3.5703125" style="4" customWidth="1"/>
    <col min="9" max="9" width="49.28515625" style="4" customWidth="1"/>
    <col min="10" max="10" width="21.5703125" style="4" hidden="1" customWidth="1"/>
    <col min="11" max="11" width="12.5703125" style="4" hidden="1" customWidth="1"/>
    <col min="12" max="12" width="10.140625" style="4" hidden="1" customWidth="1"/>
    <col min="13" max="13" width="16.5703125" style="4" hidden="1" customWidth="1"/>
    <col min="14" max="14" width="4.85546875" style="4" hidden="1" customWidth="1"/>
    <col min="15" max="15" width="6.5703125" style="4" hidden="1" customWidth="1"/>
    <col min="16" max="16" width="13.42578125" style="4" hidden="1" customWidth="1"/>
    <col min="17" max="17" width="12.42578125" style="4" hidden="1" customWidth="1"/>
    <col min="18" max="18" width="22.5703125" style="4" hidden="1" customWidth="1"/>
    <col min="19" max="19" width="1.42578125" style="4" hidden="1" customWidth="1"/>
    <col min="20" max="20" width="26.42578125" style="4" hidden="1" customWidth="1"/>
    <col min="21" max="21" width="12.5703125" style="4" hidden="1" customWidth="1"/>
    <col min="22" max="22" width="8.85546875" style="4" hidden="1" customWidth="1"/>
    <col min="23" max="23" width="2.42578125" style="4" hidden="1" customWidth="1"/>
    <col min="24" max="24" width="8.85546875" style="4" hidden="1" customWidth="1"/>
    <col min="25" max="25" width="27.85546875" style="4" hidden="1" customWidth="1"/>
    <col min="26" max="26" width="12.5703125" style="4" hidden="1" customWidth="1"/>
    <col min="27" max="27" width="8.85546875" style="4" hidden="1" customWidth="1"/>
    <col min="28" max="28" width="2.5703125" style="4" hidden="1" customWidth="1"/>
    <col min="29" max="29" width="8.85546875" style="4" hidden="1" customWidth="1"/>
    <col min="30" max="30" width="25.5703125" style="4" hidden="1" customWidth="1"/>
    <col min="31" max="31" width="12.5703125" style="4" hidden="1" customWidth="1"/>
    <col min="32" max="32" width="8.85546875" style="4" hidden="1" customWidth="1"/>
    <col min="33" max="33" width="2" style="4" hidden="1" customWidth="1"/>
    <col min="34" max="34" width="8.85546875" style="4" hidden="1" customWidth="1"/>
    <col min="35" max="35" width="26.85546875" style="4" hidden="1" customWidth="1"/>
    <col min="36" max="36" width="12.5703125" style="4" hidden="1" customWidth="1"/>
    <col min="37" max="39" width="8.85546875" style="4" hidden="1" customWidth="1"/>
    <col min="40" max="40" width="26.140625" style="4" hidden="1" customWidth="1"/>
    <col min="41" max="41" width="12.5703125" style="4" hidden="1" customWidth="1"/>
    <col min="42" max="42" width="8.85546875" style="4" hidden="1" customWidth="1"/>
    <col min="43" max="43" width="2.42578125" style="4" hidden="1" customWidth="1"/>
    <col min="44" max="44" width="8.85546875" style="4" hidden="1" customWidth="1"/>
    <col min="45" max="45" width="26.5703125" style="4" hidden="1" customWidth="1"/>
    <col min="46" max="46" width="12.5703125" style="4" hidden="1" customWidth="1"/>
    <col min="47" max="47" width="8.85546875" style="4" hidden="1" customWidth="1"/>
    <col min="48" max="48" width="1.85546875" style="4" hidden="1" customWidth="1"/>
    <col min="49" max="49" width="20" style="4" hidden="1" customWidth="1"/>
    <col min="50" max="50" width="16.5703125" style="4" hidden="1" customWidth="1"/>
    <col min="51" max="51" width="12.5703125" style="4" hidden="1" customWidth="1"/>
    <col min="52" max="52" width="8.85546875" style="4" hidden="1" customWidth="1"/>
    <col min="53" max="53" width="1.5703125" style="4" hidden="1" customWidth="1"/>
    <col min="54" max="54" width="13" style="4" hidden="1" customWidth="1"/>
    <col min="55" max="55" width="21.85546875" style="4" hidden="1" customWidth="1"/>
    <col min="56" max="56" width="12.5703125" style="4" hidden="1" customWidth="1"/>
    <col min="57" max="16384" width="8.85546875" style="4" hidden="1"/>
  </cols>
  <sheetData>
    <row r="1" spans="1:21" x14ac:dyDescent="0.2">
      <c r="A1" s="18"/>
      <c r="B1" s="18"/>
      <c r="C1" s="25"/>
      <c r="D1" s="18"/>
      <c r="E1" s="18"/>
      <c r="F1" s="18"/>
      <c r="G1" s="18"/>
      <c r="H1" s="18"/>
      <c r="I1" s="18"/>
      <c r="J1" s="18"/>
      <c r="K1" s="18"/>
      <c r="L1" s="18"/>
      <c r="M1" s="18"/>
      <c r="N1" s="1"/>
      <c r="O1" s="1"/>
      <c r="P1" s="1"/>
      <c r="Q1" s="1"/>
      <c r="R1" s="1"/>
      <c r="S1" s="1"/>
    </row>
    <row r="2" spans="1:21" ht="20.25" x14ac:dyDescent="0.2">
      <c r="A2" s="18"/>
      <c r="B2" s="24" t="s">
        <v>12</v>
      </c>
      <c r="C2" s="23"/>
      <c r="D2" s="20"/>
      <c r="E2" s="22"/>
      <c r="F2" s="20"/>
      <c r="G2" s="20"/>
      <c r="H2" s="20"/>
      <c r="I2" s="20"/>
      <c r="J2" s="20"/>
      <c r="K2" s="20"/>
      <c r="L2" s="20"/>
      <c r="M2" s="21"/>
      <c r="N2" s="20"/>
      <c r="O2" s="20"/>
      <c r="P2" s="20"/>
      <c r="Q2" s="20"/>
      <c r="R2" s="19"/>
      <c r="S2" s="1"/>
    </row>
    <row r="3" spans="1:21" ht="15" customHeight="1" x14ac:dyDescent="0.25">
      <c r="A3" s="18"/>
      <c r="B3" s="17"/>
      <c r="C3" s="16"/>
      <c r="D3" s="16"/>
      <c r="E3" s="16"/>
      <c r="F3" s="16"/>
      <c r="G3" s="16"/>
      <c r="H3" s="16"/>
      <c r="I3" s="16"/>
      <c r="J3" s="16"/>
      <c r="K3" s="16"/>
      <c r="L3" s="16"/>
      <c r="M3" s="16"/>
      <c r="N3" s="16"/>
      <c r="O3" s="15"/>
      <c r="P3" s="15"/>
      <c r="Q3" s="15"/>
      <c r="R3" s="14"/>
      <c r="S3" s="1"/>
    </row>
    <row r="4" spans="1:21" ht="12.75" x14ac:dyDescent="0.2">
      <c r="A4" s="32"/>
      <c r="B4" s="13"/>
      <c r="C4" s="12"/>
      <c r="D4" s="12"/>
      <c r="E4" s="12"/>
      <c r="F4" s="12"/>
      <c r="G4" s="12"/>
      <c r="H4" s="12"/>
      <c r="I4" s="12"/>
      <c r="J4" s="10"/>
      <c r="K4" s="10"/>
      <c r="L4" s="10"/>
      <c r="M4" s="11"/>
      <c r="N4" s="10"/>
      <c r="O4" s="10"/>
      <c r="P4" s="10"/>
      <c r="Q4" s="10"/>
      <c r="R4" s="9"/>
      <c r="S4" s="1"/>
    </row>
    <row r="5" spans="1:21" ht="13.35" customHeight="1" x14ac:dyDescent="0.2">
      <c r="A5" s="8"/>
      <c r="B5" s="7"/>
      <c r="C5" s="6"/>
      <c r="D5" s="6"/>
      <c r="E5" s="6"/>
      <c r="F5" s="6"/>
      <c r="G5" s="6"/>
      <c r="H5" s="6"/>
      <c r="I5" s="6"/>
      <c r="J5" s="6"/>
      <c r="K5" s="6"/>
      <c r="L5" s="6"/>
      <c r="M5" s="6"/>
      <c r="N5" s="6"/>
      <c r="O5" s="6"/>
      <c r="P5" s="6"/>
      <c r="Q5" s="6"/>
      <c r="R5" s="6"/>
      <c r="S5" s="6"/>
    </row>
    <row r="6" spans="1:21" ht="12.6" customHeight="1" x14ac:dyDescent="0.2">
      <c r="A6" s="1"/>
      <c r="B6" s="1"/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7" spans="1:21" ht="12.6" customHeight="1" x14ac:dyDescent="0.2">
      <c r="A7" s="1"/>
      <c r="B7" s="47"/>
      <c r="C7" s="48"/>
      <c r="D7" s="49" t="s">
        <v>0</v>
      </c>
      <c r="E7" s="49" t="s">
        <v>11</v>
      </c>
      <c r="F7" s="49" t="s">
        <v>1</v>
      </c>
      <c r="G7" s="1"/>
      <c r="H7" s="1"/>
      <c r="I7" s="1"/>
      <c r="J7" s="1"/>
      <c r="K7" s="1"/>
      <c r="L7" s="1"/>
      <c r="M7" s="1"/>
      <c r="N7" s="1"/>
      <c r="O7" s="1"/>
      <c r="P7" s="1"/>
      <c r="Q7" s="1"/>
      <c r="R7" s="1"/>
      <c r="S7" s="1"/>
    </row>
    <row r="8" spans="1:21" ht="12.6" customHeight="1" x14ac:dyDescent="0.2">
      <c r="A8" s="1"/>
      <c r="B8" s="62" t="s">
        <v>2</v>
      </c>
      <c r="C8" s="63"/>
      <c r="D8" s="52">
        <v>4900000</v>
      </c>
      <c r="E8" s="53">
        <v>0</v>
      </c>
      <c r="F8" s="53">
        <v>0</v>
      </c>
      <c r="G8" s="50"/>
      <c r="H8" s="1"/>
      <c r="I8" s="1"/>
      <c r="J8" s="1"/>
      <c r="K8" s="1"/>
      <c r="L8" s="1"/>
      <c r="M8" s="1"/>
      <c r="N8" s="1"/>
      <c r="O8" s="1"/>
      <c r="P8" s="1"/>
      <c r="Q8" s="1"/>
      <c r="R8" s="1"/>
      <c r="S8" s="1"/>
    </row>
    <row r="9" spans="1:21" ht="12.6" customHeight="1" x14ac:dyDescent="0.2">
      <c r="A9" s="1"/>
      <c r="B9" s="61" t="s">
        <v>3</v>
      </c>
      <c r="C9" s="61"/>
      <c r="D9" s="52">
        <v>4000000</v>
      </c>
      <c r="E9" s="54">
        <v>100</v>
      </c>
      <c r="F9" s="54">
        <v>70</v>
      </c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</row>
    <row r="10" spans="1:21" ht="12.6" customHeight="1" x14ac:dyDescent="0.2">
      <c r="A10" s="1"/>
      <c r="B10" s="1"/>
      <c r="C10" s="1"/>
      <c r="D10" s="1"/>
      <c r="E10" s="1"/>
      <c r="F10" s="2"/>
      <c r="G10" s="1"/>
      <c r="H10" s="1"/>
      <c r="I10" s="1"/>
      <c r="J10" s="1"/>
      <c r="K10" s="1"/>
      <c r="L10" s="1"/>
      <c r="M10" s="1"/>
      <c r="N10" s="1"/>
      <c r="O10" s="1"/>
      <c r="P10" s="1"/>
      <c r="Q10" s="1"/>
      <c r="R10" s="1"/>
      <c r="S10" s="1"/>
    </row>
    <row r="11" spans="1:21" ht="12.95" customHeight="1" x14ac:dyDescent="0.2">
      <c r="A11" s="1"/>
      <c r="B11" s="64" t="s">
        <v>4</v>
      </c>
      <c r="C11" s="65"/>
      <c r="D11" s="51">
        <v>4440000</v>
      </c>
      <c r="E11" s="55">
        <f>IF(D11&gt;D8,"Ongeldig",IF(D11&lt;D9,E9,$C$56-(($B$55-D11)/($B$42-$B$55)*$C$56)^2/$C$56))</f>
        <v>76.098765432098759</v>
      </c>
      <c r="F11" s="56">
        <f>E11*70%</f>
        <v>53.26913580246913</v>
      </c>
      <c r="G11" s="1"/>
      <c r="H11" s="1"/>
      <c r="I11" s="1"/>
      <c r="J11" s="1"/>
      <c r="K11" s="1"/>
      <c r="L11" s="1"/>
      <c r="M11" s="1"/>
      <c r="N11" s="1"/>
      <c r="O11" s="1"/>
      <c r="P11" s="1"/>
      <c r="Q11" s="1"/>
      <c r="R11" s="1"/>
      <c r="S11" s="1"/>
      <c r="T11" s="1"/>
      <c r="U11" s="1"/>
    </row>
    <row r="12" spans="1:21" ht="12.6" customHeight="1" x14ac:dyDescent="0.2">
      <c r="A12" s="1"/>
      <c r="B12" s="1"/>
      <c r="C12" s="1"/>
      <c r="D12" s="1"/>
      <c r="E12" s="1"/>
      <c r="F12" s="2"/>
      <c r="G12" s="1"/>
      <c r="H12" s="1"/>
      <c r="I12" s="1"/>
      <c r="J12" s="1"/>
      <c r="K12" s="1"/>
      <c r="L12" s="1"/>
      <c r="M12" s="1"/>
      <c r="N12" s="1"/>
      <c r="O12" s="1"/>
      <c r="P12" s="1"/>
      <c r="Q12" s="1"/>
      <c r="R12" s="1"/>
      <c r="S12" s="1"/>
    </row>
    <row r="13" spans="1:21" ht="12.6" customHeight="1" x14ac:dyDescent="0.2">
      <c r="A13" s="1"/>
      <c r="B13" s="1"/>
      <c r="C13" s="1"/>
      <c r="D13" s="1"/>
      <c r="E13" s="1"/>
      <c r="F13" s="2"/>
      <c r="G13" s="1"/>
      <c r="H13" s="1"/>
      <c r="I13" s="1"/>
      <c r="J13" s="1"/>
      <c r="K13" s="1"/>
      <c r="L13" s="1"/>
      <c r="M13" s="1"/>
      <c r="N13" s="1"/>
      <c r="O13" s="1"/>
      <c r="P13" s="1"/>
      <c r="Q13" s="1"/>
      <c r="R13" s="1"/>
      <c r="S13" s="1"/>
    </row>
    <row r="14" spans="1:21" ht="12.6" customHeight="1" x14ac:dyDescent="0.2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  <c r="N14" s="1"/>
      <c r="O14" s="1"/>
      <c r="P14" s="1"/>
      <c r="Q14" s="1"/>
      <c r="R14" s="1"/>
      <c r="S14" s="1"/>
    </row>
    <row r="15" spans="1:21" ht="12.6" customHeight="1" x14ac:dyDescent="0.2">
      <c r="A15" s="1"/>
      <c r="B15" s="1"/>
      <c r="C15" s="1"/>
      <c r="D15" s="1"/>
      <c r="E15" s="1"/>
      <c r="F15" s="58" t="s">
        <v>5</v>
      </c>
      <c r="G15" s="28"/>
      <c r="H15" s="28"/>
      <c r="I15" s="28"/>
      <c r="J15" s="1"/>
      <c r="K15" s="1"/>
      <c r="L15" s="1"/>
      <c r="M15" s="1"/>
      <c r="N15" s="1"/>
      <c r="O15" s="1"/>
      <c r="P15" s="1"/>
      <c r="Q15" s="1"/>
      <c r="R15" s="1"/>
      <c r="S15" s="1"/>
    </row>
    <row r="16" spans="1:21" ht="12.6" customHeight="1" x14ac:dyDescent="0.2">
      <c r="A16" s="1"/>
      <c r="B16" s="1"/>
      <c r="C16" s="1"/>
      <c r="D16" s="1"/>
      <c r="E16" s="1"/>
      <c r="F16" s="59" t="str">
        <f>"= "&amp;E9&amp;" - (("&amp;D9&amp;" - Inschrijfsom) / ("&amp;D9&amp;" - "&amp;D8&amp;") * "&amp;E9&amp;") ^2 / "&amp;E9&amp;""</f>
        <v>= 100 - ((4000000 - Inschrijfsom) / (4000000 - 4900000) * 100) ^2 / 100</v>
      </c>
      <c r="G16" s="28"/>
      <c r="H16" s="28"/>
      <c r="I16" s="28"/>
      <c r="J16" s="1"/>
      <c r="K16" s="1"/>
      <c r="L16" s="1"/>
      <c r="M16" s="1"/>
      <c r="N16" s="1"/>
      <c r="O16" s="1"/>
      <c r="P16" s="1"/>
      <c r="Q16" s="1"/>
      <c r="R16" s="1"/>
      <c r="S16" s="1"/>
    </row>
    <row r="17" spans="1:19" ht="12.6" customHeight="1" x14ac:dyDescent="0.2">
      <c r="A17" s="1"/>
      <c r="B17" s="1"/>
      <c r="C17" s="1"/>
      <c r="D17" s="1"/>
      <c r="E17" s="1"/>
      <c r="F17" s="58"/>
      <c r="G17" s="28"/>
      <c r="H17" s="28"/>
      <c r="I17" s="28"/>
      <c r="J17" s="1"/>
      <c r="K17" s="1"/>
      <c r="L17" s="1"/>
      <c r="M17" s="1"/>
      <c r="N17" s="1"/>
      <c r="O17" s="1"/>
      <c r="P17" s="1"/>
      <c r="Q17" s="1"/>
      <c r="R17" s="1"/>
      <c r="S17" s="1"/>
    </row>
    <row r="18" spans="1:19" ht="12.6" customHeight="1" x14ac:dyDescent="0.2">
      <c r="A18" s="1"/>
      <c r="B18" s="1"/>
      <c r="C18" s="1"/>
      <c r="D18" s="1"/>
      <c r="E18" s="1"/>
      <c r="F18" s="60"/>
      <c r="G18" s="28"/>
      <c r="H18" s="28"/>
      <c r="I18" s="28"/>
      <c r="J18" s="1"/>
      <c r="K18" s="1"/>
      <c r="L18" s="1"/>
      <c r="M18" s="1"/>
      <c r="N18" s="1"/>
      <c r="O18" s="1"/>
      <c r="P18" s="1"/>
      <c r="Q18" s="1"/>
      <c r="R18" s="1"/>
      <c r="S18" s="1"/>
    </row>
    <row r="19" spans="1:19" ht="12.6" customHeight="1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</row>
    <row r="20" spans="1:19" ht="12.6" customHeight="1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</row>
    <row r="21" spans="1:19" ht="12.6" customHeight="1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</row>
    <row r="22" spans="1:19" ht="12.6" customHeight="1" x14ac:dyDescent="0.2">
      <c r="A22" s="3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</row>
    <row r="23" spans="1:19" ht="12.6" customHeight="1" x14ac:dyDescent="0.2">
      <c r="A23" s="3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</row>
    <row r="24" spans="1:19" ht="12.6" customHeight="1" x14ac:dyDescent="0.2">
      <c r="A24" s="3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</row>
    <row r="25" spans="1:19" ht="12.6" customHeight="1" x14ac:dyDescent="0.2">
      <c r="A25" s="3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</row>
    <row r="26" spans="1:19" ht="12.6" customHeight="1" x14ac:dyDescent="0.2">
      <c r="A26" s="3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</row>
    <row r="27" spans="1:19" ht="12.6" customHeight="1" x14ac:dyDescent="0.2">
      <c r="A27" s="3"/>
      <c r="B27" s="33"/>
      <c r="C27" s="33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</row>
    <row r="28" spans="1:19" ht="12.6" customHeight="1" x14ac:dyDescent="0.2">
      <c r="A28" s="3"/>
      <c r="B28" s="33"/>
      <c r="C28" s="33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</row>
    <row r="29" spans="1:19" ht="12.6" customHeight="1" x14ac:dyDescent="0.2">
      <c r="A29" s="3"/>
      <c r="B29" s="33"/>
      <c r="C29" s="33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</row>
    <row r="30" spans="1:19" ht="12.6" customHeight="1" x14ac:dyDescent="0.2">
      <c r="A30" s="1"/>
      <c r="B30" s="3"/>
      <c r="C30" s="33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</row>
    <row r="31" spans="1:19" ht="12.6" customHeight="1" x14ac:dyDescent="0.2">
      <c r="A31" s="1"/>
      <c r="B31" s="3"/>
      <c r="C31" s="33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</row>
    <row r="32" spans="1:19" ht="12.6" customHeight="1" x14ac:dyDescent="0.2">
      <c r="A32" s="1"/>
      <c r="B32" s="33"/>
      <c r="C32" s="33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</row>
    <row r="33" spans="1:19" ht="12.6" customHeight="1" x14ac:dyDescent="0.2">
      <c r="A33" s="1"/>
      <c r="B33" s="66"/>
      <c r="C33" s="66"/>
      <c r="D33" s="66"/>
      <c r="E33" s="66"/>
      <c r="F33" s="66"/>
      <c r="G33" s="66"/>
      <c r="H33" s="66"/>
      <c r="I33" s="66"/>
      <c r="J33" s="66"/>
      <c r="K33" s="1"/>
      <c r="L33" s="1"/>
      <c r="M33" s="1"/>
      <c r="N33" s="1"/>
      <c r="O33" s="1"/>
      <c r="P33" s="1"/>
      <c r="Q33" s="1"/>
      <c r="R33" s="1"/>
      <c r="S33" s="1"/>
    </row>
    <row r="34" spans="1:19" ht="12.6" customHeight="1" x14ac:dyDescent="0.2">
      <c r="A34" s="1"/>
      <c r="B34" s="66"/>
      <c r="C34" s="66"/>
      <c r="D34" s="66"/>
      <c r="E34" s="66"/>
      <c r="F34" s="66"/>
      <c r="G34" s="66"/>
      <c r="H34" s="66"/>
      <c r="I34" s="66"/>
      <c r="J34" s="66"/>
      <c r="K34" s="1"/>
      <c r="L34" s="1"/>
      <c r="M34" s="1"/>
      <c r="N34" s="1"/>
      <c r="O34" s="1"/>
      <c r="P34" s="1"/>
      <c r="Q34" s="1"/>
      <c r="R34" s="1"/>
      <c r="S34" s="1"/>
    </row>
    <row r="35" spans="1:19" ht="12.6" customHeight="1" x14ac:dyDescent="0.2">
      <c r="A35" s="1"/>
      <c r="B35" s="33"/>
      <c r="C35" s="33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</row>
    <row r="36" spans="1:19" ht="12.6" customHeight="1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</row>
    <row r="37" spans="1:19" ht="12.6" customHeight="1" x14ac:dyDescent="0.2">
      <c r="A37" s="5"/>
      <c r="B37" s="5"/>
      <c r="C37" s="5"/>
      <c r="D37" s="5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</row>
    <row r="38" spans="1:19" s="34" customFormat="1" ht="12.6" customHeight="1" x14ac:dyDescent="0.2">
      <c r="A38" s="5"/>
      <c r="B38" s="5"/>
      <c r="C38" s="5"/>
      <c r="D38" s="5"/>
    </row>
    <row r="39" spans="1:19" s="34" customFormat="1" ht="12.6" customHeight="1" x14ac:dyDescent="0.2">
      <c r="A39" s="5"/>
      <c r="B39" s="5"/>
      <c r="C39" s="5"/>
      <c r="D39" s="5"/>
    </row>
    <row r="40" spans="1:19" s="34" customFormat="1" ht="12.6" customHeight="1" x14ac:dyDescent="0.2">
      <c r="A40" s="5"/>
      <c r="B40" s="5"/>
      <c r="C40" s="5"/>
      <c r="D40" s="5"/>
    </row>
    <row r="41" spans="1:19" s="34" customFormat="1" ht="12.6" customHeight="1" x14ac:dyDescent="0.2">
      <c r="A41" s="35" t="s">
        <v>6</v>
      </c>
      <c r="B41" s="36" t="s">
        <v>7</v>
      </c>
      <c r="C41" s="36" t="s">
        <v>8</v>
      </c>
      <c r="D41" s="5"/>
    </row>
    <row r="42" spans="1:19" s="34" customFormat="1" ht="12.6" customHeight="1" x14ac:dyDescent="0.2">
      <c r="A42" s="37"/>
      <c r="B42" s="38">
        <f>D8</f>
        <v>4900000</v>
      </c>
      <c r="C42" s="29">
        <f t="shared" ref="C42:C54" si="0">$C$56-(($B$55-B42)/($B$55-$B$42)*$C$56)^2/$C$56</f>
        <v>0</v>
      </c>
      <c r="D42" s="5"/>
    </row>
    <row r="43" spans="1:19" s="34" customFormat="1" ht="12.6" customHeight="1" x14ac:dyDescent="0.2">
      <c r="A43" s="39"/>
      <c r="B43" s="30">
        <f>B42*0.98</f>
        <v>4802000</v>
      </c>
      <c r="C43" s="29">
        <f t="shared" si="0"/>
        <v>20.592098765432098</v>
      </c>
      <c r="D43" s="5"/>
    </row>
    <row r="44" spans="1:19" s="34" customFormat="1" ht="12.6" customHeight="1" x14ac:dyDescent="0.2">
      <c r="A44" s="39">
        <v>0.95</v>
      </c>
      <c r="B44" s="30">
        <f t="shared" ref="B44:B54" si="1">($B$42-$B$55)*A44+$B$55</f>
        <v>4855000</v>
      </c>
      <c r="C44" s="29">
        <f t="shared" si="0"/>
        <v>9.75</v>
      </c>
      <c r="D44" s="5"/>
    </row>
    <row r="45" spans="1:19" s="34" customFormat="1" ht="12.6" customHeight="1" x14ac:dyDescent="0.2">
      <c r="A45" s="39">
        <v>0.9</v>
      </c>
      <c r="B45" s="30">
        <f t="shared" si="1"/>
        <v>4810000</v>
      </c>
      <c r="C45" s="29">
        <f t="shared" si="0"/>
        <v>19</v>
      </c>
      <c r="D45" s="5"/>
    </row>
    <row r="46" spans="1:19" s="34" customFormat="1" ht="12.6" customHeight="1" x14ac:dyDescent="0.2">
      <c r="A46" s="39">
        <v>0.8</v>
      </c>
      <c r="B46" s="30">
        <f t="shared" si="1"/>
        <v>4720000</v>
      </c>
      <c r="C46" s="29">
        <f t="shared" si="0"/>
        <v>36</v>
      </c>
      <c r="D46" s="5"/>
    </row>
    <row r="47" spans="1:19" s="34" customFormat="1" ht="12.6" customHeight="1" x14ac:dyDescent="0.2">
      <c r="A47" s="39">
        <v>0.7</v>
      </c>
      <c r="B47" s="30">
        <f t="shared" si="1"/>
        <v>4630000</v>
      </c>
      <c r="C47" s="29">
        <f t="shared" si="0"/>
        <v>51</v>
      </c>
      <c r="D47" s="5"/>
    </row>
    <row r="48" spans="1:19" s="34" customFormat="1" ht="12.6" customHeight="1" x14ac:dyDescent="0.2">
      <c r="A48" s="39">
        <v>0.6</v>
      </c>
      <c r="B48" s="30">
        <f t="shared" si="1"/>
        <v>4540000</v>
      </c>
      <c r="C48" s="29">
        <f t="shared" si="0"/>
        <v>64</v>
      </c>
      <c r="D48" s="5"/>
    </row>
    <row r="49" spans="1:6" s="34" customFormat="1" ht="12.6" customHeight="1" x14ac:dyDescent="0.2">
      <c r="A49" s="39">
        <v>0.5</v>
      </c>
      <c r="B49" s="30">
        <f t="shared" si="1"/>
        <v>4450000</v>
      </c>
      <c r="C49" s="29">
        <f t="shared" si="0"/>
        <v>75</v>
      </c>
      <c r="D49" s="5"/>
    </row>
    <row r="50" spans="1:6" s="34" customFormat="1" ht="12.6" customHeight="1" x14ac:dyDescent="0.2">
      <c r="A50" s="39">
        <v>0.4</v>
      </c>
      <c r="B50" s="30">
        <f t="shared" si="1"/>
        <v>4360000</v>
      </c>
      <c r="C50" s="29">
        <f t="shared" si="0"/>
        <v>84</v>
      </c>
      <c r="D50" s="5"/>
    </row>
    <row r="51" spans="1:6" s="34" customFormat="1" ht="12.6" customHeight="1" x14ac:dyDescent="0.2">
      <c r="A51" s="39">
        <v>0.3</v>
      </c>
      <c r="B51" s="30">
        <f t="shared" si="1"/>
        <v>4270000</v>
      </c>
      <c r="C51" s="29">
        <f t="shared" si="0"/>
        <v>91</v>
      </c>
      <c r="D51" s="5"/>
    </row>
    <row r="52" spans="1:6" s="34" customFormat="1" ht="12.6" customHeight="1" x14ac:dyDescent="0.2">
      <c r="A52" s="39">
        <v>0.2</v>
      </c>
      <c r="B52" s="30">
        <f t="shared" si="1"/>
        <v>4180000</v>
      </c>
      <c r="C52" s="29">
        <f t="shared" si="0"/>
        <v>96</v>
      </c>
      <c r="D52" s="5"/>
      <c r="F52" s="40"/>
    </row>
    <row r="53" spans="1:6" s="34" customFormat="1" ht="12.6" customHeight="1" x14ac:dyDescent="0.2">
      <c r="A53" s="39">
        <v>0.1</v>
      </c>
      <c r="B53" s="30">
        <f t="shared" si="1"/>
        <v>4090000</v>
      </c>
      <c r="C53" s="29">
        <f t="shared" si="0"/>
        <v>99</v>
      </c>
      <c r="D53" s="5"/>
    </row>
    <row r="54" spans="1:6" s="34" customFormat="1" ht="12.6" customHeight="1" x14ac:dyDescent="0.2">
      <c r="A54" s="39">
        <v>0.05</v>
      </c>
      <c r="B54" s="30">
        <f t="shared" si="1"/>
        <v>4045000</v>
      </c>
      <c r="C54" s="29">
        <f t="shared" si="0"/>
        <v>99.75</v>
      </c>
      <c r="D54" s="5"/>
    </row>
    <row r="55" spans="1:6" s="34" customFormat="1" ht="12.6" customHeight="1" x14ac:dyDescent="0.2">
      <c r="A55" s="41" t="s">
        <v>9</v>
      </c>
      <c r="B55" s="38">
        <f>D9</f>
        <v>4000000</v>
      </c>
      <c r="C55" s="29">
        <f>C56</f>
        <v>100</v>
      </c>
      <c r="D55" s="5"/>
    </row>
    <row r="56" spans="1:6" s="34" customFormat="1" ht="12.6" customHeight="1" x14ac:dyDescent="0.2">
      <c r="A56" s="42" t="s">
        <v>10</v>
      </c>
      <c r="B56" s="38">
        <f>D9</f>
        <v>4000000</v>
      </c>
      <c r="C56" s="31">
        <f>E9</f>
        <v>100</v>
      </c>
      <c r="D56" s="5"/>
    </row>
    <row r="57" spans="1:6" s="34" customFormat="1" hidden="1" x14ac:dyDescent="0.2">
      <c r="A57" s="43"/>
      <c r="B57" s="43"/>
      <c r="C57" s="43"/>
      <c r="D57" s="5"/>
    </row>
    <row r="58" spans="1:6" s="34" customFormat="1" hidden="1" x14ac:dyDescent="0.2">
      <c r="A58" s="5"/>
      <c r="B58" s="5"/>
      <c r="C58" s="5"/>
      <c r="D58" s="5"/>
    </row>
    <row r="59" spans="1:6" s="34" customFormat="1" hidden="1" x14ac:dyDescent="0.2">
      <c r="A59" s="5"/>
      <c r="B59" s="5"/>
      <c r="C59" s="5"/>
      <c r="D59" s="5"/>
    </row>
    <row r="60" spans="1:6" s="26" customFormat="1" hidden="1" x14ac:dyDescent="0.2">
      <c r="A60" s="44"/>
      <c r="B60" s="44"/>
      <c r="C60" s="44"/>
      <c r="D60" s="44"/>
    </row>
    <row r="61" spans="1:6" hidden="1" x14ac:dyDescent="0.2">
      <c r="A61" s="44"/>
      <c r="B61" s="44"/>
      <c r="C61" s="44"/>
      <c r="D61" s="44"/>
    </row>
    <row r="62" spans="1:6" hidden="1" x14ac:dyDescent="0.2">
      <c r="A62" s="44"/>
      <c r="B62" s="44"/>
      <c r="C62" s="44"/>
      <c r="D62" s="44"/>
    </row>
    <row r="63" spans="1:6" hidden="1" x14ac:dyDescent="0.2">
      <c r="A63" s="44"/>
      <c r="B63" s="44"/>
      <c r="C63" s="44"/>
      <c r="D63" s="44"/>
    </row>
    <row r="64" spans="1:6" hidden="1" x14ac:dyDescent="0.2">
      <c r="A64" s="44"/>
      <c r="B64" s="44"/>
      <c r="C64" s="44"/>
      <c r="D64" s="44"/>
    </row>
    <row r="65" spans="1:4" hidden="1" x14ac:dyDescent="0.2">
      <c r="A65" s="44"/>
      <c r="B65" s="44"/>
      <c r="C65" s="44"/>
      <c r="D65" s="44"/>
    </row>
    <row r="66" spans="1:4" hidden="1" x14ac:dyDescent="0.2">
      <c r="A66" s="44"/>
      <c r="B66" s="44"/>
      <c r="C66" s="44"/>
      <c r="D66" s="44"/>
    </row>
    <row r="67" spans="1:4" hidden="1" x14ac:dyDescent="0.2">
      <c r="A67" s="45"/>
    </row>
    <row r="68" spans="1:4" hidden="1" x14ac:dyDescent="0.2">
      <c r="A68" s="45"/>
    </row>
    <row r="69" spans="1:4" hidden="1" x14ac:dyDescent="0.2">
      <c r="A69" s="45"/>
    </row>
    <row r="70" spans="1:4" hidden="1" x14ac:dyDescent="0.2">
      <c r="A70" s="45"/>
    </row>
    <row r="71" spans="1:4" hidden="1" x14ac:dyDescent="0.2">
      <c r="A71" s="45"/>
    </row>
    <row r="72" spans="1:4" hidden="1" x14ac:dyDescent="0.2">
      <c r="A72" s="45"/>
    </row>
    <row r="73" spans="1:4" hidden="1" x14ac:dyDescent="0.2">
      <c r="A73" s="45"/>
    </row>
    <row r="74" spans="1:4" hidden="1" x14ac:dyDescent="0.2">
      <c r="A74" s="45"/>
    </row>
    <row r="75" spans="1:4" hidden="1" x14ac:dyDescent="0.2">
      <c r="A75" s="45"/>
    </row>
    <row r="76" spans="1:4" hidden="1" x14ac:dyDescent="0.2">
      <c r="A76" s="45"/>
    </row>
    <row r="77" spans="1:4" hidden="1" x14ac:dyDescent="0.2">
      <c r="A77" s="45"/>
    </row>
    <row r="78" spans="1:4" hidden="1" x14ac:dyDescent="0.2">
      <c r="A78" s="45"/>
    </row>
    <row r="79" spans="1:4" hidden="1" x14ac:dyDescent="0.2">
      <c r="A79" s="45"/>
    </row>
    <row r="80" spans="1:4" hidden="1" x14ac:dyDescent="0.2">
      <c r="A80" s="45"/>
    </row>
    <row r="81" spans="1:1" hidden="1" x14ac:dyDescent="0.2">
      <c r="A81" s="45"/>
    </row>
    <row r="82" spans="1:1" hidden="1" x14ac:dyDescent="0.2">
      <c r="A82" s="45"/>
    </row>
    <row r="83" spans="1:1" hidden="1" x14ac:dyDescent="0.2">
      <c r="A83" s="45"/>
    </row>
    <row r="84" spans="1:1" hidden="1" x14ac:dyDescent="0.2">
      <c r="A84" s="45"/>
    </row>
    <row r="85" spans="1:1" hidden="1" x14ac:dyDescent="0.2">
      <c r="A85" s="45"/>
    </row>
    <row r="86" spans="1:1" hidden="1" x14ac:dyDescent="0.2">
      <c r="A86" s="45"/>
    </row>
    <row r="87" spans="1:1" hidden="1" x14ac:dyDescent="0.2">
      <c r="A87" s="45"/>
    </row>
    <row r="88" spans="1:1" hidden="1" x14ac:dyDescent="0.2">
      <c r="A88" s="45"/>
    </row>
    <row r="89" spans="1:1" hidden="1" x14ac:dyDescent="0.2">
      <c r="A89" s="45"/>
    </row>
    <row r="90" spans="1:1" hidden="1" x14ac:dyDescent="0.2">
      <c r="A90" s="45"/>
    </row>
    <row r="91" spans="1:1" hidden="1" x14ac:dyDescent="0.2">
      <c r="A91" s="45"/>
    </row>
    <row r="92" spans="1:1" hidden="1" x14ac:dyDescent="0.2">
      <c r="A92" s="45"/>
    </row>
    <row r="93" spans="1:1" hidden="1" x14ac:dyDescent="0.2">
      <c r="A93" s="45"/>
    </row>
    <row r="94" spans="1:1" hidden="1" x14ac:dyDescent="0.2">
      <c r="A94" s="45"/>
    </row>
    <row r="95" spans="1:1" hidden="1" x14ac:dyDescent="0.2">
      <c r="A95" s="45"/>
    </row>
    <row r="96" spans="1:1" hidden="1" x14ac:dyDescent="0.2">
      <c r="A96" s="45"/>
    </row>
    <row r="97" spans="1:20" hidden="1" x14ac:dyDescent="0.2">
      <c r="A97" s="45"/>
    </row>
    <row r="98" spans="1:20" hidden="1" x14ac:dyDescent="0.2">
      <c r="A98" s="45"/>
    </row>
    <row r="99" spans="1:20" hidden="1" x14ac:dyDescent="0.2">
      <c r="T99" s="27"/>
    </row>
    <row r="100" spans="1:20" hidden="1" x14ac:dyDescent="0.2">
      <c r="T100" s="27"/>
    </row>
    <row r="101" spans="1:20" hidden="1" x14ac:dyDescent="0.2">
      <c r="T101" s="27"/>
    </row>
    <row r="102" spans="1:20" hidden="1" x14ac:dyDescent="0.2">
      <c r="T102" s="27"/>
    </row>
    <row r="103" spans="1:20" hidden="1" x14ac:dyDescent="0.2">
      <c r="T103" s="27"/>
    </row>
    <row r="104" spans="1:20" hidden="1" x14ac:dyDescent="0.2">
      <c r="T104" s="27"/>
    </row>
    <row r="105" spans="1:20" hidden="1" x14ac:dyDescent="0.2">
      <c r="T105" s="27"/>
    </row>
    <row r="106" spans="1:20" hidden="1" x14ac:dyDescent="0.2">
      <c r="T106" s="27"/>
    </row>
    <row r="107" spans="1:20" hidden="1" x14ac:dyDescent="0.2">
      <c r="T107" s="27"/>
    </row>
    <row r="108" spans="1:20" hidden="1" x14ac:dyDescent="0.2">
      <c r="T108" s="27"/>
    </row>
    <row r="109" spans="1:20" hidden="1" x14ac:dyDescent="0.2">
      <c r="T109" s="27"/>
    </row>
    <row r="110" spans="1:20" hidden="1" x14ac:dyDescent="0.2">
      <c r="T110" s="27"/>
    </row>
    <row r="111" spans="1:20" hidden="1" x14ac:dyDescent="0.2">
      <c r="T111" s="27"/>
    </row>
    <row r="112" spans="1:20" hidden="1" x14ac:dyDescent="0.2">
      <c r="T112" s="27"/>
    </row>
    <row r="113" spans="20:20" hidden="1" x14ac:dyDescent="0.2">
      <c r="T113" s="27"/>
    </row>
    <row r="114" spans="20:20" hidden="1" x14ac:dyDescent="0.2">
      <c r="T114" s="27"/>
    </row>
    <row r="115" spans="20:20" hidden="1" x14ac:dyDescent="0.2">
      <c r="T115" s="27"/>
    </row>
    <row r="116" spans="20:20" hidden="1" x14ac:dyDescent="0.2">
      <c r="T116" s="27"/>
    </row>
    <row r="117" spans="20:20" hidden="1" x14ac:dyDescent="0.2">
      <c r="T117" s="27"/>
    </row>
    <row r="118" spans="20:20" hidden="1" x14ac:dyDescent="0.2">
      <c r="T118" s="27"/>
    </row>
    <row r="119" spans="20:20" hidden="1" x14ac:dyDescent="0.2">
      <c r="T119" s="27"/>
    </row>
    <row r="120" spans="20:20" hidden="1" x14ac:dyDescent="0.2">
      <c r="T120" s="27"/>
    </row>
    <row r="121" spans="20:20" hidden="1" x14ac:dyDescent="0.2">
      <c r="T121" s="27"/>
    </row>
    <row r="122" spans="20:20" hidden="1" x14ac:dyDescent="0.2">
      <c r="T122" s="27"/>
    </row>
    <row r="123" spans="20:20" hidden="1" x14ac:dyDescent="0.2">
      <c r="T123" s="27"/>
    </row>
    <row r="124" spans="20:20" hidden="1" x14ac:dyDescent="0.2">
      <c r="T124" s="27"/>
    </row>
    <row r="125" spans="20:20" hidden="1" x14ac:dyDescent="0.2">
      <c r="T125" s="27"/>
    </row>
    <row r="126" spans="20:20" hidden="1" x14ac:dyDescent="0.2">
      <c r="T126" s="27"/>
    </row>
    <row r="127" spans="20:20" hidden="1" x14ac:dyDescent="0.2">
      <c r="T127" s="27"/>
    </row>
    <row r="128" spans="20:20" hidden="1" x14ac:dyDescent="0.2">
      <c r="T128" s="27"/>
    </row>
    <row r="129" spans="20:20" hidden="1" x14ac:dyDescent="0.2">
      <c r="T129" s="27"/>
    </row>
    <row r="130" spans="20:20" hidden="1" x14ac:dyDescent="0.2">
      <c r="T130" s="27"/>
    </row>
    <row r="131" spans="20:20" hidden="1" x14ac:dyDescent="0.2">
      <c r="T131" s="27"/>
    </row>
    <row r="132" spans="20:20" hidden="1" x14ac:dyDescent="0.2">
      <c r="T132" s="27"/>
    </row>
    <row r="133" spans="20:20" hidden="1" x14ac:dyDescent="0.2">
      <c r="T133" s="27"/>
    </row>
    <row r="134" spans="20:20" hidden="1" x14ac:dyDescent="0.2">
      <c r="T134" s="27"/>
    </row>
    <row r="135" spans="20:20" hidden="1" x14ac:dyDescent="0.2">
      <c r="T135" s="27"/>
    </row>
    <row r="136" spans="20:20" hidden="1" x14ac:dyDescent="0.2">
      <c r="T136" s="27"/>
    </row>
    <row r="137" spans="20:20" hidden="1" x14ac:dyDescent="0.2">
      <c r="T137" s="27"/>
    </row>
    <row r="138" spans="20:20" hidden="1" x14ac:dyDescent="0.2">
      <c r="T138" s="27"/>
    </row>
    <row r="139" spans="20:20" hidden="1" x14ac:dyDescent="0.2">
      <c r="T139" s="27"/>
    </row>
    <row r="140" spans="20:20" hidden="1" x14ac:dyDescent="0.2">
      <c r="T140" s="27"/>
    </row>
    <row r="141" spans="20:20" hidden="1" x14ac:dyDescent="0.2">
      <c r="T141" s="27"/>
    </row>
    <row r="142" spans="20:20" hidden="1" x14ac:dyDescent="0.2">
      <c r="T142" s="27"/>
    </row>
    <row r="143" spans="20:20" hidden="1" x14ac:dyDescent="0.2">
      <c r="T143" s="27"/>
    </row>
    <row r="144" spans="20:20" hidden="1" x14ac:dyDescent="0.2">
      <c r="T144" s="27"/>
    </row>
    <row r="145" spans="20:20" hidden="1" x14ac:dyDescent="0.2">
      <c r="T145" s="27"/>
    </row>
    <row r="146" spans="20:20" hidden="1" x14ac:dyDescent="0.2">
      <c r="T146" s="27"/>
    </row>
    <row r="147" spans="20:20" hidden="1" x14ac:dyDescent="0.2">
      <c r="T147" s="27"/>
    </row>
    <row r="148" spans="20:20" hidden="1" x14ac:dyDescent="0.2">
      <c r="T148" s="27"/>
    </row>
    <row r="149" spans="20:20" hidden="1" x14ac:dyDescent="0.2">
      <c r="T149" s="27"/>
    </row>
    <row r="150" spans="20:20" hidden="1" x14ac:dyDescent="0.2">
      <c r="T150" s="27"/>
    </row>
    <row r="151" spans="20:20" hidden="1" x14ac:dyDescent="0.2">
      <c r="T151" s="27"/>
    </row>
    <row r="152" spans="20:20" hidden="1" x14ac:dyDescent="0.2">
      <c r="T152" s="27"/>
    </row>
    <row r="153" spans="20:20" hidden="1" x14ac:dyDescent="0.2">
      <c r="T153" s="27"/>
    </row>
    <row r="154" spans="20:20" hidden="1" x14ac:dyDescent="0.2">
      <c r="T154" s="27"/>
    </row>
    <row r="155" spans="20:20" hidden="1" x14ac:dyDescent="0.2">
      <c r="T155" s="27"/>
    </row>
    <row r="156" spans="20:20" hidden="1" x14ac:dyDescent="0.2">
      <c r="T156" s="27"/>
    </row>
    <row r="157" spans="20:20" hidden="1" x14ac:dyDescent="0.2">
      <c r="T157" s="27"/>
    </row>
    <row r="158" spans="20:20" hidden="1" x14ac:dyDescent="0.2">
      <c r="T158" s="27"/>
    </row>
    <row r="159" spans="20:20" hidden="1" x14ac:dyDescent="0.2">
      <c r="T159" s="27"/>
    </row>
    <row r="160" spans="20:20" hidden="1" x14ac:dyDescent="0.2">
      <c r="T160" s="27"/>
    </row>
    <row r="161" spans="20:20" hidden="1" x14ac:dyDescent="0.2">
      <c r="T161" s="27"/>
    </row>
    <row r="162" spans="20:20" hidden="1" x14ac:dyDescent="0.2">
      <c r="T162" s="27"/>
    </row>
    <row r="163" spans="20:20" hidden="1" x14ac:dyDescent="0.2">
      <c r="T163" s="27"/>
    </row>
    <row r="164" spans="20:20" hidden="1" x14ac:dyDescent="0.2">
      <c r="T164" s="27"/>
    </row>
    <row r="165" spans="20:20" hidden="1" x14ac:dyDescent="0.2">
      <c r="T165" s="27"/>
    </row>
    <row r="166" spans="20:20" hidden="1" x14ac:dyDescent="0.2">
      <c r="T166" s="27"/>
    </row>
    <row r="167" spans="20:20" hidden="1" x14ac:dyDescent="0.2">
      <c r="T167" s="27"/>
    </row>
    <row r="168" spans="20:20" hidden="1" x14ac:dyDescent="0.2">
      <c r="T168" s="27"/>
    </row>
    <row r="169" spans="20:20" hidden="1" x14ac:dyDescent="0.2">
      <c r="T169" s="27"/>
    </row>
    <row r="170" spans="20:20" hidden="1" x14ac:dyDescent="0.2">
      <c r="T170" s="27"/>
    </row>
  </sheetData>
  <mergeCells count="4">
    <mergeCell ref="B8:C8"/>
    <mergeCell ref="B9:C9"/>
    <mergeCell ref="B11:C11"/>
    <mergeCell ref="B33:J34"/>
  </mergeCells>
  <dataValidations count="1">
    <dataValidation type="list" allowBlank="1" showInputMessage="1" showErrorMessage="1" sqref="F3:G3 K3:N3" xr:uid="{E831504B-E34C-4B87-953B-A7B8B4B63A9A}">
      <formula1>"Kromme,Lineair"</formula1>
    </dataValidation>
  </dataValidations>
  <pageMargins left="0.7" right="0.7" top="0.75" bottom="0.75" header="0.3" footer="0.3"/>
  <pageSetup paperSize="9" orientation="portrait" r:id="rId1"/>
  <headerFooter>
    <oddFooter>&amp;L_x000D_&amp;1#&amp;"Calibri"&amp;10&amp;K000000 Intern gebruik</oddFooter>
  </headerFooter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12E16B-1DA1-4681-AD55-5A0197032541}">
  <sheetPr>
    <tabColor theme="8" tint="0.79998168889431442"/>
  </sheetPr>
  <dimension ref="A1:BD170"/>
  <sheetViews>
    <sheetView zoomScale="115" zoomScaleNormal="115" workbookViewId="0">
      <pane ySplit="5" topLeftCell="A6" activePane="bottomLeft" state="frozen"/>
      <selection pane="bottomLeft" activeCell="C39" sqref="C39:D39"/>
    </sheetView>
  </sheetViews>
  <sheetFormatPr defaultColWidth="0" defaultRowHeight="12" customHeight="1" zeroHeight="1" x14ac:dyDescent="0.2"/>
  <cols>
    <col min="1" max="1" width="2.140625" style="46" customWidth="1"/>
    <col min="2" max="2" width="21.5703125" style="45" customWidth="1"/>
    <col min="3" max="3" width="39.140625" style="45" customWidth="1"/>
    <col min="4" max="4" width="14" style="4" customWidth="1"/>
    <col min="5" max="5" width="12.140625" style="4" customWidth="1"/>
    <col min="6" max="6" width="11" style="4" bestFit="1" customWidth="1"/>
    <col min="7" max="7" width="10" style="4" bestFit="1" customWidth="1"/>
    <col min="8" max="8" width="3.5703125" style="4" customWidth="1"/>
    <col min="9" max="9" width="49.28515625" style="4" customWidth="1"/>
    <col min="10" max="10" width="21.5703125" style="4" hidden="1" customWidth="1"/>
    <col min="11" max="11" width="12.5703125" style="4" hidden="1" customWidth="1"/>
    <col min="12" max="12" width="10.140625" style="4" hidden="1" customWidth="1"/>
    <col min="13" max="13" width="16.5703125" style="4" hidden="1" customWidth="1"/>
    <col min="14" max="14" width="4.85546875" style="4" hidden="1" customWidth="1"/>
    <col min="15" max="15" width="6.5703125" style="4" hidden="1" customWidth="1"/>
    <col min="16" max="16" width="13.42578125" style="4" hidden="1" customWidth="1"/>
    <col min="17" max="17" width="12.42578125" style="4" hidden="1" customWidth="1"/>
    <col min="18" max="18" width="22.5703125" style="4" hidden="1" customWidth="1"/>
    <col min="19" max="19" width="1.42578125" style="4" hidden="1" customWidth="1"/>
    <col min="20" max="20" width="26.42578125" style="4" hidden="1" customWidth="1"/>
    <col min="21" max="21" width="12.5703125" style="4" hidden="1" customWidth="1"/>
    <col min="22" max="22" width="8.85546875" style="4" hidden="1" customWidth="1"/>
    <col min="23" max="23" width="2.42578125" style="4" hidden="1" customWidth="1"/>
    <col min="24" max="24" width="8.85546875" style="4" hidden="1" customWidth="1"/>
    <col min="25" max="25" width="27.85546875" style="4" hidden="1" customWidth="1"/>
    <col min="26" max="26" width="12.5703125" style="4" hidden="1" customWidth="1"/>
    <col min="27" max="27" width="8.85546875" style="4" hidden="1" customWidth="1"/>
    <col min="28" max="28" width="2.5703125" style="4" hidden="1" customWidth="1"/>
    <col min="29" max="29" width="8.85546875" style="4" hidden="1" customWidth="1"/>
    <col min="30" max="30" width="25.5703125" style="4" hidden="1" customWidth="1"/>
    <col min="31" max="31" width="12.5703125" style="4" hidden="1" customWidth="1"/>
    <col min="32" max="32" width="8.85546875" style="4" hidden="1" customWidth="1"/>
    <col min="33" max="33" width="2" style="4" hidden="1" customWidth="1"/>
    <col min="34" max="34" width="8.85546875" style="4" hidden="1" customWidth="1"/>
    <col min="35" max="35" width="26.85546875" style="4" hidden="1" customWidth="1"/>
    <col min="36" max="36" width="12.5703125" style="4" hidden="1" customWidth="1"/>
    <col min="37" max="39" width="8.85546875" style="4" hidden="1" customWidth="1"/>
    <col min="40" max="40" width="26.140625" style="4" hidden="1" customWidth="1"/>
    <col min="41" max="41" width="12.5703125" style="4" hidden="1" customWidth="1"/>
    <col min="42" max="42" width="8.85546875" style="4" hidden="1" customWidth="1"/>
    <col min="43" max="43" width="2.42578125" style="4" hidden="1" customWidth="1"/>
    <col min="44" max="44" width="8.85546875" style="4" hidden="1" customWidth="1"/>
    <col min="45" max="45" width="26.5703125" style="4" hidden="1" customWidth="1"/>
    <col min="46" max="46" width="12.5703125" style="4" hidden="1" customWidth="1"/>
    <col min="47" max="47" width="8.85546875" style="4" hidden="1" customWidth="1"/>
    <col min="48" max="48" width="1.85546875" style="4" hidden="1" customWidth="1"/>
    <col min="49" max="49" width="20" style="4" hidden="1" customWidth="1"/>
    <col min="50" max="50" width="16.5703125" style="4" hidden="1" customWidth="1"/>
    <col min="51" max="51" width="12.5703125" style="4" hidden="1" customWidth="1"/>
    <col min="52" max="52" width="8.85546875" style="4" hidden="1" customWidth="1"/>
    <col min="53" max="53" width="1.5703125" style="4" hidden="1" customWidth="1"/>
    <col min="54" max="54" width="13" style="4" hidden="1" customWidth="1"/>
    <col min="55" max="55" width="21.85546875" style="4" hidden="1" customWidth="1"/>
    <col min="56" max="56" width="12.5703125" style="4" hidden="1" customWidth="1"/>
    <col min="57" max="16384" width="8.85546875" style="4" hidden="1"/>
  </cols>
  <sheetData>
    <row r="1" spans="1:21" x14ac:dyDescent="0.2">
      <c r="A1" s="18"/>
      <c r="B1" s="18"/>
      <c r="C1" s="25"/>
      <c r="D1" s="18"/>
      <c r="E1" s="18"/>
      <c r="F1" s="18"/>
      <c r="G1" s="18"/>
      <c r="H1" s="18"/>
      <c r="I1" s="18"/>
      <c r="J1" s="18"/>
      <c r="K1" s="18"/>
      <c r="L1" s="18"/>
      <c r="M1" s="18"/>
      <c r="N1" s="1"/>
      <c r="O1" s="1"/>
      <c r="P1" s="1"/>
      <c r="Q1" s="1"/>
      <c r="R1" s="1"/>
      <c r="S1" s="1"/>
    </row>
    <row r="2" spans="1:21" ht="20.25" x14ac:dyDescent="0.2">
      <c r="A2" s="18"/>
      <c r="B2" s="24" t="s">
        <v>13</v>
      </c>
      <c r="C2" s="23"/>
      <c r="D2" s="20"/>
      <c r="E2" s="22"/>
      <c r="F2" s="20"/>
      <c r="G2" s="20"/>
      <c r="H2" s="20"/>
      <c r="I2" s="20"/>
      <c r="J2" s="20"/>
      <c r="K2" s="20"/>
      <c r="L2" s="20"/>
      <c r="M2" s="21"/>
      <c r="N2" s="20"/>
      <c r="O2" s="20"/>
      <c r="P2" s="20"/>
      <c r="Q2" s="20"/>
      <c r="R2" s="19"/>
      <c r="S2" s="1"/>
    </row>
    <row r="3" spans="1:21" ht="15" customHeight="1" x14ac:dyDescent="0.25">
      <c r="A3" s="18"/>
      <c r="B3" s="17"/>
      <c r="C3" s="16"/>
      <c r="D3" s="16"/>
      <c r="E3" s="16"/>
      <c r="F3" s="16"/>
      <c r="G3" s="16"/>
      <c r="H3" s="16"/>
      <c r="I3" s="16"/>
      <c r="J3" s="16"/>
      <c r="K3" s="16"/>
      <c r="L3" s="16"/>
      <c r="M3" s="16"/>
      <c r="N3" s="16"/>
      <c r="O3" s="15"/>
      <c r="P3" s="15"/>
      <c r="Q3" s="15"/>
      <c r="R3" s="14"/>
      <c r="S3" s="1"/>
    </row>
    <row r="4" spans="1:21" ht="12.75" x14ac:dyDescent="0.2">
      <c r="A4" s="32"/>
      <c r="B4" s="13"/>
      <c r="C4" s="12"/>
      <c r="D4" s="12"/>
      <c r="E4" s="12"/>
      <c r="F4" s="12"/>
      <c r="G4" s="12"/>
      <c r="H4" s="12"/>
      <c r="I4" s="12"/>
      <c r="J4" s="10"/>
      <c r="K4" s="10"/>
      <c r="L4" s="10"/>
      <c r="M4" s="11"/>
      <c r="N4" s="10"/>
      <c r="O4" s="10"/>
      <c r="P4" s="10"/>
      <c r="Q4" s="10"/>
      <c r="R4" s="9"/>
      <c r="S4" s="1"/>
    </row>
    <row r="5" spans="1:21" ht="13.35" customHeight="1" x14ac:dyDescent="0.2">
      <c r="A5" s="8"/>
      <c r="B5" s="7"/>
      <c r="C5" s="6"/>
      <c r="D5" s="6"/>
      <c r="E5" s="6"/>
      <c r="F5" s="6"/>
      <c r="G5" s="6"/>
      <c r="H5" s="6"/>
      <c r="I5" s="6"/>
      <c r="J5" s="6"/>
      <c r="K5" s="6"/>
      <c r="L5" s="6"/>
      <c r="M5" s="6"/>
      <c r="N5" s="6"/>
      <c r="O5" s="6"/>
      <c r="P5" s="6"/>
      <c r="Q5" s="6"/>
      <c r="R5" s="6"/>
      <c r="S5" s="6"/>
    </row>
    <row r="6" spans="1:21" ht="12.6" customHeight="1" x14ac:dyDescent="0.2">
      <c r="A6" s="1"/>
      <c r="B6" s="1"/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</row>
    <row r="7" spans="1:21" ht="12.6" customHeight="1" x14ac:dyDescent="0.2">
      <c r="A7" s="1"/>
      <c r="B7" s="47"/>
      <c r="C7" s="48"/>
      <c r="D7" s="49" t="s">
        <v>0</v>
      </c>
      <c r="E7" s="49" t="s">
        <v>11</v>
      </c>
      <c r="F7" s="49" t="s">
        <v>1</v>
      </c>
      <c r="G7" s="1"/>
      <c r="H7" s="1"/>
      <c r="I7" s="1"/>
      <c r="J7" s="1"/>
      <c r="K7" s="1"/>
      <c r="L7" s="1"/>
      <c r="M7" s="1"/>
      <c r="N7" s="1"/>
      <c r="O7" s="1"/>
      <c r="P7" s="1"/>
      <c r="Q7" s="1"/>
      <c r="R7" s="1"/>
      <c r="S7" s="1"/>
    </row>
    <row r="8" spans="1:21" ht="12.6" customHeight="1" x14ac:dyDescent="0.2">
      <c r="A8" s="1"/>
      <c r="B8" s="62" t="s">
        <v>2</v>
      </c>
      <c r="C8" s="63"/>
      <c r="D8" s="52">
        <v>4900000</v>
      </c>
      <c r="E8" s="53">
        <v>0</v>
      </c>
      <c r="F8" s="53">
        <v>0</v>
      </c>
      <c r="G8" s="50"/>
      <c r="H8" s="1"/>
      <c r="I8" s="1"/>
      <c r="J8" s="1"/>
      <c r="K8" s="1"/>
      <c r="L8" s="1"/>
      <c r="M8" s="1"/>
      <c r="N8" s="1"/>
      <c r="O8" s="1"/>
      <c r="P8" s="1"/>
      <c r="Q8" s="1"/>
      <c r="R8" s="1"/>
      <c r="S8" s="1"/>
    </row>
    <row r="9" spans="1:21" ht="12.6" customHeight="1" x14ac:dyDescent="0.2">
      <c r="A9" s="1"/>
      <c r="B9" s="61" t="s">
        <v>3</v>
      </c>
      <c r="C9" s="61"/>
      <c r="D9" s="52">
        <v>4000000</v>
      </c>
      <c r="E9" s="54">
        <v>100</v>
      </c>
      <c r="F9" s="54">
        <v>70</v>
      </c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</row>
    <row r="10" spans="1:21" ht="12.6" customHeight="1" x14ac:dyDescent="0.2">
      <c r="A10" s="1"/>
      <c r="B10" s="1"/>
      <c r="C10" s="1"/>
      <c r="D10" s="1"/>
      <c r="E10" s="1"/>
      <c r="F10" s="2"/>
      <c r="G10" s="1"/>
      <c r="H10" s="1"/>
      <c r="I10" s="1"/>
      <c r="J10" s="1"/>
      <c r="K10" s="1"/>
      <c r="L10" s="1"/>
      <c r="M10" s="1"/>
      <c r="N10" s="1"/>
      <c r="O10" s="1"/>
      <c r="P10" s="1"/>
      <c r="Q10" s="1"/>
      <c r="R10" s="1"/>
      <c r="S10" s="1"/>
    </row>
    <row r="11" spans="1:21" ht="12.95" customHeight="1" x14ac:dyDescent="0.2">
      <c r="A11" s="1"/>
      <c r="B11" s="64" t="s">
        <v>4</v>
      </c>
      <c r="C11" s="65"/>
      <c r="D11" s="51">
        <v>4660000</v>
      </c>
      <c r="E11" s="55">
        <f>IF(D11&gt;D8,"Ongeldig",IF(D11&lt;D9,E9,$C$56-(($B$55-D11)/($B$42-$B$55)*$C$56)^2/$C$56))</f>
        <v>46.222222222222229</v>
      </c>
      <c r="F11" s="56">
        <f>E11*70%</f>
        <v>32.355555555555561</v>
      </c>
      <c r="G11" s="1"/>
      <c r="H11" s="1"/>
      <c r="I11" s="1"/>
      <c r="J11" s="1"/>
      <c r="K11" s="1"/>
      <c r="L11" s="1"/>
      <c r="M11" s="1"/>
      <c r="N11" s="1"/>
      <c r="O11" s="1"/>
      <c r="P11" s="1"/>
      <c r="Q11" s="1"/>
      <c r="R11" s="1"/>
      <c r="S11" s="1"/>
      <c r="T11" s="1"/>
      <c r="U11" s="1"/>
    </row>
    <row r="12" spans="1:21" ht="12.6" customHeight="1" x14ac:dyDescent="0.2">
      <c r="A12" s="1"/>
      <c r="B12" s="1"/>
      <c r="C12" s="1"/>
      <c r="D12" s="1"/>
      <c r="E12" s="1"/>
      <c r="F12" s="2"/>
      <c r="G12" s="1"/>
      <c r="H12" s="1"/>
      <c r="I12" s="1"/>
      <c r="J12" s="1"/>
      <c r="K12" s="1"/>
      <c r="L12" s="1"/>
      <c r="M12" s="1"/>
      <c r="N12" s="1"/>
      <c r="O12" s="1"/>
      <c r="P12" s="1"/>
      <c r="Q12" s="1"/>
      <c r="R12" s="1"/>
      <c r="S12" s="1"/>
    </row>
    <row r="13" spans="1:21" ht="12.6" customHeight="1" x14ac:dyDescent="0.2">
      <c r="A13" s="1"/>
      <c r="B13" s="1"/>
      <c r="C13" s="1"/>
      <c r="D13" s="1"/>
      <c r="E13" s="1"/>
      <c r="F13" s="2"/>
      <c r="G13" s="1"/>
      <c r="H13" s="1"/>
      <c r="I13" s="1"/>
      <c r="J13" s="1"/>
      <c r="K13" s="1"/>
      <c r="L13" s="1"/>
      <c r="M13" s="1"/>
      <c r="N13" s="1"/>
      <c r="O13" s="1"/>
      <c r="P13" s="1"/>
      <c r="Q13" s="1"/>
      <c r="R13" s="1"/>
      <c r="S13" s="1"/>
    </row>
    <row r="14" spans="1:21" ht="12.6" customHeight="1" x14ac:dyDescent="0.2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  <c r="N14" s="1"/>
      <c r="O14" s="1"/>
      <c r="P14" s="1"/>
      <c r="Q14" s="1"/>
      <c r="R14" s="1"/>
      <c r="S14" s="1"/>
    </row>
    <row r="15" spans="1:21" ht="12.6" customHeight="1" x14ac:dyDescent="0.2">
      <c r="A15" s="1"/>
      <c r="B15" s="1"/>
      <c r="C15" s="1"/>
      <c r="D15" s="1"/>
      <c r="E15" s="1"/>
      <c r="F15" s="58" t="s">
        <v>5</v>
      </c>
      <c r="G15" s="28"/>
      <c r="H15" s="28"/>
      <c r="I15" s="28"/>
      <c r="J15" s="1"/>
      <c r="K15" s="1"/>
      <c r="L15" s="1"/>
      <c r="M15" s="1"/>
      <c r="N15" s="1"/>
      <c r="O15" s="1"/>
      <c r="P15" s="1"/>
      <c r="Q15" s="1"/>
      <c r="R15" s="1"/>
      <c r="S15" s="1"/>
    </row>
    <row r="16" spans="1:21" ht="12.6" customHeight="1" x14ac:dyDescent="0.2">
      <c r="A16" s="1"/>
      <c r="B16" s="1"/>
      <c r="C16" s="1"/>
      <c r="D16" s="1"/>
      <c r="E16" s="1"/>
      <c r="F16" s="59" t="str">
        <f>"= "&amp;E9&amp;" - (("&amp;D9&amp;" - Inschrijfsom) / ("&amp;D9&amp;" - "&amp;D8&amp;") * "&amp;E9&amp;") ^2 / "&amp;E9&amp;""</f>
        <v>= 100 - ((4000000 - Inschrijfsom) / (4000000 - 4900000) * 100) ^2 / 100</v>
      </c>
      <c r="G16" s="28"/>
      <c r="H16" s="28"/>
      <c r="I16" s="28"/>
      <c r="J16" s="1"/>
      <c r="K16" s="1"/>
      <c r="L16" s="1"/>
      <c r="M16" s="1"/>
      <c r="N16" s="1"/>
      <c r="O16" s="1"/>
      <c r="P16" s="1"/>
      <c r="Q16" s="1"/>
      <c r="R16" s="1"/>
      <c r="S16" s="1"/>
    </row>
    <row r="17" spans="1:19" ht="12.6" customHeight="1" x14ac:dyDescent="0.2">
      <c r="A17" s="1"/>
      <c r="B17" s="1"/>
      <c r="C17" s="1"/>
      <c r="D17" s="1"/>
      <c r="E17" s="1"/>
      <c r="F17" s="58"/>
      <c r="G17" s="28"/>
      <c r="H17" s="28"/>
      <c r="I17" s="28"/>
      <c r="J17" s="1"/>
      <c r="K17" s="1"/>
      <c r="L17" s="1"/>
      <c r="M17" s="1"/>
      <c r="N17" s="1"/>
      <c r="O17" s="1"/>
      <c r="P17" s="1"/>
      <c r="Q17" s="1"/>
      <c r="R17" s="1"/>
      <c r="S17" s="1"/>
    </row>
    <row r="18" spans="1:19" ht="12.6" customHeight="1" x14ac:dyDescent="0.2">
      <c r="A18" s="1"/>
      <c r="B18" s="1"/>
      <c r="C18" s="1"/>
      <c r="D18" s="1"/>
      <c r="E18" s="1"/>
      <c r="F18" s="60"/>
      <c r="G18" s="28"/>
      <c r="H18" s="28"/>
      <c r="I18" s="28"/>
      <c r="J18" s="1"/>
      <c r="K18" s="1"/>
      <c r="L18" s="1"/>
      <c r="M18" s="1"/>
      <c r="N18" s="1"/>
      <c r="O18" s="1"/>
      <c r="P18" s="1"/>
      <c r="Q18" s="1"/>
      <c r="R18" s="1"/>
      <c r="S18" s="1"/>
    </row>
    <row r="19" spans="1:19" ht="12.6" customHeight="1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</row>
    <row r="20" spans="1:19" ht="12.6" customHeight="1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</row>
    <row r="21" spans="1:19" ht="12.6" customHeight="1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</row>
    <row r="22" spans="1:19" ht="12.6" customHeight="1" x14ac:dyDescent="0.2">
      <c r="A22" s="3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</row>
    <row r="23" spans="1:19" ht="12.6" customHeight="1" x14ac:dyDescent="0.2">
      <c r="A23" s="3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</row>
    <row r="24" spans="1:19" ht="12.6" customHeight="1" x14ac:dyDescent="0.2">
      <c r="A24" s="3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</row>
    <row r="25" spans="1:19" ht="12.6" customHeight="1" x14ac:dyDescent="0.2">
      <c r="A25" s="3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</row>
    <row r="26" spans="1:19" ht="12.6" customHeight="1" x14ac:dyDescent="0.2">
      <c r="A26" s="3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</row>
    <row r="27" spans="1:19" ht="12.6" customHeight="1" x14ac:dyDescent="0.2">
      <c r="A27" s="3"/>
      <c r="B27" s="33"/>
      <c r="C27" s="33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</row>
    <row r="28" spans="1:19" ht="12.6" customHeight="1" x14ac:dyDescent="0.2">
      <c r="A28" s="3"/>
      <c r="B28" s="33"/>
      <c r="C28" s="33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</row>
    <row r="29" spans="1:19" ht="12.6" customHeight="1" x14ac:dyDescent="0.2">
      <c r="A29" s="3"/>
      <c r="B29" s="33"/>
      <c r="C29" s="33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</row>
    <row r="30" spans="1:19" ht="12.6" customHeight="1" x14ac:dyDescent="0.2">
      <c r="A30" s="1"/>
      <c r="B30" s="3"/>
      <c r="C30" s="33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</row>
    <row r="31" spans="1:19" ht="12.6" customHeight="1" x14ac:dyDescent="0.2">
      <c r="A31" s="1"/>
      <c r="B31" s="3"/>
      <c r="C31" s="33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</row>
    <row r="32" spans="1:19" ht="12.6" customHeight="1" x14ac:dyDescent="0.2">
      <c r="A32" s="1"/>
      <c r="B32" s="33"/>
      <c r="C32" s="33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</row>
    <row r="33" spans="1:19" ht="12.6" customHeight="1" x14ac:dyDescent="0.2">
      <c r="A33" s="1"/>
      <c r="B33" s="66"/>
      <c r="C33" s="66"/>
      <c r="D33" s="66"/>
      <c r="E33" s="66"/>
      <c r="F33" s="66"/>
      <c r="G33" s="66"/>
      <c r="H33" s="66"/>
      <c r="I33" s="66"/>
      <c r="J33" s="66"/>
      <c r="K33" s="1"/>
      <c r="L33" s="1"/>
      <c r="M33" s="1"/>
      <c r="N33" s="1"/>
      <c r="O33" s="1"/>
      <c r="P33" s="1"/>
      <c r="Q33" s="1"/>
      <c r="R33" s="1"/>
      <c r="S33" s="1"/>
    </row>
    <row r="34" spans="1:19" ht="12.6" customHeight="1" x14ac:dyDescent="0.2">
      <c r="A34" s="1"/>
      <c r="B34" s="66"/>
      <c r="C34" s="66"/>
      <c r="D34" s="66"/>
      <c r="E34" s="66"/>
      <c r="F34" s="66"/>
      <c r="G34" s="66"/>
      <c r="H34" s="66"/>
      <c r="I34" s="66"/>
      <c r="J34" s="66"/>
      <c r="K34" s="1"/>
      <c r="L34" s="1"/>
      <c r="M34" s="1"/>
      <c r="N34" s="1"/>
      <c r="O34" s="1"/>
      <c r="P34" s="1"/>
      <c r="Q34" s="1"/>
      <c r="R34" s="1"/>
      <c r="S34" s="1"/>
    </row>
    <row r="35" spans="1:19" ht="12.6" customHeight="1" x14ac:dyDescent="0.2">
      <c r="A35" s="1"/>
      <c r="B35" s="33"/>
      <c r="C35" s="33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</row>
    <row r="36" spans="1:19" ht="12.6" customHeight="1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</row>
    <row r="37" spans="1:19" ht="12.6" customHeight="1" x14ac:dyDescent="0.2">
      <c r="A37" s="5"/>
      <c r="B37" s="5"/>
      <c r="C37" s="5"/>
      <c r="D37" s="5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</row>
    <row r="38" spans="1:19" s="34" customFormat="1" ht="12.6" customHeight="1" x14ac:dyDescent="0.2">
      <c r="A38" s="5"/>
      <c r="B38" s="5"/>
      <c r="C38" s="5"/>
      <c r="D38" s="5"/>
    </row>
    <row r="39" spans="1:19" s="34" customFormat="1" ht="12.6" customHeight="1" x14ac:dyDescent="0.2">
      <c r="A39" s="5"/>
      <c r="B39" s="5"/>
      <c r="C39" s="5"/>
      <c r="D39" s="5"/>
    </row>
    <row r="40" spans="1:19" s="34" customFormat="1" ht="12.6" customHeight="1" x14ac:dyDescent="0.2">
      <c r="A40" s="5"/>
      <c r="B40" s="5"/>
      <c r="C40" s="5"/>
      <c r="D40" s="5"/>
    </row>
    <row r="41" spans="1:19" s="34" customFormat="1" ht="12.6" customHeight="1" x14ac:dyDescent="0.2">
      <c r="A41" s="35" t="s">
        <v>6</v>
      </c>
      <c r="B41" s="36" t="s">
        <v>7</v>
      </c>
      <c r="C41" s="36" t="s">
        <v>8</v>
      </c>
      <c r="D41" s="5"/>
    </row>
    <row r="42" spans="1:19" s="34" customFormat="1" ht="12.6" customHeight="1" x14ac:dyDescent="0.2">
      <c r="A42" s="37"/>
      <c r="B42" s="38">
        <f>D8</f>
        <v>4900000</v>
      </c>
      <c r="C42" s="29">
        <f t="shared" ref="C42:C54" si="0">$C$56-(($B$55-B42)/($B$55-$B$42)*$C$56)^2/$C$56</f>
        <v>0</v>
      </c>
      <c r="D42" s="5"/>
    </row>
    <row r="43" spans="1:19" s="34" customFormat="1" ht="12.6" customHeight="1" x14ac:dyDescent="0.2">
      <c r="A43" s="39"/>
      <c r="B43" s="30">
        <f>B42*0.98</f>
        <v>4802000</v>
      </c>
      <c r="C43" s="29">
        <f t="shared" si="0"/>
        <v>20.592098765432098</v>
      </c>
      <c r="D43" s="5"/>
    </row>
    <row r="44" spans="1:19" s="34" customFormat="1" ht="12.6" customHeight="1" x14ac:dyDescent="0.2">
      <c r="A44" s="39">
        <v>0.95</v>
      </c>
      <c r="B44" s="30">
        <f t="shared" ref="B44:B54" si="1">($B$42-$B$55)*A44+$B$55</f>
        <v>4855000</v>
      </c>
      <c r="C44" s="29">
        <f t="shared" si="0"/>
        <v>9.75</v>
      </c>
      <c r="D44" s="5"/>
    </row>
    <row r="45" spans="1:19" s="34" customFormat="1" ht="12.6" customHeight="1" x14ac:dyDescent="0.2">
      <c r="A45" s="39">
        <v>0.9</v>
      </c>
      <c r="B45" s="30">
        <f t="shared" si="1"/>
        <v>4810000</v>
      </c>
      <c r="C45" s="29">
        <f t="shared" si="0"/>
        <v>19</v>
      </c>
      <c r="D45" s="5"/>
    </row>
    <row r="46" spans="1:19" s="34" customFormat="1" ht="12.6" customHeight="1" x14ac:dyDescent="0.2">
      <c r="A46" s="39">
        <v>0.8</v>
      </c>
      <c r="B46" s="30">
        <f t="shared" si="1"/>
        <v>4720000</v>
      </c>
      <c r="C46" s="29">
        <f t="shared" si="0"/>
        <v>36</v>
      </c>
      <c r="D46" s="5"/>
    </row>
    <row r="47" spans="1:19" s="34" customFormat="1" ht="12.6" customHeight="1" x14ac:dyDescent="0.2">
      <c r="A47" s="39">
        <v>0.7</v>
      </c>
      <c r="B47" s="30">
        <f t="shared" si="1"/>
        <v>4630000</v>
      </c>
      <c r="C47" s="29">
        <f t="shared" si="0"/>
        <v>51</v>
      </c>
      <c r="D47" s="5"/>
    </row>
    <row r="48" spans="1:19" s="34" customFormat="1" ht="12.6" customHeight="1" x14ac:dyDescent="0.2">
      <c r="A48" s="39">
        <v>0.6</v>
      </c>
      <c r="B48" s="30">
        <f t="shared" si="1"/>
        <v>4540000</v>
      </c>
      <c r="C48" s="29">
        <f t="shared" si="0"/>
        <v>64</v>
      </c>
      <c r="D48" s="5"/>
    </row>
    <row r="49" spans="1:6" s="34" customFormat="1" ht="12.6" customHeight="1" x14ac:dyDescent="0.2">
      <c r="A49" s="39">
        <v>0.5</v>
      </c>
      <c r="B49" s="30">
        <f t="shared" si="1"/>
        <v>4450000</v>
      </c>
      <c r="C49" s="29">
        <f t="shared" si="0"/>
        <v>75</v>
      </c>
      <c r="D49" s="5"/>
    </row>
    <row r="50" spans="1:6" s="34" customFormat="1" ht="12.6" customHeight="1" x14ac:dyDescent="0.2">
      <c r="A50" s="39">
        <v>0.4</v>
      </c>
      <c r="B50" s="30">
        <f t="shared" si="1"/>
        <v>4360000</v>
      </c>
      <c r="C50" s="29">
        <f t="shared" si="0"/>
        <v>84</v>
      </c>
      <c r="D50" s="5"/>
    </row>
    <row r="51" spans="1:6" s="34" customFormat="1" ht="12.6" customHeight="1" x14ac:dyDescent="0.2">
      <c r="A51" s="39">
        <v>0.3</v>
      </c>
      <c r="B51" s="30">
        <f t="shared" si="1"/>
        <v>4270000</v>
      </c>
      <c r="C51" s="29">
        <f t="shared" si="0"/>
        <v>91</v>
      </c>
      <c r="D51" s="5"/>
    </row>
    <row r="52" spans="1:6" s="34" customFormat="1" ht="12.6" customHeight="1" x14ac:dyDescent="0.2">
      <c r="A52" s="39">
        <v>0.2</v>
      </c>
      <c r="B52" s="30">
        <f t="shared" si="1"/>
        <v>4180000</v>
      </c>
      <c r="C52" s="29">
        <f t="shared" si="0"/>
        <v>96</v>
      </c>
      <c r="D52" s="5"/>
      <c r="F52" s="40"/>
    </row>
    <row r="53" spans="1:6" s="34" customFormat="1" ht="12.6" customHeight="1" x14ac:dyDescent="0.2">
      <c r="A53" s="39">
        <v>0.1</v>
      </c>
      <c r="B53" s="30">
        <f t="shared" si="1"/>
        <v>4090000</v>
      </c>
      <c r="C53" s="29">
        <f t="shared" si="0"/>
        <v>99</v>
      </c>
      <c r="D53" s="5"/>
    </row>
    <row r="54" spans="1:6" s="34" customFormat="1" ht="12.6" customHeight="1" x14ac:dyDescent="0.2">
      <c r="A54" s="39">
        <v>0.05</v>
      </c>
      <c r="B54" s="30">
        <f t="shared" si="1"/>
        <v>4045000</v>
      </c>
      <c r="C54" s="29">
        <f t="shared" si="0"/>
        <v>99.75</v>
      </c>
      <c r="D54" s="5"/>
    </row>
    <row r="55" spans="1:6" s="34" customFormat="1" ht="12.6" customHeight="1" x14ac:dyDescent="0.2">
      <c r="A55" s="41" t="s">
        <v>9</v>
      </c>
      <c r="B55" s="38">
        <f>D9</f>
        <v>4000000</v>
      </c>
      <c r="C55" s="29">
        <f>C56</f>
        <v>100</v>
      </c>
      <c r="D55" s="5"/>
    </row>
    <row r="56" spans="1:6" s="34" customFormat="1" ht="12.6" customHeight="1" x14ac:dyDescent="0.2">
      <c r="A56" s="42" t="s">
        <v>10</v>
      </c>
      <c r="B56" s="38">
        <f>D9</f>
        <v>4000000</v>
      </c>
      <c r="C56" s="31">
        <f>E9</f>
        <v>100</v>
      </c>
      <c r="D56" s="5"/>
    </row>
    <row r="57" spans="1:6" s="34" customFormat="1" hidden="1" x14ac:dyDescent="0.2">
      <c r="A57" s="43"/>
      <c r="B57" s="43"/>
      <c r="C57" s="43"/>
      <c r="D57" s="5"/>
    </row>
    <row r="58" spans="1:6" s="34" customFormat="1" hidden="1" x14ac:dyDescent="0.2">
      <c r="A58" s="5"/>
      <c r="B58" s="5"/>
      <c r="C58" s="5"/>
      <c r="D58" s="5"/>
    </row>
    <row r="59" spans="1:6" s="34" customFormat="1" hidden="1" x14ac:dyDescent="0.2">
      <c r="A59" s="5"/>
      <c r="B59" s="5"/>
      <c r="C59" s="5"/>
      <c r="D59" s="5"/>
    </row>
    <row r="60" spans="1:6" s="26" customFormat="1" hidden="1" x14ac:dyDescent="0.2">
      <c r="A60" s="44"/>
      <c r="B60" s="44"/>
      <c r="C60" s="44"/>
      <c r="D60" s="44"/>
    </row>
    <row r="61" spans="1:6" hidden="1" x14ac:dyDescent="0.2">
      <c r="A61" s="44"/>
      <c r="B61" s="44"/>
      <c r="C61" s="44"/>
      <c r="D61" s="44"/>
    </row>
    <row r="62" spans="1:6" hidden="1" x14ac:dyDescent="0.2">
      <c r="A62" s="44"/>
      <c r="B62" s="44"/>
      <c r="C62" s="44"/>
      <c r="D62" s="44"/>
    </row>
    <row r="63" spans="1:6" hidden="1" x14ac:dyDescent="0.2">
      <c r="A63" s="44"/>
      <c r="B63" s="44"/>
      <c r="C63" s="44"/>
      <c r="D63" s="44"/>
    </row>
    <row r="64" spans="1:6" hidden="1" x14ac:dyDescent="0.2">
      <c r="A64" s="44"/>
      <c r="B64" s="44"/>
      <c r="C64" s="44"/>
      <c r="D64" s="44"/>
    </row>
    <row r="65" spans="1:4" hidden="1" x14ac:dyDescent="0.2">
      <c r="A65" s="44"/>
      <c r="B65" s="44"/>
      <c r="C65" s="44"/>
      <c r="D65" s="44"/>
    </row>
    <row r="66" spans="1:4" hidden="1" x14ac:dyDescent="0.2">
      <c r="A66" s="44"/>
      <c r="B66" s="44"/>
      <c r="C66" s="44"/>
      <c r="D66" s="44"/>
    </row>
    <row r="67" spans="1:4" hidden="1" x14ac:dyDescent="0.2">
      <c r="A67" s="45"/>
    </row>
    <row r="68" spans="1:4" hidden="1" x14ac:dyDescent="0.2">
      <c r="A68" s="45"/>
    </row>
    <row r="69" spans="1:4" hidden="1" x14ac:dyDescent="0.2">
      <c r="A69" s="45"/>
    </row>
    <row r="70" spans="1:4" hidden="1" x14ac:dyDescent="0.2">
      <c r="A70" s="45"/>
    </row>
    <row r="71" spans="1:4" hidden="1" x14ac:dyDescent="0.2">
      <c r="A71" s="45"/>
    </row>
    <row r="72" spans="1:4" hidden="1" x14ac:dyDescent="0.2">
      <c r="A72" s="45"/>
    </row>
    <row r="73" spans="1:4" hidden="1" x14ac:dyDescent="0.2">
      <c r="A73" s="45"/>
    </row>
    <row r="74" spans="1:4" hidden="1" x14ac:dyDescent="0.2">
      <c r="A74" s="45"/>
    </row>
    <row r="75" spans="1:4" hidden="1" x14ac:dyDescent="0.2">
      <c r="A75" s="45"/>
    </row>
    <row r="76" spans="1:4" hidden="1" x14ac:dyDescent="0.2">
      <c r="A76" s="45"/>
    </row>
    <row r="77" spans="1:4" hidden="1" x14ac:dyDescent="0.2">
      <c r="A77" s="45"/>
    </row>
    <row r="78" spans="1:4" hidden="1" x14ac:dyDescent="0.2">
      <c r="A78" s="45"/>
    </row>
    <row r="79" spans="1:4" hidden="1" x14ac:dyDescent="0.2">
      <c r="A79" s="45"/>
    </row>
    <row r="80" spans="1:4" hidden="1" x14ac:dyDescent="0.2">
      <c r="A80" s="45"/>
    </row>
    <row r="81" spans="1:1" hidden="1" x14ac:dyDescent="0.2">
      <c r="A81" s="45"/>
    </row>
    <row r="82" spans="1:1" hidden="1" x14ac:dyDescent="0.2">
      <c r="A82" s="45"/>
    </row>
    <row r="83" spans="1:1" hidden="1" x14ac:dyDescent="0.2">
      <c r="A83" s="45"/>
    </row>
    <row r="84" spans="1:1" hidden="1" x14ac:dyDescent="0.2">
      <c r="A84" s="45"/>
    </row>
    <row r="85" spans="1:1" hidden="1" x14ac:dyDescent="0.2">
      <c r="A85" s="45"/>
    </row>
    <row r="86" spans="1:1" hidden="1" x14ac:dyDescent="0.2">
      <c r="A86" s="45"/>
    </row>
    <row r="87" spans="1:1" hidden="1" x14ac:dyDescent="0.2">
      <c r="A87" s="45"/>
    </row>
    <row r="88" spans="1:1" hidden="1" x14ac:dyDescent="0.2">
      <c r="A88" s="45"/>
    </row>
    <row r="89" spans="1:1" hidden="1" x14ac:dyDescent="0.2">
      <c r="A89" s="45"/>
    </row>
    <row r="90" spans="1:1" hidden="1" x14ac:dyDescent="0.2">
      <c r="A90" s="45"/>
    </row>
    <row r="91" spans="1:1" hidden="1" x14ac:dyDescent="0.2">
      <c r="A91" s="45"/>
    </row>
    <row r="92" spans="1:1" hidden="1" x14ac:dyDescent="0.2">
      <c r="A92" s="45"/>
    </row>
    <row r="93" spans="1:1" hidden="1" x14ac:dyDescent="0.2">
      <c r="A93" s="45"/>
    </row>
    <row r="94" spans="1:1" hidden="1" x14ac:dyDescent="0.2">
      <c r="A94" s="45"/>
    </row>
    <row r="95" spans="1:1" hidden="1" x14ac:dyDescent="0.2">
      <c r="A95" s="45"/>
    </row>
    <row r="96" spans="1:1" hidden="1" x14ac:dyDescent="0.2">
      <c r="A96" s="45"/>
    </row>
    <row r="97" spans="1:20" hidden="1" x14ac:dyDescent="0.2">
      <c r="A97" s="45"/>
    </row>
    <row r="98" spans="1:20" hidden="1" x14ac:dyDescent="0.2">
      <c r="A98" s="45"/>
    </row>
    <row r="99" spans="1:20" hidden="1" x14ac:dyDescent="0.2">
      <c r="T99" s="27"/>
    </row>
    <row r="100" spans="1:20" hidden="1" x14ac:dyDescent="0.2">
      <c r="T100" s="27"/>
    </row>
    <row r="101" spans="1:20" hidden="1" x14ac:dyDescent="0.2">
      <c r="T101" s="27"/>
    </row>
    <row r="102" spans="1:20" hidden="1" x14ac:dyDescent="0.2">
      <c r="T102" s="27"/>
    </row>
    <row r="103" spans="1:20" hidden="1" x14ac:dyDescent="0.2">
      <c r="T103" s="27"/>
    </row>
    <row r="104" spans="1:20" hidden="1" x14ac:dyDescent="0.2">
      <c r="T104" s="27"/>
    </row>
    <row r="105" spans="1:20" hidden="1" x14ac:dyDescent="0.2">
      <c r="T105" s="27"/>
    </row>
    <row r="106" spans="1:20" hidden="1" x14ac:dyDescent="0.2">
      <c r="T106" s="27"/>
    </row>
    <row r="107" spans="1:20" hidden="1" x14ac:dyDescent="0.2">
      <c r="T107" s="27"/>
    </row>
    <row r="108" spans="1:20" hidden="1" x14ac:dyDescent="0.2">
      <c r="T108" s="27"/>
    </row>
    <row r="109" spans="1:20" hidden="1" x14ac:dyDescent="0.2">
      <c r="T109" s="27"/>
    </row>
    <row r="110" spans="1:20" hidden="1" x14ac:dyDescent="0.2">
      <c r="T110" s="27"/>
    </row>
    <row r="111" spans="1:20" hidden="1" x14ac:dyDescent="0.2">
      <c r="T111" s="27"/>
    </row>
    <row r="112" spans="1:20" hidden="1" x14ac:dyDescent="0.2">
      <c r="T112" s="27"/>
    </row>
    <row r="113" spans="20:20" hidden="1" x14ac:dyDescent="0.2">
      <c r="T113" s="27"/>
    </row>
    <row r="114" spans="20:20" hidden="1" x14ac:dyDescent="0.2">
      <c r="T114" s="27"/>
    </row>
    <row r="115" spans="20:20" hidden="1" x14ac:dyDescent="0.2">
      <c r="T115" s="27"/>
    </row>
    <row r="116" spans="20:20" hidden="1" x14ac:dyDescent="0.2">
      <c r="T116" s="27"/>
    </row>
    <row r="117" spans="20:20" hidden="1" x14ac:dyDescent="0.2">
      <c r="T117" s="27"/>
    </row>
    <row r="118" spans="20:20" hidden="1" x14ac:dyDescent="0.2">
      <c r="T118" s="27"/>
    </row>
    <row r="119" spans="20:20" hidden="1" x14ac:dyDescent="0.2">
      <c r="T119" s="27"/>
    </row>
    <row r="120" spans="20:20" hidden="1" x14ac:dyDescent="0.2">
      <c r="T120" s="27"/>
    </row>
    <row r="121" spans="20:20" hidden="1" x14ac:dyDescent="0.2">
      <c r="T121" s="27"/>
    </row>
    <row r="122" spans="20:20" hidden="1" x14ac:dyDescent="0.2">
      <c r="T122" s="27"/>
    </row>
    <row r="123" spans="20:20" hidden="1" x14ac:dyDescent="0.2">
      <c r="T123" s="27"/>
    </row>
    <row r="124" spans="20:20" hidden="1" x14ac:dyDescent="0.2">
      <c r="T124" s="27"/>
    </row>
    <row r="125" spans="20:20" hidden="1" x14ac:dyDescent="0.2">
      <c r="T125" s="27"/>
    </row>
    <row r="126" spans="20:20" hidden="1" x14ac:dyDescent="0.2">
      <c r="T126" s="27"/>
    </row>
    <row r="127" spans="20:20" hidden="1" x14ac:dyDescent="0.2">
      <c r="T127" s="27"/>
    </row>
    <row r="128" spans="20:20" hidden="1" x14ac:dyDescent="0.2">
      <c r="T128" s="27"/>
    </row>
    <row r="129" spans="20:20" hidden="1" x14ac:dyDescent="0.2">
      <c r="T129" s="27"/>
    </row>
    <row r="130" spans="20:20" hidden="1" x14ac:dyDescent="0.2">
      <c r="T130" s="27"/>
    </row>
    <row r="131" spans="20:20" hidden="1" x14ac:dyDescent="0.2">
      <c r="T131" s="27"/>
    </row>
    <row r="132" spans="20:20" hidden="1" x14ac:dyDescent="0.2">
      <c r="T132" s="27"/>
    </row>
    <row r="133" spans="20:20" hidden="1" x14ac:dyDescent="0.2">
      <c r="T133" s="27"/>
    </row>
    <row r="134" spans="20:20" hidden="1" x14ac:dyDescent="0.2">
      <c r="T134" s="27"/>
    </row>
    <row r="135" spans="20:20" hidden="1" x14ac:dyDescent="0.2">
      <c r="T135" s="27"/>
    </row>
    <row r="136" spans="20:20" hidden="1" x14ac:dyDescent="0.2">
      <c r="T136" s="27"/>
    </row>
    <row r="137" spans="20:20" hidden="1" x14ac:dyDescent="0.2">
      <c r="T137" s="27"/>
    </row>
    <row r="138" spans="20:20" hidden="1" x14ac:dyDescent="0.2">
      <c r="T138" s="27"/>
    </row>
    <row r="139" spans="20:20" hidden="1" x14ac:dyDescent="0.2">
      <c r="T139" s="27"/>
    </row>
    <row r="140" spans="20:20" hidden="1" x14ac:dyDescent="0.2">
      <c r="T140" s="27"/>
    </row>
    <row r="141" spans="20:20" hidden="1" x14ac:dyDescent="0.2">
      <c r="T141" s="27"/>
    </row>
    <row r="142" spans="20:20" hidden="1" x14ac:dyDescent="0.2">
      <c r="T142" s="27"/>
    </row>
    <row r="143" spans="20:20" hidden="1" x14ac:dyDescent="0.2">
      <c r="T143" s="27"/>
    </row>
    <row r="144" spans="20:20" hidden="1" x14ac:dyDescent="0.2">
      <c r="T144" s="27"/>
    </row>
    <row r="145" spans="20:20" hidden="1" x14ac:dyDescent="0.2">
      <c r="T145" s="27"/>
    </row>
    <row r="146" spans="20:20" hidden="1" x14ac:dyDescent="0.2">
      <c r="T146" s="27"/>
    </row>
    <row r="147" spans="20:20" hidden="1" x14ac:dyDescent="0.2">
      <c r="T147" s="27"/>
    </row>
    <row r="148" spans="20:20" hidden="1" x14ac:dyDescent="0.2">
      <c r="T148" s="27"/>
    </row>
    <row r="149" spans="20:20" hidden="1" x14ac:dyDescent="0.2">
      <c r="T149" s="27"/>
    </row>
    <row r="150" spans="20:20" hidden="1" x14ac:dyDescent="0.2">
      <c r="T150" s="27"/>
    </row>
    <row r="151" spans="20:20" hidden="1" x14ac:dyDescent="0.2">
      <c r="T151" s="27"/>
    </row>
    <row r="152" spans="20:20" hidden="1" x14ac:dyDescent="0.2">
      <c r="T152" s="27"/>
    </row>
    <row r="153" spans="20:20" hidden="1" x14ac:dyDescent="0.2">
      <c r="T153" s="27"/>
    </row>
    <row r="154" spans="20:20" hidden="1" x14ac:dyDescent="0.2">
      <c r="T154" s="27"/>
    </row>
    <row r="155" spans="20:20" hidden="1" x14ac:dyDescent="0.2">
      <c r="T155" s="27"/>
    </row>
    <row r="156" spans="20:20" hidden="1" x14ac:dyDescent="0.2">
      <c r="T156" s="27"/>
    </row>
    <row r="157" spans="20:20" hidden="1" x14ac:dyDescent="0.2">
      <c r="T157" s="27"/>
    </row>
    <row r="158" spans="20:20" hidden="1" x14ac:dyDescent="0.2">
      <c r="T158" s="27"/>
    </row>
    <row r="159" spans="20:20" hidden="1" x14ac:dyDescent="0.2">
      <c r="T159" s="27"/>
    </row>
    <row r="160" spans="20:20" hidden="1" x14ac:dyDescent="0.2">
      <c r="T160" s="27"/>
    </row>
    <row r="161" spans="20:20" hidden="1" x14ac:dyDescent="0.2">
      <c r="T161" s="27"/>
    </row>
    <row r="162" spans="20:20" hidden="1" x14ac:dyDescent="0.2">
      <c r="T162" s="27"/>
    </row>
    <row r="163" spans="20:20" hidden="1" x14ac:dyDescent="0.2">
      <c r="T163" s="27"/>
    </row>
    <row r="164" spans="20:20" hidden="1" x14ac:dyDescent="0.2">
      <c r="T164" s="27"/>
    </row>
    <row r="165" spans="20:20" hidden="1" x14ac:dyDescent="0.2">
      <c r="T165" s="27"/>
    </row>
    <row r="166" spans="20:20" hidden="1" x14ac:dyDescent="0.2">
      <c r="T166" s="27"/>
    </row>
    <row r="167" spans="20:20" hidden="1" x14ac:dyDescent="0.2">
      <c r="T167" s="27"/>
    </row>
    <row r="168" spans="20:20" hidden="1" x14ac:dyDescent="0.2">
      <c r="T168" s="27"/>
    </row>
    <row r="169" spans="20:20" hidden="1" x14ac:dyDescent="0.2">
      <c r="T169" s="27"/>
    </row>
    <row r="170" spans="20:20" hidden="1" x14ac:dyDescent="0.2">
      <c r="T170" s="27"/>
    </row>
  </sheetData>
  <mergeCells count="4">
    <mergeCell ref="B8:C8"/>
    <mergeCell ref="B9:C9"/>
    <mergeCell ref="B11:C11"/>
    <mergeCell ref="B33:J34"/>
  </mergeCells>
  <dataValidations count="1">
    <dataValidation type="list" allowBlank="1" showInputMessage="1" showErrorMessage="1" sqref="F3:G3 K3:N3" xr:uid="{D6A38F54-0C95-457D-9A26-D49155BEE7BB}">
      <formula1>"Kromme,Lineair"</formula1>
    </dataValidation>
  </dataValidations>
  <pageMargins left="0.7" right="0.7" top="0.75" bottom="0.75" header="0.3" footer="0.3"/>
  <pageSetup paperSize="9" orientation="portrait" r:id="rId1"/>
  <headerFooter>
    <oddFooter>&amp;L_x000D_&amp;1#&amp;"Calibri"&amp;10&amp;K000000 Intern gebruik</oddFooter>
  </headerFooter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28ee3f7-829e-4555-9a1a-4c53ac6fd304">
      <Terms xmlns="http://schemas.microsoft.com/office/infopath/2007/PartnerControls"/>
    </lcf76f155ced4ddcb4097134ff3c332f>
    <CATSCM xmlns="128ee3f7-829e-4555-9a1a-4c53ac6fd304" xsi:nil="true"/>
    <TaxCatchAll xmlns="558c601a-c172-4142-980b-33deeaa1e95d" xsi:nil="true"/>
    <_dlc_DocId xmlns="558c601a-c172-4142-980b-33deeaa1e95d">RCUS45HN67DU-974321440-353616</_dlc_DocId>
    <_dlc_DocIdUrl xmlns="558c601a-c172-4142-980b-33deeaa1e95d">
      <Url>https://sscons.sharepoint.com/sites/ORG-IC/_layouts/15/DocIdRedir.aspx?ID=RCUS45HN67DU-974321440-353616</Url>
      <Description>RCUS45HN67DU-974321440-353616</Description>
    </_dlc_DocIdUrl>
    <Pad xmlns="128ee3f7-829e-4555-9a1a-4c53ac6fd304">
      <Url xsi:nil="true"/>
      <Description xsi:nil="true"/>
    </Pad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C22AF301AB5824C940705505F9283C7" ma:contentTypeVersion="20" ma:contentTypeDescription="Een nieuw document maken." ma:contentTypeScope="" ma:versionID="29789258fe936a875df5525184d7f45a">
  <xsd:schema xmlns:xsd="http://www.w3.org/2001/XMLSchema" xmlns:xs="http://www.w3.org/2001/XMLSchema" xmlns:p="http://schemas.microsoft.com/office/2006/metadata/properties" xmlns:ns2="558c601a-c172-4142-980b-33deeaa1e95d" xmlns:ns3="128ee3f7-829e-4555-9a1a-4c53ac6fd304" targetNamespace="http://schemas.microsoft.com/office/2006/metadata/properties" ma:root="true" ma:fieldsID="44c37d0937a3f7de2bb62d78bbcb9236" ns2:_="" ns3:_="">
    <xsd:import namespace="558c601a-c172-4142-980b-33deeaa1e95d"/>
    <xsd:import namespace="128ee3f7-829e-4555-9a1a-4c53ac6fd30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2:_dlc_DocId" minOccurs="0"/>
                <xsd:element ref="ns2:_dlc_DocIdUrl" minOccurs="0"/>
                <xsd:element ref="ns2:_dlc_DocIdPersistId" minOccurs="0"/>
                <xsd:element ref="ns3:MediaServiceLocation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CATSCM" minOccurs="0"/>
                <xsd:element ref="ns3:MediaServiceSearchProperties" minOccurs="0"/>
                <xsd:element ref="ns3:Pa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8c601a-c172-4142-980b-33deeaa1e95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9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_dlc_DocIdUrl" ma:index="20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9392851b-d907-4c17-aeb4-e7e7e5d713d0}" ma:internalName="TaxCatchAll" ma:showField="CatchAllData" ma:web="558c601a-c172-4142-980b-33deeaa1e95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8ee3f7-829e-4555-9a1a-4c53ac6fd3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internalName="MediaServiceLocation" ma:readOnly="true">
      <xsd:simpleType>
        <xsd:restriction base="dms:Text"/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Afbeeldingtags" ma:readOnly="false" ma:fieldId="{5cf76f15-5ced-4ddc-b409-7134ff3c332f}" ma:taxonomyMulti="true" ma:sspId="0b59a455-64ee-4abd-a5da-46dd2294792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CATSCM" ma:index="28" nillable="true" ma:displayName="Onderwerp" ma:format="Dropdown" ma:internalName="CATSCM">
      <xsd:simpleType>
        <xsd:restriction base="dms:Text">
          <xsd:maxLength value="255"/>
        </xsd:restriction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Pad" ma:index="30" nillable="true" ma:displayName="Pad" ma:format="Hyperlink" ma:internalName="Pad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9AD6B0A-1715-4705-82AB-2FD88B61E444}">
  <ds:schemaRefs>
    <ds:schemaRef ds:uri="128ee3f7-829e-4555-9a1a-4c53ac6fd304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terms/"/>
    <ds:schemaRef ds:uri="558c601a-c172-4142-980b-33deeaa1e95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8EE905A-F510-4490-B511-BC0FA581DE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993270-FD1B-469C-AD91-5410C1B8CA90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8F153564-D268-46F8-BF40-DA7D188CF0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8c601a-c172-4142-980b-33deeaa1e95d"/>
    <ds:schemaRef ds:uri="128ee3f7-829e-4555-9a1a-4c53ac6fd3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681dcdd7-3e43-49fb-ac1e-2321f7e63421}" enabled="1" method="Standard" siteId="{1321633e-f6b9-44e2-a44f-59b9d264ecb7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Werkbladen</vt:lpstr>
      </vt:variant>
      <vt:variant>
        <vt:i4>3</vt:i4>
      </vt:variant>
    </vt:vector>
  </HeadingPairs>
  <TitlesOfParts>
    <vt:vector size="3" baseType="lpstr">
      <vt:lpstr>Blanco</vt:lpstr>
      <vt:lpstr>Fictief vb 4,44</vt:lpstr>
      <vt:lpstr>Fictief vb 4,66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Microsoft Corporation</dc:creator>
  <cp:keywords/>
  <dc:description/>
  <cp:lastModifiedBy>Alex van der Galiën</cp:lastModifiedBy>
  <cp:revision/>
  <dcterms:created xsi:type="dcterms:W3CDTF">1996-11-27T13:48:17Z</dcterms:created>
  <dcterms:modified xsi:type="dcterms:W3CDTF">2025-09-01T08:02:28Z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0x0101003C22AF301AB5824C940705505F9283C7</vt:lpwstr>
  </property>
  <property fmtid="{D5CDD505-2E9C-101B-9397-08002B2CF9AE}" pid="3" name="_dlc_DocIdItemGuid">
    <vt:lpwstr>71c47824-8c46-4b8b-934b-c0a755e183ea</vt:lpwstr>
  </property>
  <property fmtid="{D5CDD505-2E9C-101B-9397-08002B2CF9AE}" pid="4" name="MediaServiceImageTags">
    <vt:lpwstr/>
  </property>
</Properties>
</file>